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4"/>
  </p:sldMasterIdLst>
  <p:notesMasterIdLst>
    <p:notesMasterId r:id="rId19"/>
  </p:notesMasterIdLst>
  <p:sldIdLst>
    <p:sldId id="256" r:id="rId5"/>
    <p:sldId id="281" r:id="rId6"/>
    <p:sldId id="282" r:id="rId7"/>
    <p:sldId id="257" r:id="rId8"/>
    <p:sldId id="279" r:id="rId9"/>
    <p:sldId id="280" r:id="rId10"/>
    <p:sldId id="268" r:id="rId11"/>
    <p:sldId id="259" r:id="rId12"/>
    <p:sldId id="270" r:id="rId13"/>
    <p:sldId id="271" r:id="rId14"/>
    <p:sldId id="276" r:id="rId15"/>
    <p:sldId id="275" r:id="rId16"/>
    <p:sldId id="274" r:id="rId17"/>
    <p:sldId id="263" r:id="rId18"/>
  </p:sldIdLst>
  <p:sldSz cx="9144000" cy="5143500" type="screen16x9"/>
  <p:notesSz cx="6858000" cy="9144000"/>
  <p:embeddedFontLst>
    <p:embeddedFont>
      <p:font typeface="微軟正黑體" panose="020B0604030504040204" pitchFamily="34" charset="-12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 Sans" panose="020B0604020202020204" charset="0"/>
      <p:regular r:id="rId26"/>
      <p:bold r:id="rId27"/>
      <p:italic r:id="rId28"/>
      <p:boldItalic r:id="rId29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BE72"/>
    <a:srgbClr val="FFB64D"/>
    <a:srgbClr val="5F3494"/>
    <a:srgbClr val="BA4693"/>
    <a:srgbClr val="CB9FE9"/>
    <a:srgbClr val="9C2C8E"/>
    <a:srgbClr val="E8A0C7"/>
    <a:srgbClr val="D862A3"/>
    <a:srgbClr val="287F88"/>
    <a:srgbClr val="283F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B2FCD7-7774-3BD3-2302-9C962BF0046C}" v="6" dt="2020-10-28T07:51:54.911"/>
    <p1510:client id="{EB8DB1C1-BDFB-7DB9-B261-86E87D45ED71}" v="4" dt="2020-10-29T01:50:06.312"/>
    <p1510:client id="{ED4EF418-BB44-4979-81A4-E6B0FA1F6AE9}" v="570" dt="2020-10-28T08:08:15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a44847fcc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a44847fcc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083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3cecd7070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3cecd7070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8136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a44847fcc7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a44847fcc7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想表達的主要是情境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5872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3cecd7070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3cecd7070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665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3cecd7070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3cecd7070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zh-TW" b="1"/>
              <a:t>How to choose camera?</a:t>
            </a:r>
            <a:endParaRPr lang="zh-TW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首先，可以從使用場所開始思考，例如是安裝於室內或是室外？是開闊的場域還是密閉的空間？</a:t>
            </a:r>
            <a:endParaRPr lang="zh-TW" alt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市面上有好幾種不同種類的攝影機可滿足各種不同場所，例如：固定的戶外一般型攝影機，可左右移動鏡頭的 PTZ 攝影機或是適合寬廣場所的魚眼攝影機。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如果確定場域的無線訊號品質不錯，可以考慮採用 wifi 的無線網路攝影機。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但即使是採用無線網路，使用者仍需思考供電的方法，</a:t>
            </a:r>
            <a:r>
              <a:rPr lang="zh-TW">
                <a:solidFill>
                  <a:schemeClr val="dk1"/>
                </a:solidFill>
              </a:rPr>
              <a:t>如果攝影機數量眾多，PoE 交換器會是最佳的供電解決方案。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您可以從 QNAP 的攝影機相容性清單中尋覓適合您的 IP 攝影機。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接著，您需要抉擇選購一台 QNAP NAS，在QNAP NAS 選擇器網頁中，只要輸入攝影機數量與保留天數和其他相關參數，則系統就會列出適用的 QNAP NAS型號。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當您擁有了一台 QNAP NAS，就可以很方便的開始建置您的監控系統了。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53cecd7070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53cecd7070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altLang="zh-TW" b="1"/>
              <a:t>How to choose NAS?</a:t>
            </a:r>
            <a:endParaRPr lang="zh-TW"/>
          </a:p>
          <a:p>
            <a:pPr marL="0" indent="0">
              <a:buNone/>
            </a:pPr>
            <a:endParaRPr lang="zh-TW" altLang="en-US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首先，可以從使用場所開始思考，例如是安裝於室內或是室外？是開闊的場域還是密閉的空間？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市面上有好幾種不同種類的攝影機可滿足各種不同場所，例如：固定的戶外一般型攝影機，可左右移動鏡頭的 PTZ 攝影機或是適合寬廣場所的魚眼攝影機。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如果確定場域的無線訊號品質不錯，可以考慮採用 wifi 的無線網路攝影機。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但即使是採用無線網路，使用者仍需思考供電的方法，</a:t>
            </a:r>
            <a:r>
              <a:rPr lang="zh-TW">
                <a:solidFill>
                  <a:schemeClr val="dk1"/>
                </a:solidFill>
              </a:rPr>
              <a:t>如果攝影機數量眾多，PoE 交換器會是最佳的供電解決方案。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您可以從 QNAP 的攝影機相容性清單中尋覓適合您的 IP 攝影機。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接著，您需要抉擇選購一台 QNAP NAS，在QNAP NAS 選擇器網頁中，只要輸入攝影機數量與保留天數和其他相關參數，則系統就會列出適用的 QNAP NAS型號。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當您擁有了一台 QNAP NAS，就可以很方便的開始建置您的監控系統了。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63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3cecd707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3cecd707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985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3cecd707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3cecd707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518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3cecd707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3cecd707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機器如果還沒開賣，是否要放已開賣產品圖？ QGD-1602P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3cecd707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3cecd707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機器如果還沒開賣，是否要放已開賣產品圖？ QGD-1602P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93785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3cecd707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3cecd707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機器如果還沒開賣，是否要放已開賣產品圖？ QGD-1602P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21572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E091697-6056-49EC-872A-E821EB3192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E091697-6056-49EC-872A-E821EB3192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2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185576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" name="矩形: 剪去單一角落 1">
            <a:extLst>
              <a:ext uri="{FF2B5EF4-FFF2-40B4-BE49-F238E27FC236}">
                <a16:creationId xmlns:a16="http://schemas.microsoft.com/office/drawing/2014/main" id="{D61CEBBD-3E35-4E12-AD32-6907A1270995}"/>
              </a:ext>
            </a:extLst>
          </p:cNvPr>
          <p:cNvSpPr/>
          <p:nvPr userDrawn="1"/>
        </p:nvSpPr>
        <p:spPr>
          <a:xfrm rot="10800000">
            <a:off x="8263015" y="466439"/>
            <a:ext cx="880985" cy="348042"/>
          </a:xfrm>
          <a:prstGeom prst="snip1Rect">
            <a:avLst>
              <a:gd name="adj" fmla="val 29394"/>
            </a:avLst>
          </a:prstGeom>
          <a:solidFill>
            <a:schemeClr val="bg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5DC55B44-0FC2-488A-AF56-1FE37BCD52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85759" y="139071"/>
            <a:ext cx="402016" cy="396000"/>
          </a:xfrm>
          <a:prstGeom prst="rect">
            <a:avLst/>
          </a:prstGeom>
          <a:effectLst>
            <a:outerShdw blurRad="50800" sx="103000" sy="103000" algn="ctr" rotWithShape="0">
              <a:prstClr val="black">
                <a:alpha val="50000"/>
              </a:prstClr>
            </a:outerShdw>
          </a:effectLst>
        </p:spPr>
      </p:pic>
      <p:sp>
        <p:nvSpPr>
          <p:cNvPr id="5" name="文字方塊 21">
            <a:extLst>
              <a:ext uri="{FF2B5EF4-FFF2-40B4-BE49-F238E27FC236}">
                <a16:creationId xmlns:a16="http://schemas.microsoft.com/office/drawing/2014/main" id="{1C7935EF-30FD-4CAD-86E9-9A9B06C9F9BE}"/>
              </a:ext>
            </a:extLst>
          </p:cNvPr>
          <p:cNvSpPr txBox="1"/>
          <p:nvPr userDrawn="1"/>
        </p:nvSpPr>
        <p:spPr>
          <a:xfrm>
            <a:off x="8263015" y="525044"/>
            <a:ext cx="828634" cy="23083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600"/>
              </a:spcBef>
              <a:defRPr/>
            </a:pPr>
            <a:r>
              <a:rPr lang="zh-TW" altLang="en-US" sz="1000" b="1">
                <a:solidFill>
                  <a:schemeClr val="bg1"/>
                </a:solidFill>
                <a:effectLst>
                  <a:outerShdw blurRad="50800" dist="50800" dir="3600000" algn="ctr" rotWithShape="0">
                    <a:schemeClr val="tx1"/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QVR Elite</a:t>
            </a:r>
            <a:endParaRPr lang="en-US" altLang="zh-TW" sz="900">
              <a:effectLst>
                <a:outerShdw blurRad="50800" dist="50800" dir="3600000" algn="ctr" rotWithShape="0">
                  <a:schemeClr val="tx1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236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 userDrawn="1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B7CFA80-ED96-4595-9C62-086170C03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29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 preserve="1" userDrawn="1">
  <p:cSld name="1_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B7CFA80-ED96-4595-9C62-086170C03A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1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CD34328-F134-4BE4-9154-51536F40187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0FDCEB6-A53A-454B-9BC4-A36909525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845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C5299CD-61CD-47CB-B4E4-BAB0CA2D7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32073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8" r:id="rId2"/>
    <p:sldLayoutId id="2147483676" r:id="rId3"/>
    <p:sldLayoutId id="2147483677" r:id="rId4"/>
    <p:sldLayoutId id="2147483679" r:id="rId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lang="zh-TW" altLang="en-US" sz="2100" kern="1200" dirty="0" smtClean="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超研澤標準楷體" panose="020B0609010101010101" pitchFamily="49" charset="-12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zh-TW" altLang="en-US" sz="1800" kern="1200" dirty="0" smtClean="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超研澤標準楷體" panose="020B0609010101010101" pitchFamily="49" charset="-12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zh-TW" altLang="en-US" sz="1500" kern="1200" dirty="0" smtClean="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超研澤標準楷體" panose="020B0609010101010101" pitchFamily="49" charset="-12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zh-TW" altLang="en-US" sz="1350" kern="1200" dirty="0" smtClean="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超研澤標準楷體" panose="020B0609010101010101" pitchFamily="49" charset="-12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zh-TW" altLang="en-US" sz="1350" kern="1200" dirty="0" smtClean="0">
          <a:solidFill>
            <a:schemeClr val="bg1"/>
          </a:solidFill>
          <a:latin typeface="微軟正黑體" panose="020B0604030504040204" pitchFamily="34" charset="-120"/>
          <a:ea typeface="微軟正黑體" panose="020B0604030504040204" pitchFamily="34" charset="-120"/>
          <a:cs typeface="超研澤標準楷體" panose="020B0609010101010101" pitchFamily="49" charset="-12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openxmlformats.org/officeDocument/2006/relationships/image" Target="../media/image50.png"/><Relationship Id="rId10" Type="http://schemas.openxmlformats.org/officeDocument/2006/relationships/image" Target="../media/image24.svg"/><Relationship Id="rId4" Type="http://schemas.openxmlformats.org/officeDocument/2006/relationships/image" Target="../media/image41.svg"/><Relationship Id="rId9" Type="http://schemas.openxmlformats.org/officeDocument/2006/relationships/image" Target="../media/image23.png"/><Relationship Id="rId14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svg"/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7.sv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sv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42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qnap.com.tw/zh-tw/compatibility-camer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311700" y="185576"/>
            <a:ext cx="88323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/>
              <a:t>QGD: QVR Elite - PoE Power Switch</a:t>
            </a:r>
            <a:endParaRPr lang="zh-TW" altLang="en-US"/>
          </a:p>
        </p:txBody>
      </p:sp>
      <p:sp>
        <p:nvSpPr>
          <p:cNvPr id="4" name="文字方塊 33">
            <a:extLst>
              <a:ext uri="{FF2B5EF4-FFF2-40B4-BE49-F238E27FC236}">
                <a16:creationId xmlns:a16="http://schemas.microsoft.com/office/drawing/2014/main" id="{C1DC66E6-671A-42B0-8130-4B8EBC653C39}"/>
              </a:ext>
            </a:extLst>
          </p:cNvPr>
          <p:cNvSpPr txBox="1"/>
          <p:nvPr/>
        </p:nvSpPr>
        <p:spPr>
          <a:xfrm>
            <a:off x="3613826" y="1235784"/>
            <a:ext cx="16798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PoE Switch：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Google Shape;153;p19">
            <a:extLst>
              <a:ext uri="{FF2B5EF4-FFF2-40B4-BE49-F238E27FC236}">
                <a16:creationId xmlns:a16="http://schemas.microsoft.com/office/drawing/2014/main" id="{B8F8F44A-C8CE-4DB2-A11D-7C073A87D6CA}"/>
              </a:ext>
            </a:extLst>
          </p:cNvPr>
          <p:cNvSpPr txBox="1"/>
          <p:nvPr/>
        </p:nvSpPr>
        <p:spPr>
          <a:xfrm>
            <a:off x="4972448" y="1148713"/>
            <a:ext cx="4246379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292100">
              <a:lnSpc>
                <a:spcPct val="150000"/>
              </a:lnSpc>
              <a:buSzPts val="1000"/>
              <a:buFont typeface="Open Sans"/>
              <a:buChar char="●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Show the PoE port used by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the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camera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457200" indent="-292100">
              <a:lnSpc>
                <a:spcPct val="150000"/>
              </a:lnSpc>
              <a:buSzPts val="1000"/>
              <a:buFont typeface="Open Sans"/>
              <a:buChar char="●"/>
            </a:pP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Controllable power switch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5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1CF9D4C-3DC3-49AD-8EAB-1B0363EF01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237" t="54986" r="11131" b="40299"/>
          <a:stretch/>
        </p:blipFill>
        <p:spPr>
          <a:xfrm>
            <a:off x="7959374" y="1642854"/>
            <a:ext cx="694827" cy="396532"/>
          </a:xfrm>
          <a:prstGeom prst="rect">
            <a:avLst/>
          </a:prstGeom>
        </p:spPr>
      </p:pic>
      <p:sp>
        <p:nvSpPr>
          <p:cNvPr id="3" name="矩形: 圓角化同側角落 47">
            <a:extLst>
              <a:ext uri="{FF2B5EF4-FFF2-40B4-BE49-F238E27FC236}">
                <a16:creationId xmlns:a16="http://schemas.microsoft.com/office/drawing/2014/main" id="{FF44BDBB-04BE-4B30-BE2F-D1B59C9FBF92}"/>
              </a:ext>
            </a:extLst>
          </p:cNvPr>
          <p:cNvSpPr/>
          <p:nvPr/>
        </p:nvSpPr>
        <p:spPr>
          <a:xfrm>
            <a:off x="902741" y="1649368"/>
            <a:ext cx="1775490" cy="337931"/>
          </a:xfrm>
          <a:prstGeom prst="round2SameRect">
            <a:avLst>
              <a:gd name="adj1" fmla="val 27984"/>
              <a:gd name="adj2" fmla="val 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63500" dist="38100" dir="16200000" algn="t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1">
            <a:extLst>
              <a:ext uri="{FF2B5EF4-FFF2-40B4-BE49-F238E27FC236}">
                <a16:creationId xmlns:a16="http://schemas.microsoft.com/office/drawing/2014/main" id="{C731B842-643C-439E-82C8-131D20A235E7}"/>
              </a:ext>
            </a:extLst>
          </p:cNvPr>
          <p:cNvSpPr txBox="1"/>
          <p:nvPr/>
        </p:nvSpPr>
        <p:spPr>
          <a:xfrm>
            <a:off x="857932" y="1666594"/>
            <a:ext cx="1867156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latin typeface="微軟正黑體"/>
                <a:ea typeface="微軟正黑體"/>
              </a:rPr>
              <a:t>QGD-3014-16PT</a:t>
            </a:r>
          </a:p>
        </p:txBody>
      </p:sp>
      <p:pic>
        <p:nvPicPr>
          <p:cNvPr id="7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48363E4-1D00-476C-A081-952D360A5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946" y="2117436"/>
            <a:ext cx="4196307" cy="2253256"/>
          </a:xfrm>
          <a:prstGeom prst="rect">
            <a:avLst/>
          </a:prstGeom>
        </p:spPr>
      </p:pic>
      <p:pic>
        <p:nvPicPr>
          <p:cNvPr id="13" name="Google Shape;102;p16">
            <a:extLst>
              <a:ext uri="{FF2B5EF4-FFF2-40B4-BE49-F238E27FC236}">
                <a16:creationId xmlns:a16="http://schemas.microsoft.com/office/drawing/2014/main" id="{1B5FC525-0866-4451-87BD-7DC276D67A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8899" y="1974371"/>
            <a:ext cx="4548951" cy="2466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270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>
            <a:extLst>
              <a:ext uri="{FF2B5EF4-FFF2-40B4-BE49-F238E27FC236}">
                <a16:creationId xmlns:a16="http://schemas.microsoft.com/office/drawing/2014/main" id="{CD89FFFB-CBE1-4147-BD65-931E1F273508}"/>
              </a:ext>
            </a:extLst>
          </p:cNvPr>
          <p:cNvSpPr/>
          <p:nvPr/>
        </p:nvSpPr>
        <p:spPr>
          <a:xfrm>
            <a:off x="6448685" y="1468316"/>
            <a:ext cx="2316338" cy="1694754"/>
          </a:xfrm>
          <a:prstGeom prst="rect">
            <a:avLst/>
          </a:prstGeom>
          <a:solidFill>
            <a:srgbClr val="7030A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D04D66D-71C4-40C0-A906-F207BDF3776E}"/>
              </a:ext>
            </a:extLst>
          </p:cNvPr>
          <p:cNvSpPr/>
          <p:nvPr/>
        </p:nvSpPr>
        <p:spPr>
          <a:xfrm>
            <a:off x="6448685" y="3235158"/>
            <a:ext cx="2316338" cy="1661164"/>
          </a:xfrm>
          <a:prstGeom prst="rect">
            <a:avLst/>
          </a:prstGeom>
          <a:solidFill>
            <a:schemeClr val="accent5">
              <a:lumMod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4EC5911-E99D-4A94-B553-AE29C5F50AAF}"/>
              </a:ext>
            </a:extLst>
          </p:cNvPr>
          <p:cNvSpPr/>
          <p:nvPr/>
        </p:nvSpPr>
        <p:spPr>
          <a:xfrm>
            <a:off x="398620" y="1148583"/>
            <a:ext cx="5498043" cy="3858018"/>
          </a:xfrm>
          <a:prstGeom prst="rect">
            <a:avLst/>
          </a:prstGeom>
          <a:solidFill>
            <a:srgbClr val="FFB64D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311700" y="193043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/>
              <a:t>QVR </a:t>
            </a:r>
            <a:r>
              <a:rPr lang="en-US"/>
              <a:t>Ecosystem</a:t>
            </a:r>
            <a:endParaRPr lang="zh-TW" altLang="en-US"/>
          </a:p>
        </p:txBody>
      </p:sp>
      <p:sp>
        <p:nvSpPr>
          <p:cNvPr id="15" name="矩形: 圓角化同側角落 14">
            <a:extLst>
              <a:ext uri="{FF2B5EF4-FFF2-40B4-BE49-F238E27FC236}">
                <a16:creationId xmlns:a16="http://schemas.microsoft.com/office/drawing/2014/main" id="{E97F219F-8570-4BBC-9205-36BE4D392240}"/>
              </a:ext>
            </a:extLst>
          </p:cNvPr>
          <p:cNvSpPr/>
          <p:nvPr/>
        </p:nvSpPr>
        <p:spPr>
          <a:xfrm rot="10800000">
            <a:off x="2543602" y="1152058"/>
            <a:ext cx="1421016" cy="428068"/>
          </a:xfrm>
          <a:prstGeom prst="round2SameRect">
            <a:avLst>
              <a:gd name="adj1" fmla="val 27984"/>
              <a:gd name="adj2" fmla="val 0"/>
            </a:avLst>
          </a:prstGeom>
          <a:solidFill>
            <a:srgbClr val="FFB64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0A1525E-1EDE-430D-89C2-72B5DFD2E891}"/>
              </a:ext>
            </a:extLst>
          </p:cNvPr>
          <p:cNvSpPr txBox="1"/>
          <p:nvPr/>
        </p:nvSpPr>
        <p:spPr>
          <a:xfrm>
            <a:off x="2505003" y="1154503"/>
            <a:ext cx="1498213" cy="415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1050" b="1">
                <a:solidFill>
                  <a:srgbClr val="283F19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Surveillance Central Management</a:t>
            </a:r>
            <a:endParaRPr lang="zh-TW" sz="1050">
              <a:solidFill>
                <a:srgbClr val="00000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7" name="矩形: 圓角化同側角落 16">
            <a:extLst>
              <a:ext uri="{FF2B5EF4-FFF2-40B4-BE49-F238E27FC236}">
                <a16:creationId xmlns:a16="http://schemas.microsoft.com/office/drawing/2014/main" id="{A2117178-B61E-467E-A98F-E6C66D2360B7}"/>
              </a:ext>
            </a:extLst>
          </p:cNvPr>
          <p:cNvSpPr/>
          <p:nvPr/>
        </p:nvSpPr>
        <p:spPr>
          <a:xfrm rot="10800000">
            <a:off x="6917407" y="1468316"/>
            <a:ext cx="1421016" cy="374535"/>
          </a:xfrm>
          <a:prstGeom prst="round2SameRect">
            <a:avLst>
              <a:gd name="adj1" fmla="val 27984"/>
              <a:gd name="adj2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D96ADFD9-D76E-4CE3-9B20-BA4CE0D93642}"/>
              </a:ext>
            </a:extLst>
          </p:cNvPr>
          <p:cNvSpPr txBox="1"/>
          <p:nvPr/>
        </p:nvSpPr>
        <p:spPr>
          <a:xfrm>
            <a:off x="6887826" y="1444454"/>
            <a:ext cx="1498213" cy="400110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Smart access control management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B7C15BE0-0385-475B-A423-0F5B8C4AD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732" y="1336776"/>
            <a:ext cx="6087051" cy="3422213"/>
          </a:xfrm>
          <a:prstGeom prst="rect">
            <a:avLst/>
          </a:prstGeom>
        </p:spPr>
      </p:pic>
      <p:sp>
        <p:nvSpPr>
          <p:cNvPr id="110" name="Google Shape;110;p17"/>
          <p:cNvSpPr/>
          <p:nvPr/>
        </p:nvSpPr>
        <p:spPr>
          <a:xfrm>
            <a:off x="1897715" y="4314001"/>
            <a:ext cx="1712819" cy="30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1200">
                <a:solidFill>
                  <a:srgbClr val="FFFFFF"/>
                </a:solidFill>
                <a:latin typeface="Arial"/>
                <a:ea typeface="微軟正黑體"/>
                <a:cs typeface="Arial"/>
              </a:rPr>
              <a:t>Central</a:t>
            </a:r>
            <a:r>
              <a:rPr lang="zh-TW" altLang="en-US" sz="1200">
                <a:solidFill>
                  <a:srgbClr val="FFFFFF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200">
                <a:solidFill>
                  <a:srgbClr val="FFFFFF"/>
                </a:solidFill>
                <a:latin typeface="Arial"/>
                <a:ea typeface="微軟正黑體"/>
                <a:cs typeface="Arial"/>
              </a:rPr>
              <a:t>Management/ </a:t>
            </a:r>
            <a:endParaRPr lang="en-US" altLang="zh-TW" sz="1200">
              <a:solidFill>
                <a:srgbClr val="FFFFFF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en-US" altLang="zh-TW" sz="1200">
                <a:solidFill>
                  <a:srgbClr val="FFFFFF"/>
                </a:solidFill>
                <a:latin typeface="Arial"/>
                <a:ea typeface="微軟正黑體"/>
                <a:cs typeface="Arial"/>
              </a:rPr>
              <a:t>backward compatible</a:t>
            </a:r>
            <a:endParaRPr lang="zh-TW" altLang="en-US" sz="1200">
              <a:solidFill>
                <a:srgbClr val="FFFFFF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16" name="Google Shape;116;p17"/>
          <p:cNvSpPr/>
          <p:nvPr/>
        </p:nvSpPr>
        <p:spPr>
          <a:xfrm>
            <a:off x="1667761" y="2028188"/>
            <a:ext cx="1612014" cy="37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 </a:t>
            </a: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best</a:t>
            </a:r>
            <a:r>
              <a:rPr 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monitoring</a:t>
            </a:r>
            <a:r>
              <a:rPr 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experience</a:t>
            </a:r>
            <a:endParaRPr lang="zh-TW" sz="1200">
              <a:solidFill>
                <a:srgbClr val="FFFFFF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FBC353DF-2A7B-4F38-AEE9-F03B7533FDD3}"/>
              </a:ext>
            </a:extLst>
          </p:cNvPr>
          <p:cNvSpPr/>
          <p:nvPr/>
        </p:nvSpPr>
        <p:spPr>
          <a:xfrm flipH="1">
            <a:off x="6878019" y="4523207"/>
            <a:ext cx="1765242" cy="3010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2060"/>
              </a:gs>
              <a:gs pos="66000">
                <a:srgbClr val="0070C0"/>
              </a:gs>
              <a:gs pos="100000">
                <a:schemeClr val="accent5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A5DEC48A-6582-4245-A3FF-1B31B3DA54CB}"/>
              </a:ext>
            </a:extLst>
          </p:cNvPr>
          <p:cNvSpPr txBox="1"/>
          <p:nvPr/>
        </p:nvSpPr>
        <p:spPr>
          <a:xfrm>
            <a:off x="7042808" y="4528571"/>
            <a:ext cx="1600454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QVR Smart Search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7D0691ED-7B61-46BE-90C9-27BED406E9CF}"/>
              </a:ext>
            </a:extLst>
          </p:cNvPr>
          <p:cNvSpPr/>
          <p:nvPr/>
        </p:nvSpPr>
        <p:spPr>
          <a:xfrm flipH="1">
            <a:off x="6878021" y="3911457"/>
            <a:ext cx="1319135" cy="3010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2060"/>
              </a:gs>
              <a:gs pos="66000">
                <a:srgbClr val="0070C0"/>
              </a:gs>
              <a:gs pos="100000">
                <a:schemeClr val="accent5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2652A77-B578-4780-BF4D-CF003AF21984}"/>
              </a:ext>
            </a:extLst>
          </p:cNvPr>
          <p:cNvSpPr txBox="1"/>
          <p:nvPr/>
        </p:nvSpPr>
        <p:spPr>
          <a:xfrm>
            <a:off x="7042808" y="3916821"/>
            <a:ext cx="1087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QVR Human</a:t>
            </a: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7160F0BA-2122-455C-A7A2-1C14AF94DDAC}"/>
              </a:ext>
            </a:extLst>
          </p:cNvPr>
          <p:cNvSpPr/>
          <p:nvPr/>
        </p:nvSpPr>
        <p:spPr>
          <a:xfrm flipH="1">
            <a:off x="6878020" y="2796798"/>
            <a:ext cx="1600453" cy="3010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9C2C8E"/>
              </a:gs>
              <a:gs pos="66000">
                <a:srgbClr val="BA4693"/>
              </a:gs>
              <a:gs pos="100000">
                <a:srgbClr val="BA469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F85BB496-48BB-41B3-94F5-26B25829C0FA}"/>
              </a:ext>
            </a:extLst>
          </p:cNvPr>
          <p:cNvSpPr txBox="1"/>
          <p:nvPr/>
        </p:nvSpPr>
        <p:spPr>
          <a:xfrm>
            <a:off x="7042808" y="2809114"/>
            <a:ext cx="1600454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l"/>
            <a:r>
              <a:rPr 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QVR </a:t>
            </a:r>
            <a:r>
              <a:rPr lang="en-US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DoorAccess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D779DB3F-B552-46C7-89A6-25DF09B8BB9F}"/>
              </a:ext>
            </a:extLst>
          </p:cNvPr>
          <p:cNvSpPr/>
          <p:nvPr/>
        </p:nvSpPr>
        <p:spPr>
          <a:xfrm flipH="1">
            <a:off x="6878021" y="2178237"/>
            <a:ext cx="1118628" cy="3010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9C2C8E"/>
              </a:gs>
              <a:gs pos="66000">
                <a:srgbClr val="BA4693"/>
              </a:gs>
              <a:gs pos="100000">
                <a:srgbClr val="D862A3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128A3DA0-7929-447C-9C86-4770A6EC0D92}"/>
              </a:ext>
            </a:extLst>
          </p:cNvPr>
          <p:cNvSpPr txBox="1"/>
          <p:nvPr/>
        </p:nvSpPr>
        <p:spPr>
          <a:xfrm>
            <a:off x="7042808" y="2183601"/>
            <a:ext cx="929503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QVR Face</a:t>
            </a:r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2980" y="3680158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2980" y="4291908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3;p17">
            <a:extLst>
              <a:ext uri="{FF2B5EF4-FFF2-40B4-BE49-F238E27FC236}">
                <a16:creationId xmlns:a16="http://schemas.microsoft.com/office/drawing/2014/main" id="{D2E31669-26F9-43BE-90AA-25100322649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2980" y="1935574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2;p17">
            <a:extLst>
              <a:ext uri="{FF2B5EF4-FFF2-40B4-BE49-F238E27FC236}">
                <a16:creationId xmlns:a16="http://schemas.microsoft.com/office/drawing/2014/main" id="{77AD197A-1B34-46DD-87FE-8DEC7556091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22980" y="2561087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110;p17">
            <a:extLst>
              <a:ext uri="{FF2B5EF4-FFF2-40B4-BE49-F238E27FC236}">
                <a16:creationId xmlns:a16="http://schemas.microsoft.com/office/drawing/2014/main" id="{3CE8B6D9-0CAC-4C49-B284-82F3FF52CBCD}"/>
              </a:ext>
            </a:extLst>
          </p:cNvPr>
          <p:cNvSpPr/>
          <p:nvPr/>
        </p:nvSpPr>
        <p:spPr>
          <a:xfrm>
            <a:off x="742388" y="3515406"/>
            <a:ext cx="710916" cy="30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Switch</a:t>
            </a:r>
            <a:endParaRPr sz="1200" b="1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Google Shape;110;p17">
            <a:extLst>
              <a:ext uri="{FF2B5EF4-FFF2-40B4-BE49-F238E27FC236}">
                <a16:creationId xmlns:a16="http://schemas.microsoft.com/office/drawing/2014/main" id="{57D1D194-12C8-4B55-B264-96B09DC2B72D}"/>
              </a:ext>
            </a:extLst>
          </p:cNvPr>
          <p:cNvSpPr/>
          <p:nvPr/>
        </p:nvSpPr>
        <p:spPr>
          <a:xfrm>
            <a:off x="4213444" y="2191999"/>
            <a:ext cx="171798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Surveillance Station</a:t>
            </a:r>
            <a:endParaRPr lang="en-US" sz="1200" b="1">
              <a:solidFill>
                <a:schemeClr val="bg1"/>
              </a:solidFill>
              <a:effectLst>
                <a:outerShdw blurRad="50800" dist="50800" dir="2700000" sx="101000" sy="101000" algn="tl" rotWithShape="0">
                  <a:prstClr val="black">
                    <a:alpha val="65000"/>
                  </a:prstClr>
                </a:outerShdw>
              </a:effectLst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9" name="Google Shape;110;p17">
            <a:extLst>
              <a:ext uri="{FF2B5EF4-FFF2-40B4-BE49-F238E27FC236}">
                <a16:creationId xmlns:a16="http://schemas.microsoft.com/office/drawing/2014/main" id="{357DA763-8072-47AE-B1DD-C1D07C36BD6D}"/>
              </a:ext>
            </a:extLst>
          </p:cNvPr>
          <p:cNvSpPr/>
          <p:nvPr/>
        </p:nvSpPr>
        <p:spPr>
          <a:xfrm>
            <a:off x="4316748" y="3451052"/>
            <a:ext cx="1435921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QVR Pro</a:t>
            </a:r>
            <a:endParaRPr sz="1200" b="1">
              <a:solidFill>
                <a:schemeClr val="bg1"/>
              </a:solidFill>
              <a:effectLst>
                <a:outerShdw blurRad="50800" dist="50800" dir="2700000" sx="101000" sy="101000" algn="tl" rotWithShape="0">
                  <a:prstClr val="black">
                    <a:alpha val="65000"/>
                  </a:prstClr>
                </a:outerShdw>
              </a:effectLst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5" name="Google Shape;110;p17">
            <a:extLst>
              <a:ext uri="{FF2B5EF4-FFF2-40B4-BE49-F238E27FC236}">
                <a16:creationId xmlns:a16="http://schemas.microsoft.com/office/drawing/2014/main" id="{221C9858-4439-474B-94AA-154AE638B75F}"/>
              </a:ext>
            </a:extLst>
          </p:cNvPr>
          <p:cNvSpPr/>
          <p:nvPr/>
        </p:nvSpPr>
        <p:spPr>
          <a:xfrm>
            <a:off x="4316748" y="4699674"/>
            <a:ext cx="1435921" cy="30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 b="1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QVR Elite</a:t>
            </a:r>
            <a:endParaRPr sz="1200" b="1">
              <a:solidFill>
                <a:schemeClr val="bg1"/>
              </a:solidFill>
              <a:effectLst>
                <a:outerShdw blurRad="50800" dist="50800" dir="2700000" sx="101000" sy="101000" algn="tl" rotWithShape="0">
                  <a:prstClr val="black">
                    <a:alpha val="65000"/>
                  </a:prstClr>
                </a:outerShdw>
              </a:effectLst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6265E1D-42BB-4D69-AD68-5EF8B19DA5DA}"/>
              </a:ext>
            </a:extLst>
          </p:cNvPr>
          <p:cNvSpPr txBox="1"/>
          <p:nvPr/>
        </p:nvSpPr>
        <p:spPr>
          <a:xfrm>
            <a:off x="1644930" y="1798286"/>
            <a:ext cx="1352076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QVR Pro Client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C9F33F4-CB2B-482F-AD88-4645F5DB72C3}"/>
              </a:ext>
            </a:extLst>
          </p:cNvPr>
          <p:cNvSpPr txBox="1"/>
          <p:nvPr/>
        </p:nvSpPr>
        <p:spPr>
          <a:xfrm>
            <a:off x="1863954" y="4056625"/>
            <a:ext cx="1133052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effectLst>
                  <a:outerShdw blurRad="50800" dist="50800" dir="2700000" sx="101000" sy="101000" algn="tl" rotWithShape="0">
                    <a:prstClr val="black">
                      <a:alpha val="65000"/>
                    </a:prst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QVR Center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971D0940-0C45-4E90-8CE6-2C15C02E29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7005" y="1776330"/>
            <a:ext cx="540000" cy="54000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BE7D81F1-98B6-4D36-B769-E4FE540942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74022" y="3523483"/>
            <a:ext cx="540000" cy="54000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FCDBFD2A-6526-498E-A55D-B27DFD48D4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28567" y="1199443"/>
            <a:ext cx="466725" cy="466725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A495743F-C733-4ADA-A7CF-09D287A68B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128567" y="2487887"/>
            <a:ext cx="466725" cy="46672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F57F7586-0E48-49D8-B2D6-FF954BEE81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128567" y="3776332"/>
            <a:ext cx="466725" cy="466725"/>
          </a:xfrm>
          <a:prstGeom prst="rect">
            <a:avLst/>
          </a:prstGeom>
        </p:spPr>
      </p:pic>
      <p:sp>
        <p:nvSpPr>
          <p:cNvPr id="48" name="矩形: 圓角化同側角落 47">
            <a:extLst>
              <a:ext uri="{FF2B5EF4-FFF2-40B4-BE49-F238E27FC236}">
                <a16:creationId xmlns:a16="http://schemas.microsoft.com/office/drawing/2014/main" id="{1C5AA4F5-554D-4B94-820F-3241992DAA28}"/>
              </a:ext>
            </a:extLst>
          </p:cNvPr>
          <p:cNvSpPr/>
          <p:nvPr/>
        </p:nvSpPr>
        <p:spPr>
          <a:xfrm rot="10800000">
            <a:off x="6917407" y="3247203"/>
            <a:ext cx="1421016" cy="362548"/>
          </a:xfrm>
          <a:prstGeom prst="round2SameRect">
            <a:avLst>
              <a:gd name="adj1" fmla="val 27984"/>
              <a:gd name="adj2" fmla="val 0"/>
            </a:avLst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44CAF15D-DD83-419D-A8F2-743CE60F9494}"/>
              </a:ext>
            </a:extLst>
          </p:cNvPr>
          <p:cNvSpPr txBox="1"/>
          <p:nvPr/>
        </p:nvSpPr>
        <p:spPr>
          <a:xfrm>
            <a:off x="6887826" y="3217882"/>
            <a:ext cx="149821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Smart image analysis </a:t>
            </a:r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755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64A69F67-AD40-4FA7-A27B-26BEDA112D7F}"/>
              </a:ext>
            </a:extLst>
          </p:cNvPr>
          <p:cNvGrpSpPr/>
          <p:nvPr/>
        </p:nvGrpSpPr>
        <p:grpSpPr>
          <a:xfrm>
            <a:off x="0" y="2938676"/>
            <a:ext cx="9144000" cy="2204824"/>
            <a:chOff x="0" y="2332827"/>
            <a:chExt cx="9144000" cy="2810673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98DB102-90E3-4E89-B2E5-16CD6D5E9F1E}"/>
                </a:ext>
              </a:extLst>
            </p:cNvPr>
            <p:cNvSpPr/>
            <p:nvPr/>
          </p:nvSpPr>
          <p:spPr>
            <a:xfrm>
              <a:off x="0" y="2332827"/>
              <a:ext cx="9144000" cy="2445572"/>
            </a:xfrm>
            <a:prstGeom prst="rect">
              <a:avLst/>
            </a:prstGeom>
            <a:solidFill>
              <a:srgbClr val="FFB64D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421CD47-01B6-45C2-AB5A-66D4C59477BE}"/>
                </a:ext>
              </a:extLst>
            </p:cNvPr>
            <p:cNvSpPr/>
            <p:nvPr/>
          </p:nvSpPr>
          <p:spPr>
            <a:xfrm>
              <a:off x="0" y="2573532"/>
              <a:ext cx="9144000" cy="2569968"/>
            </a:xfrm>
            <a:prstGeom prst="rect">
              <a:avLst/>
            </a:prstGeom>
            <a:solidFill>
              <a:srgbClr val="FFCA7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7" name="Google Shape;137;p18"/>
          <p:cNvSpPr txBox="1">
            <a:spLocks noGrp="1"/>
          </p:cNvSpPr>
          <p:nvPr>
            <p:ph type="title"/>
          </p:nvPr>
        </p:nvSpPr>
        <p:spPr>
          <a:xfrm>
            <a:off x="311700" y="185576"/>
            <a:ext cx="8547202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/>
              <a:t>Smart image analysis </a:t>
            </a:r>
            <a:endParaRPr lang="zh-TW" altLang="en-US"/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97C0D7DF-AA9A-411C-AA2E-1EAEC5268272}"/>
              </a:ext>
            </a:extLst>
          </p:cNvPr>
          <p:cNvSpPr/>
          <p:nvPr/>
        </p:nvSpPr>
        <p:spPr>
          <a:xfrm flipH="1">
            <a:off x="5572042" y="580287"/>
            <a:ext cx="2525636" cy="474945"/>
          </a:xfrm>
          <a:prstGeom prst="roundRect">
            <a:avLst>
              <a:gd name="adj" fmla="val 11741"/>
            </a:avLst>
          </a:prstGeom>
          <a:gradFill flip="none" rotWithShape="1">
            <a:gsLst>
              <a:gs pos="0">
                <a:srgbClr val="002060"/>
              </a:gs>
              <a:gs pos="50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8DFA4C0E-0D7F-4B25-8697-93D39160AF89}"/>
              </a:ext>
            </a:extLst>
          </p:cNvPr>
          <p:cNvGrpSpPr/>
          <p:nvPr/>
        </p:nvGrpSpPr>
        <p:grpSpPr>
          <a:xfrm>
            <a:off x="5117130" y="958857"/>
            <a:ext cx="3043822" cy="2021284"/>
            <a:chOff x="812910" y="1263672"/>
            <a:chExt cx="3043822" cy="2021284"/>
          </a:xfrm>
        </p:grpSpPr>
        <p:sp>
          <p:nvSpPr>
            <p:cNvPr id="45" name="直角三角形 44">
              <a:extLst>
                <a:ext uri="{FF2B5EF4-FFF2-40B4-BE49-F238E27FC236}">
                  <a16:creationId xmlns:a16="http://schemas.microsoft.com/office/drawing/2014/main" id="{1813DE98-A0A8-40EA-AA70-5725C4A12322}"/>
                </a:ext>
              </a:extLst>
            </p:cNvPr>
            <p:cNvSpPr/>
            <p:nvPr/>
          </p:nvSpPr>
          <p:spPr>
            <a:xfrm flipH="1" flipV="1">
              <a:off x="1188270" y="3050748"/>
              <a:ext cx="230532" cy="234208"/>
            </a:xfrm>
            <a:prstGeom prst="rtTriangl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直角三角形 45">
              <a:extLst>
                <a:ext uri="{FF2B5EF4-FFF2-40B4-BE49-F238E27FC236}">
                  <a16:creationId xmlns:a16="http://schemas.microsoft.com/office/drawing/2014/main" id="{61BB4015-55A6-464C-BD9C-9A673189C8EA}"/>
                </a:ext>
              </a:extLst>
            </p:cNvPr>
            <p:cNvSpPr/>
            <p:nvPr/>
          </p:nvSpPr>
          <p:spPr>
            <a:xfrm flipV="1">
              <a:off x="3307913" y="2431788"/>
              <a:ext cx="548819" cy="451546"/>
            </a:xfrm>
            <a:prstGeom prst="rtTriangl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25B97632-6901-40F5-B678-94A626E06AE3}"/>
                </a:ext>
              </a:extLst>
            </p:cNvPr>
            <p:cNvSpPr/>
            <p:nvPr/>
          </p:nvSpPr>
          <p:spPr>
            <a:xfrm>
              <a:off x="812910" y="1263672"/>
              <a:ext cx="3043822" cy="17868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46C31283-53B2-4263-BCD6-572193E5D6DA}"/>
              </a:ext>
            </a:extLst>
          </p:cNvPr>
          <p:cNvSpPr/>
          <p:nvPr/>
        </p:nvSpPr>
        <p:spPr>
          <a:xfrm flipH="1">
            <a:off x="1064540" y="916710"/>
            <a:ext cx="1866254" cy="454879"/>
          </a:xfrm>
          <a:prstGeom prst="roundRect">
            <a:avLst>
              <a:gd name="adj" fmla="val 11741"/>
            </a:avLst>
          </a:prstGeom>
          <a:gradFill flip="none" rotWithShape="1">
            <a:gsLst>
              <a:gs pos="0">
                <a:srgbClr val="002060"/>
              </a:gs>
              <a:gs pos="66000">
                <a:schemeClr val="accent5">
                  <a:lumMod val="75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1250" y="1013221"/>
            <a:ext cx="2955814" cy="1681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2B64813A-967D-42EC-80EC-840BD52C7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87042" y="3267075"/>
            <a:ext cx="2400735" cy="1698982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65D2EAF7-4333-417C-A315-CA25A6E40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3278" y="3062540"/>
            <a:ext cx="5640486" cy="2053282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9E3B7C8E-0639-47A0-ACCF-C764C46967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5667242" y="3003827"/>
            <a:ext cx="375447" cy="246387"/>
          </a:xfrm>
          <a:prstGeom prst="rect">
            <a:avLst/>
          </a:prstGeom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03B06D72-BC50-425C-AD52-3725FDD33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31599" y="3003827"/>
            <a:ext cx="375447" cy="246387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3EF97CF2-A16F-4614-BAD6-E19F90DE3893}"/>
              </a:ext>
            </a:extLst>
          </p:cNvPr>
          <p:cNvGrpSpPr/>
          <p:nvPr/>
        </p:nvGrpSpPr>
        <p:grpSpPr>
          <a:xfrm>
            <a:off x="636072" y="1295281"/>
            <a:ext cx="3043824" cy="1970745"/>
            <a:chOff x="812908" y="1263673"/>
            <a:chExt cx="3043824" cy="1970745"/>
          </a:xfrm>
        </p:grpSpPr>
        <p:sp>
          <p:nvSpPr>
            <p:cNvPr id="11" name="直角三角形 10">
              <a:extLst>
                <a:ext uri="{FF2B5EF4-FFF2-40B4-BE49-F238E27FC236}">
                  <a16:creationId xmlns:a16="http://schemas.microsoft.com/office/drawing/2014/main" id="{0D67A614-6482-4BCD-86F9-53A01753AE7C}"/>
                </a:ext>
              </a:extLst>
            </p:cNvPr>
            <p:cNvSpPr/>
            <p:nvPr/>
          </p:nvSpPr>
          <p:spPr>
            <a:xfrm flipH="1" flipV="1">
              <a:off x="812908" y="3000210"/>
              <a:ext cx="230532" cy="234208"/>
            </a:xfrm>
            <a:prstGeom prst="rtTriangl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直角三角形 20">
              <a:extLst>
                <a:ext uri="{FF2B5EF4-FFF2-40B4-BE49-F238E27FC236}">
                  <a16:creationId xmlns:a16="http://schemas.microsoft.com/office/drawing/2014/main" id="{8CC04196-1AEB-4AC8-BD8A-663F5E77646F}"/>
                </a:ext>
              </a:extLst>
            </p:cNvPr>
            <p:cNvSpPr/>
            <p:nvPr/>
          </p:nvSpPr>
          <p:spPr>
            <a:xfrm flipV="1">
              <a:off x="3307913" y="2431788"/>
              <a:ext cx="548819" cy="451546"/>
            </a:xfrm>
            <a:prstGeom prst="rtTriangl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A572786-8819-4058-9193-CB647745E2ED}"/>
                </a:ext>
              </a:extLst>
            </p:cNvPr>
            <p:cNvSpPr/>
            <p:nvPr/>
          </p:nvSpPr>
          <p:spPr>
            <a:xfrm>
              <a:off x="812910" y="1263673"/>
              <a:ext cx="3043822" cy="1740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2" name="Google Shape;142;p18"/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863283" y="1300810"/>
              <a:ext cx="2947539" cy="1657194"/>
            </a:xfrm>
            <a:prstGeom prst="rect">
              <a:avLst/>
            </a:prstGeom>
            <a:gradFill flip="none" rotWithShape="1">
              <a:gsLst>
                <a:gs pos="0">
                  <a:srgbClr val="002060"/>
                </a:gs>
                <a:gs pos="50000">
                  <a:schemeClr val="accent5">
                    <a:lumMod val="75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</p:pic>
      </p:grpSp>
      <p:sp>
        <p:nvSpPr>
          <p:cNvPr id="53" name="矩形 52">
            <a:extLst>
              <a:ext uri="{FF2B5EF4-FFF2-40B4-BE49-F238E27FC236}">
                <a16:creationId xmlns:a16="http://schemas.microsoft.com/office/drawing/2014/main" id="{9AB51480-1C94-4ECA-8192-01EA8E73C432}"/>
              </a:ext>
            </a:extLst>
          </p:cNvPr>
          <p:cNvSpPr/>
          <p:nvPr/>
        </p:nvSpPr>
        <p:spPr>
          <a:xfrm>
            <a:off x="1264540" y="1547157"/>
            <a:ext cx="2369446" cy="1442456"/>
          </a:xfrm>
          <a:prstGeom prst="rect">
            <a:avLst/>
          </a:prstGeom>
          <a:solidFill>
            <a:srgbClr val="F0BE7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形 33">
            <a:extLst>
              <a:ext uri="{FF2B5EF4-FFF2-40B4-BE49-F238E27FC236}">
                <a16:creationId xmlns:a16="http://schemas.microsoft.com/office/drawing/2014/main" id="{A6EC3505-B483-4072-9D73-1A1CB0723C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36396" y="1913027"/>
            <a:ext cx="1332099" cy="1010558"/>
          </a:xfrm>
          <a:prstGeom prst="rect">
            <a:avLst/>
          </a:prstGeom>
        </p:spPr>
      </p:pic>
      <p:grpSp>
        <p:nvGrpSpPr>
          <p:cNvPr id="50" name="群組 49">
            <a:extLst>
              <a:ext uri="{FF2B5EF4-FFF2-40B4-BE49-F238E27FC236}">
                <a16:creationId xmlns:a16="http://schemas.microsoft.com/office/drawing/2014/main" id="{D7FF0FFA-7BC7-4C0B-A32C-53B2A4849BB5}"/>
              </a:ext>
            </a:extLst>
          </p:cNvPr>
          <p:cNvGrpSpPr/>
          <p:nvPr/>
        </p:nvGrpSpPr>
        <p:grpSpPr>
          <a:xfrm>
            <a:off x="2555485" y="1399965"/>
            <a:ext cx="380467" cy="539400"/>
            <a:chOff x="4028771" y="1011188"/>
            <a:chExt cx="380467" cy="539400"/>
          </a:xfrm>
        </p:grpSpPr>
        <p:sp>
          <p:nvSpPr>
            <p:cNvPr id="42" name="等腰三角形 41">
              <a:extLst>
                <a:ext uri="{FF2B5EF4-FFF2-40B4-BE49-F238E27FC236}">
                  <a16:creationId xmlns:a16="http://schemas.microsoft.com/office/drawing/2014/main" id="{E7C4BD4D-ECBE-4250-837C-7154DCED32A4}"/>
                </a:ext>
              </a:extLst>
            </p:cNvPr>
            <p:cNvSpPr/>
            <p:nvPr/>
          </p:nvSpPr>
          <p:spPr>
            <a:xfrm rot="10800000">
              <a:off x="4115273" y="1322516"/>
              <a:ext cx="176620" cy="228072"/>
            </a:xfrm>
            <a:prstGeom prst="triangle">
              <a:avLst/>
            </a:prstGeom>
            <a:gradFill flip="none" rotWithShape="1">
              <a:gsLst>
                <a:gs pos="0">
                  <a:srgbClr val="002060"/>
                </a:gs>
                <a:gs pos="50000">
                  <a:schemeClr val="accent5">
                    <a:lumMod val="75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CAA97EF3-5A57-496F-9946-CF144A0B27C9}"/>
                </a:ext>
              </a:extLst>
            </p:cNvPr>
            <p:cNvGrpSpPr/>
            <p:nvPr/>
          </p:nvGrpSpPr>
          <p:grpSpPr>
            <a:xfrm>
              <a:off x="4028771" y="1011188"/>
              <a:ext cx="380467" cy="380467"/>
              <a:chOff x="1446622" y="1875980"/>
              <a:chExt cx="380467" cy="380467"/>
            </a:xfrm>
          </p:grpSpPr>
          <p:grpSp>
            <p:nvGrpSpPr>
              <p:cNvPr id="64" name="群組 63">
                <a:extLst>
                  <a:ext uri="{FF2B5EF4-FFF2-40B4-BE49-F238E27FC236}">
                    <a16:creationId xmlns:a16="http://schemas.microsoft.com/office/drawing/2014/main" id="{7EFB9843-144F-482E-BC35-49927335582D}"/>
                  </a:ext>
                </a:extLst>
              </p:cNvPr>
              <p:cNvGrpSpPr/>
              <p:nvPr/>
            </p:nvGrpSpPr>
            <p:grpSpPr>
              <a:xfrm>
                <a:off x="1446622" y="1875980"/>
                <a:ext cx="380467" cy="380467"/>
                <a:chOff x="369794" y="2148818"/>
                <a:chExt cx="576000" cy="576000"/>
              </a:xfrm>
            </p:grpSpPr>
            <p:sp>
              <p:nvSpPr>
                <p:cNvPr id="65" name="橢圓 64">
                  <a:extLst>
                    <a:ext uri="{FF2B5EF4-FFF2-40B4-BE49-F238E27FC236}">
                      <a16:creationId xmlns:a16="http://schemas.microsoft.com/office/drawing/2014/main" id="{A49F2F7B-DC46-4C86-BF81-6555B808550F}"/>
                    </a:ext>
                  </a:extLst>
                </p:cNvPr>
                <p:cNvSpPr/>
                <p:nvPr/>
              </p:nvSpPr>
              <p:spPr>
                <a:xfrm>
                  <a:off x="369794" y="2148818"/>
                  <a:ext cx="576000" cy="576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rgbClr val="0070C0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66" name="群組 65">
                  <a:extLst>
                    <a:ext uri="{FF2B5EF4-FFF2-40B4-BE49-F238E27FC236}">
                      <a16:creationId xmlns:a16="http://schemas.microsoft.com/office/drawing/2014/main" id="{BD931A22-C67A-41A5-8454-6E9B95BFC5E5}"/>
                    </a:ext>
                  </a:extLst>
                </p:cNvPr>
                <p:cNvGrpSpPr/>
                <p:nvPr/>
              </p:nvGrpSpPr>
              <p:grpSpPr>
                <a:xfrm>
                  <a:off x="423794" y="2202818"/>
                  <a:ext cx="468000" cy="468000"/>
                  <a:chOff x="3254943" y="1214335"/>
                  <a:chExt cx="468000" cy="468000"/>
                </a:xfrm>
              </p:grpSpPr>
              <p:sp>
                <p:nvSpPr>
                  <p:cNvPr id="67" name="橢圓 66">
                    <a:extLst>
                      <a:ext uri="{FF2B5EF4-FFF2-40B4-BE49-F238E27FC236}">
                        <a16:creationId xmlns:a16="http://schemas.microsoft.com/office/drawing/2014/main" id="{C2397F17-E3D5-483B-AC8F-772C78ABBFD3}"/>
                      </a:ext>
                    </a:extLst>
                  </p:cNvPr>
                  <p:cNvSpPr/>
                  <p:nvPr/>
                </p:nvSpPr>
                <p:spPr>
                  <a:xfrm>
                    <a:off x="3254943" y="1214335"/>
                    <a:ext cx="468000" cy="468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68" name="橢圓 67">
                    <a:extLst>
                      <a:ext uri="{FF2B5EF4-FFF2-40B4-BE49-F238E27FC236}">
                        <a16:creationId xmlns:a16="http://schemas.microsoft.com/office/drawing/2014/main" id="{7324A1C7-F8D3-4A0F-BB2D-13924CA8740B}"/>
                      </a:ext>
                    </a:extLst>
                  </p:cNvPr>
                  <p:cNvSpPr/>
                  <p:nvPr/>
                </p:nvSpPr>
                <p:spPr>
                  <a:xfrm>
                    <a:off x="3265989" y="1225381"/>
                    <a:ext cx="449999" cy="44999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innerShdw blurRad="114300">
                      <a:schemeClr val="bg2">
                        <a:lumMod val="75000"/>
                      </a:scheme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800" b="1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0" name="文字方塊 69">
                <a:extLst>
                  <a:ext uri="{FF2B5EF4-FFF2-40B4-BE49-F238E27FC236}">
                    <a16:creationId xmlns:a16="http://schemas.microsoft.com/office/drawing/2014/main" id="{F929A480-A36B-40BF-9154-23A8A533F7A8}"/>
                  </a:ext>
                </a:extLst>
              </p:cNvPr>
              <p:cNvSpPr txBox="1"/>
              <p:nvPr/>
            </p:nvSpPr>
            <p:spPr>
              <a:xfrm>
                <a:off x="1464083" y="1918512"/>
                <a:ext cx="34554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200" b="1">
                    <a:solidFill>
                      <a:schemeClr val="tx1"/>
                    </a:solidFill>
                  </a:rPr>
                  <a:t>+1</a:t>
                </a:r>
                <a:endParaRPr lang="zh-TW" altLang="en-US" sz="1200" b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CD28839F-7E7A-4ABC-9AD7-2EA25EC89CD9}"/>
              </a:ext>
            </a:extLst>
          </p:cNvPr>
          <p:cNvGrpSpPr/>
          <p:nvPr/>
        </p:nvGrpSpPr>
        <p:grpSpPr>
          <a:xfrm>
            <a:off x="1974759" y="1438017"/>
            <a:ext cx="380467" cy="539400"/>
            <a:chOff x="4028771" y="1011188"/>
            <a:chExt cx="380467" cy="539400"/>
          </a:xfrm>
        </p:grpSpPr>
        <p:sp>
          <p:nvSpPr>
            <p:cNvPr id="75" name="等腰三角形 74">
              <a:extLst>
                <a:ext uri="{FF2B5EF4-FFF2-40B4-BE49-F238E27FC236}">
                  <a16:creationId xmlns:a16="http://schemas.microsoft.com/office/drawing/2014/main" id="{FE64E328-E20E-49AF-A52E-EEC3F60B1175}"/>
                </a:ext>
              </a:extLst>
            </p:cNvPr>
            <p:cNvSpPr/>
            <p:nvPr/>
          </p:nvSpPr>
          <p:spPr>
            <a:xfrm rot="10800000">
              <a:off x="4115273" y="1322516"/>
              <a:ext cx="176620" cy="228072"/>
            </a:xfrm>
            <a:prstGeom prst="triangle">
              <a:avLst/>
            </a:prstGeom>
            <a:gradFill flip="none" rotWithShape="1">
              <a:gsLst>
                <a:gs pos="0">
                  <a:srgbClr val="9C2C8E"/>
                </a:gs>
                <a:gs pos="50000">
                  <a:srgbClr val="BA4693"/>
                </a:gs>
                <a:gs pos="100000">
                  <a:srgbClr val="E8A0C7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6" name="群組 75">
              <a:extLst>
                <a:ext uri="{FF2B5EF4-FFF2-40B4-BE49-F238E27FC236}">
                  <a16:creationId xmlns:a16="http://schemas.microsoft.com/office/drawing/2014/main" id="{4E2B5ED4-7E00-436E-A2AA-7D1123DA3FA5}"/>
                </a:ext>
              </a:extLst>
            </p:cNvPr>
            <p:cNvGrpSpPr/>
            <p:nvPr/>
          </p:nvGrpSpPr>
          <p:grpSpPr>
            <a:xfrm>
              <a:off x="4028771" y="1011188"/>
              <a:ext cx="380467" cy="380467"/>
              <a:chOff x="1446622" y="1875980"/>
              <a:chExt cx="380467" cy="380467"/>
            </a:xfrm>
          </p:grpSpPr>
          <p:grpSp>
            <p:nvGrpSpPr>
              <p:cNvPr id="77" name="群組 76">
                <a:extLst>
                  <a:ext uri="{FF2B5EF4-FFF2-40B4-BE49-F238E27FC236}">
                    <a16:creationId xmlns:a16="http://schemas.microsoft.com/office/drawing/2014/main" id="{4101B72B-C0D9-47FD-92FD-0F0D26B87830}"/>
                  </a:ext>
                </a:extLst>
              </p:cNvPr>
              <p:cNvGrpSpPr/>
              <p:nvPr/>
            </p:nvGrpSpPr>
            <p:grpSpPr>
              <a:xfrm>
                <a:off x="1446622" y="1875980"/>
                <a:ext cx="380467" cy="380467"/>
                <a:chOff x="369794" y="2148818"/>
                <a:chExt cx="576000" cy="576000"/>
              </a:xfrm>
            </p:grpSpPr>
            <p:sp>
              <p:nvSpPr>
                <p:cNvPr id="79" name="橢圓 78">
                  <a:extLst>
                    <a:ext uri="{FF2B5EF4-FFF2-40B4-BE49-F238E27FC236}">
                      <a16:creationId xmlns:a16="http://schemas.microsoft.com/office/drawing/2014/main" id="{F119B7A5-EFAF-4BE7-8568-FF2F0F8C1952}"/>
                    </a:ext>
                  </a:extLst>
                </p:cNvPr>
                <p:cNvSpPr/>
                <p:nvPr/>
              </p:nvSpPr>
              <p:spPr>
                <a:xfrm>
                  <a:off x="369794" y="2148818"/>
                  <a:ext cx="576000" cy="576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9C2C8E"/>
                    </a:gs>
                    <a:gs pos="50000">
                      <a:srgbClr val="BA4693"/>
                    </a:gs>
                    <a:gs pos="100000">
                      <a:srgbClr val="E8A0C7"/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  <p:grpSp>
              <p:nvGrpSpPr>
                <p:cNvPr id="80" name="群組 79">
                  <a:extLst>
                    <a:ext uri="{FF2B5EF4-FFF2-40B4-BE49-F238E27FC236}">
                      <a16:creationId xmlns:a16="http://schemas.microsoft.com/office/drawing/2014/main" id="{FD58D1F1-7510-4086-A733-80A171565414}"/>
                    </a:ext>
                  </a:extLst>
                </p:cNvPr>
                <p:cNvGrpSpPr/>
                <p:nvPr/>
              </p:nvGrpSpPr>
              <p:grpSpPr>
                <a:xfrm>
                  <a:off x="423794" y="2202818"/>
                  <a:ext cx="468000" cy="468000"/>
                  <a:chOff x="3254943" y="1214335"/>
                  <a:chExt cx="468000" cy="468000"/>
                </a:xfrm>
              </p:grpSpPr>
              <p:sp>
                <p:nvSpPr>
                  <p:cNvPr id="81" name="橢圓 80">
                    <a:extLst>
                      <a:ext uri="{FF2B5EF4-FFF2-40B4-BE49-F238E27FC236}">
                        <a16:creationId xmlns:a16="http://schemas.microsoft.com/office/drawing/2014/main" id="{C8455AA9-F6C0-4B70-8AF3-B74A0F569323}"/>
                      </a:ext>
                    </a:extLst>
                  </p:cNvPr>
                  <p:cNvSpPr/>
                  <p:nvPr/>
                </p:nvSpPr>
                <p:spPr>
                  <a:xfrm>
                    <a:off x="3254943" y="1214335"/>
                    <a:ext cx="468000" cy="468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/>
                  </a:p>
                </p:txBody>
              </p:sp>
              <p:sp>
                <p:nvSpPr>
                  <p:cNvPr id="82" name="橢圓 81">
                    <a:extLst>
                      <a:ext uri="{FF2B5EF4-FFF2-40B4-BE49-F238E27FC236}">
                        <a16:creationId xmlns:a16="http://schemas.microsoft.com/office/drawing/2014/main" id="{74822B29-AE44-4859-8D5C-9E162F42B371}"/>
                      </a:ext>
                    </a:extLst>
                  </p:cNvPr>
                  <p:cNvSpPr/>
                  <p:nvPr/>
                </p:nvSpPr>
                <p:spPr>
                  <a:xfrm>
                    <a:off x="3265989" y="1225381"/>
                    <a:ext cx="449999" cy="44999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innerShdw blurRad="114300">
                      <a:schemeClr val="bg2">
                        <a:lumMod val="75000"/>
                      </a:scheme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800" b="1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78" name="文字方塊 77">
                <a:extLst>
                  <a:ext uri="{FF2B5EF4-FFF2-40B4-BE49-F238E27FC236}">
                    <a16:creationId xmlns:a16="http://schemas.microsoft.com/office/drawing/2014/main" id="{884B3E25-EFFD-4967-9A57-1ADA50F655FA}"/>
                  </a:ext>
                </a:extLst>
              </p:cNvPr>
              <p:cNvSpPr txBox="1"/>
              <p:nvPr/>
            </p:nvSpPr>
            <p:spPr>
              <a:xfrm>
                <a:off x="1464083" y="1918512"/>
                <a:ext cx="34554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200" b="1"/>
                  <a:t>-</a:t>
                </a:r>
                <a:r>
                  <a:rPr lang="en-US" altLang="zh-TW" sz="1200" b="1">
                    <a:solidFill>
                      <a:schemeClr val="tx1"/>
                    </a:solidFill>
                  </a:rPr>
                  <a:t>1</a:t>
                </a:r>
                <a:endParaRPr lang="zh-TW" altLang="en-US" sz="1200" b="1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3" name="矩形 82">
            <a:extLst>
              <a:ext uri="{FF2B5EF4-FFF2-40B4-BE49-F238E27FC236}">
                <a16:creationId xmlns:a16="http://schemas.microsoft.com/office/drawing/2014/main" id="{8F94F0D0-5DFD-41A3-89A6-2BCD3AA91836}"/>
              </a:ext>
            </a:extLst>
          </p:cNvPr>
          <p:cNvSpPr/>
          <p:nvPr/>
        </p:nvSpPr>
        <p:spPr>
          <a:xfrm>
            <a:off x="5641579" y="1157707"/>
            <a:ext cx="2444194" cy="1331686"/>
          </a:xfrm>
          <a:prstGeom prst="rect">
            <a:avLst/>
          </a:prstGeom>
          <a:solidFill>
            <a:srgbClr val="85D8D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07A0D1C5-8061-404D-B620-B1B84E031B3B}"/>
              </a:ext>
            </a:extLst>
          </p:cNvPr>
          <p:cNvGrpSpPr/>
          <p:nvPr/>
        </p:nvGrpSpPr>
        <p:grpSpPr>
          <a:xfrm>
            <a:off x="6944421" y="1391655"/>
            <a:ext cx="771332" cy="1097739"/>
            <a:chOff x="7448213" y="1214435"/>
            <a:chExt cx="895856" cy="1274959"/>
          </a:xfrm>
        </p:grpSpPr>
        <p:pic>
          <p:nvPicPr>
            <p:cNvPr id="61" name="圖形 60">
              <a:extLst>
                <a:ext uri="{FF2B5EF4-FFF2-40B4-BE49-F238E27FC236}">
                  <a16:creationId xmlns:a16="http://schemas.microsoft.com/office/drawing/2014/main" id="{1099E9DE-6ABE-4BE7-AACB-4D9B660EE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47773"/>
            <a:stretch/>
          </p:blipFill>
          <p:spPr>
            <a:xfrm>
              <a:off x="7448213" y="1331102"/>
              <a:ext cx="895856" cy="1158292"/>
            </a:xfrm>
            <a:prstGeom prst="rect">
              <a:avLst/>
            </a:prstGeom>
          </p:spPr>
        </p:pic>
        <p:pic>
          <p:nvPicPr>
            <p:cNvPr id="62" name="圖形 61">
              <a:extLst>
                <a:ext uri="{FF2B5EF4-FFF2-40B4-BE49-F238E27FC236}">
                  <a16:creationId xmlns:a16="http://schemas.microsoft.com/office/drawing/2014/main" id="{2AFB6E44-E952-4E75-BB65-D5AD2A0D6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733880" y="1214435"/>
              <a:ext cx="602864" cy="597177"/>
            </a:xfrm>
            <a:prstGeom prst="rect">
              <a:avLst/>
            </a:prstGeom>
          </p:spPr>
        </p:pic>
      </p:grpSp>
      <p:pic>
        <p:nvPicPr>
          <p:cNvPr id="63" name="圖形 62">
            <a:extLst>
              <a:ext uri="{FF2B5EF4-FFF2-40B4-BE49-F238E27FC236}">
                <a16:creationId xmlns:a16="http://schemas.microsoft.com/office/drawing/2014/main" id="{E27C080F-50E7-4D32-BE33-523969E2D2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923076" y="1275445"/>
            <a:ext cx="1193686" cy="629506"/>
          </a:xfrm>
          <a:prstGeom prst="rect">
            <a:avLst/>
          </a:prstGeom>
        </p:spPr>
      </p:pic>
      <p:pic>
        <p:nvPicPr>
          <p:cNvPr id="71" name="Google Shape;114;p17">
            <a:extLst>
              <a:ext uri="{FF2B5EF4-FFF2-40B4-BE49-F238E27FC236}">
                <a16:creationId xmlns:a16="http://schemas.microsoft.com/office/drawing/2014/main" id="{589BCF92-C23E-4257-B32A-6F958CD17A9F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36072" y="860162"/>
            <a:ext cx="468000" cy="468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2" name="文字方塊 71">
            <a:extLst>
              <a:ext uri="{FF2B5EF4-FFF2-40B4-BE49-F238E27FC236}">
                <a16:creationId xmlns:a16="http://schemas.microsoft.com/office/drawing/2014/main" id="{AF9EE68F-AC76-4C2F-8B45-95C3A71CBF68}"/>
              </a:ext>
            </a:extLst>
          </p:cNvPr>
          <p:cNvSpPr txBox="1"/>
          <p:nvPr/>
        </p:nvSpPr>
        <p:spPr>
          <a:xfrm>
            <a:off x="1108336" y="924100"/>
            <a:ext cx="1794643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effectLst>
                  <a:outerShdw blurRad="25400" dist="38100" dir="4800000" sx="101000" sy="101000" algn="tl" rotWithShape="0">
                    <a:prstClr val="black">
                      <a:alpha val="63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QVR Human</a:t>
            </a:r>
            <a:endParaRPr lang="zh-TW" altLang="en-US" b="1">
              <a:solidFill>
                <a:schemeClr val="bg1"/>
              </a:solidFill>
              <a:effectLst>
                <a:outerShdw blurRad="25400" dist="38100" dir="4800000" sx="101000" sy="101000" algn="tl" rotWithShape="0">
                  <a:prstClr val="black">
                    <a:alpha val="63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oogle Shape;115;p17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FECBD490-4E8A-4AF7-B102-8C83B578D21B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139756" y="537676"/>
            <a:ext cx="468000" cy="468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3" name="文字方塊 72">
            <a:extLst>
              <a:ext uri="{FF2B5EF4-FFF2-40B4-BE49-F238E27FC236}">
                <a16:creationId xmlns:a16="http://schemas.microsoft.com/office/drawing/2014/main" id="{60ED3966-EFEC-414F-AD32-E3960B7BBE96}"/>
              </a:ext>
            </a:extLst>
          </p:cNvPr>
          <p:cNvSpPr txBox="1"/>
          <p:nvPr/>
        </p:nvSpPr>
        <p:spPr>
          <a:xfrm>
            <a:off x="5582747" y="587677"/>
            <a:ext cx="256185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effectLst>
                  <a:outerShdw blurRad="25400" dist="38100" dir="4800000" sx="101000" sy="101000" algn="tl" rotWithShape="0">
                    <a:prstClr val="black">
                      <a:alpha val="63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QVR Smart Search</a:t>
            </a:r>
            <a:r>
              <a:rPr lang="zh-TW" altLang="en-US" b="1">
                <a:solidFill>
                  <a:schemeClr val="bg1"/>
                </a:solidFill>
                <a:effectLst>
                  <a:outerShdw blurRad="25400" dist="38100" dir="4800000" sx="101000" sy="101000" algn="tl" rotWithShape="0">
                    <a:prstClr val="black">
                      <a:alpha val="63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altLang="zh-TW" b="1">
              <a:solidFill>
                <a:schemeClr val="bg1"/>
              </a:solidFill>
              <a:effectLst>
                <a:outerShdw blurRad="25400" dist="38100" dir="4800000" sx="101000" sy="101000" algn="tl" rotWithShape="0">
                  <a:prstClr val="black">
                    <a:alpha val="63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94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3500"/>
              <a:t>Smart Access</a:t>
            </a:r>
            <a:r>
              <a:rPr lang="zh-TW" altLang="en-US" sz="3500"/>
              <a:t> </a:t>
            </a:r>
            <a:r>
              <a:rPr lang="en-US" altLang="zh-TW" sz="3500"/>
              <a:t>Control Management </a:t>
            </a:r>
            <a:endParaRPr lang="zh-TW" altLang="en-US" sz="350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D842DD1-CEE9-48E1-8606-CDA5B4A61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867"/>
          <a:stretch/>
        </p:blipFill>
        <p:spPr>
          <a:xfrm>
            <a:off x="1605243" y="1892674"/>
            <a:ext cx="5705661" cy="325082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FD1CCFB-6750-4CA1-A838-0950A6033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65" y="-3524528"/>
            <a:ext cx="7658100" cy="2533650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FF80563B-071C-4BF5-A9E1-1B7790084862}"/>
              </a:ext>
            </a:extLst>
          </p:cNvPr>
          <p:cNvGrpSpPr/>
          <p:nvPr/>
        </p:nvGrpSpPr>
        <p:grpSpPr>
          <a:xfrm>
            <a:off x="372508" y="1679754"/>
            <a:ext cx="1679869" cy="1386205"/>
            <a:chOff x="2503799" y="185576"/>
            <a:chExt cx="2175327" cy="1795051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901900D3-32C3-4D71-9671-67107555F80E}"/>
                </a:ext>
              </a:extLst>
            </p:cNvPr>
            <p:cNvSpPr/>
            <p:nvPr/>
          </p:nvSpPr>
          <p:spPr>
            <a:xfrm>
              <a:off x="2503799" y="185576"/>
              <a:ext cx="2175327" cy="924133"/>
            </a:xfrm>
            <a:prstGeom prst="roundRect">
              <a:avLst>
                <a:gd name="adj" fmla="val 11741"/>
              </a:avLst>
            </a:prstGeom>
            <a:gradFill flip="none" rotWithShape="1">
              <a:gsLst>
                <a:gs pos="0">
                  <a:srgbClr val="9C2C8E"/>
                </a:gs>
                <a:gs pos="50000">
                  <a:srgbClr val="BA4693"/>
                </a:gs>
                <a:gs pos="100000">
                  <a:srgbClr val="E8A0C7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直角三角形 8">
              <a:extLst>
                <a:ext uri="{FF2B5EF4-FFF2-40B4-BE49-F238E27FC236}">
                  <a16:creationId xmlns:a16="http://schemas.microsoft.com/office/drawing/2014/main" id="{1FEFBF77-958D-490E-A6EE-5B6A8C5822EA}"/>
                </a:ext>
              </a:extLst>
            </p:cNvPr>
            <p:cNvSpPr/>
            <p:nvPr/>
          </p:nvSpPr>
          <p:spPr>
            <a:xfrm flipV="1">
              <a:off x="4286902" y="1582148"/>
              <a:ext cx="392224" cy="398479"/>
            </a:xfrm>
            <a:prstGeom prst="rtTriangl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747FFCD-D885-45EC-B363-CE008DCE7AB9}"/>
                </a:ext>
              </a:extLst>
            </p:cNvPr>
            <p:cNvSpPr/>
            <p:nvPr/>
          </p:nvSpPr>
          <p:spPr>
            <a:xfrm>
              <a:off x="2503800" y="615395"/>
              <a:ext cx="2175326" cy="973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3147F81-5C66-482D-B313-53A832DDB04C}"/>
              </a:ext>
            </a:extLst>
          </p:cNvPr>
          <p:cNvSpPr txBox="1"/>
          <p:nvPr/>
        </p:nvSpPr>
        <p:spPr>
          <a:xfrm>
            <a:off x="372508" y="1687089"/>
            <a:ext cx="1278213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bg1"/>
                </a:solidFill>
                <a:effectLst>
                  <a:outerShdw blurRad="25400" dist="38100" dir="4800000" sx="101000" sy="101000" algn="tl" rotWithShape="0">
                    <a:prstClr val="black">
                      <a:alpha val="63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zh-TW" sz="1400"/>
              <a:t>QVR Face</a:t>
            </a:r>
            <a:endParaRPr lang="zh-TW" altLang="en-US" sz="1400"/>
          </a:p>
        </p:txBody>
      </p:sp>
      <p:sp>
        <p:nvSpPr>
          <p:cNvPr id="13" name="Google Shape;153;p19">
            <a:extLst>
              <a:ext uri="{FF2B5EF4-FFF2-40B4-BE49-F238E27FC236}">
                <a16:creationId xmlns:a16="http://schemas.microsoft.com/office/drawing/2014/main" id="{9B8282FA-2410-4F25-9F10-4C7100A0D32C}"/>
              </a:ext>
            </a:extLst>
          </p:cNvPr>
          <p:cNvSpPr txBox="1"/>
          <p:nvPr/>
        </p:nvSpPr>
        <p:spPr>
          <a:xfrm>
            <a:off x="311700" y="1991563"/>
            <a:ext cx="1693500" cy="73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zh-TW"/>
            </a:defPPr>
            <a:lvl1pPr marL="360000" indent="-180000">
              <a:buSzPts val="1000"/>
              <a:buFont typeface="Open Sans"/>
              <a:buChar char="●"/>
              <a:defRPr sz="1000">
                <a:ea typeface="+mn-lt"/>
                <a:cs typeface="+mn-lt"/>
              </a:defRPr>
            </a:lvl1pPr>
          </a:lstStyle>
          <a:p>
            <a:pPr>
              <a:lnSpc>
                <a:spcPct val="130000"/>
              </a:lnSpc>
            </a:pPr>
            <a:r>
              <a:rPr lang="en-US" altLang="zh-TW"/>
              <a:t>Facial recognition</a:t>
            </a:r>
          </a:p>
          <a:p>
            <a:pPr>
              <a:lnSpc>
                <a:spcPct val="130000"/>
              </a:lnSpc>
            </a:pPr>
            <a:r>
              <a:rPr lang="en-US" altLang="zh-TW"/>
              <a:t>Pass</a:t>
            </a:r>
            <a:r>
              <a:rPr lang="zh-TW" altLang="en-US"/>
              <a:t> </a:t>
            </a:r>
            <a:r>
              <a:rPr lang="en-US" altLang="zh-TW"/>
              <a:t>the result</a:t>
            </a:r>
            <a:r>
              <a:rPr lang="zh-TW" altLang="en-US"/>
              <a:t> </a:t>
            </a:r>
            <a:r>
              <a:rPr lang="en-US" altLang="zh-TW"/>
              <a:t>to</a:t>
            </a:r>
            <a:r>
              <a:rPr lang="zh-TW" altLang="en-US"/>
              <a:t> QVR DoorAccess</a:t>
            </a:r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D8B4DF60-24AD-43E7-BF5B-BB1AE948841D}"/>
              </a:ext>
            </a:extLst>
          </p:cNvPr>
          <p:cNvGrpSpPr/>
          <p:nvPr/>
        </p:nvGrpSpPr>
        <p:grpSpPr>
          <a:xfrm flipH="1">
            <a:off x="6461078" y="2605457"/>
            <a:ext cx="1990593" cy="1386205"/>
            <a:chOff x="2503799" y="185576"/>
            <a:chExt cx="2175327" cy="1795051"/>
          </a:xfrm>
        </p:grpSpPr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325A5732-BB10-45E8-A7EF-FF9EEDF3A872}"/>
                </a:ext>
              </a:extLst>
            </p:cNvPr>
            <p:cNvSpPr/>
            <p:nvPr/>
          </p:nvSpPr>
          <p:spPr>
            <a:xfrm>
              <a:off x="2503799" y="185576"/>
              <a:ext cx="2175327" cy="924133"/>
            </a:xfrm>
            <a:prstGeom prst="roundRect">
              <a:avLst>
                <a:gd name="adj" fmla="val 11741"/>
              </a:avLst>
            </a:prstGeom>
            <a:gradFill flip="none" rotWithShape="1">
              <a:gsLst>
                <a:gs pos="0">
                  <a:srgbClr val="9C2C8E"/>
                </a:gs>
                <a:gs pos="50000">
                  <a:srgbClr val="BA4693"/>
                </a:gs>
                <a:gs pos="100000">
                  <a:srgbClr val="E8A0C7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直角三角形 38">
              <a:extLst>
                <a:ext uri="{FF2B5EF4-FFF2-40B4-BE49-F238E27FC236}">
                  <a16:creationId xmlns:a16="http://schemas.microsoft.com/office/drawing/2014/main" id="{A3C2EC76-5092-4741-AD4B-5ED62854D8DC}"/>
                </a:ext>
              </a:extLst>
            </p:cNvPr>
            <p:cNvSpPr/>
            <p:nvPr/>
          </p:nvSpPr>
          <p:spPr>
            <a:xfrm flipV="1">
              <a:off x="4286902" y="1582148"/>
              <a:ext cx="392224" cy="398479"/>
            </a:xfrm>
            <a:prstGeom prst="rtTriangl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49190683-AA49-4F1A-9AA1-D98513F00EBB}"/>
                </a:ext>
              </a:extLst>
            </p:cNvPr>
            <p:cNvSpPr/>
            <p:nvPr/>
          </p:nvSpPr>
          <p:spPr>
            <a:xfrm>
              <a:off x="2503800" y="615395"/>
              <a:ext cx="2175326" cy="973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9EE5A96-4D16-44F2-BF31-D65D27D4CDA3}"/>
              </a:ext>
            </a:extLst>
          </p:cNvPr>
          <p:cNvSpPr txBox="1"/>
          <p:nvPr/>
        </p:nvSpPr>
        <p:spPr>
          <a:xfrm flipH="1">
            <a:off x="6436355" y="2629336"/>
            <a:ext cx="1914464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chemeClr val="bg1"/>
                </a:solidFill>
                <a:effectLst>
                  <a:outerShdw blurRad="25400" dist="38100" dir="4800000" sx="101000" sy="101000" algn="tl" rotWithShape="0">
                    <a:prstClr val="black">
                      <a:alpha val="63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Access Card Reader</a:t>
            </a:r>
            <a:endParaRPr lang="zh-TW" altLang="en-US"/>
          </a:p>
        </p:txBody>
      </p:sp>
      <p:sp>
        <p:nvSpPr>
          <p:cNvPr id="42" name="Google Shape;153;p19">
            <a:extLst>
              <a:ext uri="{FF2B5EF4-FFF2-40B4-BE49-F238E27FC236}">
                <a16:creationId xmlns:a16="http://schemas.microsoft.com/office/drawing/2014/main" id="{04172A91-150A-48EF-B714-1F304F1F4E05}"/>
              </a:ext>
            </a:extLst>
          </p:cNvPr>
          <p:cNvSpPr txBox="1"/>
          <p:nvPr/>
        </p:nvSpPr>
        <p:spPr>
          <a:xfrm flipH="1">
            <a:off x="6293940" y="2980197"/>
            <a:ext cx="2324867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60000" indent="-180000">
              <a:buSzPts val="1000"/>
              <a:buFont typeface="Open Sans"/>
              <a:buChar char="●"/>
            </a:pPr>
            <a:r>
              <a:rPr lang="zh-TW" sz="1000">
                <a:ea typeface="+mn-lt"/>
                <a:cs typeface="+mn-lt"/>
              </a:rPr>
              <a:t>Existing  systems can coexist</a:t>
            </a:r>
            <a:endParaRPr lang="zh-TW" altLang="en-US" sz="1000">
              <a:latin typeface="微軟正黑體"/>
              <a:ea typeface="微軟正黑體"/>
              <a:cs typeface="Open Sans"/>
              <a:sym typeface="Open Sans"/>
            </a:endParaRPr>
          </a:p>
          <a:p>
            <a:pPr marL="360000" indent="-180000">
              <a:buSzPts val="1000"/>
              <a:buFont typeface="Open Sans"/>
              <a:buChar char="●"/>
            </a:pPr>
            <a:r>
              <a:rPr lang="zh-TW" sz="1000">
                <a:ea typeface="+mn-lt"/>
                <a:cs typeface="+mn-lt"/>
                <a:sym typeface="Open Sans"/>
              </a:rPr>
              <a:t>Receive card reader </a:t>
            </a:r>
            <a:r>
              <a:rPr lang="en-US" altLang="zh-TW" sz="1000">
                <a:ea typeface="+mn-lt"/>
                <a:cs typeface="+mn-lt"/>
                <a:sym typeface="Open Sans"/>
              </a:rPr>
              <a:t>log</a:t>
            </a:r>
            <a:endParaRPr lang="zh-TW" altLang="en-US" sz="1000">
              <a:latin typeface="Calibri"/>
              <a:ea typeface="微軟正黑體"/>
              <a:cs typeface="Calibri"/>
            </a:endParaRPr>
          </a:p>
          <a:p>
            <a:pPr marL="360000" indent="-180000">
              <a:buSzPts val="1000"/>
              <a:buFont typeface="Open Sans"/>
              <a:buChar char="●"/>
            </a:pPr>
            <a:r>
              <a:rPr lang="zh-TW" sz="1000">
                <a:ea typeface="+mn-lt"/>
                <a:cs typeface="+mn-lt"/>
                <a:sym typeface="Open Sans"/>
              </a:rPr>
              <a:t>Receive facial recognition result</a:t>
            </a:r>
            <a:endParaRPr lang="zh-TW" sz="1000">
              <a:ea typeface="+mn-lt"/>
              <a:cs typeface="+mn-lt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FB2120FC-F177-4A99-8800-A45F40CA3A09}"/>
              </a:ext>
            </a:extLst>
          </p:cNvPr>
          <p:cNvGrpSpPr/>
          <p:nvPr/>
        </p:nvGrpSpPr>
        <p:grpSpPr>
          <a:xfrm flipH="1">
            <a:off x="4300517" y="844603"/>
            <a:ext cx="1959089" cy="1386205"/>
            <a:chOff x="2503799" y="185576"/>
            <a:chExt cx="2175327" cy="1795051"/>
          </a:xfrm>
        </p:grpSpPr>
        <p:sp>
          <p:nvSpPr>
            <p:cNvPr id="44" name="矩形: 圓角 43">
              <a:extLst>
                <a:ext uri="{FF2B5EF4-FFF2-40B4-BE49-F238E27FC236}">
                  <a16:creationId xmlns:a16="http://schemas.microsoft.com/office/drawing/2014/main" id="{01834C28-C53B-42A1-8FFA-7ECCC21F26FB}"/>
                </a:ext>
              </a:extLst>
            </p:cNvPr>
            <p:cNvSpPr/>
            <p:nvPr/>
          </p:nvSpPr>
          <p:spPr>
            <a:xfrm>
              <a:off x="2503799" y="185576"/>
              <a:ext cx="2175327" cy="924133"/>
            </a:xfrm>
            <a:prstGeom prst="roundRect">
              <a:avLst>
                <a:gd name="adj" fmla="val 11741"/>
              </a:avLst>
            </a:prstGeom>
            <a:gradFill flip="none" rotWithShape="1">
              <a:gsLst>
                <a:gs pos="0">
                  <a:srgbClr val="002060"/>
                </a:gs>
                <a:gs pos="50000">
                  <a:schemeClr val="accent5">
                    <a:lumMod val="75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直角三角形 44">
              <a:extLst>
                <a:ext uri="{FF2B5EF4-FFF2-40B4-BE49-F238E27FC236}">
                  <a16:creationId xmlns:a16="http://schemas.microsoft.com/office/drawing/2014/main" id="{4FA75911-7CD2-4A03-A1EC-30F0F106FF3F}"/>
                </a:ext>
              </a:extLst>
            </p:cNvPr>
            <p:cNvSpPr/>
            <p:nvPr/>
          </p:nvSpPr>
          <p:spPr>
            <a:xfrm flipV="1">
              <a:off x="4286902" y="1582148"/>
              <a:ext cx="392224" cy="398479"/>
            </a:xfrm>
            <a:prstGeom prst="rtTriangle">
              <a:avLst/>
            </a:prstGeom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245ACEE0-C1C8-4DF1-8D93-5BA33A5CCDA5}"/>
                </a:ext>
              </a:extLst>
            </p:cNvPr>
            <p:cNvSpPr/>
            <p:nvPr/>
          </p:nvSpPr>
          <p:spPr>
            <a:xfrm>
              <a:off x="2503800" y="615395"/>
              <a:ext cx="2175326" cy="9737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A9BA6175-F006-4578-BA40-65EFD4B54840}"/>
              </a:ext>
            </a:extLst>
          </p:cNvPr>
          <p:cNvSpPr txBox="1"/>
          <p:nvPr/>
        </p:nvSpPr>
        <p:spPr>
          <a:xfrm flipH="1">
            <a:off x="4341606" y="855300"/>
            <a:ext cx="1613944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chemeClr val="bg1"/>
                </a:solidFill>
                <a:effectLst>
                  <a:outerShdw blurRad="25400" dist="38100" dir="4800000" sx="101000" sy="101000" algn="tl" rotWithShape="0">
                    <a:prstClr val="black">
                      <a:alpha val="63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QVR Elite</a:t>
            </a:r>
            <a:r>
              <a:rPr lang="zh-TW" altLang="en-US"/>
              <a:t> </a:t>
            </a:r>
            <a:r>
              <a:rPr lang="en-US" altLang="zh-TW"/>
              <a:t>(NVR)</a:t>
            </a:r>
          </a:p>
        </p:txBody>
      </p:sp>
      <p:sp>
        <p:nvSpPr>
          <p:cNvPr id="48" name="Google Shape;153;p19">
            <a:extLst>
              <a:ext uri="{FF2B5EF4-FFF2-40B4-BE49-F238E27FC236}">
                <a16:creationId xmlns:a16="http://schemas.microsoft.com/office/drawing/2014/main" id="{2CBE7C67-A5DC-4ACE-84AB-9FFA3C589B29}"/>
              </a:ext>
            </a:extLst>
          </p:cNvPr>
          <p:cNvSpPr txBox="1"/>
          <p:nvPr/>
        </p:nvSpPr>
        <p:spPr>
          <a:xfrm flipH="1">
            <a:off x="4239839" y="1138391"/>
            <a:ext cx="2054101" cy="853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zh-TW"/>
            </a:defPPr>
            <a:lvl1pPr marL="360000" indent="-180000">
              <a:buSzPts val="1000"/>
              <a:buFont typeface="Open Sans"/>
              <a:buChar char="●"/>
              <a:defRPr sz="1000">
                <a:ea typeface="+mn-lt"/>
                <a:cs typeface="+mn-lt"/>
              </a:defRPr>
            </a:lvl1pPr>
          </a:lstStyle>
          <a:p>
            <a:r>
              <a:rPr lang="en-US" altLang="zh-TW">
                <a:sym typeface="Open Sans"/>
              </a:rPr>
              <a:t>Receive passed log</a:t>
            </a:r>
            <a:endParaRPr lang="zh-TW" altLang="en-US"/>
          </a:p>
          <a:p>
            <a:r>
              <a:rPr lang="en-US" altLang="zh-TW">
                <a:sym typeface="Open Sans"/>
              </a:rPr>
              <a:t>Bind Live Video</a:t>
            </a:r>
            <a:endParaRPr lang="zh-TW" altLang="en-US">
              <a:sym typeface="Open Sans"/>
            </a:endParaRPr>
          </a:p>
          <a:p>
            <a:r>
              <a:rPr lang="en-US" altLang="zh-TW">
                <a:sym typeface="Open Sans"/>
              </a:rPr>
              <a:t>Search recording videos by registered profile</a:t>
            </a:r>
            <a:br>
              <a:rPr lang="en-US" altLang="zh-TW">
                <a:sym typeface="Open Sans"/>
              </a:rPr>
            </a:br>
            <a:endParaRPr lang="en-US" altLang="zh-TW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9A352680-013A-4127-B20E-FCA048A64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500" y="809758"/>
            <a:ext cx="468000" cy="46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Google Shape;113;p17" descr="Graphical user interface&#10;&#10;Description automatically generated">
            <a:extLst>
              <a:ext uri="{FF2B5EF4-FFF2-40B4-BE49-F238E27FC236}">
                <a16:creationId xmlns:a16="http://schemas.microsoft.com/office/drawing/2014/main" id="{4AEBE323-CCA5-4E1A-BB95-F94DA862AB93}"/>
              </a:ext>
            </a:extLst>
          </p:cNvPr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719611" y="1592136"/>
            <a:ext cx="468000" cy="46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Google Shape;112;p17" descr="A picture containing indoor, sitting, small, front&#10;&#10;Description automatically generated">
            <a:extLst>
              <a:ext uri="{FF2B5EF4-FFF2-40B4-BE49-F238E27FC236}">
                <a16:creationId xmlns:a16="http://schemas.microsoft.com/office/drawing/2014/main" id="{C7395539-8FA2-48BE-8E43-F679E917420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2097" y="2481022"/>
            <a:ext cx="252000" cy="25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580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9839A137-673B-4412-8FCE-711F74A4E239}"/>
              </a:ext>
            </a:extLst>
          </p:cNvPr>
          <p:cNvGrpSpPr/>
          <p:nvPr/>
        </p:nvGrpSpPr>
        <p:grpSpPr>
          <a:xfrm>
            <a:off x="4582086" y="2810435"/>
            <a:ext cx="1080013" cy="1069995"/>
            <a:chOff x="3622624" y="2631606"/>
            <a:chExt cx="1235460" cy="1224000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7DB464AD-203D-4CB3-8D58-8CBB8FDAC1ED}"/>
                </a:ext>
              </a:extLst>
            </p:cNvPr>
            <p:cNvSpPr/>
            <p:nvPr/>
          </p:nvSpPr>
          <p:spPr>
            <a:xfrm>
              <a:off x="3723139" y="2726391"/>
              <a:ext cx="1034430" cy="1034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" name="圖形 3">
              <a:extLst>
                <a:ext uri="{FF2B5EF4-FFF2-40B4-BE49-F238E27FC236}">
                  <a16:creationId xmlns:a16="http://schemas.microsoft.com/office/drawing/2014/main" id="{20A8CCC6-8370-47D9-BC63-F42599C63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22624" y="2631606"/>
              <a:ext cx="1235460" cy="1224000"/>
            </a:xfrm>
            <a:prstGeom prst="rect">
              <a:avLst/>
            </a:prstGeom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7F02422A-7D3F-4208-9F24-0CA207429486}"/>
              </a:ext>
            </a:extLst>
          </p:cNvPr>
          <p:cNvGrpSpPr/>
          <p:nvPr/>
        </p:nvGrpSpPr>
        <p:grpSpPr>
          <a:xfrm>
            <a:off x="6623686" y="2810435"/>
            <a:ext cx="1069995" cy="1069995"/>
            <a:chOff x="5413451" y="2631606"/>
            <a:chExt cx="1224000" cy="122400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EE45031-A64A-4DDA-9B0D-668F5AD24168}"/>
                </a:ext>
              </a:extLst>
            </p:cNvPr>
            <p:cNvSpPr/>
            <p:nvPr/>
          </p:nvSpPr>
          <p:spPr>
            <a:xfrm>
              <a:off x="5508236" y="2726391"/>
              <a:ext cx="1034430" cy="1034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2">
              <a:extLst>
                <a:ext uri="{FF2B5EF4-FFF2-40B4-BE49-F238E27FC236}">
                  <a16:creationId xmlns:a16="http://schemas.microsoft.com/office/drawing/2014/main" id="{F1420AC8-AD72-4F06-A93C-D881039A7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13451" y="2631606"/>
              <a:ext cx="1224000" cy="1224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D56EF9D-038F-4EDA-A679-2053A09D0038}"/>
              </a:ext>
            </a:extLst>
          </p:cNvPr>
          <p:cNvSpPr txBox="1"/>
          <p:nvPr/>
        </p:nvSpPr>
        <p:spPr>
          <a:xfrm>
            <a:off x="8256494" y="1760009"/>
            <a:ext cx="88750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b="1">
                <a:solidFill>
                  <a:schemeClr val="bg1"/>
                </a:solidFill>
              </a:rPr>
              <a:t>TS-h886</a:t>
            </a:r>
            <a:endParaRPr lang="en-US" sz="105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72BC3103-D83E-46B5-8CD2-CFD17D71B130}"/>
              </a:ext>
            </a:extLst>
          </p:cNvPr>
          <p:cNvSpPr txBox="1"/>
          <p:nvPr/>
        </p:nvSpPr>
        <p:spPr>
          <a:xfrm>
            <a:off x="0" y="2153336"/>
            <a:ext cx="88750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b="1">
                <a:solidFill>
                  <a:schemeClr val="bg1"/>
                </a:solidFill>
              </a:rPr>
              <a:t>TS-973AX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42272C28-6E70-4B49-A372-0ACE39667692}"/>
              </a:ext>
            </a:extLst>
          </p:cNvPr>
          <p:cNvSpPr txBox="1"/>
          <p:nvPr/>
        </p:nvSpPr>
        <p:spPr>
          <a:xfrm>
            <a:off x="359709" y="4815854"/>
            <a:ext cx="88750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b="1">
                <a:solidFill>
                  <a:schemeClr val="bg1"/>
                </a:solidFill>
              </a:rPr>
              <a:t>TS-h977XU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9B27D457-8988-4F19-9326-3FADBCBFEEC7}"/>
              </a:ext>
            </a:extLst>
          </p:cNvPr>
          <p:cNvSpPr txBox="1"/>
          <p:nvPr/>
        </p:nvSpPr>
        <p:spPr>
          <a:xfrm>
            <a:off x="7896785" y="4815854"/>
            <a:ext cx="887506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50" b="1">
                <a:solidFill>
                  <a:schemeClr val="bg1"/>
                </a:solidFill>
              </a:rPr>
              <a:t>TS-h</a:t>
            </a:r>
            <a:r>
              <a:rPr lang="en-US" altLang="zh-TW" sz="1050" b="1">
                <a:solidFill>
                  <a:schemeClr val="bg1"/>
                </a:solidFill>
              </a:rPr>
              <a:t>1277XU</a:t>
            </a:r>
            <a:endParaRPr lang="en-US" sz="105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761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0866E-A893-4A9D-8930-A3D8EBC38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/>
              <a:t>Best System Configuration for IOPS</a:t>
            </a:r>
          </a:p>
        </p:txBody>
      </p:sp>
      <p:sp>
        <p:nvSpPr>
          <p:cNvPr id="6" name="Google Shape;73;p14">
            <a:extLst>
              <a:ext uri="{FF2B5EF4-FFF2-40B4-BE49-F238E27FC236}">
                <a16:creationId xmlns:a16="http://schemas.microsoft.com/office/drawing/2014/main" id="{6FA46EEF-FFF3-4E31-94E6-FC5A86E2AAA4}"/>
              </a:ext>
            </a:extLst>
          </p:cNvPr>
          <p:cNvSpPr txBox="1">
            <a:spLocks/>
          </p:cNvSpPr>
          <p:nvPr/>
        </p:nvSpPr>
        <p:spPr>
          <a:xfrm>
            <a:off x="5291418" y="1639784"/>
            <a:ext cx="3320764" cy="113275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zh-TW" altLang="en-US" sz="2100" kern="1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TW" altLang="en-US" sz="1800" kern="1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TW" altLang="en-US" sz="1500" kern="1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TW" altLang="en-US" sz="1350" kern="1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TW" altLang="en-US" sz="1350" kern="1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ja-JP" altLang="en-US" sz="1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recommend using HDD or entry level SSD to create volume of recording space / shared folder.</a:t>
            </a:r>
            <a:endParaRPr lang="ja-JP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73;p14">
            <a:extLst>
              <a:ext uri="{FF2B5EF4-FFF2-40B4-BE49-F238E27FC236}">
                <a16:creationId xmlns:a16="http://schemas.microsoft.com/office/drawing/2014/main" id="{7A9D8D22-6B37-4AB2-B750-631ADC0A1191}"/>
              </a:ext>
            </a:extLst>
          </p:cNvPr>
          <p:cNvSpPr txBox="1">
            <a:spLocks/>
          </p:cNvSpPr>
          <p:nvPr/>
        </p:nvSpPr>
        <p:spPr>
          <a:xfrm>
            <a:off x="631475" y="3600450"/>
            <a:ext cx="3415382" cy="107674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zh-TW" altLang="en-US" sz="2100" kern="1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TW" altLang="en-US" sz="1800" kern="1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TW" altLang="en-US" sz="1500" kern="1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TW" altLang="en-US" sz="1350" kern="1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zh-TW" altLang="en-US" sz="1350" kern="12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ja-JP" altLang="en-US" sz="1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recommend using at least two SSD as OS sys</a:t>
            </a:r>
            <a:r>
              <a:rPr lang="ja-JP" sz="1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</a:t>
            </a:r>
            <a:r>
              <a:rPr lang="ja-JP" altLang="en-US" sz="18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em volume / shared folder.</a:t>
            </a:r>
            <a:endParaRPr lang="ja-JP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70ECD797-2D4F-43E0-A406-BE24A503533F}"/>
              </a:ext>
            </a:extLst>
          </p:cNvPr>
          <p:cNvSpPr/>
          <p:nvPr/>
        </p:nvSpPr>
        <p:spPr>
          <a:xfrm>
            <a:off x="6165563" y="2892102"/>
            <a:ext cx="1354705" cy="1163170"/>
          </a:xfrm>
          <a:prstGeom prst="roundRect">
            <a:avLst>
              <a:gd name="adj" fmla="val 582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156C050E-CD65-42AC-8E31-929D9FD9755E}"/>
              </a:ext>
            </a:extLst>
          </p:cNvPr>
          <p:cNvSpPr/>
          <p:nvPr/>
        </p:nvSpPr>
        <p:spPr>
          <a:xfrm>
            <a:off x="1289883" y="2437280"/>
            <a:ext cx="545641" cy="1163170"/>
          </a:xfrm>
          <a:prstGeom prst="roundRect">
            <a:avLst>
              <a:gd name="adj" fmla="val 8712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57FFB37-34EF-4F6D-BBEC-DF313CA99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29" t="28728" r="7802" b="-1140"/>
          <a:stretch/>
        </p:blipFill>
        <p:spPr>
          <a:xfrm>
            <a:off x="386602" y="1690651"/>
            <a:ext cx="4111439" cy="1872820"/>
          </a:xfrm>
          <a:prstGeom prst="rect">
            <a:avLst/>
          </a:prstGeom>
        </p:spPr>
      </p:pic>
      <p:pic>
        <p:nvPicPr>
          <p:cNvPr id="14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6505312-D01C-4365-91B2-A5E37092A9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4" r="9214" b="26943"/>
          <a:stretch/>
        </p:blipFill>
        <p:spPr>
          <a:xfrm>
            <a:off x="4795400" y="2621258"/>
            <a:ext cx="4193404" cy="196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8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字方塊 21">
            <a:extLst>
              <a:ext uri="{FF2B5EF4-FFF2-40B4-BE49-F238E27FC236}">
                <a16:creationId xmlns:a16="http://schemas.microsoft.com/office/drawing/2014/main" id="{DCCE4091-7177-4FF0-A6F7-DA924D3693D6}"/>
              </a:ext>
            </a:extLst>
          </p:cNvPr>
          <p:cNvSpPr txBox="1"/>
          <p:nvPr/>
        </p:nvSpPr>
        <p:spPr>
          <a:xfrm>
            <a:off x="1131344" y="2703988"/>
            <a:ext cx="137686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Place</a:t>
            </a:r>
            <a:endParaRPr lang="zh-TW" alt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A134A909-7B01-419C-AA2C-9D80FDCEFE86}"/>
              </a:ext>
            </a:extLst>
          </p:cNvPr>
          <p:cNvCxnSpPr>
            <a:cxnSpLocks/>
          </p:cNvCxnSpPr>
          <p:nvPr/>
        </p:nvCxnSpPr>
        <p:spPr>
          <a:xfrm>
            <a:off x="1198224" y="3115098"/>
            <a:ext cx="1243104" cy="0"/>
          </a:xfrm>
          <a:prstGeom prst="line">
            <a:avLst/>
          </a:prstGeom>
          <a:ln w="19050">
            <a:solidFill>
              <a:srgbClr val="85D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Google Shape;75;p14"/>
          <p:cNvSpPr txBox="1"/>
          <p:nvPr/>
        </p:nvSpPr>
        <p:spPr>
          <a:xfrm>
            <a:off x="852479" y="3187857"/>
            <a:ext cx="1934592" cy="77713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R="0" lvl="0" indent="0" defTabSz="685800" fontAlgn="auto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1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1pPr>
          </a:lstStyle>
          <a:p>
            <a:pPr marL="179705" indent="-179705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Indoor or outdoor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705" indent="-179705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Fisheye camera or PTZ camera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9AC7161-5198-44AC-A853-CBFABB7FF3CE}"/>
              </a:ext>
            </a:extLst>
          </p:cNvPr>
          <p:cNvSpPr txBox="1"/>
          <p:nvPr/>
        </p:nvSpPr>
        <p:spPr>
          <a:xfrm>
            <a:off x="3652028" y="2703987"/>
            <a:ext cx="137686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Network</a:t>
            </a:r>
            <a:endParaRPr lang="zh-TW" alt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8CC8DC68-3A07-4091-A3EA-B4985C9B293B}"/>
              </a:ext>
            </a:extLst>
          </p:cNvPr>
          <p:cNvCxnSpPr>
            <a:cxnSpLocks/>
          </p:cNvCxnSpPr>
          <p:nvPr/>
        </p:nvCxnSpPr>
        <p:spPr>
          <a:xfrm>
            <a:off x="3718908" y="3115097"/>
            <a:ext cx="1243104" cy="0"/>
          </a:xfrm>
          <a:prstGeom prst="line">
            <a:avLst/>
          </a:prstGeom>
          <a:ln w="19050">
            <a:solidFill>
              <a:srgbClr val="85D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oogle Shape;75;p14">
            <a:extLst>
              <a:ext uri="{FF2B5EF4-FFF2-40B4-BE49-F238E27FC236}">
                <a16:creationId xmlns:a16="http://schemas.microsoft.com/office/drawing/2014/main" id="{9A4C2B78-5EDA-4944-9916-F99D91F4A101}"/>
              </a:ext>
            </a:extLst>
          </p:cNvPr>
          <p:cNvSpPr txBox="1"/>
          <p:nvPr/>
        </p:nvSpPr>
        <p:spPr>
          <a:xfrm>
            <a:off x="3718907" y="3295579"/>
            <a:ext cx="1370111" cy="5616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R="0" lvl="0" indent="0" defTabSz="685800" fontAlgn="auto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1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1pPr>
          </a:lstStyle>
          <a:p>
            <a:pPr marL="179705" indent="-179705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Ethernet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9705" indent="-179705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Wifi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2992FCDD-F3C4-49D0-8477-D66CB06886E3}"/>
              </a:ext>
            </a:extLst>
          </p:cNvPr>
          <p:cNvSpPr txBox="1"/>
          <p:nvPr/>
        </p:nvSpPr>
        <p:spPr>
          <a:xfrm>
            <a:off x="5973352" y="2703987"/>
            <a:ext cx="177558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Power</a:t>
            </a:r>
            <a:endParaRPr lang="zh-TW" alt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F72CCDAF-FB82-4F02-AA6E-57464738F1E8}"/>
              </a:ext>
            </a:extLst>
          </p:cNvPr>
          <p:cNvCxnSpPr>
            <a:cxnSpLocks/>
          </p:cNvCxnSpPr>
          <p:nvPr/>
        </p:nvCxnSpPr>
        <p:spPr>
          <a:xfrm>
            <a:off x="6239592" y="3115097"/>
            <a:ext cx="1243104" cy="0"/>
          </a:xfrm>
          <a:prstGeom prst="line">
            <a:avLst/>
          </a:prstGeom>
          <a:ln w="19050">
            <a:solidFill>
              <a:srgbClr val="85D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oogle Shape;75;p14">
            <a:extLst>
              <a:ext uri="{FF2B5EF4-FFF2-40B4-BE49-F238E27FC236}">
                <a16:creationId xmlns:a16="http://schemas.microsoft.com/office/drawing/2014/main" id="{DBD1C010-4663-43EF-9D21-007EEB0E846B}"/>
              </a:ext>
            </a:extLst>
          </p:cNvPr>
          <p:cNvSpPr txBox="1"/>
          <p:nvPr/>
        </p:nvSpPr>
        <p:spPr>
          <a:xfrm>
            <a:off x="6159592" y="3295579"/>
            <a:ext cx="1814514" cy="5616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R="0" lvl="0" indent="0" defTabSz="685800" fontAlgn="auto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1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1pPr>
          </a:lstStyle>
          <a:p>
            <a:pPr marL="179705" indent="-179705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Open Sans"/>
              </a:rPr>
              <a:t>PoE Switch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9705" indent="-179705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  <a:sym typeface="Open Sans"/>
              </a:rPr>
              <a:t>AC/DC Adapter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/>
              <a:t>How to choose cameras?</a:t>
            </a:r>
            <a:endParaRPr lang="zh-TW" altLang="en-US"/>
          </a:p>
        </p:txBody>
      </p:sp>
      <p:sp>
        <p:nvSpPr>
          <p:cNvPr id="73" name="Google Shape;73;p14"/>
          <p:cNvSpPr txBox="1">
            <a:spLocks noGrp="1"/>
          </p:cNvSpPr>
          <p:nvPr>
            <p:ph type="body" idx="4294967295"/>
          </p:nvPr>
        </p:nvSpPr>
        <p:spPr>
          <a:xfrm>
            <a:off x="369794" y="1126751"/>
            <a:ext cx="3846512" cy="4279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Three points for selection</a:t>
            </a:r>
            <a:endParaRPr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479421" y="4760821"/>
            <a:ext cx="8035278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sz="1000">
                <a:solidFill>
                  <a:schemeClr val="bg1"/>
                </a:solidFill>
                <a:latin typeface="Arial"/>
                <a:ea typeface="微軟正黑體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http://www.qnap.com.tw/zh-tw/compatibility-camera</a:t>
            </a:r>
            <a:r>
              <a:rPr lang="en-US" altLang="zh-TW" sz="1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</a:t>
            </a: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E5CBE37-D5E7-4CA0-8E89-A80F267B06B2}"/>
              </a:ext>
            </a:extLst>
          </p:cNvPr>
          <p:cNvSpPr/>
          <p:nvPr/>
        </p:nvSpPr>
        <p:spPr>
          <a:xfrm>
            <a:off x="676000" y="2518276"/>
            <a:ext cx="2287552" cy="1580839"/>
          </a:xfrm>
          <a:prstGeom prst="roundRect">
            <a:avLst/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6C741B8-1256-40CE-BF3C-4446B34B12CA}"/>
              </a:ext>
            </a:extLst>
          </p:cNvPr>
          <p:cNvGrpSpPr/>
          <p:nvPr/>
        </p:nvGrpSpPr>
        <p:grpSpPr>
          <a:xfrm>
            <a:off x="1446622" y="1875980"/>
            <a:ext cx="746308" cy="746308"/>
            <a:chOff x="369794" y="2148818"/>
            <a:chExt cx="576000" cy="576000"/>
          </a:xfrm>
        </p:grpSpPr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573E6093-869C-478A-B9BF-BD591E0C4C4E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00B5853E-DB76-4B9C-A3EA-7E965DBA1E64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43" name="橢圓 42">
                <a:extLst>
                  <a:ext uri="{FF2B5EF4-FFF2-40B4-BE49-F238E27FC236}">
                    <a16:creationId xmlns:a16="http://schemas.microsoft.com/office/drawing/2014/main" id="{56E0820C-8320-4064-85C0-91EA154B1AA2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id="{9867BC5D-3660-42A9-9D35-ED3011BA1CDE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3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zh-TW" altLang="en-US" sz="3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12CCDB1D-DA2D-4759-8DC1-85760311E479}"/>
              </a:ext>
            </a:extLst>
          </p:cNvPr>
          <p:cNvSpPr/>
          <p:nvPr/>
        </p:nvSpPr>
        <p:spPr>
          <a:xfrm>
            <a:off x="3196684" y="2518276"/>
            <a:ext cx="2287552" cy="1580839"/>
          </a:xfrm>
          <a:prstGeom prst="roundRect">
            <a:avLst/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6F8387F5-257E-4C62-A6C2-C3AB02166C12}"/>
              </a:ext>
            </a:extLst>
          </p:cNvPr>
          <p:cNvGrpSpPr/>
          <p:nvPr/>
        </p:nvGrpSpPr>
        <p:grpSpPr>
          <a:xfrm>
            <a:off x="3967306" y="1875980"/>
            <a:ext cx="746308" cy="746308"/>
            <a:chOff x="369794" y="2148818"/>
            <a:chExt cx="576000" cy="576000"/>
          </a:xfrm>
        </p:grpSpPr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FA5170FD-A755-4A24-A1E6-7254FE533E18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1" name="群組 60">
              <a:extLst>
                <a:ext uri="{FF2B5EF4-FFF2-40B4-BE49-F238E27FC236}">
                  <a16:creationId xmlns:a16="http://schemas.microsoft.com/office/drawing/2014/main" id="{BBFBF19A-4E52-45DB-ABDE-FB2B993311E5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62" name="橢圓 61">
                <a:extLst>
                  <a:ext uri="{FF2B5EF4-FFF2-40B4-BE49-F238E27FC236}">
                    <a16:creationId xmlns:a16="http://schemas.microsoft.com/office/drawing/2014/main" id="{4F995391-10B6-4962-B812-EF49F54AB7AB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橢圓 62">
                <a:extLst>
                  <a:ext uri="{FF2B5EF4-FFF2-40B4-BE49-F238E27FC236}">
                    <a16:creationId xmlns:a16="http://schemas.microsoft.com/office/drawing/2014/main" id="{1C474595-53CA-4A40-B298-CFCC2B75D801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3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zh-TW" altLang="en-US" sz="3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EB8706DC-3A9B-40FA-8AFB-2BA396E03E8D}"/>
              </a:ext>
            </a:extLst>
          </p:cNvPr>
          <p:cNvSpPr/>
          <p:nvPr/>
        </p:nvSpPr>
        <p:spPr>
          <a:xfrm>
            <a:off x="5717368" y="2518276"/>
            <a:ext cx="2287552" cy="1580839"/>
          </a:xfrm>
          <a:prstGeom prst="roundRect">
            <a:avLst/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8675C52E-E991-46B7-BC54-A50AA20DF375}"/>
              </a:ext>
            </a:extLst>
          </p:cNvPr>
          <p:cNvGrpSpPr/>
          <p:nvPr/>
        </p:nvGrpSpPr>
        <p:grpSpPr>
          <a:xfrm>
            <a:off x="6487990" y="1875980"/>
            <a:ext cx="746308" cy="746308"/>
            <a:chOff x="369794" y="2148818"/>
            <a:chExt cx="576000" cy="576000"/>
          </a:xfrm>
        </p:grpSpPr>
        <p:sp>
          <p:nvSpPr>
            <p:cNvPr id="85" name="橢圓 84">
              <a:extLst>
                <a:ext uri="{FF2B5EF4-FFF2-40B4-BE49-F238E27FC236}">
                  <a16:creationId xmlns:a16="http://schemas.microsoft.com/office/drawing/2014/main" id="{F2F93BDA-D6A5-49B8-AE42-3E93A38B9DF2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6" name="群組 85">
              <a:extLst>
                <a:ext uri="{FF2B5EF4-FFF2-40B4-BE49-F238E27FC236}">
                  <a16:creationId xmlns:a16="http://schemas.microsoft.com/office/drawing/2014/main" id="{CB3979E2-773A-4057-9E29-3010BA45A126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87" name="橢圓 86">
                <a:extLst>
                  <a:ext uri="{FF2B5EF4-FFF2-40B4-BE49-F238E27FC236}">
                    <a16:creationId xmlns:a16="http://schemas.microsoft.com/office/drawing/2014/main" id="{2B65A8CC-7F2E-4BFE-A530-E259DE7B10D3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橢圓 87">
                <a:extLst>
                  <a:ext uri="{FF2B5EF4-FFF2-40B4-BE49-F238E27FC236}">
                    <a16:creationId xmlns:a16="http://schemas.microsoft.com/office/drawing/2014/main" id="{34B8A9BD-CB03-4FD2-827E-E930049D7E62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32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zh-TW" altLang="en-US" sz="32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9E746E5-081E-4CA3-A082-0E159ADEF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01" y="1659185"/>
            <a:ext cx="5832110" cy="2031112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F8989393-5C25-46D4-BC8F-CE060F53C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0684" y="2518538"/>
            <a:ext cx="2390125" cy="378000"/>
          </a:xfrm>
          <a:prstGeom prst="rect">
            <a:avLst/>
          </a:prstGeom>
          <a:effectLst>
            <a:glow rad="25400">
              <a:schemeClr val="bg1">
                <a:alpha val="80000"/>
              </a:schemeClr>
            </a:glow>
          </a:effectLst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2EAA1A8-7359-46F4-A9B6-311E75260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18639" y="1087369"/>
            <a:ext cx="1948154" cy="378000"/>
          </a:xfrm>
          <a:prstGeom prst="rect">
            <a:avLst/>
          </a:prstGeom>
          <a:effectLst>
            <a:glow rad="25400">
              <a:schemeClr val="bg1">
                <a:alpha val="80000"/>
              </a:schemeClr>
            </a:glow>
          </a:effectLst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EB784097-BA3B-4DFF-8567-15AA55FA10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1216" y="1085476"/>
            <a:ext cx="2196523" cy="402547"/>
          </a:xfrm>
          <a:prstGeom prst="rect">
            <a:avLst/>
          </a:prstGeom>
          <a:effectLst>
            <a:glow rad="25400">
              <a:schemeClr val="bg1">
                <a:alpha val="80000"/>
              </a:schemeClr>
            </a:glow>
          </a:effectLst>
        </p:spPr>
      </p:pic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How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to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choose</a:t>
            </a:r>
            <a:r>
              <a:rPr lang="zh-TW" altLang="en-US">
                <a:latin typeface="Arial"/>
                <a:ea typeface="微軟正黑體"/>
                <a:cs typeface="Arial"/>
              </a:rPr>
              <a:t> NAS</a:t>
            </a:r>
            <a:r>
              <a:rPr lang="en-US">
                <a:latin typeface="Arial"/>
                <a:ea typeface="微軟正黑體"/>
                <a:cs typeface="Arial"/>
              </a:rPr>
              <a:t>?</a:t>
            </a:r>
          </a:p>
        </p:txBody>
      </p:sp>
      <p:sp>
        <p:nvSpPr>
          <p:cNvPr id="82" name="Google Shape;82;p14"/>
          <p:cNvSpPr txBox="1"/>
          <p:nvPr/>
        </p:nvSpPr>
        <p:spPr>
          <a:xfrm>
            <a:off x="243368" y="3745024"/>
            <a:ext cx="3211701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>
                <a:solidFill>
                  <a:schemeClr val="bg1"/>
                </a:solidFill>
              </a:rPr>
              <a:t>https://www.qnap.com/zh-tw/qvr-nas-selector/</a:t>
            </a:r>
            <a:endParaRPr sz="1200">
              <a:solidFill>
                <a:schemeClr val="bg1"/>
              </a:solidFill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8224A456-F12F-43F2-B77C-D0BA3FC0C334}"/>
              </a:ext>
            </a:extLst>
          </p:cNvPr>
          <p:cNvSpPr txBox="1"/>
          <p:nvPr/>
        </p:nvSpPr>
        <p:spPr>
          <a:xfrm>
            <a:off x="957196" y="1129783"/>
            <a:ext cx="210927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defTabSz="685800" fontAlgn="auto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Number of </a:t>
            </a:r>
            <a:r>
              <a:rPr lang="zh-TW" altLang="en-US" sz="1400"/>
              <a:t>cameras</a:t>
            </a:r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5B81EFF-73E6-41AA-AC08-81D9684450E7}"/>
              </a:ext>
            </a:extLst>
          </p:cNvPr>
          <p:cNvSpPr txBox="1"/>
          <p:nvPr/>
        </p:nvSpPr>
        <p:spPr>
          <a:xfrm>
            <a:off x="3567893" y="1117019"/>
            <a:ext cx="79303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marR="0" lvl="0" indent="0" defTabSz="685800" fontAlgn="auto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Days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8CC1C2A6-1D07-401D-8A1E-65084033FAB0}"/>
              </a:ext>
            </a:extLst>
          </p:cNvPr>
          <p:cNvSpPr txBox="1"/>
          <p:nvPr/>
        </p:nvSpPr>
        <p:spPr>
          <a:xfrm>
            <a:off x="6894506" y="2552788"/>
            <a:ext cx="2068268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QTS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QuTS hero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EAE590A8-6458-4668-BB6C-771814C44293}"/>
              </a:ext>
            </a:extLst>
          </p:cNvPr>
          <p:cNvSpPr/>
          <p:nvPr/>
        </p:nvSpPr>
        <p:spPr>
          <a:xfrm>
            <a:off x="382448" y="1722260"/>
            <a:ext cx="1829593" cy="462888"/>
          </a:xfrm>
          <a:prstGeom prst="roundRect">
            <a:avLst>
              <a:gd name="adj" fmla="val 32570"/>
            </a:avLst>
          </a:prstGeom>
          <a:noFill/>
          <a:ln w="31750">
            <a:gradFill flip="none" rotWithShape="1">
              <a:gsLst>
                <a:gs pos="0">
                  <a:srgbClr val="FFB64D"/>
                </a:gs>
                <a:gs pos="100000">
                  <a:schemeClr val="accent2">
                    <a:lumMod val="75000"/>
                  </a:schemeClr>
                </a:gs>
                <a:gs pos="50000">
                  <a:schemeClr val="accent2">
                    <a:lumMod val="10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2D64957-3E83-41B3-92AC-0E0203BB82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2448" y="1003985"/>
            <a:ext cx="469286" cy="540000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0EBC0DB7-AEDD-446B-87DF-C728149253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85785" y="1003985"/>
            <a:ext cx="469284" cy="540000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DBA5F658-606B-41DB-9787-1C58EC9D0E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21406" y="2437538"/>
            <a:ext cx="469284" cy="540000"/>
          </a:xfrm>
          <a:prstGeom prst="rect">
            <a:avLst/>
          </a:prstGeom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64871630-258C-4227-9B8F-F2B9C689ECBD}"/>
              </a:ext>
            </a:extLst>
          </p:cNvPr>
          <p:cNvSpPr/>
          <p:nvPr/>
        </p:nvSpPr>
        <p:spPr>
          <a:xfrm>
            <a:off x="2252970" y="1722260"/>
            <a:ext cx="1829593" cy="462887"/>
          </a:xfrm>
          <a:prstGeom prst="roundRect">
            <a:avLst>
              <a:gd name="adj" fmla="val 35484"/>
            </a:avLst>
          </a:prstGeom>
          <a:noFill/>
          <a:ln w="31750">
            <a:gradFill flip="none" rotWithShape="1">
              <a:gsLst>
                <a:gs pos="0">
                  <a:srgbClr val="D862A3"/>
                </a:gs>
                <a:gs pos="99000">
                  <a:srgbClr val="BA4693"/>
                </a:gs>
                <a:gs pos="50000">
                  <a:srgbClr val="BA4693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2E83F982-C2C5-487B-A873-2BA55E68FE88}"/>
              </a:ext>
            </a:extLst>
          </p:cNvPr>
          <p:cNvSpPr/>
          <p:nvPr/>
        </p:nvSpPr>
        <p:spPr>
          <a:xfrm>
            <a:off x="2788444" y="3054232"/>
            <a:ext cx="801922" cy="401828"/>
          </a:xfrm>
          <a:prstGeom prst="roundRect">
            <a:avLst>
              <a:gd name="adj" fmla="val 34104"/>
            </a:avLst>
          </a:prstGeom>
          <a:noFill/>
          <a:ln w="31750">
            <a:gradFill flip="none" rotWithShape="1">
              <a:gsLst>
                <a:gs pos="0">
                  <a:srgbClr val="CB9FE9"/>
                </a:gs>
                <a:gs pos="99000">
                  <a:srgbClr val="7030A0"/>
                </a:gs>
                <a:gs pos="50000">
                  <a:srgbClr val="5F3494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22E1BBC9-D900-485A-B20F-320B0F79105C}"/>
              </a:ext>
            </a:extLst>
          </p:cNvPr>
          <p:cNvCxnSpPr/>
          <p:nvPr/>
        </p:nvCxnSpPr>
        <p:spPr>
          <a:xfrm>
            <a:off x="3427877" y="3054232"/>
            <a:ext cx="897016" cy="0"/>
          </a:xfrm>
          <a:prstGeom prst="line">
            <a:avLst/>
          </a:prstGeom>
          <a:noFill/>
          <a:ln w="31750">
            <a:gradFill flip="none" rotWithShape="1">
              <a:gsLst>
                <a:gs pos="0">
                  <a:srgbClr val="CB9FE9"/>
                </a:gs>
                <a:gs pos="99000">
                  <a:srgbClr val="7030A0"/>
                </a:gs>
                <a:gs pos="50000">
                  <a:srgbClr val="5F3494"/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8B3B6F84-F0A3-464A-8BF8-3C6AF6B1E6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29887" y="3069678"/>
            <a:ext cx="3594108" cy="2015664"/>
          </a:xfrm>
          <a:prstGeom prst="rect">
            <a:avLst/>
          </a:prstGeom>
          <a:noFill/>
          <a:ln w="31750">
            <a:gradFill flip="none" rotWithShape="1">
              <a:gsLst>
                <a:gs pos="0">
                  <a:srgbClr val="CB9FE9"/>
                </a:gs>
                <a:gs pos="99000">
                  <a:srgbClr val="7030A0"/>
                </a:gs>
                <a:gs pos="50000">
                  <a:srgbClr val="5F3494"/>
                </a:gs>
              </a:gsLst>
              <a:lin ang="10800000" scaled="1"/>
              <a:tileRect/>
            </a:gradFill>
          </a:ln>
        </p:spPr>
      </p:pic>
    </p:spTree>
    <p:extLst>
      <p:ext uri="{BB962C8B-B14F-4D97-AF65-F5344CB8AC3E}">
        <p14:creationId xmlns:p14="http://schemas.microsoft.com/office/powerpoint/2010/main" val="135251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/>
              <a:t>Easy to build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4005965-9594-428B-977A-A4B563FFF25B}"/>
              </a:ext>
            </a:extLst>
          </p:cNvPr>
          <p:cNvSpPr txBox="1"/>
          <p:nvPr/>
        </p:nvSpPr>
        <p:spPr>
          <a:xfrm>
            <a:off x="914583" y="3401384"/>
            <a:ext cx="16425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Select</a:t>
            </a:r>
            <a:r>
              <a:rPr lang="zh-TW" altLang="en-US" sz="1400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</a:t>
            </a:r>
            <a:r>
              <a:rPr lang="zh-TW" altLang="en-US" sz="1400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folder</a:t>
            </a:r>
            <a:r>
              <a:rPr lang="zh-TW" altLang="en-US" sz="1400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</a:t>
            </a:r>
            <a:r>
              <a:rPr lang="zh-TW" altLang="en-US" sz="1400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store</a:t>
            </a:r>
            <a:r>
              <a:rPr lang="zh-TW" altLang="en-US" sz="1400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400">
                <a:solidFill>
                  <a:srgbClr val="FFFFFF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recordings.</a:t>
            </a:r>
            <a:endParaRPr lang="zh-TW" sz="1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E092D80-FA66-4A8F-807A-51644B42DECC}"/>
              </a:ext>
            </a:extLst>
          </p:cNvPr>
          <p:cNvSpPr txBox="1"/>
          <p:nvPr/>
        </p:nvSpPr>
        <p:spPr>
          <a:xfrm>
            <a:off x="3644080" y="3293662"/>
            <a:ext cx="201040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4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Add cameras or import CSV</a:t>
            </a:r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4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connection configuration files.</a:t>
            </a:r>
            <a:endParaRPr lang="zh-TW" sz="14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DDC8462-1A89-4670-9D49-E31AE08E94DD}"/>
              </a:ext>
            </a:extLst>
          </p:cNvPr>
          <p:cNvSpPr txBox="1"/>
          <p:nvPr/>
        </p:nvSpPr>
        <p:spPr>
          <a:xfrm>
            <a:off x="6477393" y="3293662"/>
            <a:ext cx="196915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defRPr>
            </a:lvl1pPr>
          </a:lstStyle>
          <a:p>
            <a:r>
              <a:rPr lang="en-US" altLang="zh-TW"/>
              <a:t>View</a:t>
            </a:r>
            <a:r>
              <a:rPr lang="zh-TW" altLang="en-US"/>
              <a:t> </a:t>
            </a:r>
            <a:r>
              <a:rPr lang="en-US" altLang="zh-TW"/>
              <a:t>live</a:t>
            </a:r>
            <a:r>
              <a:rPr lang="zh-TW" altLang="en-US"/>
              <a:t> </a:t>
            </a:r>
            <a:r>
              <a:rPr lang="en-US" altLang="zh-TW"/>
              <a:t>streams</a:t>
            </a:r>
            <a:r>
              <a:rPr lang="zh-TW" altLang="en-US"/>
              <a:t> </a:t>
            </a:r>
            <a:r>
              <a:rPr lang="en-US" altLang="zh-TW"/>
              <a:t>and</a:t>
            </a:r>
            <a:r>
              <a:rPr lang="zh-TW" altLang="en-US"/>
              <a:t> </a:t>
            </a:r>
            <a:r>
              <a:rPr lang="en-US" altLang="zh-TW"/>
              <a:t>recordings</a:t>
            </a:r>
            <a:r>
              <a:rPr lang="zh-TW" altLang="en-US"/>
              <a:t> </a:t>
            </a:r>
            <a:r>
              <a:rPr lang="en-US" altLang="zh-TW"/>
              <a:t>via</a:t>
            </a:r>
            <a:r>
              <a:rPr lang="zh-TW" altLang="en-US"/>
              <a:t> </a:t>
            </a:r>
            <a:r>
              <a:rPr lang="en-US" altLang="zh-TW"/>
              <a:t>QVR Pro Client.</a:t>
            </a:r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B52B6DF-2C65-40FD-95FD-CCF2A4F22B7D}"/>
              </a:ext>
            </a:extLst>
          </p:cNvPr>
          <p:cNvSpPr txBox="1"/>
          <p:nvPr/>
        </p:nvSpPr>
        <p:spPr>
          <a:xfrm>
            <a:off x="554691" y="2781992"/>
            <a:ext cx="2430556" cy="3416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600"/>
              </a:spcBef>
              <a:defRPr/>
            </a:pPr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Recording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Storage</a:t>
            </a:r>
            <a:endParaRPr lang="zh-TW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86A6EE8-1AEB-40D3-983B-3D30B0EB5451}"/>
              </a:ext>
            </a:extLst>
          </p:cNvPr>
          <p:cNvCxnSpPr>
            <a:cxnSpLocks/>
          </p:cNvCxnSpPr>
          <p:nvPr/>
        </p:nvCxnSpPr>
        <p:spPr>
          <a:xfrm>
            <a:off x="887722" y="3248872"/>
            <a:ext cx="1696256" cy="0"/>
          </a:xfrm>
          <a:prstGeom prst="line">
            <a:avLst/>
          </a:prstGeom>
          <a:ln w="19050">
            <a:solidFill>
              <a:srgbClr val="85D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A7711FA-14C1-482C-84A4-669349126DA3}"/>
              </a:ext>
            </a:extLst>
          </p:cNvPr>
          <p:cNvSpPr txBox="1"/>
          <p:nvPr/>
        </p:nvSpPr>
        <p:spPr>
          <a:xfrm>
            <a:off x="3498150" y="2781991"/>
            <a:ext cx="2212662" cy="3416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600"/>
              </a:spcBef>
              <a:defRPr/>
            </a:pPr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Camera Settings</a:t>
            </a:r>
            <a:endParaRPr lang="zh-TW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068B2AA-DDFE-42BA-AFBA-5052586B9BE2}"/>
              </a:ext>
            </a:extLst>
          </p:cNvPr>
          <p:cNvSpPr txBox="1"/>
          <p:nvPr/>
        </p:nvSpPr>
        <p:spPr>
          <a:xfrm>
            <a:off x="6386064" y="2781991"/>
            <a:ext cx="2092356" cy="3416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QVR Pro Client</a:t>
            </a:r>
            <a:endParaRPr lang="en-US" altLang="zh-TW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B3689239-5253-4ECB-80ED-95AF4A5C3A30}"/>
              </a:ext>
            </a:extLst>
          </p:cNvPr>
          <p:cNvGrpSpPr/>
          <p:nvPr/>
        </p:nvGrpSpPr>
        <p:grpSpPr>
          <a:xfrm rot="10800000">
            <a:off x="362692" y="2576108"/>
            <a:ext cx="8410540" cy="1580839"/>
            <a:chOff x="362692" y="2576108"/>
            <a:chExt cx="8410540" cy="1580839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0C4203F2-452A-4C19-B04A-5EED383D3AAA}"/>
                </a:ext>
              </a:extLst>
            </p:cNvPr>
            <p:cNvSpPr/>
            <p:nvPr/>
          </p:nvSpPr>
          <p:spPr>
            <a:xfrm>
              <a:off x="362692" y="2576108"/>
              <a:ext cx="2746316" cy="1580839"/>
            </a:xfrm>
            <a:prstGeom prst="roundRect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50000">
                    <a:srgbClr val="0070C0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72FF305E-2EF5-42FC-995D-D5EDE921442B}"/>
                </a:ext>
              </a:extLst>
            </p:cNvPr>
            <p:cNvSpPr/>
            <p:nvPr/>
          </p:nvSpPr>
          <p:spPr>
            <a:xfrm>
              <a:off x="3197307" y="2576108"/>
              <a:ext cx="2746316" cy="1580839"/>
            </a:xfrm>
            <a:prstGeom prst="roundRect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50000">
                    <a:srgbClr val="0070C0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FBCC17BC-9024-4212-A7C7-0093CC8BEC14}"/>
                </a:ext>
              </a:extLst>
            </p:cNvPr>
            <p:cNvSpPr/>
            <p:nvPr/>
          </p:nvSpPr>
          <p:spPr>
            <a:xfrm>
              <a:off x="6026916" y="2576108"/>
              <a:ext cx="2746316" cy="1580839"/>
            </a:xfrm>
            <a:prstGeom prst="roundRect">
              <a:avLst/>
            </a:prstGeom>
            <a:noFill/>
            <a:ln w="38100">
              <a:gradFill flip="none" rotWithShape="1">
                <a:gsLst>
                  <a:gs pos="0">
                    <a:schemeClr val="accent5">
                      <a:lumMod val="50000"/>
                    </a:schemeClr>
                  </a:gs>
                  <a:gs pos="50000">
                    <a:srgbClr val="0070C0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AFE437EF-0589-4DA2-9D03-6212397AA5D1}"/>
              </a:ext>
            </a:extLst>
          </p:cNvPr>
          <p:cNvGrpSpPr/>
          <p:nvPr/>
        </p:nvGrpSpPr>
        <p:grpSpPr>
          <a:xfrm>
            <a:off x="6746753" y="1337456"/>
            <a:ext cx="1306642" cy="1306642"/>
            <a:chOff x="6441142" y="1362246"/>
            <a:chExt cx="1152000" cy="1152000"/>
          </a:xfrm>
        </p:grpSpPr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1AE86725-7A35-41CD-8D6C-724CEDD3E3DF}"/>
                </a:ext>
              </a:extLst>
            </p:cNvPr>
            <p:cNvSpPr/>
            <p:nvPr/>
          </p:nvSpPr>
          <p:spPr>
            <a:xfrm>
              <a:off x="6441142" y="1362246"/>
              <a:ext cx="1152000" cy="1152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BCB6BE59-3EEE-4555-B3EA-C49517613791}"/>
                </a:ext>
              </a:extLst>
            </p:cNvPr>
            <p:cNvGrpSpPr/>
            <p:nvPr/>
          </p:nvGrpSpPr>
          <p:grpSpPr>
            <a:xfrm>
              <a:off x="6477142" y="1395388"/>
              <a:ext cx="1080000" cy="1080000"/>
              <a:chOff x="3254943" y="1214335"/>
              <a:chExt cx="468000" cy="468000"/>
            </a:xfrm>
          </p:grpSpPr>
          <p:sp>
            <p:nvSpPr>
              <p:cNvPr id="36" name="橢圓 35">
                <a:extLst>
                  <a:ext uri="{FF2B5EF4-FFF2-40B4-BE49-F238E27FC236}">
                    <a16:creationId xmlns:a16="http://schemas.microsoft.com/office/drawing/2014/main" id="{A592E23E-D3CD-43A9-90B7-9A30F6D8FC6C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7" name="橢圓 36">
                <a:extLst>
                  <a:ext uri="{FF2B5EF4-FFF2-40B4-BE49-F238E27FC236}">
                    <a16:creationId xmlns:a16="http://schemas.microsoft.com/office/drawing/2014/main" id="{FCF83124-2595-4B7E-9B45-4FD2D158457D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89699445-C0D1-4C3F-8755-4255F75D333E}"/>
              </a:ext>
            </a:extLst>
          </p:cNvPr>
          <p:cNvCxnSpPr>
            <a:cxnSpLocks/>
          </p:cNvCxnSpPr>
          <p:nvPr/>
        </p:nvCxnSpPr>
        <p:spPr>
          <a:xfrm>
            <a:off x="3722337" y="3248872"/>
            <a:ext cx="1696256" cy="0"/>
          </a:xfrm>
          <a:prstGeom prst="line">
            <a:avLst/>
          </a:prstGeom>
          <a:ln w="19050">
            <a:solidFill>
              <a:srgbClr val="85D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73C111CC-83E0-4E13-B565-34BD03DE856E}"/>
              </a:ext>
            </a:extLst>
          </p:cNvPr>
          <p:cNvCxnSpPr>
            <a:cxnSpLocks/>
          </p:cNvCxnSpPr>
          <p:nvPr/>
        </p:nvCxnSpPr>
        <p:spPr>
          <a:xfrm>
            <a:off x="6551946" y="3248872"/>
            <a:ext cx="1696256" cy="0"/>
          </a:xfrm>
          <a:prstGeom prst="line">
            <a:avLst/>
          </a:prstGeom>
          <a:ln w="19050">
            <a:solidFill>
              <a:srgbClr val="85D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4E70D209-24D5-4729-B601-21613D0C71B9}"/>
              </a:ext>
            </a:extLst>
          </p:cNvPr>
          <p:cNvGrpSpPr/>
          <p:nvPr/>
        </p:nvGrpSpPr>
        <p:grpSpPr>
          <a:xfrm>
            <a:off x="3917144" y="1337456"/>
            <a:ext cx="1306642" cy="1306642"/>
            <a:chOff x="6441142" y="1362246"/>
            <a:chExt cx="1152000" cy="1152000"/>
          </a:xfrm>
        </p:grpSpPr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CE354E62-B481-45D3-9F18-5D970926EF64}"/>
                </a:ext>
              </a:extLst>
            </p:cNvPr>
            <p:cNvSpPr/>
            <p:nvPr/>
          </p:nvSpPr>
          <p:spPr>
            <a:xfrm>
              <a:off x="6441142" y="1362246"/>
              <a:ext cx="1152000" cy="1152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0241E39E-1C1D-47A9-ACD1-0E52A4BB53EB}"/>
                </a:ext>
              </a:extLst>
            </p:cNvPr>
            <p:cNvGrpSpPr/>
            <p:nvPr/>
          </p:nvGrpSpPr>
          <p:grpSpPr>
            <a:xfrm>
              <a:off x="6477142" y="1395388"/>
              <a:ext cx="1080000" cy="1080000"/>
              <a:chOff x="3254943" y="1214335"/>
              <a:chExt cx="468000" cy="468000"/>
            </a:xfrm>
          </p:grpSpPr>
          <p:sp>
            <p:nvSpPr>
              <p:cNvPr id="48" name="橢圓 47">
                <a:extLst>
                  <a:ext uri="{FF2B5EF4-FFF2-40B4-BE49-F238E27FC236}">
                    <a16:creationId xmlns:a16="http://schemas.microsoft.com/office/drawing/2014/main" id="{39527823-7A1A-4F7E-A6BF-B4E61B901A47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9" name="橢圓 48">
                <a:extLst>
                  <a:ext uri="{FF2B5EF4-FFF2-40B4-BE49-F238E27FC236}">
                    <a16:creationId xmlns:a16="http://schemas.microsoft.com/office/drawing/2014/main" id="{EA2CDFE2-495A-414B-8554-EAB0691DA665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DB082973-894B-4A27-B7E0-B00D293FDE2F}"/>
              </a:ext>
            </a:extLst>
          </p:cNvPr>
          <p:cNvGrpSpPr/>
          <p:nvPr/>
        </p:nvGrpSpPr>
        <p:grpSpPr>
          <a:xfrm>
            <a:off x="1082529" y="1337456"/>
            <a:ext cx="1306642" cy="1306642"/>
            <a:chOff x="6441142" y="1362246"/>
            <a:chExt cx="1152000" cy="1152000"/>
          </a:xfrm>
        </p:grpSpPr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5D4C1354-E22D-45B0-9BB2-D0F47B84ED3A}"/>
                </a:ext>
              </a:extLst>
            </p:cNvPr>
            <p:cNvSpPr/>
            <p:nvPr/>
          </p:nvSpPr>
          <p:spPr>
            <a:xfrm>
              <a:off x="6441142" y="1362246"/>
              <a:ext cx="1152000" cy="1152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2" name="群組 51">
              <a:extLst>
                <a:ext uri="{FF2B5EF4-FFF2-40B4-BE49-F238E27FC236}">
                  <a16:creationId xmlns:a16="http://schemas.microsoft.com/office/drawing/2014/main" id="{0115549D-B907-4099-A6C5-A5596F544E22}"/>
                </a:ext>
              </a:extLst>
            </p:cNvPr>
            <p:cNvGrpSpPr/>
            <p:nvPr/>
          </p:nvGrpSpPr>
          <p:grpSpPr>
            <a:xfrm>
              <a:off x="6477142" y="1395388"/>
              <a:ext cx="1080000" cy="1080000"/>
              <a:chOff x="3254943" y="1214335"/>
              <a:chExt cx="468000" cy="468000"/>
            </a:xfrm>
          </p:grpSpPr>
          <p:sp>
            <p:nvSpPr>
              <p:cNvPr id="53" name="橢圓 52">
                <a:extLst>
                  <a:ext uri="{FF2B5EF4-FFF2-40B4-BE49-F238E27FC236}">
                    <a16:creationId xmlns:a16="http://schemas.microsoft.com/office/drawing/2014/main" id="{F77BB9D7-6E84-4C77-86DA-079C83CE0A6B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4" name="橢圓 53">
                <a:extLst>
                  <a:ext uri="{FF2B5EF4-FFF2-40B4-BE49-F238E27FC236}">
                    <a16:creationId xmlns:a16="http://schemas.microsoft.com/office/drawing/2014/main" id="{8B77BFFD-6635-46A3-B518-9161934C85C5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4" name="圖形 43">
            <a:extLst>
              <a:ext uri="{FF2B5EF4-FFF2-40B4-BE49-F238E27FC236}">
                <a16:creationId xmlns:a16="http://schemas.microsoft.com/office/drawing/2014/main" id="{44E2A151-5A82-4E9E-82C5-68856A9A6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7065" y="1607026"/>
            <a:ext cx="766017" cy="766017"/>
          </a:xfrm>
          <a:prstGeom prst="rect">
            <a:avLst/>
          </a:prstGeom>
        </p:spPr>
      </p:pic>
      <p:pic>
        <p:nvPicPr>
          <p:cNvPr id="58" name="圖形 57">
            <a:extLst>
              <a:ext uri="{FF2B5EF4-FFF2-40B4-BE49-F238E27FC236}">
                <a16:creationId xmlns:a16="http://schemas.microsoft.com/office/drawing/2014/main" id="{4B55C2D8-A91B-4F46-8ADC-1EEAABB17B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03607" y="1567390"/>
            <a:ext cx="791976" cy="773045"/>
          </a:xfrm>
          <a:prstGeom prst="rect">
            <a:avLst/>
          </a:prstGeom>
        </p:spPr>
      </p:pic>
      <p:pic>
        <p:nvPicPr>
          <p:cNvPr id="63" name="圖形 62">
            <a:extLst>
              <a:ext uri="{FF2B5EF4-FFF2-40B4-BE49-F238E27FC236}">
                <a16:creationId xmlns:a16="http://schemas.microsoft.com/office/drawing/2014/main" id="{843F9D28-CC57-46C8-A293-56E9EDE90A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91174" y="1550313"/>
            <a:ext cx="808233" cy="82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70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E1D73EF2-6538-4580-B036-6A0E8CDC54BF}"/>
              </a:ext>
            </a:extLst>
          </p:cNvPr>
          <p:cNvSpPr/>
          <p:nvPr/>
        </p:nvSpPr>
        <p:spPr>
          <a:xfrm rot="10800000">
            <a:off x="3330781" y="2167941"/>
            <a:ext cx="2287552" cy="922502"/>
          </a:xfrm>
          <a:prstGeom prst="roundRect">
            <a:avLst>
              <a:gd name="adj" fmla="val 7852"/>
            </a:avLst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3FDD61D-AE8E-4034-8C13-5FCBBE263A5D}"/>
              </a:ext>
            </a:extLst>
          </p:cNvPr>
          <p:cNvSpPr/>
          <p:nvPr/>
        </p:nvSpPr>
        <p:spPr>
          <a:xfrm>
            <a:off x="3322633" y="2958762"/>
            <a:ext cx="2314054" cy="21451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5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01C38E33-32BC-44D3-B0A2-DB4AB59222FC}"/>
              </a:ext>
            </a:extLst>
          </p:cNvPr>
          <p:cNvSpPr/>
          <p:nvPr/>
        </p:nvSpPr>
        <p:spPr>
          <a:xfrm rot="10800000">
            <a:off x="5848894" y="2167941"/>
            <a:ext cx="2287552" cy="922502"/>
          </a:xfrm>
          <a:prstGeom prst="roundRect">
            <a:avLst>
              <a:gd name="adj" fmla="val 7852"/>
            </a:avLst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44D9BBE9-9E49-4B16-BDB1-2F372B88AF74}"/>
              </a:ext>
            </a:extLst>
          </p:cNvPr>
          <p:cNvSpPr/>
          <p:nvPr/>
        </p:nvSpPr>
        <p:spPr>
          <a:xfrm>
            <a:off x="5838463" y="2958762"/>
            <a:ext cx="2314054" cy="21451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5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F45F3DD-20D1-4F2A-8D3C-9069FAB405F0}"/>
              </a:ext>
            </a:extLst>
          </p:cNvPr>
          <p:cNvSpPr txBox="1"/>
          <p:nvPr/>
        </p:nvSpPr>
        <p:spPr>
          <a:xfrm>
            <a:off x="3448181" y="2312431"/>
            <a:ext cx="199915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Lightweight system usage</a:t>
            </a: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D807ABF3-E310-4EDC-B71D-ADB819AA807F}"/>
              </a:ext>
            </a:extLst>
          </p:cNvPr>
          <p:cNvGrpSpPr/>
          <p:nvPr/>
        </p:nvGrpSpPr>
        <p:grpSpPr>
          <a:xfrm>
            <a:off x="3958719" y="1229063"/>
            <a:ext cx="1031676" cy="1031676"/>
            <a:chOff x="369794" y="2148818"/>
            <a:chExt cx="576000" cy="576000"/>
          </a:xfrm>
        </p:grpSpPr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BCEF6B8D-FA7E-44C7-B541-3D5C4BBC6EBA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7B169CB0-720A-436D-8F42-DC704B14A40D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28" name="橢圓 27">
                <a:extLst>
                  <a:ext uri="{FF2B5EF4-FFF2-40B4-BE49-F238E27FC236}">
                    <a16:creationId xmlns:a16="http://schemas.microsoft.com/office/drawing/2014/main" id="{76400473-FFF5-451E-AEEC-E118776B11C9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EDA2C0FE-BFEC-4E49-9959-6C7888E33296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D73AB137-574A-4571-A7D3-FFBD18C0035F}"/>
              </a:ext>
            </a:extLst>
          </p:cNvPr>
          <p:cNvSpPr/>
          <p:nvPr/>
        </p:nvSpPr>
        <p:spPr>
          <a:xfrm rot="10800000">
            <a:off x="801164" y="2191893"/>
            <a:ext cx="2287552" cy="922502"/>
          </a:xfrm>
          <a:prstGeom prst="roundRect">
            <a:avLst>
              <a:gd name="adj" fmla="val 7852"/>
            </a:avLst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C0A421C-EA99-4A68-8740-9C4CFB63628B}"/>
              </a:ext>
            </a:extLst>
          </p:cNvPr>
          <p:cNvSpPr/>
          <p:nvPr/>
        </p:nvSpPr>
        <p:spPr>
          <a:xfrm>
            <a:off x="790733" y="2958762"/>
            <a:ext cx="2314054" cy="21451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5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/>
              <a:t>Smart</a:t>
            </a:r>
            <a:r>
              <a:rPr lang="zh-TW" altLang="en-US"/>
              <a:t> to use</a:t>
            </a:r>
            <a:endParaRPr 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56FC710-3AE6-4682-B759-B4FC4DE31D8E}"/>
              </a:ext>
            </a:extLst>
          </p:cNvPr>
          <p:cNvSpPr txBox="1"/>
          <p:nvPr/>
        </p:nvSpPr>
        <p:spPr>
          <a:xfrm>
            <a:off x="1111983" y="2312431"/>
            <a:ext cx="1658112" cy="5909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68580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None/>
              <a:tabLst/>
              <a:defRPr/>
            </a:pPr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Subscription-Based</a:t>
            </a:r>
            <a:endParaRPr lang="zh-TW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6C5E5F89-7C46-437D-84E6-92B6F045D048}"/>
              </a:ext>
            </a:extLst>
          </p:cNvPr>
          <p:cNvSpPr txBox="1"/>
          <p:nvPr/>
        </p:nvSpPr>
        <p:spPr>
          <a:xfrm>
            <a:off x="6196015" y="2437080"/>
            <a:ext cx="1593310" cy="3416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1600"/>
              </a:spcBef>
              <a:defRPr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QVR Family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A44CA3E9-BB4E-4D95-87F1-CCB825D6AA9B}"/>
              </a:ext>
            </a:extLst>
          </p:cNvPr>
          <p:cNvGrpSpPr/>
          <p:nvPr/>
        </p:nvGrpSpPr>
        <p:grpSpPr>
          <a:xfrm>
            <a:off x="1429102" y="1229063"/>
            <a:ext cx="1031676" cy="1031676"/>
            <a:chOff x="369794" y="2148818"/>
            <a:chExt cx="576000" cy="576000"/>
          </a:xfrm>
        </p:grpSpPr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040DD106-2431-467B-BF77-7FF47ED1C47D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9A651357-9BA3-4E17-9F17-B525CB686439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22" name="橢圓 21">
                <a:extLst>
                  <a:ext uri="{FF2B5EF4-FFF2-40B4-BE49-F238E27FC236}">
                    <a16:creationId xmlns:a16="http://schemas.microsoft.com/office/drawing/2014/main" id="{ED82AAFD-A745-4A50-8F39-82264DA9A86D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3" name="橢圓 22">
                <a:extLst>
                  <a:ext uri="{FF2B5EF4-FFF2-40B4-BE49-F238E27FC236}">
                    <a16:creationId xmlns:a16="http://schemas.microsoft.com/office/drawing/2014/main" id="{A3285B0E-2280-457A-9E17-F5FA7FC2349A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6BA97F5E-E7AD-4EF4-A15B-FFF8831AD4CE}"/>
              </a:ext>
            </a:extLst>
          </p:cNvPr>
          <p:cNvGrpSpPr/>
          <p:nvPr/>
        </p:nvGrpSpPr>
        <p:grpSpPr>
          <a:xfrm>
            <a:off x="6476832" y="1229063"/>
            <a:ext cx="1031676" cy="1031676"/>
            <a:chOff x="369794" y="2148818"/>
            <a:chExt cx="576000" cy="576000"/>
          </a:xfrm>
        </p:grpSpPr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AAD7F559-08DB-4ABF-98AF-BBCFB295312A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5629C7A1-8349-40D1-8371-594F5D339AB6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9997D1DE-156C-4557-B769-9411EC5ACD57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5" name="橢圓 34">
                <a:extLst>
                  <a:ext uri="{FF2B5EF4-FFF2-40B4-BE49-F238E27FC236}">
                    <a16:creationId xmlns:a16="http://schemas.microsoft.com/office/drawing/2014/main" id="{C4D126CE-255B-4132-9523-27B11FD964D9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" name="圖形 3">
            <a:extLst>
              <a:ext uri="{FF2B5EF4-FFF2-40B4-BE49-F238E27FC236}">
                <a16:creationId xmlns:a16="http://schemas.microsoft.com/office/drawing/2014/main" id="{5E58D2ED-3AB7-43E5-80E5-A7B5AF7D16CA}"/>
              </a:ext>
            </a:extLst>
          </p:cNvPr>
          <p:cNvGrpSpPr/>
          <p:nvPr/>
        </p:nvGrpSpPr>
        <p:grpSpPr>
          <a:xfrm>
            <a:off x="4204557" y="1449146"/>
            <a:ext cx="540000" cy="540000"/>
            <a:chOff x="4076700" y="2076568"/>
            <a:chExt cx="991933" cy="994386"/>
          </a:xfrm>
          <a:solidFill>
            <a:schemeClr val="accent5">
              <a:lumMod val="50000"/>
            </a:schemeClr>
          </a:solidFill>
        </p:grpSpPr>
        <p:sp>
          <p:nvSpPr>
            <p:cNvPr id="6" name="手繪多邊形: 圖案 5">
              <a:extLst>
                <a:ext uri="{FF2B5EF4-FFF2-40B4-BE49-F238E27FC236}">
                  <a16:creationId xmlns:a16="http://schemas.microsoft.com/office/drawing/2014/main" id="{F3FF566A-7976-4BF0-B4B3-70B8119E0221}"/>
                </a:ext>
              </a:extLst>
            </p:cNvPr>
            <p:cNvSpPr/>
            <p:nvPr/>
          </p:nvSpPr>
          <p:spPr>
            <a:xfrm>
              <a:off x="4076700" y="2542698"/>
              <a:ext cx="217551" cy="528256"/>
            </a:xfrm>
            <a:custGeom>
              <a:avLst/>
              <a:gdLst>
                <a:gd name="connsiteX0" fmla="*/ 217551 w 217551"/>
                <a:gd name="connsiteY0" fmla="*/ 492919 h 528256"/>
                <a:gd name="connsiteX1" fmla="*/ 217551 w 217551"/>
                <a:gd name="connsiteY1" fmla="*/ 35338 h 528256"/>
                <a:gd name="connsiteX2" fmla="*/ 182213 w 217551"/>
                <a:gd name="connsiteY2" fmla="*/ 0 h 528256"/>
                <a:gd name="connsiteX3" fmla="*/ 35338 w 217551"/>
                <a:gd name="connsiteY3" fmla="*/ 0 h 528256"/>
                <a:gd name="connsiteX4" fmla="*/ 0 w 217551"/>
                <a:gd name="connsiteY4" fmla="*/ 35338 h 528256"/>
                <a:gd name="connsiteX5" fmla="*/ 0 w 217551"/>
                <a:gd name="connsiteY5" fmla="*/ 492919 h 528256"/>
                <a:gd name="connsiteX6" fmla="*/ 35338 w 217551"/>
                <a:gd name="connsiteY6" fmla="*/ 528257 h 528256"/>
                <a:gd name="connsiteX7" fmla="*/ 182118 w 217551"/>
                <a:gd name="connsiteY7" fmla="*/ 528257 h 528256"/>
                <a:gd name="connsiteX8" fmla="*/ 217551 w 217551"/>
                <a:gd name="connsiteY8" fmla="*/ 492919 h 528256"/>
                <a:gd name="connsiteX9" fmla="*/ 167640 w 217551"/>
                <a:gd name="connsiteY9" fmla="*/ 80581 h 528256"/>
                <a:gd name="connsiteX10" fmla="*/ 135446 w 217551"/>
                <a:gd name="connsiteY10" fmla="*/ 112776 h 528256"/>
                <a:gd name="connsiteX11" fmla="*/ 103251 w 217551"/>
                <a:gd name="connsiteY11" fmla="*/ 80581 h 528256"/>
                <a:gd name="connsiteX12" fmla="*/ 135446 w 217551"/>
                <a:gd name="connsiteY12" fmla="*/ 48387 h 528256"/>
                <a:gd name="connsiteX13" fmla="*/ 167640 w 217551"/>
                <a:gd name="connsiteY13" fmla="*/ 80581 h 52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551" h="528256">
                  <a:moveTo>
                    <a:pt x="217551" y="492919"/>
                  </a:moveTo>
                  <a:lnTo>
                    <a:pt x="217551" y="35338"/>
                  </a:lnTo>
                  <a:cubicBezTo>
                    <a:pt x="217551" y="15811"/>
                    <a:pt x="201740" y="0"/>
                    <a:pt x="182213" y="0"/>
                  </a:cubicBezTo>
                  <a:lnTo>
                    <a:pt x="35338" y="0"/>
                  </a:lnTo>
                  <a:cubicBezTo>
                    <a:pt x="15812" y="0"/>
                    <a:pt x="0" y="15811"/>
                    <a:pt x="0" y="35338"/>
                  </a:cubicBezTo>
                  <a:lnTo>
                    <a:pt x="0" y="492919"/>
                  </a:lnTo>
                  <a:cubicBezTo>
                    <a:pt x="0" y="512445"/>
                    <a:pt x="15812" y="528257"/>
                    <a:pt x="35338" y="528257"/>
                  </a:cubicBezTo>
                  <a:lnTo>
                    <a:pt x="182118" y="528257"/>
                  </a:lnTo>
                  <a:cubicBezTo>
                    <a:pt x="201644" y="528257"/>
                    <a:pt x="217551" y="512445"/>
                    <a:pt x="217551" y="492919"/>
                  </a:cubicBezTo>
                  <a:close/>
                  <a:moveTo>
                    <a:pt x="167640" y="80581"/>
                  </a:moveTo>
                  <a:cubicBezTo>
                    <a:pt x="167640" y="98393"/>
                    <a:pt x="153257" y="112776"/>
                    <a:pt x="135446" y="112776"/>
                  </a:cubicBezTo>
                  <a:cubicBezTo>
                    <a:pt x="117634" y="112776"/>
                    <a:pt x="103251" y="98393"/>
                    <a:pt x="103251" y="80581"/>
                  </a:cubicBezTo>
                  <a:cubicBezTo>
                    <a:pt x="103251" y="62770"/>
                    <a:pt x="117634" y="48387"/>
                    <a:pt x="135446" y="48387"/>
                  </a:cubicBezTo>
                  <a:cubicBezTo>
                    <a:pt x="153257" y="48292"/>
                    <a:pt x="167640" y="62770"/>
                    <a:pt x="167640" y="805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78EB7FB0-7A01-4BB1-97B1-086CE554C455}"/>
                </a:ext>
              </a:extLst>
            </p:cNvPr>
            <p:cNvSpPr/>
            <p:nvPr/>
          </p:nvSpPr>
          <p:spPr>
            <a:xfrm>
              <a:off x="4350353" y="2076568"/>
              <a:ext cx="718280" cy="921425"/>
            </a:xfrm>
            <a:custGeom>
              <a:avLst/>
              <a:gdLst>
                <a:gd name="connsiteX0" fmla="*/ 704088 w 718280"/>
                <a:gd name="connsiteY0" fmla="*/ 447176 h 921425"/>
                <a:gd name="connsiteX1" fmla="*/ 700469 w 718280"/>
                <a:gd name="connsiteY1" fmla="*/ 443270 h 921425"/>
                <a:gd name="connsiteX2" fmla="*/ 619982 w 718280"/>
                <a:gd name="connsiteY2" fmla="*/ 411457 h 921425"/>
                <a:gd name="connsiteX3" fmla="*/ 565595 w 718280"/>
                <a:gd name="connsiteY3" fmla="*/ 403456 h 921425"/>
                <a:gd name="connsiteX4" fmla="*/ 457200 w 718280"/>
                <a:gd name="connsiteY4" fmla="*/ 394883 h 921425"/>
                <a:gd name="connsiteX5" fmla="*/ 422053 w 718280"/>
                <a:gd name="connsiteY5" fmla="*/ 365165 h 921425"/>
                <a:gd name="connsiteX6" fmla="*/ 435293 w 718280"/>
                <a:gd name="connsiteY6" fmla="*/ 208384 h 921425"/>
                <a:gd name="connsiteX7" fmla="*/ 447389 w 718280"/>
                <a:gd name="connsiteY7" fmla="*/ 121040 h 921425"/>
                <a:gd name="connsiteX8" fmla="*/ 435769 w 718280"/>
                <a:gd name="connsiteY8" fmla="*/ 61032 h 921425"/>
                <a:gd name="connsiteX9" fmla="*/ 412909 w 718280"/>
                <a:gd name="connsiteY9" fmla="*/ 23885 h 921425"/>
                <a:gd name="connsiteX10" fmla="*/ 376618 w 718280"/>
                <a:gd name="connsiteY10" fmla="*/ 1501 h 921425"/>
                <a:gd name="connsiteX11" fmla="*/ 352139 w 718280"/>
                <a:gd name="connsiteY11" fmla="*/ 1025 h 921425"/>
                <a:gd name="connsiteX12" fmla="*/ 331089 w 718280"/>
                <a:gd name="connsiteY12" fmla="*/ 10645 h 921425"/>
                <a:gd name="connsiteX13" fmla="*/ 320516 w 718280"/>
                <a:gd name="connsiteY13" fmla="*/ 28266 h 921425"/>
                <a:gd name="connsiteX14" fmla="*/ 317945 w 718280"/>
                <a:gd name="connsiteY14" fmla="*/ 45316 h 921425"/>
                <a:gd name="connsiteX15" fmla="*/ 322040 w 718280"/>
                <a:gd name="connsiteY15" fmla="*/ 94941 h 921425"/>
                <a:gd name="connsiteX16" fmla="*/ 296609 w 718280"/>
                <a:gd name="connsiteY16" fmla="*/ 197906 h 921425"/>
                <a:gd name="connsiteX17" fmla="*/ 277654 w 718280"/>
                <a:gd name="connsiteY17" fmla="*/ 246008 h 921425"/>
                <a:gd name="connsiteX18" fmla="*/ 256603 w 718280"/>
                <a:gd name="connsiteY18" fmla="*/ 290680 h 921425"/>
                <a:gd name="connsiteX19" fmla="*/ 118491 w 718280"/>
                <a:gd name="connsiteY19" fmla="*/ 476227 h 921425"/>
                <a:gd name="connsiteX20" fmla="*/ 26860 w 718280"/>
                <a:gd name="connsiteY20" fmla="*/ 521185 h 921425"/>
                <a:gd name="connsiteX21" fmla="*/ 0 w 718280"/>
                <a:gd name="connsiteY21" fmla="*/ 553856 h 921425"/>
                <a:gd name="connsiteX22" fmla="*/ 0 w 718280"/>
                <a:gd name="connsiteY22" fmla="*/ 770264 h 921425"/>
                <a:gd name="connsiteX23" fmla="*/ 0 w 718280"/>
                <a:gd name="connsiteY23" fmla="*/ 907995 h 921425"/>
                <a:gd name="connsiteX24" fmla="*/ 0 w 718280"/>
                <a:gd name="connsiteY24" fmla="*/ 908852 h 921425"/>
                <a:gd name="connsiteX25" fmla="*/ 12573 w 718280"/>
                <a:gd name="connsiteY25" fmla="*/ 921425 h 921425"/>
                <a:gd name="connsiteX26" fmla="*/ 546545 w 718280"/>
                <a:gd name="connsiteY26" fmla="*/ 921425 h 921425"/>
                <a:gd name="connsiteX27" fmla="*/ 619982 w 718280"/>
                <a:gd name="connsiteY27" fmla="*/ 840177 h 921425"/>
                <a:gd name="connsiteX28" fmla="*/ 647891 w 718280"/>
                <a:gd name="connsiteY28" fmla="*/ 791790 h 921425"/>
                <a:gd name="connsiteX29" fmla="*/ 655701 w 718280"/>
                <a:gd name="connsiteY29" fmla="*/ 720162 h 921425"/>
                <a:gd name="connsiteX30" fmla="*/ 670655 w 718280"/>
                <a:gd name="connsiteY30" fmla="*/ 680252 h 921425"/>
                <a:gd name="connsiteX31" fmla="*/ 700088 w 718280"/>
                <a:gd name="connsiteY31" fmla="*/ 631675 h 921425"/>
                <a:gd name="connsiteX32" fmla="*/ 699135 w 718280"/>
                <a:gd name="connsiteY32" fmla="*/ 599480 h 921425"/>
                <a:gd name="connsiteX33" fmla="*/ 689324 w 718280"/>
                <a:gd name="connsiteY33" fmla="*/ 579287 h 921425"/>
                <a:gd name="connsiteX34" fmla="*/ 685991 w 718280"/>
                <a:gd name="connsiteY34" fmla="*/ 566333 h 921425"/>
                <a:gd name="connsiteX35" fmla="*/ 693039 w 718280"/>
                <a:gd name="connsiteY35" fmla="*/ 553951 h 921425"/>
                <a:gd name="connsiteX36" fmla="*/ 703421 w 718280"/>
                <a:gd name="connsiteY36" fmla="*/ 544235 h 921425"/>
                <a:gd name="connsiteX37" fmla="*/ 713708 w 718280"/>
                <a:gd name="connsiteY37" fmla="*/ 523757 h 921425"/>
                <a:gd name="connsiteX38" fmla="*/ 718185 w 718280"/>
                <a:gd name="connsiteY38" fmla="*/ 497468 h 921425"/>
                <a:gd name="connsiteX39" fmla="*/ 717899 w 718280"/>
                <a:gd name="connsiteY39" fmla="*/ 484323 h 921425"/>
                <a:gd name="connsiteX40" fmla="*/ 716090 w 718280"/>
                <a:gd name="connsiteY40" fmla="*/ 472607 h 921425"/>
                <a:gd name="connsiteX41" fmla="*/ 704088 w 718280"/>
                <a:gd name="connsiteY41" fmla="*/ 447176 h 92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18280" h="921425">
                  <a:moveTo>
                    <a:pt x="704088" y="447176"/>
                  </a:moveTo>
                  <a:cubicBezTo>
                    <a:pt x="702945" y="445842"/>
                    <a:pt x="701707" y="444509"/>
                    <a:pt x="700469" y="443270"/>
                  </a:cubicBezTo>
                  <a:cubicBezTo>
                    <a:pt x="679418" y="422887"/>
                    <a:pt x="647795" y="416505"/>
                    <a:pt x="619982" y="411457"/>
                  </a:cubicBezTo>
                  <a:cubicBezTo>
                    <a:pt x="601980" y="408123"/>
                    <a:pt x="583787" y="405551"/>
                    <a:pt x="565595" y="403456"/>
                  </a:cubicBezTo>
                  <a:cubicBezTo>
                    <a:pt x="529590" y="399265"/>
                    <a:pt x="493395" y="396884"/>
                    <a:pt x="457200" y="394883"/>
                  </a:cubicBezTo>
                  <a:cubicBezTo>
                    <a:pt x="439674" y="393931"/>
                    <a:pt x="423863" y="383930"/>
                    <a:pt x="422053" y="365165"/>
                  </a:cubicBezTo>
                  <a:cubicBezTo>
                    <a:pt x="415290" y="296395"/>
                    <a:pt x="435293" y="208384"/>
                    <a:pt x="435293" y="208384"/>
                  </a:cubicBezTo>
                  <a:cubicBezTo>
                    <a:pt x="443008" y="179999"/>
                    <a:pt x="448056" y="150567"/>
                    <a:pt x="447389" y="121040"/>
                  </a:cubicBezTo>
                  <a:cubicBezTo>
                    <a:pt x="446913" y="100561"/>
                    <a:pt x="443484" y="79987"/>
                    <a:pt x="435769" y="61032"/>
                  </a:cubicBezTo>
                  <a:cubicBezTo>
                    <a:pt x="430340" y="47507"/>
                    <a:pt x="422624" y="34743"/>
                    <a:pt x="412909" y="23885"/>
                  </a:cubicBezTo>
                  <a:cubicBezTo>
                    <a:pt x="403289" y="13217"/>
                    <a:pt x="390811" y="4739"/>
                    <a:pt x="376618" y="1501"/>
                  </a:cubicBezTo>
                  <a:cubicBezTo>
                    <a:pt x="368713" y="-309"/>
                    <a:pt x="360140" y="-499"/>
                    <a:pt x="352139" y="1025"/>
                  </a:cubicBezTo>
                  <a:cubicBezTo>
                    <a:pt x="344519" y="2453"/>
                    <a:pt x="336995" y="5692"/>
                    <a:pt x="331089" y="10645"/>
                  </a:cubicBezTo>
                  <a:cubicBezTo>
                    <a:pt x="325755" y="15122"/>
                    <a:pt x="322421" y="21694"/>
                    <a:pt x="320516" y="28266"/>
                  </a:cubicBezTo>
                  <a:cubicBezTo>
                    <a:pt x="318897" y="33791"/>
                    <a:pt x="318135" y="39601"/>
                    <a:pt x="317945" y="45316"/>
                  </a:cubicBezTo>
                  <a:cubicBezTo>
                    <a:pt x="317278" y="61985"/>
                    <a:pt x="323755" y="78177"/>
                    <a:pt x="322040" y="94941"/>
                  </a:cubicBezTo>
                  <a:cubicBezTo>
                    <a:pt x="318326" y="130279"/>
                    <a:pt x="308134" y="164474"/>
                    <a:pt x="296609" y="197906"/>
                  </a:cubicBezTo>
                  <a:cubicBezTo>
                    <a:pt x="290989" y="214194"/>
                    <a:pt x="284607" y="230291"/>
                    <a:pt x="277654" y="246008"/>
                  </a:cubicBezTo>
                  <a:cubicBezTo>
                    <a:pt x="271082" y="261057"/>
                    <a:pt x="263938" y="275916"/>
                    <a:pt x="256603" y="290680"/>
                  </a:cubicBezTo>
                  <a:cubicBezTo>
                    <a:pt x="222314" y="359260"/>
                    <a:pt x="176784" y="425744"/>
                    <a:pt x="118491" y="476227"/>
                  </a:cubicBezTo>
                  <a:cubicBezTo>
                    <a:pt x="92583" y="498706"/>
                    <a:pt x="60484" y="514517"/>
                    <a:pt x="26860" y="521185"/>
                  </a:cubicBezTo>
                  <a:cubicBezTo>
                    <a:pt x="11240" y="524328"/>
                    <a:pt x="0" y="537854"/>
                    <a:pt x="0" y="553856"/>
                  </a:cubicBezTo>
                  <a:lnTo>
                    <a:pt x="0" y="770264"/>
                  </a:lnTo>
                  <a:lnTo>
                    <a:pt x="0" y="907995"/>
                  </a:lnTo>
                  <a:lnTo>
                    <a:pt x="0" y="908852"/>
                  </a:lnTo>
                  <a:cubicBezTo>
                    <a:pt x="0" y="915806"/>
                    <a:pt x="5620" y="921425"/>
                    <a:pt x="12573" y="921425"/>
                  </a:cubicBezTo>
                  <a:lnTo>
                    <a:pt x="546545" y="921425"/>
                  </a:lnTo>
                  <a:cubicBezTo>
                    <a:pt x="591598" y="921330"/>
                    <a:pt x="636365" y="883040"/>
                    <a:pt x="619982" y="840177"/>
                  </a:cubicBezTo>
                  <a:cubicBezTo>
                    <a:pt x="610457" y="815317"/>
                    <a:pt x="637127" y="807983"/>
                    <a:pt x="647891" y="791790"/>
                  </a:cubicBezTo>
                  <a:cubicBezTo>
                    <a:pt x="661607" y="771216"/>
                    <a:pt x="663416" y="743308"/>
                    <a:pt x="655701" y="720162"/>
                  </a:cubicBezTo>
                  <a:cubicBezTo>
                    <a:pt x="650272" y="703874"/>
                    <a:pt x="657606" y="689873"/>
                    <a:pt x="670655" y="680252"/>
                  </a:cubicBezTo>
                  <a:cubicBezTo>
                    <a:pt x="686562" y="668632"/>
                    <a:pt x="697135" y="651106"/>
                    <a:pt x="700088" y="631675"/>
                  </a:cubicBezTo>
                  <a:cubicBezTo>
                    <a:pt x="701707" y="621007"/>
                    <a:pt x="701326" y="609958"/>
                    <a:pt x="699135" y="599480"/>
                  </a:cubicBezTo>
                  <a:cubicBezTo>
                    <a:pt x="697516" y="591956"/>
                    <a:pt x="693325" y="585669"/>
                    <a:pt x="689324" y="579287"/>
                  </a:cubicBezTo>
                  <a:cubicBezTo>
                    <a:pt x="686848" y="575382"/>
                    <a:pt x="685133" y="571001"/>
                    <a:pt x="685991" y="566333"/>
                  </a:cubicBezTo>
                  <a:cubicBezTo>
                    <a:pt x="686848" y="561761"/>
                    <a:pt x="689896" y="557285"/>
                    <a:pt x="693039" y="553951"/>
                  </a:cubicBezTo>
                  <a:cubicBezTo>
                    <a:pt x="696373" y="550522"/>
                    <a:pt x="700373" y="547950"/>
                    <a:pt x="703421" y="544235"/>
                  </a:cubicBezTo>
                  <a:cubicBezTo>
                    <a:pt x="708374" y="538330"/>
                    <a:pt x="711422" y="531091"/>
                    <a:pt x="713708" y="523757"/>
                  </a:cubicBezTo>
                  <a:cubicBezTo>
                    <a:pt x="716375" y="515279"/>
                    <a:pt x="717804" y="506421"/>
                    <a:pt x="718185" y="497468"/>
                  </a:cubicBezTo>
                  <a:cubicBezTo>
                    <a:pt x="718376" y="493086"/>
                    <a:pt x="718280" y="488705"/>
                    <a:pt x="717899" y="484323"/>
                  </a:cubicBezTo>
                  <a:cubicBezTo>
                    <a:pt x="717518" y="480513"/>
                    <a:pt x="716090" y="476322"/>
                    <a:pt x="716090" y="472607"/>
                  </a:cubicBezTo>
                  <a:cubicBezTo>
                    <a:pt x="713994" y="463368"/>
                    <a:pt x="710184" y="454415"/>
                    <a:pt x="704088" y="4471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46" name="圖形 3">
            <a:extLst>
              <a:ext uri="{FF2B5EF4-FFF2-40B4-BE49-F238E27FC236}">
                <a16:creationId xmlns:a16="http://schemas.microsoft.com/office/drawing/2014/main" id="{887EF87D-BB57-419C-AEB0-59611506E989}"/>
              </a:ext>
            </a:extLst>
          </p:cNvPr>
          <p:cNvGrpSpPr/>
          <p:nvPr/>
        </p:nvGrpSpPr>
        <p:grpSpPr>
          <a:xfrm>
            <a:off x="6722670" y="1449146"/>
            <a:ext cx="540000" cy="540000"/>
            <a:chOff x="4076700" y="2076568"/>
            <a:chExt cx="991933" cy="994386"/>
          </a:xfrm>
          <a:solidFill>
            <a:schemeClr val="accent5">
              <a:lumMod val="50000"/>
            </a:schemeClr>
          </a:solidFill>
        </p:grpSpPr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F814AB84-7AD1-4A6B-B859-2A80769B5D5F}"/>
                </a:ext>
              </a:extLst>
            </p:cNvPr>
            <p:cNvSpPr/>
            <p:nvPr/>
          </p:nvSpPr>
          <p:spPr>
            <a:xfrm>
              <a:off x="4076700" y="2542698"/>
              <a:ext cx="217551" cy="528256"/>
            </a:xfrm>
            <a:custGeom>
              <a:avLst/>
              <a:gdLst>
                <a:gd name="connsiteX0" fmla="*/ 217551 w 217551"/>
                <a:gd name="connsiteY0" fmla="*/ 492919 h 528256"/>
                <a:gd name="connsiteX1" fmla="*/ 217551 w 217551"/>
                <a:gd name="connsiteY1" fmla="*/ 35338 h 528256"/>
                <a:gd name="connsiteX2" fmla="*/ 182213 w 217551"/>
                <a:gd name="connsiteY2" fmla="*/ 0 h 528256"/>
                <a:gd name="connsiteX3" fmla="*/ 35338 w 217551"/>
                <a:gd name="connsiteY3" fmla="*/ 0 h 528256"/>
                <a:gd name="connsiteX4" fmla="*/ 0 w 217551"/>
                <a:gd name="connsiteY4" fmla="*/ 35338 h 528256"/>
                <a:gd name="connsiteX5" fmla="*/ 0 w 217551"/>
                <a:gd name="connsiteY5" fmla="*/ 492919 h 528256"/>
                <a:gd name="connsiteX6" fmla="*/ 35338 w 217551"/>
                <a:gd name="connsiteY6" fmla="*/ 528257 h 528256"/>
                <a:gd name="connsiteX7" fmla="*/ 182118 w 217551"/>
                <a:gd name="connsiteY7" fmla="*/ 528257 h 528256"/>
                <a:gd name="connsiteX8" fmla="*/ 217551 w 217551"/>
                <a:gd name="connsiteY8" fmla="*/ 492919 h 528256"/>
                <a:gd name="connsiteX9" fmla="*/ 167640 w 217551"/>
                <a:gd name="connsiteY9" fmla="*/ 80581 h 528256"/>
                <a:gd name="connsiteX10" fmla="*/ 135446 w 217551"/>
                <a:gd name="connsiteY10" fmla="*/ 112776 h 528256"/>
                <a:gd name="connsiteX11" fmla="*/ 103251 w 217551"/>
                <a:gd name="connsiteY11" fmla="*/ 80581 h 528256"/>
                <a:gd name="connsiteX12" fmla="*/ 135446 w 217551"/>
                <a:gd name="connsiteY12" fmla="*/ 48387 h 528256"/>
                <a:gd name="connsiteX13" fmla="*/ 167640 w 217551"/>
                <a:gd name="connsiteY13" fmla="*/ 80581 h 52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551" h="528256">
                  <a:moveTo>
                    <a:pt x="217551" y="492919"/>
                  </a:moveTo>
                  <a:lnTo>
                    <a:pt x="217551" y="35338"/>
                  </a:lnTo>
                  <a:cubicBezTo>
                    <a:pt x="217551" y="15811"/>
                    <a:pt x="201740" y="0"/>
                    <a:pt x="182213" y="0"/>
                  </a:cubicBezTo>
                  <a:lnTo>
                    <a:pt x="35338" y="0"/>
                  </a:lnTo>
                  <a:cubicBezTo>
                    <a:pt x="15812" y="0"/>
                    <a:pt x="0" y="15811"/>
                    <a:pt x="0" y="35338"/>
                  </a:cubicBezTo>
                  <a:lnTo>
                    <a:pt x="0" y="492919"/>
                  </a:lnTo>
                  <a:cubicBezTo>
                    <a:pt x="0" y="512445"/>
                    <a:pt x="15812" y="528257"/>
                    <a:pt x="35338" y="528257"/>
                  </a:cubicBezTo>
                  <a:lnTo>
                    <a:pt x="182118" y="528257"/>
                  </a:lnTo>
                  <a:cubicBezTo>
                    <a:pt x="201644" y="528257"/>
                    <a:pt x="217551" y="512445"/>
                    <a:pt x="217551" y="492919"/>
                  </a:cubicBezTo>
                  <a:close/>
                  <a:moveTo>
                    <a:pt x="167640" y="80581"/>
                  </a:moveTo>
                  <a:cubicBezTo>
                    <a:pt x="167640" y="98393"/>
                    <a:pt x="153257" y="112776"/>
                    <a:pt x="135446" y="112776"/>
                  </a:cubicBezTo>
                  <a:cubicBezTo>
                    <a:pt x="117634" y="112776"/>
                    <a:pt x="103251" y="98393"/>
                    <a:pt x="103251" y="80581"/>
                  </a:cubicBezTo>
                  <a:cubicBezTo>
                    <a:pt x="103251" y="62770"/>
                    <a:pt x="117634" y="48387"/>
                    <a:pt x="135446" y="48387"/>
                  </a:cubicBezTo>
                  <a:cubicBezTo>
                    <a:pt x="153257" y="48292"/>
                    <a:pt x="167640" y="62770"/>
                    <a:pt x="167640" y="805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07F04F91-93E5-4597-9A27-2B359443C8F5}"/>
                </a:ext>
              </a:extLst>
            </p:cNvPr>
            <p:cNvSpPr/>
            <p:nvPr/>
          </p:nvSpPr>
          <p:spPr>
            <a:xfrm>
              <a:off x="4350353" y="2076568"/>
              <a:ext cx="718280" cy="921425"/>
            </a:xfrm>
            <a:custGeom>
              <a:avLst/>
              <a:gdLst>
                <a:gd name="connsiteX0" fmla="*/ 704088 w 718280"/>
                <a:gd name="connsiteY0" fmla="*/ 447176 h 921425"/>
                <a:gd name="connsiteX1" fmla="*/ 700469 w 718280"/>
                <a:gd name="connsiteY1" fmla="*/ 443270 h 921425"/>
                <a:gd name="connsiteX2" fmla="*/ 619982 w 718280"/>
                <a:gd name="connsiteY2" fmla="*/ 411457 h 921425"/>
                <a:gd name="connsiteX3" fmla="*/ 565595 w 718280"/>
                <a:gd name="connsiteY3" fmla="*/ 403456 h 921425"/>
                <a:gd name="connsiteX4" fmla="*/ 457200 w 718280"/>
                <a:gd name="connsiteY4" fmla="*/ 394883 h 921425"/>
                <a:gd name="connsiteX5" fmla="*/ 422053 w 718280"/>
                <a:gd name="connsiteY5" fmla="*/ 365165 h 921425"/>
                <a:gd name="connsiteX6" fmla="*/ 435293 w 718280"/>
                <a:gd name="connsiteY6" fmla="*/ 208384 h 921425"/>
                <a:gd name="connsiteX7" fmla="*/ 447389 w 718280"/>
                <a:gd name="connsiteY7" fmla="*/ 121040 h 921425"/>
                <a:gd name="connsiteX8" fmla="*/ 435769 w 718280"/>
                <a:gd name="connsiteY8" fmla="*/ 61032 h 921425"/>
                <a:gd name="connsiteX9" fmla="*/ 412909 w 718280"/>
                <a:gd name="connsiteY9" fmla="*/ 23885 h 921425"/>
                <a:gd name="connsiteX10" fmla="*/ 376618 w 718280"/>
                <a:gd name="connsiteY10" fmla="*/ 1501 h 921425"/>
                <a:gd name="connsiteX11" fmla="*/ 352139 w 718280"/>
                <a:gd name="connsiteY11" fmla="*/ 1025 h 921425"/>
                <a:gd name="connsiteX12" fmla="*/ 331089 w 718280"/>
                <a:gd name="connsiteY12" fmla="*/ 10645 h 921425"/>
                <a:gd name="connsiteX13" fmla="*/ 320516 w 718280"/>
                <a:gd name="connsiteY13" fmla="*/ 28266 h 921425"/>
                <a:gd name="connsiteX14" fmla="*/ 317945 w 718280"/>
                <a:gd name="connsiteY14" fmla="*/ 45316 h 921425"/>
                <a:gd name="connsiteX15" fmla="*/ 322040 w 718280"/>
                <a:gd name="connsiteY15" fmla="*/ 94941 h 921425"/>
                <a:gd name="connsiteX16" fmla="*/ 296609 w 718280"/>
                <a:gd name="connsiteY16" fmla="*/ 197906 h 921425"/>
                <a:gd name="connsiteX17" fmla="*/ 277654 w 718280"/>
                <a:gd name="connsiteY17" fmla="*/ 246008 h 921425"/>
                <a:gd name="connsiteX18" fmla="*/ 256603 w 718280"/>
                <a:gd name="connsiteY18" fmla="*/ 290680 h 921425"/>
                <a:gd name="connsiteX19" fmla="*/ 118491 w 718280"/>
                <a:gd name="connsiteY19" fmla="*/ 476227 h 921425"/>
                <a:gd name="connsiteX20" fmla="*/ 26860 w 718280"/>
                <a:gd name="connsiteY20" fmla="*/ 521185 h 921425"/>
                <a:gd name="connsiteX21" fmla="*/ 0 w 718280"/>
                <a:gd name="connsiteY21" fmla="*/ 553856 h 921425"/>
                <a:gd name="connsiteX22" fmla="*/ 0 w 718280"/>
                <a:gd name="connsiteY22" fmla="*/ 770264 h 921425"/>
                <a:gd name="connsiteX23" fmla="*/ 0 w 718280"/>
                <a:gd name="connsiteY23" fmla="*/ 907995 h 921425"/>
                <a:gd name="connsiteX24" fmla="*/ 0 w 718280"/>
                <a:gd name="connsiteY24" fmla="*/ 908852 h 921425"/>
                <a:gd name="connsiteX25" fmla="*/ 12573 w 718280"/>
                <a:gd name="connsiteY25" fmla="*/ 921425 h 921425"/>
                <a:gd name="connsiteX26" fmla="*/ 546545 w 718280"/>
                <a:gd name="connsiteY26" fmla="*/ 921425 h 921425"/>
                <a:gd name="connsiteX27" fmla="*/ 619982 w 718280"/>
                <a:gd name="connsiteY27" fmla="*/ 840177 h 921425"/>
                <a:gd name="connsiteX28" fmla="*/ 647891 w 718280"/>
                <a:gd name="connsiteY28" fmla="*/ 791790 h 921425"/>
                <a:gd name="connsiteX29" fmla="*/ 655701 w 718280"/>
                <a:gd name="connsiteY29" fmla="*/ 720162 h 921425"/>
                <a:gd name="connsiteX30" fmla="*/ 670655 w 718280"/>
                <a:gd name="connsiteY30" fmla="*/ 680252 h 921425"/>
                <a:gd name="connsiteX31" fmla="*/ 700088 w 718280"/>
                <a:gd name="connsiteY31" fmla="*/ 631675 h 921425"/>
                <a:gd name="connsiteX32" fmla="*/ 699135 w 718280"/>
                <a:gd name="connsiteY32" fmla="*/ 599480 h 921425"/>
                <a:gd name="connsiteX33" fmla="*/ 689324 w 718280"/>
                <a:gd name="connsiteY33" fmla="*/ 579287 h 921425"/>
                <a:gd name="connsiteX34" fmla="*/ 685991 w 718280"/>
                <a:gd name="connsiteY34" fmla="*/ 566333 h 921425"/>
                <a:gd name="connsiteX35" fmla="*/ 693039 w 718280"/>
                <a:gd name="connsiteY35" fmla="*/ 553951 h 921425"/>
                <a:gd name="connsiteX36" fmla="*/ 703421 w 718280"/>
                <a:gd name="connsiteY36" fmla="*/ 544235 h 921425"/>
                <a:gd name="connsiteX37" fmla="*/ 713708 w 718280"/>
                <a:gd name="connsiteY37" fmla="*/ 523757 h 921425"/>
                <a:gd name="connsiteX38" fmla="*/ 718185 w 718280"/>
                <a:gd name="connsiteY38" fmla="*/ 497468 h 921425"/>
                <a:gd name="connsiteX39" fmla="*/ 717899 w 718280"/>
                <a:gd name="connsiteY39" fmla="*/ 484323 h 921425"/>
                <a:gd name="connsiteX40" fmla="*/ 716090 w 718280"/>
                <a:gd name="connsiteY40" fmla="*/ 472607 h 921425"/>
                <a:gd name="connsiteX41" fmla="*/ 704088 w 718280"/>
                <a:gd name="connsiteY41" fmla="*/ 447176 h 92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18280" h="921425">
                  <a:moveTo>
                    <a:pt x="704088" y="447176"/>
                  </a:moveTo>
                  <a:cubicBezTo>
                    <a:pt x="702945" y="445842"/>
                    <a:pt x="701707" y="444509"/>
                    <a:pt x="700469" y="443270"/>
                  </a:cubicBezTo>
                  <a:cubicBezTo>
                    <a:pt x="679418" y="422887"/>
                    <a:pt x="647795" y="416505"/>
                    <a:pt x="619982" y="411457"/>
                  </a:cubicBezTo>
                  <a:cubicBezTo>
                    <a:pt x="601980" y="408123"/>
                    <a:pt x="583787" y="405551"/>
                    <a:pt x="565595" y="403456"/>
                  </a:cubicBezTo>
                  <a:cubicBezTo>
                    <a:pt x="529590" y="399265"/>
                    <a:pt x="493395" y="396884"/>
                    <a:pt x="457200" y="394883"/>
                  </a:cubicBezTo>
                  <a:cubicBezTo>
                    <a:pt x="439674" y="393931"/>
                    <a:pt x="423863" y="383930"/>
                    <a:pt x="422053" y="365165"/>
                  </a:cubicBezTo>
                  <a:cubicBezTo>
                    <a:pt x="415290" y="296395"/>
                    <a:pt x="435293" y="208384"/>
                    <a:pt x="435293" y="208384"/>
                  </a:cubicBezTo>
                  <a:cubicBezTo>
                    <a:pt x="443008" y="179999"/>
                    <a:pt x="448056" y="150567"/>
                    <a:pt x="447389" y="121040"/>
                  </a:cubicBezTo>
                  <a:cubicBezTo>
                    <a:pt x="446913" y="100561"/>
                    <a:pt x="443484" y="79987"/>
                    <a:pt x="435769" y="61032"/>
                  </a:cubicBezTo>
                  <a:cubicBezTo>
                    <a:pt x="430340" y="47507"/>
                    <a:pt x="422624" y="34743"/>
                    <a:pt x="412909" y="23885"/>
                  </a:cubicBezTo>
                  <a:cubicBezTo>
                    <a:pt x="403289" y="13217"/>
                    <a:pt x="390811" y="4739"/>
                    <a:pt x="376618" y="1501"/>
                  </a:cubicBezTo>
                  <a:cubicBezTo>
                    <a:pt x="368713" y="-309"/>
                    <a:pt x="360140" y="-499"/>
                    <a:pt x="352139" y="1025"/>
                  </a:cubicBezTo>
                  <a:cubicBezTo>
                    <a:pt x="344519" y="2453"/>
                    <a:pt x="336995" y="5692"/>
                    <a:pt x="331089" y="10645"/>
                  </a:cubicBezTo>
                  <a:cubicBezTo>
                    <a:pt x="325755" y="15122"/>
                    <a:pt x="322421" y="21694"/>
                    <a:pt x="320516" y="28266"/>
                  </a:cubicBezTo>
                  <a:cubicBezTo>
                    <a:pt x="318897" y="33791"/>
                    <a:pt x="318135" y="39601"/>
                    <a:pt x="317945" y="45316"/>
                  </a:cubicBezTo>
                  <a:cubicBezTo>
                    <a:pt x="317278" y="61985"/>
                    <a:pt x="323755" y="78177"/>
                    <a:pt x="322040" y="94941"/>
                  </a:cubicBezTo>
                  <a:cubicBezTo>
                    <a:pt x="318326" y="130279"/>
                    <a:pt x="308134" y="164474"/>
                    <a:pt x="296609" y="197906"/>
                  </a:cubicBezTo>
                  <a:cubicBezTo>
                    <a:pt x="290989" y="214194"/>
                    <a:pt x="284607" y="230291"/>
                    <a:pt x="277654" y="246008"/>
                  </a:cubicBezTo>
                  <a:cubicBezTo>
                    <a:pt x="271082" y="261057"/>
                    <a:pt x="263938" y="275916"/>
                    <a:pt x="256603" y="290680"/>
                  </a:cubicBezTo>
                  <a:cubicBezTo>
                    <a:pt x="222314" y="359260"/>
                    <a:pt x="176784" y="425744"/>
                    <a:pt x="118491" y="476227"/>
                  </a:cubicBezTo>
                  <a:cubicBezTo>
                    <a:pt x="92583" y="498706"/>
                    <a:pt x="60484" y="514517"/>
                    <a:pt x="26860" y="521185"/>
                  </a:cubicBezTo>
                  <a:cubicBezTo>
                    <a:pt x="11240" y="524328"/>
                    <a:pt x="0" y="537854"/>
                    <a:pt x="0" y="553856"/>
                  </a:cubicBezTo>
                  <a:lnTo>
                    <a:pt x="0" y="770264"/>
                  </a:lnTo>
                  <a:lnTo>
                    <a:pt x="0" y="907995"/>
                  </a:lnTo>
                  <a:lnTo>
                    <a:pt x="0" y="908852"/>
                  </a:lnTo>
                  <a:cubicBezTo>
                    <a:pt x="0" y="915806"/>
                    <a:pt x="5620" y="921425"/>
                    <a:pt x="12573" y="921425"/>
                  </a:cubicBezTo>
                  <a:lnTo>
                    <a:pt x="546545" y="921425"/>
                  </a:lnTo>
                  <a:cubicBezTo>
                    <a:pt x="591598" y="921330"/>
                    <a:pt x="636365" y="883040"/>
                    <a:pt x="619982" y="840177"/>
                  </a:cubicBezTo>
                  <a:cubicBezTo>
                    <a:pt x="610457" y="815317"/>
                    <a:pt x="637127" y="807983"/>
                    <a:pt x="647891" y="791790"/>
                  </a:cubicBezTo>
                  <a:cubicBezTo>
                    <a:pt x="661607" y="771216"/>
                    <a:pt x="663416" y="743308"/>
                    <a:pt x="655701" y="720162"/>
                  </a:cubicBezTo>
                  <a:cubicBezTo>
                    <a:pt x="650272" y="703874"/>
                    <a:pt x="657606" y="689873"/>
                    <a:pt x="670655" y="680252"/>
                  </a:cubicBezTo>
                  <a:cubicBezTo>
                    <a:pt x="686562" y="668632"/>
                    <a:pt x="697135" y="651106"/>
                    <a:pt x="700088" y="631675"/>
                  </a:cubicBezTo>
                  <a:cubicBezTo>
                    <a:pt x="701707" y="621007"/>
                    <a:pt x="701326" y="609958"/>
                    <a:pt x="699135" y="599480"/>
                  </a:cubicBezTo>
                  <a:cubicBezTo>
                    <a:pt x="697516" y="591956"/>
                    <a:pt x="693325" y="585669"/>
                    <a:pt x="689324" y="579287"/>
                  </a:cubicBezTo>
                  <a:cubicBezTo>
                    <a:pt x="686848" y="575382"/>
                    <a:pt x="685133" y="571001"/>
                    <a:pt x="685991" y="566333"/>
                  </a:cubicBezTo>
                  <a:cubicBezTo>
                    <a:pt x="686848" y="561761"/>
                    <a:pt x="689896" y="557285"/>
                    <a:pt x="693039" y="553951"/>
                  </a:cubicBezTo>
                  <a:cubicBezTo>
                    <a:pt x="696373" y="550522"/>
                    <a:pt x="700373" y="547950"/>
                    <a:pt x="703421" y="544235"/>
                  </a:cubicBezTo>
                  <a:cubicBezTo>
                    <a:pt x="708374" y="538330"/>
                    <a:pt x="711422" y="531091"/>
                    <a:pt x="713708" y="523757"/>
                  </a:cubicBezTo>
                  <a:cubicBezTo>
                    <a:pt x="716375" y="515279"/>
                    <a:pt x="717804" y="506421"/>
                    <a:pt x="718185" y="497468"/>
                  </a:cubicBezTo>
                  <a:cubicBezTo>
                    <a:pt x="718376" y="493086"/>
                    <a:pt x="718280" y="488705"/>
                    <a:pt x="717899" y="484323"/>
                  </a:cubicBezTo>
                  <a:cubicBezTo>
                    <a:pt x="717518" y="480513"/>
                    <a:pt x="716090" y="476322"/>
                    <a:pt x="716090" y="472607"/>
                  </a:cubicBezTo>
                  <a:cubicBezTo>
                    <a:pt x="713994" y="463368"/>
                    <a:pt x="710184" y="454415"/>
                    <a:pt x="704088" y="4471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49" name="圖形 3">
            <a:extLst>
              <a:ext uri="{FF2B5EF4-FFF2-40B4-BE49-F238E27FC236}">
                <a16:creationId xmlns:a16="http://schemas.microsoft.com/office/drawing/2014/main" id="{FE35084B-05FA-4E7E-B3CC-579688FFD498}"/>
              </a:ext>
            </a:extLst>
          </p:cNvPr>
          <p:cNvGrpSpPr/>
          <p:nvPr/>
        </p:nvGrpSpPr>
        <p:grpSpPr>
          <a:xfrm>
            <a:off x="1674940" y="1449146"/>
            <a:ext cx="540000" cy="540000"/>
            <a:chOff x="4076700" y="2076568"/>
            <a:chExt cx="991933" cy="994386"/>
          </a:xfrm>
          <a:solidFill>
            <a:schemeClr val="accent5">
              <a:lumMod val="50000"/>
            </a:schemeClr>
          </a:solidFill>
        </p:grpSpPr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388F9515-B5E7-4B55-92AE-8D3F2C91D516}"/>
                </a:ext>
              </a:extLst>
            </p:cNvPr>
            <p:cNvSpPr/>
            <p:nvPr/>
          </p:nvSpPr>
          <p:spPr>
            <a:xfrm>
              <a:off x="4076700" y="2542698"/>
              <a:ext cx="217551" cy="528256"/>
            </a:xfrm>
            <a:custGeom>
              <a:avLst/>
              <a:gdLst>
                <a:gd name="connsiteX0" fmla="*/ 217551 w 217551"/>
                <a:gd name="connsiteY0" fmla="*/ 492919 h 528256"/>
                <a:gd name="connsiteX1" fmla="*/ 217551 w 217551"/>
                <a:gd name="connsiteY1" fmla="*/ 35338 h 528256"/>
                <a:gd name="connsiteX2" fmla="*/ 182213 w 217551"/>
                <a:gd name="connsiteY2" fmla="*/ 0 h 528256"/>
                <a:gd name="connsiteX3" fmla="*/ 35338 w 217551"/>
                <a:gd name="connsiteY3" fmla="*/ 0 h 528256"/>
                <a:gd name="connsiteX4" fmla="*/ 0 w 217551"/>
                <a:gd name="connsiteY4" fmla="*/ 35338 h 528256"/>
                <a:gd name="connsiteX5" fmla="*/ 0 w 217551"/>
                <a:gd name="connsiteY5" fmla="*/ 492919 h 528256"/>
                <a:gd name="connsiteX6" fmla="*/ 35338 w 217551"/>
                <a:gd name="connsiteY6" fmla="*/ 528257 h 528256"/>
                <a:gd name="connsiteX7" fmla="*/ 182118 w 217551"/>
                <a:gd name="connsiteY7" fmla="*/ 528257 h 528256"/>
                <a:gd name="connsiteX8" fmla="*/ 217551 w 217551"/>
                <a:gd name="connsiteY8" fmla="*/ 492919 h 528256"/>
                <a:gd name="connsiteX9" fmla="*/ 167640 w 217551"/>
                <a:gd name="connsiteY9" fmla="*/ 80581 h 528256"/>
                <a:gd name="connsiteX10" fmla="*/ 135446 w 217551"/>
                <a:gd name="connsiteY10" fmla="*/ 112776 h 528256"/>
                <a:gd name="connsiteX11" fmla="*/ 103251 w 217551"/>
                <a:gd name="connsiteY11" fmla="*/ 80581 h 528256"/>
                <a:gd name="connsiteX12" fmla="*/ 135446 w 217551"/>
                <a:gd name="connsiteY12" fmla="*/ 48387 h 528256"/>
                <a:gd name="connsiteX13" fmla="*/ 167640 w 217551"/>
                <a:gd name="connsiteY13" fmla="*/ 80581 h 52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551" h="528256">
                  <a:moveTo>
                    <a:pt x="217551" y="492919"/>
                  </a:moveTo>
                  <a:lnTo>
                    <a:pt x="217551" y="35338"/>
                  </a:lnTo>
                  <a:cubicBezTo>
                    <a:pt x="217551" y="15811"/>
                    <a:pt x="201740" y="0"/>
                    <a:pt x="182213" y="0"/>
                  </a:cubicBezTo>
                  <a:lnTo>
                    <a:pt x="35338" y="0"/>
                  </a:lnTo>
                  <a:cubicBezTo>
                    <a:pt x="15812" y="0"/>
                    <a:pt x="0" y="15811"/>
                    <a:pt x="0" y="35338"/>
                  </a:cubicBezTo>
                  <a:lnTo>
                    <a:pt x="0" y="492919"/>
                  </a:lnTo>
                  <a:cubicBezTo>
                    <a:pt x="0" y="512445"/>
                    <a:pt x="15812" y="528257"/>
                    <a:pt x="35338" y="528257"/>
                  </a:cubicBezTo>
                  <a:lnTo>
                    <a:pt x="182118" y="528257"/>
                  </a:lnTo>
                  <a:cubicBezTo>
                    <a:pt x="201644" y="528257"/>
                    <a:pt x="217551" y="512445"/>
                    <a:pt x="217551" y="492919"/>
                  </a:cubicBezTo>
                  <a:close/>
                  <a:moveTo>
                    <a:pt x="167640" y="80581"/>
                  </a:moveTo>
                  <a:cubicBezTo>
                    <a:pt x="167640" y="98393"/>
                    <a:pt x="153257" y="112776"/>
                    <a:pt x="135446" y="112776"/>
                  </a:cubicBezTo>
                  <a:cubicBezTo>
                    <a:pt x="117634" y="112776"/>
                    <a:pt x="103251" y="98393"/>
                    <a:pt x="103251" y="80581"/>
                  </a:cubicBezTo>
                  <a:cubicBezTo>
                    <a:pt x="103251" y="62770"/>
                    <a:pt x="117634" y="48387"/>
                    <a:pt x="135446" y="48387"/>
                  </a:cubicBezTo>
                  <a:cubicBezTo>
                    <a:pt x="153257" y="48292"/>
                    <a:pt x="167640" y="62770"/>
                    <a:pt x="167640" y="805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6E4D753D-1A6D-4E88-92F3-55C104D82F04}"/>
                </a:ext>
              </a:extLst>
            </p:cNvPr>
            <p:cNvSpPr/>
            <p:nvPr/>
          </p:nvSpPr>
          <p:spPr>
            <a:xfrm>
              <a:off x="4350353" y="2076568"/>
              <a:ext cx="718280" cy="921425"/>
            </a:xfrm>
            <a:custGeom>
              <a:avLst/>
              <a:gdLst>
                <a:gd name="connsiteX0" fmla="*/ 704088 w 718280"/>
                <a:gd name="connsiteY0" fmla="*/ 447176 h 921425"/>
                <a:gd name="connsiteX1" fmla="*/ 700469 w 718280"/>
                <a:gd name="connsiteY1" fmla="*/ 443270 h 921425"/>
                <a:gd name="connsiteX2" fmla="*/ 619982 w 718280"/>
                <a:gd name="connsiteY2" fmla="*/ 411457 h 921425"/>
                <a:gd name="connsiteX3" fmla="*/ 565595 w 718280"/>
                <a:gd name="connsiteY3" fmla="*/ 403456 h 921425"/>
                <a:gd name="connsiteX4" fmla="*/ 457200 w 718280"/>
                <a:gd name="connsiteY4" fmla="*/ 394883 h 921425"/>
                <a:gd name="connsiteX5" fmla="*/ 422053 w 718280"/>
                <a:gd name="connsiteY5" fmla="*/ 365165 h 921425"/>
                <a:gd name="connsiteX6" fmla="*/ 435293 w 718280"/>
                <a:gd name="connsiteY6" fmla="*/ 208384 h 921425"/>
                <a:gd name="connsiteX7" fmla="*/ 447389 w 718280"/>
                <a:gd name="connsiteY7" fmla="*/ 121040 h 921425"/>
                <a:gd name="connsiteX8" fmla="*/ 435769 w 718280"/>
                <a:gd name="connsiteY8" fmla="*/ 61032 h 921425"/>
                <a:gd name="connsiteX9" fmla="*/ 412909 w 718280"/>
                <a:gd name="connsiteY9" fmla="*/ 23885 h 921425"/>
                <a:gd name="connsiteX10" fmla="*/ 376618 w 718280"/>
                <a:gd name="connsiteY10" fmla="*/ 1501 h 921425"/>
                <a:gd name="connsiteX11" fmla="*/ 352139 w 718280"/>
                <a:gd name="connsiteY11" fmla="*/ 1025 h 921425"/>
                <a:gd name="connsiteX12" fmla="*/ 331089 w 718280"/>
                <a:gd name="connsiteY12" fmla="*/ 10645 h 921425"/>
                <a:gd name="connsiteX13" fmla="*/ 320516 w 718280"/>
                <a:gd name="connsiteY13" fmla="*/ 28266 h 921425"/>
                <a:gd name="connsiteX14" fmla="*/ 317945 w 718280"/>
                <a:gd name="connsiteY14" fmla="*/ 45316 h 921425"/>
                <a:gd name="connsiteX15" fmla="*/ 322040 w 718280"/>
                <a:gd name="connsiteY15" fmla="*/ 94941 h 921425"/>
                <a:gd name="connsiteX16" fmla="*/ 296609 w 718280"/>
                <a:gd name="connsiteY16" fmla="*/ 197906 h 921425"/>
                <a:gd name="connsiteX17" fmla="*/ 277654 w 718280"/>
                <a:gd name="connsiteY17" fmla="*/ 246008 h 921425"/>
                <a:gd name="connsiteX18" fmla="*/ 256603 w 718280"/>
                <a:gd name="connsiteY18" fmla="*/ 290680 h 921425"/>
                <a:gd name="connsiteX19" fmla="*/ 118491 w 718280"/>
                <a:gd name="connsiteY19" fmla="*/ 476227 h 921425"/>
                <a:gd name="connsiteX20" fmla="*/ 26860 w 718280"/>
                <a:gd name="connsiteY20" fmla="*/ 521185 h 921425"/>
                <a:gd name="connsiteX21" fmla="*/ 0 w 718280"/>
                <a:gd name="connsiteY21" fmla="*/ 553856 h 921425"/>
                <a:gd name="connsiteX22" fmla="*/ 0 w 718280"/>
                <a:gd name="connsiteY22" fmla="*/ 770264 h 921425"/>
                <a:gd name="connsiteX23" fmla="*/ 0 w 718280"/>
                <a:gd name="connsiteY23" fmla="*/ 907995 h 921425"/>
                <a:gd name="connsiteX24" fmla="*/ 0 w 718280"/>
                <a:gd name="connsiteY24" fmla="*/ 908852 h 921425"/>
                <a:gd name="connsiteX25" fmla="*/ 12573 w 718280"/>
                <a:gd name="connsiteY25" fmla="*/ 921425 h 921425"/>
                <a:gd name="connsiteX26" fmla="*/ 546545 w 718280"/>
                <a:gd name="connsiteY26" fmla="*/ 921425 h 921425"/>
                <a:gd name="connsiteX27" fmla="*/ 619982 w 718280"/>
                <a:gd name="connsiteY27" fmla="*/ 840177 h 921425"/>
                <a:gd name="connsiteX28" fmla="*/ 647891 w 718280"/>
                <a:gd name="connsiteY28" fmla="*/ 791790 h 921425"/>
                <a:gd name="connsiteX29" fmla="*/ 655701 w 718280"/>
                <a:gd name="connsiteY29" fmla="*/ 720162 h 921425"/>
                <a:gd name="connsiteX30" fmla="*/ 670655 w 718280"/>
                <a:gd name="connsiteY30" fmla="*/ 680252 h 921425"/>
                <a:gd name="connsiteX31" fmla="*/ 700088 w 718280"/>
                <a:gd name="connsiteY31" fmla="*/ 631675 h 921425"/>
                <a:gd name="connsiteX32" fmla="*/ 699135 w 718280"/>
                <a:gd name="connsiteY32" fmla="*/ 599480 h 921425"/>
                <a:gd name="connsiteX33" fmla="*/ 689324 w 718280"/>
                <a:gd name="connsiteY33" fmla="*/ 579287 h 921425"/>
                <a:gd name="connsiteX34" fmla="*/ 685991 w 718280"/>
                <a:gd name="connsiteY34" fmla="*/ 566333 h 921425"/>
                <a:gd name="connsiteX35" fmla="*/ 693039 w 718280"/>
                <a:gd name="connsiteY35" fmla="*/ 553951 h 921425"/>
                <a:gd name="connsiteX36" fmla="*/ 703421 w 718280"/>
                <a:gd name="connsiteY36" fmla="*/ 544235 h 921425"/>
                <a:gd name="connsiteX37" fmla="*/ 713708 w 718280"/>
                <a:gd name="connsiteY37" fmla="*/ 523757 h 921425"/>
                <a:gd name="connsiteX38" fmla="*/ 718185 w 718280"/>
                <a:gd name="connsiteY38" fmla="*/ 497468 h 921425"/>
                <a:gd name="connsiteX39" fmla="*/ 717899 w 718280"/>
                <a:gd name="connsiteY39" fmla="*/ 484323 h 921425"/>
                <a:gd name="connsiteX40" fmla="*/ 716090 w 718280"/>
                <a:gd name="connsiteY40" fmla="*/ 472607 h 921425"/>
                <a:gd name="connsiteX41" fmla="*/ 704088 w 718280"/>
                <a:gd name="connsiteY41" fmla="*/ 447176 h 92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18280" h="921425">
                  <a:moveTo>
                    <a:pt x="704088" y="447176"/>
                  </a:moveTo>
                  <a:cubicBezTo>
                    <a:pt x="702945" y="445842"/>
                    <a:pt x="701707" y="444509"/>
                    <a:pt x="700469" y="443270"/>
                  </a:cubicBezTo>
                  <a:cubicBezTo>
                    <a:pt x="679418" y="422887"/>
                    <a:pt x="647795" y="416505"/>
                    <a:pt x="619982" y="411457"/>
                  </a:cubicBezTo>
                  <a:cubicBezTo>
                    <a:pt x="601980" y="408123"/>
                    <a:pt x="583787" y="405551"/>
                    <a:pt x="565595" y="403456"/>
                  </a:cubicBezTo>
                  <a:cubicBezTo>
                    <a:pt x="529590" y="399265"/>
                    <a:pt x="493395" y="396884"/>
                    <a:pt x="457200" y="394883"/>
                  </a:cubicBezTo>
                  <a:cubicBezTo>
                    <a:pt x="439674" y="393931"/>
                    <a:pt x="423863" y="383930"/>
                    <a:pt x="422053" y="365165"/>
                  </a:cubicBezTo>
                  <a:cubicBezTo>
                    <a:pt x="415290" y="296395"/>
                    <a:pt x="435293" y="208384"/>
                    <a:pt x="435293" y="208384"/>
                  </a:cubicBezTo>
                  <a:cubicBezTo>
                    <a:pt x="443008" y="179999"/>
                    <a:pt x="448056" y="150567"/>
                    <a:pt x="447389" y="121040"/>
                  </a:cubicBezTo>
                  <a:cubicBezTo>
                    <a:pt x="446913" y="100561"/>
                    <a:pt x="443484" y="79987"/>
                    <a:pt x="435769" y="61032"/>
                  </a:cubicBezTo>
                  <a:cubicBezTo>
                    <a:pt x="430340" y="47507"/>
                    <a:pt x="422624" y="34743"/>
                    <a:pt x="412909" y="23885"/>
                  </a:cubicBezTo>
                  <a:cubicBezTo>
                    <a:pt x="403289" y="13217"/>
                    <a:pt x="390811" y="4739"/>
                    <a:pt x="376618" y="1501"/>
                  </a:cubicBezTo>
                  <a:cubicBezTo>
                    <a:pt x="368713" y="-309"/>
                    <a:pt x="360140" y="-499"/>
                    <a:pt x="352139" y="1025"/>
                  </a:cubicBezTo>
                  <a:cubicBezTo>
                    <a:pt x="344519" y="2453"/>
                    <a:pt x="336995" y="5692"/>
                    <a:pt x="331089" y="10645"/>
                  </a:cubicBezTo>
                  <a:cubicBezTo>
                    <a:pt x="325755" y="15122"/>
                    <a:pt x="322421" y="21694"/>
                    <a:pt x="320516" y="28266"/>
                  </a:cubicBezTo>
                  <a:cubicBezTo>
                    <a:pt x="318897" y="33791"/>
                    <a:pt x="318135" y="39601"/>
                    <a:pt x="317945" y="45316"/>
                  </a:cubicBezTo>
                  <a:cubicBezTo>
                    <a:pt x="317278" y="61985"/>
                    <a:pt x="323755" y="78177"/>
                    <a:pt x="322040" y="94941"/>
                  </a:cubicBezTo>
                  <a:cubicBezTo>
                    <a:pt x="318326" y="130279"/>
                    <a:pt x="308134" y="164474"/>
                    <a:pt x="296609" y="197906"/>
                  </a:cubicBezTo>
                  <a:cubicBezTo>
                    <a:pt x="290989" y="214194"/>
                    <a:pt x="284607" y="230291"/>
                    <a:pt x="277654" y="246008"/>
                  </a:cubicBezTo>
                  <a:cubicBezTo>
                    <a:pt x="271082" y="261057"/>
                    <a:pt x="263938" y="275916"/>
                    <a:pt x="256603" y="290680"/>
                  </a:cubicBezTo>
                  <a:cubicBezTo>
                    <a:pt x="222314" y="359260"/>
                    <a:pt x="176784" y="425744"/>
                    <a:pt x="118491" y="476227"/>
                  </a:cubicBezTo>
                  <a:cubicBezTo>
                    <a:pt x="92583" y="498706"/>
                    <a:pt x="60484" y="514517"/>
                    <a:pt x="26860" y="521185"/>
                  </a:cubicBezTo>
                  <a:cubicBezTo>
                    <a:pt x="11240" y="524328"/>
                    <a:pt x="0" y="537854"/>
                    <a:pt x="0" y="553856"/>
                  </a:cubicBezTo>
                  <a:lnTo>
                    <a:pt x="0" y="770264"/>
                  </a:lnTo>
                  <a:lnTo>
                    <a:pt x="0" y="907995"/>
                  </a:lnTo>
                  <a:lnTo>
                    <a:pt x="0" y="908852"/>
                  </a:lnTo>
                  <a:cubicBezTo>
                    <a:pt x="0" y="915806"/>
                    <a:pt x="5620" y="921425"/>
                    <a:pt x="12573" y="921425"/>
                  </a:cubicBezTo>
                  <a:lnTo>
                    <a:pt x="546545" y="921425"/>
                  </a:lnTo>
                  <a:cubicBezTo>
                    <a:pt x="591598" y="921330"/>
                    <a:pt x="636365" y="883040"/>
                    <a:pt x="619982" y="840177"/>
                  </a:cubicBezTo>
                  <a:cubicBezTo>
                    <a:pt x="610457" y="815317"/>
                    <a:pt x="637127" y="807983"/>
                    <a:pt x="647891" y="791790"/>
                  </a:cubicBezTo>
                  <a:cubicBezTo>
                    <a:pt x="661607" y="771216"/>
                    <a:pt x="663416" y="743308"/>
                    <a:pt x="655701" y="720162"/>
                  </a:cubicBezTo>
                  <a:cubicBezTo>
                    <a:pt x="650272" y="703874"/>
                    <a:pt x="657606" y="689873"/>
                    <a:pt x="670655" y="680252"/>
                  </a:cubicBezTo>
                  <a:cubicBezTo>
                    <a:pt x="686562" y="668632"/>
                    <a:pt x="697135" y="651106"/>
                    <a:pt x="700088" y="631675"/>
                  </a:cubicBezTo>
                  <a:cubicBezTo>
                    <a:pt x="701707" y="621007"/>
                    <a:pt x="701326" y="609958"/>
                    <a:pt x="699135" y="599480"/>
                  </a:cubicBezTo>
                  <a:cubicBezTo>
                    <a:pt x="697516" y="591956"/>
                    <a:pt x="693325" y="585669"/>
                    <a:pt x="689324" y="579287"/>
                  </a:cubicBezTo>
                  <a:cubicBezTo>
                    <a:pt x="686848" y="575382"/>
                    <a:pt x="685133" y="571001"/>
                    <a:pt x="685991" y="566333"/>
                  </a:cubicBezTo>
                  <a:cubicBezTo>
                    <a:pt x="686848" y="561761"/>
                    <a:pt x="689896" y="557285"/>
                    <a:pt x="693039" y="553951"/>
                  </a:cubicBezTo>
                  <a:cubicBezTo>
                    <a:pt x="696373" y="550522"/>
                    <a:pt x="700373" y="547950"/>
                    <a:pt x="703421" y="544235"/>
                  </a:cubicBezTo>
                  <a:cubicBezTo>
                    <a:pt x="708374" y="538330"/>
                    <a:pt x="711422" y="531091"/>
                    <a:pt x="713708" y="523757"/>
                  </a:cubicBezTo>
                  <a:cubicBezTo>
                    <a:pt x="716375" y="515279"/>
                    <a:pt x="717804" y="506421"/>
                    <a:pt x="718185" y="497468"/>
                  </a:cubicBezTo>
                  <a:cubicBezTo>
                    <a:pt x="718376" y="493086"/>
                    <a:pt x="718280" y="488705"/>
                    <a:pt x="717899" y="484323"/>
                  </a:cubicBezTo>
                  <a:cubicBezTo>
                    <a:pt x="717518" y="480513"/>
                    <a:pt x="716090" y="476322"/>
                    <a:pt x="716090" y="472607"/>
                  </a:cubicBezTo>
                  <a:cubicBezTo>
                    <a:pt x="713994" y="463368"/>
                    <a:pt x="710184" y="454415"/>
                    <a:pt x="704088" y="4471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8" name="Google Shape;90;p15">
            <a:extLst>
              <a:ext uri="{FF2B5EF4-FFF2-40B4-BE49-F238E27FC236}">
                <a16:creationId xmlns:a16="http://schemas.microsoft.com/office/drawing/2014/main" id="{8A0BB6AF-FFB7-453E-B3FA-D8EA8AFE3079}"/>
              </a:ext>
            </a:extLst>
          </p:cNvPr>
          <p:cNvPicPr preferRelativeResize="0"/>
          <p:nvPr/>
        </p:nvPicPr>
        <p:blipFill>
          <a:blip r:embed="rId3">
            <a:alphaModFix/>
            <a:biLevel thresh="75000"/>
          </a:blip>
          <a:stretch>
            <a:fillRect/>
          </a:stretch>
        </p:blipFill>
        <p:spPr>
          <a:xfrm>
            <a:off x="909068" y="3179455"/>
            <a:ext cx="2071744" cy="129484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文字方塊 58">
            <a:extLst>
              <a:ext uri="{FF2B5EF4-FFF2-40B4-BE49-F238E27FC236}">
                <a16:creationId xmlns:a16="http://schemas.microsoft.com/office/drawing/2014/main" id="{A3932AB6-41EA-4890-960C-6359140EC5E2}"/>
              </a:ext>
            </a:extLst>
          </p:cNvPr>
          <p:cNvSpPr txBox="1"/>
          <p:nvPr/>
        </p:nvSpPr>
        <p:spPr>
          <a:xfrm>
            <a:off x="3684803" y="4011392"/>
            <a:ext cx="16254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>
                <a:sym typeface="Open Sans"/>
              </a:rPr>
              <a:t>1 GB system memory</a:t>
            </a:r>
          </a:p>
        </p:txBody>
      </p:sp>
      <p:pic>
        <p:nvPicPr>
          <p:cNvPr id="2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7AD8DF7-072F-47A9-BDB4-3AA13A0A247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5972798" y="3051560"/>
            <a:ext cx="2044718" cy="1277949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5DC5F7C0-027E-4061-955F-964B013AC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59952" y="3146807"/>
            <a:ext cx="546414" cy="90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62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/>
              <a:t>Recording Technique</a:t>
            </a:r>
            <a:endParaRPr lang="zh-TW" altLang="en-US"/>
          </a:p>
        </p:txBody>
      </p:sp>
      <p:sp>
        <p:nvSpPr>
          <p:cNvPr id="2" name="矩形: 圓角 35">
            <a:extLst>
              <a:ext uri="{FF2B5EF4-FFF2-40B4-BE49-F238E27FC236}">
                <a16:creationId xmlns:a16="http://schemas.microsoft.com/office/drawing/2014/main" id="{72299070-DCE6-4A91-980F-E7B9CBB112D3}"/>
              </a:ext>
            </a:extLst>
          </p:cNvPr>
          <p:cNvSpPr/>
          <p:nvPr/>
        </p:nvSpPr>
        <p:spPr>
          <a:xfrm rot="10800000">
            <a:off x="3333294" y="2167941"/>
            <a:ext cx="2287552" cy="922502"/>
          </a:xfrm>
          <a:prstGeom prst="roundRect">
            <a:avLst>
              <a:gd name="adj" fmla="val 7852"/>
            </a:avLst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11">
            <a:extLst>
              <a:ext uri="{FF2B5EF4-FFF2-40B4-BE49-F238E27FC236}">
                <a16:creationId xmlns:a16="http://schemas.microsoft.com/office/drawing/2014/main" id="{E020159C-5FD6-4A19-BE22-7D6B77403937}"/>
              </a:ext>
            </a:extLst>
          </p:cNvPr>
          <p:cNvSpPr txBox="1"/>
          <p:nvPr/>
        </p:nvSpPr>
        <p:spPr>
          <a:xfrm>
            <a:off x="3544664" y="2334573"/>
            <a:ext cx="182348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R="0" lvl="0" indent="0" algn="ctr" defTabSz="685800" fontAlgn="auto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1600">
                <a:latin typeface="Arial" panose="020B0604020202020204" pitchFamily="34" charset="0"/>
                <a:cs typeface="Arial" panose="020B0604020202020204" pitchFamily="34" charset="0"/>
              </a:rPr>
              <a:t>Support Hybrid Backup Sync</a:t>
            </a:r>
          </a:p>
        </p:txBody>
      </p:sp>
      <p:sp>
        <p:nvSpPr>
          <p:cNvPr id="6" name="矩形: 圓角 17">
            <a:extLst>
              <a:ext uri="{FF2B5EF4-FFF2-40B4-BE49-F238E27FC236}">
                <a16:creationId xmlns:a16="http://schemas.microsoft.com/office/drawing/2014/main" id="{BFF72225-2AC7-4D5E-873B-0CE3CEB32F0E}"/>
              </a:ext>
            </a:extLst>
          </p:cNvPr>
          <p:cNvSpPr/>
          <p:nvPr/>
        </p:nvSpPr>
        <p:spPr>
          <a:xfrm rot="10800000">
            <a:off x="801164" y="2191893"/>
            <a:ext cx="2287552" cy="922502"/>
          </a:xfrm>
          <a:prstGeom prst="roundRect">
            <a:avLst>
              <a:gd name="adj" fmla="val 7852"/>
            </a:avLst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8">
            <a:extLst>
              <a:ext uri="{FF2B5EF4-FFF2-40B4-BE49-F238E27FC236}">
                <a16:creationId xmlns:a16="http://schemas.microsoft.com/office/drawing/2014/main" id="{34B21B5D-94B3-4C29-BCA6-58C5A03F1D6B}"/>
              </a:ext>
            </a:extLst>
          </p:cNvPr>
          <p:cNvSpPr txBox="1"/>
          <p:nvPr/>
        </p:nvSpPr>
        <p:spPr>
          <a:xfrm>
            <a:off x="892016" y="2334573"/>
            <a:ext cx="212533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R="0" lvl="0" indent="0" algn="ctr" defTabSz="685800" fontAlgn="auto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Up to 192 recording channels capability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: 圓角 36">
            <a:extLst>
              <a:ext uri="{FF2B5EF4-FFF2-40B4-BE49-F238E27FC236}">
                <a16:creationId xmlns:a16="http://schemas.microsoft.com/office/drawing/2014/main" id="{A7CA77E4-F598-412F-AB1A-4E2836A41805}"/>
              </a:ext>
            </a:extLst>
          </p:cNvPr>
          <p:cNvSpPr/>
          <p:nvPr/>
        </p:nvSpPr>
        <p:spPr>
          <a:xfrm rot="10800000">
            <a:off x="5848894" y="2167941"/>
            <a:ext cx="2287552" cy="922502"/>
          </a:xfrm>
          <a:prstGeom prst="roundRect">
            <a:avLst>
              <a:gd name="adj" fmla="val 7852"/>
            </a:avLst>
          </a:prstGeom>
          <a:noFill/>
          <a:ln w="38100"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63">
            <a:extLst>
              <a:ext uri="{FF2B5EF4-FFF2-40B4-BE49-F238E27FC236}">
                <a16:creationId xmlns:a16="http://schemas.microsoft.com/office/drawing/2014/main" id="{71ADE7F4-6DD7-4F32-B9DF-840F207860DC}"/>
              </a:ext>
            </a:extLst>
          </p:cNvPr>
          <p:cNvSpPr/>
          <p:nvPr/>
        </p:nvSpPr>
        <p:spPr>
          <a:xfrm>
            <a:off x="5838463" y="3049159"/>
            <a:ext cx="2314054" cy="186238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5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4">
            <a:extLst>
              <a:ext uri="{FF2B5EF4-FFF2-40B4-BE49-F238E27FC236}">
                <a16:creationId xmlns:a16="http://schemas.microsoft.com/office/drawing/2014/main" id="{D862F70F-4D34-4BB8-82CC-3B5C5696A1F8}"/>
              </a:ext>
            </a:extLst>
          </p:cNvPr>
          <p:cNvSpPr txBox="1"/>
          <p:nvPr/>
        </p:nvSpPr>
        <p:spPr>
          <a:xfrm>
            <a:off x="6029080" y="2329978"/>
            <a:ext cx="192718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685800">
              <a:spcBef>
                <a:spcPts val="1600"/>
              </a:spcBef>
              <a:defRPr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Records standard MP4 med</a:t>
            </a:r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 </a:t>
            </a:r>
            <a:endParaRPr lang="zh-TW" altLang="en-US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群組 30">
            <a:extLst>
              <a:ext uri="{FF2B5EF4-FFF2-40B4-BE49-F238E27FC236}">
                <a16:creationId xmlns:a16="http://schemas.microsoft.com/office/drawing/2014/main" id="{59A0F0E4-6C53-4417-BE51-41DBC25E4592}"/>
              </a:ext>
            </a:extLst>
          </p:cNvPr>
          <p:cNvGrpSpPr/>
          <p:nvPr/>
        </p:nvGrpSpPr>
        <p:grpSpPr>
          <a:xfrm>
            <a:off x="6476832" y="1229063"/>
            <a:ext cx="1031676" cy="1031676"/>
            <a:chOff x="369794" y="2148818"/>
            <a:chExt cx="576000" cy="576000"/>
          </a:xfrm>
        </p:grpSpPr>
        <p:sp>
          <p:nvSpPr>
            <p:cNvPr id="24" name="橢圓 31">
              <a:extLst>
                <a:ext uri="{FF2B5EF4-FFF2-40B4-BE49-F238E27FC236}">
                  <a16:creationId xmlns:a16="http://schemas.microsoft.com/office/drawing/2014/main" id="{FA58D5DB-6C19-4ADD-B2E9-AAF712CEBAB4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5" name="群組 32">
              <a:extLst>
                <a:ext uri="{FF2B5EF4-FFF2-40B4-BE49-F238E27FC236}">
                  <a16:creationId xmlns:a16="http://schemas.microsoft.com/office/drawing/2014/main" id="{8EABC89E-D47F-4544-A89B-043FB7909F5C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26" name="橢圓 33">
                <a:extLst>
                  <a:ext uri="{FF2B5EF4-FFF2-40B4-BE49-F238E27FC236}">
                    <a16:creationId xmlns:a16="http://schemas.microsoft.com/office/drawing/2014/main" id="{B2050A84-C8AD-4378-BBAF-78E0CA8A1BC4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橢圓 34">
                <a:extLst>
                  <a:ext uri="{FF2B5EF4-FFF2-40B4-BE49-F238E27FC236}">
                    <a16:creationId xmlns:a16="http://schemas.microsoft.com/office/drawing/2014/main" id="{AA2E4443-DEEB-48AB-8D5E-6D1CB90383DB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0" name="圖形 3">
            <a:extLst>
              <a:ext uri="{FF2B5EF4-FFF2-40B4-BE49-F238E27FC236}">
                <a16:creationId xmlns:a16="http://schemas.microsoft.com/office/drawing/2014/main" id="{5270E7F7-CE5F-4F10-8063-5C180E84F055}"/>
              </a:ext>
            </a:extLst>
          </p:cNvPr>
          <p:cNvGrpSpPr/>
          <p:nvPr/>
        </p:nvGrpSpPr>
        <p:grpSpPr>
          <a:xfrm>
            <a:off x="6722670" y="1449148"/>
            <a:ext cx="540000" cy="540001"/>
            <a:chOff x="4076700" y="2076568"/>
            <a:chExt cx="991933" cy="994386"/>
          </a:xfrm>
          <a:solidFill>
            <a:schemeClr val="accent5">
              <a:lumMod val="50000"/>
            </a:schemeClr>
          </a:solidFill>
        </p:grpSpPr>
        <p:sp>
          <p:nvSpPr>
            <p:cNvPr id="30" name="手繪多邊形: 圖案 46">
              <a:extLst>
                <a:ext uri="{FF2B5EF4-FFF2-40B4-BE49-F238E27FC236}">
                  <a16:creationId xmlns:a16="http://schemas.microsoft.com/office/drawing/2014/main" id="{2283F1E4-349C-4FBB-AA66-359739F79058}"/>
                </a:ext>
              </a:extLst>
            </p:cNvPr>
            <p:cNvSpPr/>
            <p:nvPr/>
          </p:nvSpPr>
          <p:spPr>
            <a:xfrm>
              <a:off x="4076700" y="2542698"/>
              <a:ext cx="217551" cy="528256"/>
            </a:xfrm>
            <a:custGeom>
              <a:avLst/>
              <a:gdLst>
                <a:gd name="connsiteX0" fmla="*/ 217551 w 217551"/>
                <a:gd name="connsiteY0" fmla="*/ 492919 h 528256"/>
                <a:gd name="connsiteX1" fmla="*/ 217551 w 217551"/>
                <a:gd name="connsiteY1" fmla="*/ 35338 h 528256"/>
                <a:gd name="connsiteX2" fmla="*/ 182213 w 217551"/>
                <a:gd name="connsiteY2" fmla="*/ 0 h 528256"/>
                <a:gd name="connsiteX3" fmla="*/ 35338 w 217551"/>
                <a:gd name="connsiteY3" fmla="*/ 0 h 528256"/>
                <a:gd name="connsiteX4" fmla="*/ 0 w 217551"/>
                <a:gd name="connsiteY4" fmla="*/ 35338 h 528256"/>
                <a:gd name="connsiteX5" fmla="*/ 0 w 217551"/>
                <a:gd name="connsiteY5" fmla="*/ 492919 h 528256"/>
                <a:gd name="connsiteX6" fmla="*/ 35338 w 217551"/>
                <a:gd name="connsiteY6" fmla="*/ 528257 h 528256"/>
                <a:gd name="connsiteX7" fmla="*/ 182118 w 217551"/>
                <a:gd name="connsiteY7" fmla="*/ 528257 h 528256"/>
                <a:gd name="connsiteX8" fmla="*/ 217551 w 217551"/>
                <a:gd name="connsiteY8" fmla="*/ 492919 h 528256"/>
                <a:gd name="connsiteX9" fmla="*/ 167640 w 217551"/>
                <a:gd name="connsiteY9" fmla="*/ 80581 h 528256"/>
                <a:gd name="connsiteX10" fmla="*/ 135446 w 217551"/>
                <a:gd name="connsiteY10" fmla="*/ 112776 h 528256"/>
                <a:gd name="connsiteX11" fmla="*/ 103251 w 217551"/>
                <a:gd name="connsiteY11" fmla="*/ 80581 h 528256"/>
                <a:gd name="connsiteX12" fmla="*/ 135446 w 217551"/>
                <a:gd name="connsiteY12" fmla="*/ 48387 h 528256"/>
                <a:gd name="connsiteX13" fmla="*/ 167640 w 217551"/>
                <a:gd name="connsiteY13" fmla="*/ 80581 h 52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551" h="528256">
                  <a:moveTo>
                    <a:pt x="217551" y="492919"/>
                  </a:moveTo>
                  <a:lnTo>
                    <a:pt x="217551" y="35338"/>
                  </a:lnTo>
                  <a:cubicBezTo>
                    <a:pt x="217551" y="15811"/>
                    <a:pt x="201740" y="0"/>
                    <a:pt x="182213" y="0"/>
                  </a:cubicBezTo>
                  <a:lnTo>
                    <a:pt x="35338" y="0"/>
                  </a:lnTo>
                  <a:cubicBezTo>
                    <a:pt x="15812" y="0"/>
                    <a:pt x="0" y="15811"/>
                    <a:pt x="0" y="35338"/>
                  </a:cubicBezTo>
                  <a:lnTo>
                    <a:pt x="0" y="492919"/>
                  </a:lnTo>
                  <a:cubicBezTo>
                    <a:pt x="0" y="512445"/>
                    <a:pt x="15812" y="528257"/>
                    <a:pt x="35338" y="528257"/>
                  </a:cubicBezTo>
                  <a:lnTo>
                    <a:pt x="182118" y="528257"/>
                  </a:lnTo>
                  <a:cubicBezTo>
                    <a:pt x="201644" y="528257"/>
                    <a:pt x="217551" y="512445"/>
                    <a:pt x="217551" y="492919"/>
                  </a:cubicBezTo>
                  <a:close/>
                  <a:moveTo>
                    <a:pt x="167640" y="80581"/>
                  </a:moveTo>
                  <a:cubicBezTo>
                    <a:pt x="167640" y="98393"/>
                    <a:pt x="153257" y="112776"/>
                    <a:pt x="135446" y="112776"/>
                  </a:cubicBezTo>
                  <a:cubicBezTo>
                    <a:pt x="117634" y="112776"/>
                    <a:pt x="103251" y="98393"/>
                    <a:pt x="103251" y="80581"/>
                  </a:cubicBezTo>
                  <a:cubicBezTo>
                    <a:pt x="103251" y="62770"/>
                    <a:pt x="117634" y="48387"/>
                    <a:pt x="135446" y="48387"/>
                  </a:cubicBezTo>
                  <a:cubicBezTo>
                    <a:pt x="153257" y="48292"/>
                    <a:pt x="167640" y="62770"/>
                    <a:pt x="167640" y="805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1" name="手繪多邊形: 圖案 47">
              <a:extLst>
                <a:ext uri="{FF2B5EF4-FFF2-40B4-BE49-F238E27FC236}">
                  <a16:creationId xmlns:a16="http://schemas.microsoft.com/office/drawing/2014/main" id="{D0DFED6F-5535-43AD-8EED-BBDF249ADB65}"/>
                </a:ext>
              </a:extLst>
            </p:cNvPr>
            <p:cNvSpPr/>
            <p:nvPr/>
          </p:nvSpPr>
          <p:spPr>
            <a:xfrm>
              <a:off x="4350353" y="2076568"/>
              <a:ext cx="718280" cy="921425"/>
            </a:xfrm>
            <a:custGeom>
              <a:avLst/>
              <a:gdLst>
                <a:gd name="connsiteX0" fmla="*/ 704088 w 718280"/>
                <a:gd name="connsiteY0" fmla="*/ 447176 h 921425"/>
                <a:gd name="connsiteX1" fmla="*/ 700469 w 718280"/>
                <a:gd name="connsiteY1" fmla="*/ 443270 h 921425"/>
                <a:gd name="connsiteX2" fmla="*/ 619982 w 718280"/>
                <a:gd name="connsiteY2" fmla="*/ 411457 h 921425"/>
                <a:gd name="connsiteX3" fmla="*/ 565595 w 718280"/>
                <a:gd name="connsiteY3" fmla="*/ 403456 h 921425"/>
                <a:gd name="connsiteX4" fmla="*/ 457200 w 718280"/>
                <a:gd name="connsiteY4" fmla="*/ 394883 h 921425"/>
                <a:gd name="connsiteX5" fmla="*/ 422053 w 718280"/>
                <a:gd name="connsiteY5" fmla="*/ 365165 h 921425"/>
                <a:gd name="connsiteX6" fmla="*/ 435293 w 718280"/>
                <a:gd name="connsiteY6" fmla="*/ 208384 h 921425"/>
                <a:gd name="connsiteX7" fmla="*/ 447389 w 718280"/>
                <a:gd name="connsiteY7" fmla="*/ 121040 h 921425"/>
                <a:gd name="connsiteX8" fmla="*/ 435769 w 718280"/>
                <a:gd name="connsiteY8" fmla="*/ 61032 h 921425"/>
                <a:gd name="connsiteX9" fmla="*/ 412909 w 718280"/>
                <a:gd name="connsiteY9" fmla="*/ 23885 h 921425"/>
                <a:gd name="connsiteX10" fmla="*/ 376618 w 718280"/>
                <a:gd name="connsiteY10" fmla="*/ 1501 h 921425"/>
                <a:gd name="connsiteX11" fmla="*/ 352139 w 718280"/>
                <a:gd name="connsiteY11" fmla="*/ 1025 h 921425"/>
                <a:gd name="connsiteX12" fmla="*/ 331089 w 718280"/>
                <a:gd name="connsiteY12" fmla="*/ 10645 h 921425"/>
                <a:gd name="connsiteX13" fmla="*/ 320516 w 718280"/>
                <a:gd name="connsiteY13" fmla="*/ 28266 h 921425"/>
                <a:gd name="connsiteX14" fmla="*/ 317945 w 718280"/>
                <a:gd name="connsiteY14" fmla="*/ 45316 h 921425"/>
                <a:gd name="connsiteX15" fmla="*/ 322040 w 718280"/>
                <a:gd name="connsiteY15" fmla="*/ 94941 h 921425"/>
                <a:gd name="connsiteX16" fmla="*/ 296609 w 718280"/>
                <a:gd name="connsiteY16" fmla="*/ 197906 h 921425"/>
                <a:gd name="connsiteX17" fmla="*/ 277654 w 718280"/>
                <a:gd name="connsiteY17" fmla="*/ 246008 h 921425"/>
                <a:gd name="connsiteX18" fmla="*/ 256603 w 718280"/>
                <a:gd name="connsiteY18" fmla="*/ 290680 h 921425"/>
                <a:gd name="connsiteX19" fmla="*/ 118491 w 718280"/>
                <a:gd name="connsiteY19" fmla="*/ 476227 h 921425"/>
                <a:gd name="connsiteX20" fmla="*/ 26860 w 718280"/>
                <a:gd name="connsiteY20" fmla="*/ 521185 h 921425"/>
                <a:gd name="connsiteX21" fmla="*/ 0 w 718280"/>
                <a:gd name="connsiteY21" fmla="*/ 553856 h 921425"/>
                <a:gd name="connsiteX22" fmla="*/ 0 w 718280"/>
                <a:gd name="connsiteY22" fmla="*/ 770264 h 921425"/>
                <a:gd name="connsiteX23" fmla="*/ 0 w 718280"/>
                <a:gd name="connsiteY23" fmla="*/ 907995 h 921425"/>
                <a:gd name="connsiteX24" fmla="*/ 0 w 718280"/>
                <a:gd name="connsiteY24" fmla="*/ 908852 h 921425"/>
                <a:gd name="connsiteX25" fmla="*/ 12573 w 718280"/>
                <a:gd name="connsiteY25" fmla="*/ 921425 h 921425"/>
                <a:gd name="connsiteX26" fmla="*/ 546545 w 718280"/>
                <a:gd name="connsiteY26" fmla="*/ 921425 h 921425"/>
                <a:gd name="connsiteX27" fmla="*/ 619982 w 718280"/>
                <a:gd name="connsiteY27" fmla="*/ 840177 h 921425"/>
                <a:gd name="connsiteX28" fmla="*/ 647891 w 718280"/>
                <a:gd name="connsiteY28" fmla="*/ 791790 h 921425"/>
                <a:gd name="connsiteX29" fmla="*/ 655701 w 718280"/>
                <a:gd name="connsiteY29" fmla="*/ 720162 h 921425"/>
                <a:gd name="connsiteX30" fmla="*/ 670655 w 718280"/>
                <a:gd name="connsiteY30" fmla="*/ 680252 h 921425"/>
                <a:gd name="connsiteX31" fmla="*/ 700088 w 718280"/>
                <a:gd name="connsiteY31" fmla="*/ 631675 h 921425"/>
                <a:gd name="connsiteX32" fmla="*/ 699135 w 718280"/>
                <a:gd name="connsiteY32" fmla="*/ 599480 h 921425"/>
                <a:gd name="connsiteX33" fmla="*/ 689324 w 718280"/>
                <a:gd name="connsiteY33" fmla="*/ 579287 h 921425"/>
                <a:gd name="connsiteX34" fmla="*/ 685991 w 718280"/>
                <a:gd name="connsiteY34" fmla="*/ 566333 h 921425"/>
                <a:gd name="connsiteX35" fmla="*/ 693039 w 718280"/>
                <a:gd name="connsiteY35" fmla="*/ 553951 h 921425"/>
                <a:gd name="connsiteX36" fmla="*/ 703421 w 718280"/>
                <a:gd name="connsiteY36" fmla="*/ 544235 h 921425"/>
                <a:gd name="connsiteX37" fmla="*/ 713708 w 718280"/>
                <a:gd name="connsiteY37" fmla="*/ 523757 h 921425"/>
                <a:gd name="connsiteX38" fmla="*/ 718185 w 718280"/>
                <a:gd name="connsiteY38" fmla="*/ 497468 h 921425"/>
                <a:gd name="connsiteX39" fmla="*/ 717899 w 718280"/>
                <a:gd name="connsiteY39" fmla="*/ 484323 h 921425"/>
                <a:gd name="connsiteX40" fmla="*/ 716090 w 718280"/>
                <a:gd name="connsiteY40" fmla="*/ 472607 h 921425"/>
                <a:gd name="connsiteX41" fmla="*/ 704088 w 718280"/>
                <a:gd name="connsiteY41" fmla="*/ 447176 h 92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18280" h="921425">
                  <a:moveTo>
                    <a:pt x="704088" y="447176"/>
                  </a:moveTo>
                  <a:cubicBezTo>
                    <a:pt x="702945" y="445842"/>
                    <a:pt x="701707" y="444509"/>
                    <a:pt x="700469" y="443270"/>
                  </a:cubicBezTo>
                  <a:cubicBezTo>
                    <a:pt x="679418" y="422887"/>
                    <a:pt x="647795" y="416505"/>
                    <a:pt x="619982" y="411457"/>
                  </a:cubicBezTo>
                  <a:cubicBezTo>
                    <a:pt x="601980" y="408123"/>
                    <a:pt x="583787" y="405551"/>
                    <a:pt x="565595" y="403456"/>
                  </a:cubicBezTo>
                  <a:cubicBezTo>
                    <a:pt x="529590" y="399265"/>
                    <a:pt x="493395" y="396884"/>
                    <a:pt x="457200" y="394883"/>
                  </a:cubicBezTo>
                  <a:cubicBezTo>
                    <a:pt x="439674" y="393931"/>
                    <a:pt x="423863" y="383930"/>
                    <a:pt x="422053" y="365165"/>
                  </a:cubicBezTo>
                  <a:cubicBezTo>
                    <a:pt x="415290" y="296395"/>
                    <a:pt x="435293" y="208384"/>
                    <a:pt x="435293" y="208384"/>
                  </a:cubicBezTo>
                  <a:cubicBezTo>
                    <a:pt x="443008" y="179999"/>
                    <a:pt x="448056" y="150567"/>
                    <a:pt x="447389" y="121040"/>
                  </a:cubicBezTo>
                  <a:cubicBezTo>
                    <a:pt x="446913" y="100561"/>
                    <a:pt x="443484" y="79987"/>
                    <a:pt x="435769" y="61032"/>
                  </a:cubicBezTo>
                  <a:cubicBezTo>
                    <a:pt x="430340" y="47507"/>
                    <a:pt x="422624" y="34743"/>
                    <a:pt x="412909" y="23885"/>
                  </a:cubicBezTo>
                  <a:cubicBezTo>
                    <a:pt x="403289" y="13217"/>
                    <a:pt x="390811" y="4739"/>
                    <a:pt x="376618" y="1501"/>
                  </a:cubicBezTo>
                  <a:cubicBezTo>
                    <a:pt x="368713" y="-309"/>
                    <a:pt x="360140" y="-499"/>
                    <a:pt x="352139" y="1025"/>
                  </a:cubicBezTo>
                  <a:cubicBezTo>
                    <a:pt x="344519" y="2453"/>
                    <a:pt x="336995" y="5692"/>
                    <a:pt x="331089" y="10645"/>
                  </a:cubicBezTo>
                  <a:cubicBezTo>
                    <a:pt x="325755" y="15122"/>
                    <a:pt x="322421" y="21694"/>
                    <a:pt x="320516" y="28266"/>
                  </a:cubicBezTo>
                  <a:cubicBezTo>
                    <a:pt x="318897" y="33791"/>
                    <a:pt x="318135" y="39601"/>
                    <a:pt x="317945" y="45316"/>
                  </a:cubicBezTo>
                  <a:cubicBezTo>
                    <a:pt x="317278" y="61985"/>
                    <a:pt x="323755" y="78177"/>
                    <a:pt x="322040" y="94941"/>
                  </a:cubicBezTo>
                  <a:cubicBezTo>
                    <a:pt x="318326" y="130279"/>
                    <a:pt x="308134" y="164474"/>
                    <a:pt x="296609" y="197906"/>
                  </a:cubicBezTo>
                  <a:cubicBezTo>
                    <a:pt x="290989" y="214194"/>
                    <a:pt x="284607" y="230291"/>
                    <a:pt x="277654" y="246008"/>
                  </a:cubicBezTo>
                  <a:cubicBezTo>
                    <a:pt x="271082" y="261057"/>
                    <a:pt x="263938" y="275916"/>
                    <a:pt x="256603" y="290680"/>
                  </a:cubicBezTo>
                  <a:cubicBezTo>
                    <a:pt x="222314" y="359260"/>
                    <a:pt x="176784" y="425744"/>
                    <a:pt x="118491" y="476227"/>
                  </a:cubicBezTo>
                  <a:cubicBezTo>
                    <a:pt x="92583" y="498706"/>
                    <a:pt x="60484" y="514517"/>
                    <a:pt x="26860" y="521185"/>
                  </a:cubicBezTo>
                  <a:cubicBezTo>
                    <a:pt x="11240" y="524328"/>
                    <a:pt x="0" y="537854"/>
                    <a:pt x="0" y="553856"/>
                  </a:cubicBezTo>
                  <a:lnTo>
                    <a:pt x="0" y="770264"/>
                  </a:lnTo>
                  <a:lnTo>
                    <a:pt x="0" y="907995"/>
                  </a:lnTo>
                  <a:lnTo>
                    <a:pt x="0" y="908852"/>
                  </a:lnTo>
                  <a:cubicBezTo>
                    <a:pt x="0" y="915806"/>
                    <a:pt x="5620" y="921425"/>
                    <a:pt x="12573" y="921425"/>
                  </a:cubicBezTo>
                  <a:lnTo>
                    <a:pt x="546545" y="921425"/>
                  </a:lnTo>
                  <a:cubicBezTo>
                    <a:pt x="591598" y="921330"/>
                    <a:pt x="636365" y="883040"/>
                    <a:pt x="619982" y="840177"/>
                  </a:cubicBezTo>
                  <a:cubicBezTo>
                    <a:pt x="610457" y="815317"/>
                    <a:pt x="637127" y="807983"/>
                    <a:pt x="647891" y="791790"/>
                  </a:cubicBezTo>
                  <a:cubicBezTo>
                    <a:pt x="661607" y="771216"/>
                    <a:pt x="663416" y="743308"/>
                    <a:pt x="655701" y="720162"/>
                  </a:cubicBezTo>
                  <a:cubicBezTo>
                    <a:pt x="650272" y="703874"/>
                    <a:pt x="657606" y="689873"/>
                    <a:pt x="670655" y="680252"/>
                  </a:cubicBezTo>
                  <a:cubicBezTo>
                    <a:pt x="686562" y="668632"/>
                    <a:pt x="697135" y="651106"/>
                    <a:pt x="700088" y="631675"/>
                  </a:cubicBezTo>
                  <a:cubicBezTo>
                    <a:pt x="701707" y="621007"/>
                    <a:pt x="701326" y="609958"/>
                    <a:pt x="699135" y="599480"/>
                  </a:cubicBezTo>
                  <a:cubicBezTo>
                    <a:pt x="697516" y="591956"/>
                    <a:pt x="693325" y="585669"/>
                    <a:pt x="689324" y="579287"/>
                  </a:cubicBezTo>
                  <a:cubicBezTo>
                    <a:pt x="686848" y="575382"/>
                    <a:pt x="685133" y="571001"/>
                    <a:pt x="685991" y="566333"/>
                  </a:cubicBezTo>
                  <a:cubicBezTo>
                    <a:pt x="686848" y="561761"/>
                    <a:pt x="689896" y="557285"/>
                    <a:pt x="693039" y="553951"/>
                  </a:cubicBezTo>
                  <a:cubicBezTo>
                    <a:pt x="696373" y="550522"/>
                    <a:pt x="700373" y="547950"/>
                    <a:pt x="703421" y="544235"/>
                  </a:cubicBezTo>
                  <a:cubicBezTo>
                    <a:pt x="708374" y="538330"/>
                    <a:pt x="711422" y="531091"/>
                    <a:pt x="713708" y="523757"/>
                  </a:cubicBezTo>
                  <a:cubicBezTo>
                    <a:pt x="716375" y="515279"/>
                    <a:pt x="717804" y="506421"/>
                    <a:pt x="718185" y="497468"/>
                  </a:cubicBezTo>
                  <a:cubicBezTo>
                    <a:pt x="718376" y="493086"/>
                    <a:pt x="718280" y="488705"/>
                    <a:pt x="717899" y="484323"/>
                  </a:cubicBezTo>
                  <a:cubicBezTo>
                    <a:pt x="717518" y="480513"/>
                    <a:pt x="716090" y="476322"/>
                    <a:pt x="716090" y="472607"/>
                  </a:cubicBezTo>
                  <a:cubicBezTo>
                    <a:pt x="713994" y="463368"/>
                    <a:pt x="710184" y="454415"/>
                    <a:pt x="704088" y="4471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22" name="Google Shape;94;p15">
            <a:extLst>
              <a:ext uri="{FF2B5EF4-FFF2-40B4-BE49-F238E27FC236}">
                <a16:creationId xmlns:a16="http://schemas.microsoft.com/office/drawing/2014/main" id="{7E34363D-8BD5-4A02-80D3-354DEB74C407}"/>
              </a:ext>
            </a:extLst>
          </p:cNvPr>
          <p:cNvPicPr preferRelativeResize="0"/>
          <p:nvPr/>
        </p:nvPicPr>
        <p:blipFill>
          <a:blip r:embed="rId3">
            <a:alphaModFix/>
            <a:biLevel thresh="75000"/>
          </a:blip>
          <a:stretch>
            <a:fillRect/>
          </a:stretch>
        </p:blipFill>
        <p:spPr>
          <a:xfrm>
            <a:off x="5969000" y="3102898"/>
            <a:ext cx="1875954" cy="117247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文字方塊 8">
            <a:extLst>
              <a:ext uri="{FF2B5EF4-FFF2-40B4-BE49-F238E27FC236}">
                <a16:creationId xmlns:a16="http://schemas.microsoft.com/office/drawing/2014/main" id="{63F9FA74-99BD-480F-8281-0BEA004892C2}"/>
              </a:ext>
            </a:extLst>
          </p:cNvPr>
          <p:cNvSpPr txBox="1"/>
          <p:nvPr/>
        </p:nvSpPr>
        <p:spPr>
          <a:xfrm>
            <a:off x="2926" y="4673238"/>
            <a:ext cx="5229140" cy="4247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R="0" lvl="0" indent="0" algn="ctr" defTabSz="685800" fontAlgn="auto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sz="20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超研澤標準楷體" panose="020B0609010101010101" pitchFamily="49" charset="-120"/>
              </a:defRPr>
            </a:lvl1pPr>
          </a:lstStyle>
          <a:p>
            <a:pPr algn="l"/>
            <a:r>
              <a:rPr lang="en-US" altLang="zh-TW" sz="800" b="0">
                <a:latin typeface="Arial"/>
                <a:ea typeface="微軟正黑體"/>
                <a:cs typeface="Arial"/>
              </a:rPr>
              <a:t>*</a:t>
            </a:r>
            <a:r>
              <a:rPr lang="en-US" sz="800" b="0">
                <a:latin typeface="Arial"/>
                <a:ea typeface="微軟正黑體"/>
                <a:cs typeface="Arial"/>
              </a:rPr>
              <a:t>192 recording channels capability is supported by QVR Elite 1.1.0</a:t>
            </a:r>
            <a:br>
              <a:rPr lang="en-US" sz="800" b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b="0">
                <a:latin typeface="Arial"/>
                <a:ea typeface="微軟正黑體"/>
                <a:cs typeface="Arial"/>
              </a:rPr>
              <a:t>* </a:t>
            </a:r>
            <a:r>
              <a:rPr lang="en-US" sz="800" b="0">
                <a:latin typeface="Arial"/>
                <a:ea typeface="微軟正黑體"/>
                <a:cs typeface="Arial"/>
              </a:rPr>
              <a:t>The actual limit will vary with different hardware and recording configurations. </a:t>
            </a:r>
            <a:br>
              <a:rPr lang="en-US" sz="800" b="0">
                <a:latin typeface="Arial"/>
                <a:ea typeface="微軟正黑體"/>
                <a:cs typeface="Arial"/>
              </a:rPr>
            </a:br>
            <a:r>
              <a:rPr lang="en-US" sz="800" b="0">
                <a:latin typeface="Arial"/>
                <a:ea typeface="微軟正黑體"/>
                <a:cs typeface="Arial"/>
              </a:rPr>
              <a:t>   For more detail, please go to </a:t>
            </a:r>
            <a:r>
              <a:rPr lang="en-US" sz="800" b="0">
                <a:latin typeface="微軟正黑體"/>
                <a:ea typeface="微軟正黑體"/>
                <a:cs typeface="Arial"/>
              </a:rPr>
              <a:t>www.qnap.com/qvr-nas-selector/.</a:t>
            </a:r>
            <a:endParaRPr lang="zh-TW" altLang="en-US"/>
          </a:p>
        </p:txBody>
      </p:sp>
      <p:grpSp>
        <p:nvGrpSpPr>
          <p:cNvPr id="28" name="群組 30">
            <a:extLst>
              <a:ext uri="{FF2B5EF4-FFF2-40B4-BE49-F238E27FC236}">
                <a16:creationId xmlns:a16="http://schemas.microsoft.com/office/drawing/2014/main" id="{6437D9D5-48EB-47B4-9530-67BEFAD962E7}"/>
              </a:ext>
            </a:extLst>
          </p:cNvPr>
          <p:cNvGrpSpPr/>
          <p:nvPr/>
        </p:nvGrpSpPr>
        <p:grpSpPr>
          <a:xfrm>
            <a:off x="3940489" y="1229063"/>
            <a:ext cx="1031676" cy="1031676"/>
            <a:chOff x="369794" y="2148818"/>
            <a:chExt cx="576000" cy="576000"/>
          </a:xfrm>
        </p:grpSpPr>
        <p:sp>
          <p:nvSpPr>
            <p:cNvPr id="29" name="橢圓 31">
              <a:extLst>
                <a:ext uri="{FF2B5EF4-FFF2-40B4-BE49-F238E27FC236}">
                  <a16:creationId xmlns:a16="http://schemas.microsoft.com/office/drawing/2014/main" id="{D82D25CD-DCF6-47C1-8183-901BE08D2EAB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2" name="群組 32">
              <a:extLst>
                <a:ext uri="{FF2B5EF4-FFF2-40B4-BE49-F238E27FC236}">
                  <a16:creationId xmlns:a16="http://schemas.microsoft.com/office/drawing/2014/main" id="{4BCC0E0F-4538-445E-B229-A1AD6C572A02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33" name="橢圓 33">
                <a:extLst>
                  <a:ext uri="{FF2B5EF4-FFF2-40B4-BE49-F238E27FC236}">
                    <a16:creationId xmlns:a16="http://schemas.microsoft.com/office/drawing/2014/main" id="{D76A2587-2AA7-40E6-85D2-E162E71D19F4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34" name="橢圓 34">
                <a:extLst>
                  <a:ext uri="{FF2B5EF4-FFF2-40B4-BE49-F238E27FC236}">
                    <a16:creationId xmlns:a16="http://schemas.microsoft.com/office/drawing/2014/main" id="{35DEA4C0-65FD-4B2C-9617-2DE26E797B4F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5" name="圖形 3">
            <a:extLst>
              <a:ext uri="{FF2B5EF4-FFF2-40B4-BE49-F238E27FC236}">
                <a16:creationId xmlns:a16="http://schemas.microsoft.com/office/drawing/2014/main" id="{C861A893-BC7D-4A8D-806F-2E102993CEB1}"/>
              </a:ext>
            </a:extLst>
          </p:cNvPr>
          <p:cNvGrpSpPr/>
          <p:nvPr/>
        </p:nvGrpSpPr>
        <p:grpSpPr>
          <a:xfrm>
            <a:off x="4186327" y="1449148"/>
            <a:ext cx="540000" cy="540001"/>
            <a:chOff x="4076700" y="2076568"/>
            <a:chExt cx="991933" cy="994386"/>
          </a:xfrm>
          <a:solidFill>
            <a:schemeClr val="accent5">
              <a:lumMod val="50000"/>
            </a:schemeClr>
          </a:solidFill>
        </p:grpSpPr>
        <p:sp>
          <p:nvSpPr>
            <p:cNvPr id="36" name="手繪多邊形: 圖案 46">
              <a:extLst>
                <a:ext uri="{FF2B5EF4-FFF2-40B4-BE49-F238E27FC236}">
                  <a16:creationId xmlns:a16="http://schemas.microsoft.com/office/drawing/2014/main" id="{C36E3249-41C0-463E-BC35-FC10E531971F}"/>
                </a:ext>
              </a:extLst>
            </p:cNvPr>
            <p:cNvSpPr/>
            <p:nvPr/>
          </p:nvSpPr>
          <p:spPr>
            <a:xfrm>
              <a:off x="4076700" y="2542698"/>
              <a:ext cx="217551" cy="528256"/>
            </a:xfrm>
            <a:custGeom>
              <a:avLst/>
              <a:gdLst>
                <a:gd name="connsiteX0" fmla="*/ 217551 w 217551"/>
                <a:gd name="connsiteY0" fmla="*/ 492919 h 528256"/>
                <a:gd name="connsiteX1" fmla="*/ 217551 w 217551"/>
                <a:gd name="connsiteY1" fmla="*/ 35338 h 528256"/>
                <a:gd name="connsiteX2" fmla="*/ 182213 w 217551"/>
                <a:gd name="connsiteY2" fmla="*/ 0 h 528256"/>
                <a:gd name="connsiteX3" fmla="*/ 35338 w 217551"/>
                <a:gd name="connsiteY3" fmla="*/ 0 h 528256"/>
                <a:gd name="connsiteX4" fmla="*/ 0 w 217551"/>
                <a:gd name="connsiteY4" fmla="*/ 35338 h 528256"/>
                <a:gd name="connsiteX5" fmla="*/ 0 w 217551"/>
                <a:gd name="connsiteY5" fmla="*/ 492919 h 528256"/>
                <a:gd name="connsiteX6" fmla="*/ 35338 w 217551"/>
                <a:gd name="connsiteY6" fmla="*/ 528257 h 528256"/>
                <a:gd name="connsiteX7" fmla="*/ 182118 w 217551"/>
                <a:gd name="connsiteY7" fmla="*/ 528257 h 528256"/>
                <a:gd name="connsiteX8" fmla="*/ 217551 w 217551"/>
                <a:gd name="connsiteY8" fmla="*/ 492919 h 528256"/>
                <a:gd name="connsiteX9" fmla="*/ 167640 w 217551"/>
                <a:gd name="connsiteY9" fmla="*/ 80581 h 528256"/>
                <a:gd name="connsiteX10" fmla="*/ 135446 w 217551"/>
                <a:gd name="connsiteY10" fmla="*/ 112776 h 528256"/>
                <a:gd name="connsiteX11" fmla="*/ 103251 w 217551"/>
                <a:gd name="connsiteY11" fmla="*/ 80581 h 528256"/>
                <a:gd name="connsiteX12" fmla="*/ 135446 w 217551"/>
                <a:gd name="connsiteY12" fmla="*/ 48387 h 528256"/>
                <a:gd name="connsiteX13" fmla="*/ 167640 w 217551"/>
                <a:gd name="connsiteY13" fmla="*/ 80581 h 52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551" h="528256">
                  <a:moveTo>
                    <a:pt x="217551" y="492919"/>
                  </a:moveTo>
                  <a:lnTo>
                    <a:pt x="217551" y="35338"/>
                  </a:lnTo>
                  <a:cubicBezTo>
                    <a:pt x="217551" y="15811"/>
                    <a:pt x="201740" y="0"/>
                    <a:pt x="182213" y="0"/>
                  </a:cubicBezTo>
                  <a:lnTo>
                    <a:pt x="35338" y="0"/>
                  </a:lnTo>
                  <a:cubicBezTo>
                    <a:pt x="15812" y="0"/>
                    <a:pt x="0" y="15811"/>
                    <a:pt x="0" y="35338"/>
                  </a:cubicBezTo>
                  <a:lnTo>
                    <a:pt x="0" y="492919"/>
                  </a:lnTo>
                  <a:cubicBezTo>
                    <a:pt x="0" y="512445"/>
                    <a:pt x="15812" y="528257"/>
                    <a:pt x="35338" y="528257"/>
                  </a:cubicBezTo>
                  <a:lnTo>
                    <a:pt x="182118" y="528257"/>
                  </a:lnTo>
                  <a:cubicBezTo>
                    <a:pt x="201644" y="528257"/>
                    <a:pt x="217551" y="512445"/>
                    <a:pt x="217551" y="492919"/>
                  </a:cubicBezTo>
                  <a:close/>
                  <a:moveTo>
                    <a:pt x="167640" y="80581"/>
                  </a:moveTo>
                  <a:cubicBezTo>
                    <a:pt x="167640" y="98393"/>
                    <a:pt x="153257" y="112776"/>
                    <a:pt x="135446" y="112776"/>
                  </a:cubicBezTo>
                  <a:cubicBezTo>
                    <a:pt x="117634" y="112776"/>
                    <a:pt x="103251" y="98393"/>
                    <a:pt x="103251" y="80581"/>
                  </a:cubicBezTo>
                  <a:cubicBezTo>
                    <a:pt x="103251" y="62770"/>
                    <a:pt x="117634" y="48387"/>
                    <a:pt x="135446" y="48387"/>
                  </a:cubicBezTo>
                  <a:cubicBezTo>
                    <a:pt x="153257" y="48292"/>
                    <a:pt x="167640" y="62770"/>
                    <a:pt x="167640" y="805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7" name="手繪多邊形: 圖案 47">
              <a:extLst>
                <a:ext uri="{FF2B5EF4-FFF2-40B4-BE49-F238E27FC236}">
                  <a16:creationId xmlns:a16="http://schemas.microsoft.com/office/drawing/2014/main" id="{B0A6EE69-84A3-408D-821D-D202DA0265FC}"/>
                </a:ext>
              </a:extLst>
            </p:cNvPr>
            <p:cNvSpPr/>
            <p:nvPr/>
          </p:nvSpPr>
          <p:spPr>
            <a:xfrm>
              <a:off x="4350353" y="2076568"/>
              <a:ext cx="718280" cy="921425"/>
            </a:xfrm>
            <a:custGeom>
              <a:avLst/>
              <a:gdLst>
                <a:gd name="connsiteX0" fmla="*/ 704088 w 718280"/>
                <a:gd name="connsiteY0" fmla="*/ 447176 h 921425"/>
                <a:gd name="connsiteX1" fmla="*/ 700469 w 718280"/>
                <a:gd name="connsiteY1" fmla="*/ 443270 h 921425"/>
                <a:gd name="connsiteX2" fmla="*/ 619982 w 718280"/>
                <a:gd name="connsiteY2" fmla="*/ 411457 h 921425"/>
                <a:gd name="connsiteX3" fmla="*/ 565595 w 718280"/>
                <a:gd name="connsiteY3" fmla="*/ 403456 h 921425"/>
                <a:gd name="connsiteX4" fmla="*/ 457200 w 718280"/>
                <a:gd name="connsiteY4" fmla="*/ 394883 h 921425"/>
                <a:gd name="connsiteX5" fmla="*/ 422053 w 718280"/>
                <a:gd name="connsiteY5" fmla="*/ 365165 h 921425"/>
                <a:gd name="connsiteX6" fmla="*/ 435293 w 718280"/>
                <a:gd name="connsiteY6" fmla="*/ 208384 h 921425"/>
                <a:gd name="connsiteX7" fmla="*/ 447389 w 718280"/>
                <a:gd name="connsiteY7" fmla="*/ 121040 h 921425"/>
                <a:gd name="connsiteX8" fmla="*/ 435769 w 718280"/>
                <a:gd name="connsiteY8" fmla="*/ 61032 h 921425"/>
                <a:gd name="connsiteX9" fmla="*/ 412909 w 718280"/>
                <a:gd name="connsiteY9" fmla="*/ 23885 h 921425"/>
                <a:gd name="connsiteX10" fmla="*/ 376618 w 718280"/>
                <a:gd name="connsiteY10" fmla="*/ 1501 h 921425"/>
                <a:gd name="connsiteX11" fmla="*/ 352139 w 718280"/>
                <a:gd name="connsiteY11" fmla="*/ 1025 h 921425"/>
                <a:gd name="connsiteX12" fmla="*/ 331089 w 718280"/>
                <a:gd name="connsiteY12" fmla="*/ 10645 h 921425"/>
                <a:gd name="connsiteX13" fmla="*/ 320516 w 718280"/>
                <a:gd name="connsiteY13" fmla="*/ 28266 h 921425"/>
                <a:gd name="connsiteX14" fmla="*/ 317945 w 718280"/>
                <a:gd name="connsiteY14" fmla="*/ 45316 h 921425"/>
                <a:gd name="connsiteX15" fmla="*/ 322040 w 718280"/>
                <a:gd name="connsiteY15" fmla="*/ 94941 h 921425"/>
                <a:gd name="connsiteX16" fmla="*/ 296609 w 718280"/>
                <a:gd name="connsiteY16" fmla="*/ 197906 h 921425"/>
                <a:gd name="connsiteX17" fmla="*/ 277654 w 718280"/>
                <a:gd name="connsiteY17" fmla="*/ 246008 h 921425"/>
                <a:gd name="connsiteX18" fmla="*/ 256603 w 718280"/>
                <a:gd name="connsiteY18" fmla="*/ 290680 h 921425"/>
                <a:gd name="connsiteX19" fmla="*/ 118491 w 718280"/>
                <a:gd name="connsiteY19" fmla="*/ 476227 h 921425"/>
                <a:gd name="connsiteX20" fmla="*/ 26860 w 718280"/>
                <a:gd name="connsiteY20" fmla="*/ 521185 h 921425"/>
                <a:gd name="connsiteX21" fmla="*/ 0 w 718280"/>
                <a:gd name="connsiteY21" fmla="*/ 553856 h 921425"/>
                <a:gd name="connsiteX22" fmla="*/ 0 w 718280"/>
                <a:gd name="connsiteY22" fmla="*/ 770264 h 921425"/>
                <a:gd name="connsiteX23" fmla="*/ 0 w 718280"/>
                <a:gd name="connsiteY23" fmla="*/ 907995 h 921425"/>
                <a:gd name="connsiteX24" fmla="*/ 0 w 718280"/>
                <a:gd name="connsiteY24" fmla="*/ 908852 h 921425"/>
                <a:gd name="connsiteX25" fmla="*/ 12573 w 718280"/>
                <a:gd name="connsiteY25" fmla="*/ 921425 h 921425"/>
                <a:gd name="connsiteX26" fmla="*/ 546545 w 718280"/>
                <a:gd name="connsiteY26" fmla="*/ 921425 h 921425"/>
                <a:gd name="connsiteX27" fmla="*/ 619982 w 718280"/>
                <a:gd name="connsiteY27" fmla="*/ 840177 h 921425"/>
                <a:gd name="connsiteX28" fmla="*/ 647891 w 718280"/>
                <a:gd name="connsiteY28" fmla="*/ 791790 h 921425"/>
                <a:gd name="connsiteX29" fmla="*/ 655701 w 718280"/>
                <a:gd name="connsiteY29" fmla="*/ 720162 h 921425"/>
                <a:gd name="connsiteX30" fmla="*/ 670655 w 718280"/>
                <a:gd name="connsiteY30" fmla="*/ 680252 h 921425"/>
                <a:gd name="connsiteX31" fmla="*/ 700088 w 718280"/>
                <a:gd name="connsiteY31" fmla="*/ 631675 h 921425"/>
                <a:gd name="connsiteX32" fmla="*/ 699135 w 718280"/>
                <a:gd name="connsiteY32" fmla="*/ 599480 h 921425"/>
                <a:gd name="connsiteX33" fmla="*/ 689324 w 718280"/>
                <a:gd name="connsiteY33" fmla="*/ 579287 h 921425"/>
                <a:gd name="connsiteX34" fmla="*/ 685991 w 718280"/>
                <a:gd name="connsiteY34" fmla="*/ 566333 h 921425"/>
                <a:gd name="connsiteX35" fmla="*/ 693039 w 718280"/>
                <a:gd name="connsiteY35" fmla="*/ 553951 h 921425"/>
                <a:gd name="connsiteX36" fmla="*/ 703421 w 718280"/>
                <a:gd name="connsiteY36" fmla="*/ 544235 h 921425"/>
                <a:gd name="connsiteX37" fmla="*/ 713708 w 718280"/>
                <a:gd name="connsiteY37" fmla="*/ 523757 h 921425"/>
                <a:gd name="connsiteX38" fmla="*/ 718185 w 718280"/>
                <a:gd name="connsiteY38" fmla="*/ 497468 h 921425"/>
                <a:gd name="connsiteX39" fmla="*/ 717899 w 718280"/>
                <a:gd name="connsiteY39" fmla="*/ 484323 h 921425"/>
                <a:gd name="connsiteX40" fmla="*/ 716090 w 718280"/>
                <a:gd name="connsiteY40" fmla="*/ 472607 h 921425"/>
                <a:gd name="connsiteX41" fmla="*/ 704088 w 718280"/>
                <a:gd name="connsiteY41" fmla="*/ 447176 h 92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18280" h="921425">
                  <a:moveTo>
                    <a:pt x="704088" y="447176"/>
                  </a:moveTo>
                  <a:cubicBezTo>
                    <a:pt x="702945" y="445842"/>
                    <a:pt x="701707" y="444509"/>
                    <a:pt x="700469" y="443270"/>
                  </a:cubicBezTo>
                  <a:cubicBezTo>
                    <a:pt x="679418" y="422887"/>
                    <a:pt x="647795" y="416505"/>
                    <a:pt x="619982" y="411457"/>
                  </a:cubicBezTo>
                  <a:cubicBezTo>
                    <a:pt x="601980" y="408123"/>
                    <a:pt x="583787" y="405551"/>
                    <a:pt x="565595" y="403456"/>
                  </a:cubicBezTo>
                  <a:cubicBezTo>
                    <a:pt x="529590" y="399265"/>
                    <a:pt x="493395" y="396884"/>
                    <a:pt x="457200" y="394883"/>
                  </a:cubicBezTo>
                  <a:cubicBezTo>
                    <a:pt x="439674" y="393931"/>
                    <a:pt x="423863" y="383930"/>
                    <a:pt x="422053" y="365165"/>
                  </a:cubicBezTo>
                  <a:cubicBezTo>
                    <a:pt x="415290" y="296395"/>
                    <a:pt x="435293" y="208384"/>
                    <a:pt x="435293" y="208384"/>
                  </a:cubicBezTo>
                  <a:cubicBezTo>
                    <a:pt x="443008" y="179999"/>
                    <a:pt x="448056" y="150567"/>
                    <a:pt x="447389" y="121040"/>
                  </a:cubicBezTo>
                  <a:cubicBezTo>
                    <a:pt x="446913" y="100561"/>
                    <a:pt x="443484" y="79987"/>
                    <a:pt x="435769" y="61032"/>
                  </a:cubicBezTo>
                  <a:cubicBezTo>
                    <a:pt x="430340" y="47507"/>
                    <a:pt x="422624" y="34743"/>
                    <a:pt x="412909" y="23885"/>
                  </a:cubicBezTo>
                  <a:cubicBezTo>
                    <a:pt x="403289" y="13217"/>
                    <a:pt x="390811" y="4739"/>
                    <a:pt x="376618" y="1501"/>
                  </a:cubicBezTo>
                  <a:cubicBezTo>
                    <a:pt x="368713" y="-309"/>
                    <a:pt x="360140" y="-499"/>
                    <a:pt x="352139" y="1025"/>
                  </a:cubicBezTo>
                  <a:cubicBezTo>
                    <a:pt x="344519" y="2453"/>
                    <a:pt x="336995" y="5692"/>
                    <a:pt x="331089" y="10645"/>
                  </a:cubicBezTo>
                  <a:cubicBezTo>
                    <a:pt x="325755" y="15122"/>
                    <a:pt x="322421" y="21694"/>
                    <a:pt x="320516" y="28266"/>
                  </a:cubicBezTo>
                  <a:cubicBezTo>
                    <a:pt x="318897" y="33791"/>
                    <a:pt x="318135" y="39601"/>
                    <a:pt x="317945" y="45316"/>
                  </a:cubicBezTo>
                  <a:cubicBezTo>
                    <a:pt x="317278" y="61985"/>
                    <a:pt x="323755" y="78177"/>
                    <a:pt x="322040" y="94941"/>
                  </a:cubicBezTo>
                  <a:cubicBezTo>
                    <a:pt x="318326" y="130279"/>
                    <a:pt x="308134" y="164474"/>
                    <a:pt x="296609" y="197906"/>
                  </a:cubicBezTo>
                  <a:cubicBezTo>
                    <a:pt x="290989" y="214194"/>
                    <a:pt x="284607" y="230291"/>
                    <a:pt x="277654" y="246008"/>
                  </a:cubicBezTo>
                  <a:cubicBezTo>
                    <a:pt x="271082" y="261057"/>
                    <a:pt x="263938" y="275916"/>
                    <a:pt x="256603" y="290680"/>
                  </a:cubicBezTo>
                  <a:cubicBezTo>
                    <a:pt x="222314" y="359260"/>
                    <a:pt x="176784" y="425744"/>
                    <a:pt x="118491" y="476227"/>
                  </a:cubicBezTo>
                  <a:cubicBezTo>
                    <a:pt x="92583" y="498706"/>
                    <a:pt x="60484" y="514517"/>
                    <a:pt x="26860" y="521185"/>
                  </a:cubicBezTo>
                  <a:cubicBezTo>
                    <a:pt x="11240" y="524328"/>
                    <a:pt x="0" y="537854"/>
                    <a:pt x="0" y="553856"/>
                  </a:cubicBezTo>
                  <a:lnTo>
                    <a:pt x="0" y="770264"/>
                  </a:lnTo>
                  <a:lnTo>
                    <a:pt x="0" y="907995"/>
                  </a:lnTo>
                  <a:lnTo>
                    <a:pt x="0" y="908852"/>
                  </a:lnTo>
                  <a:cubicBezTo>
                    <a:pt x="0" y="915806"/>
                    <a:pt x="5620" y="921425"/>
                    <a:pt x="12573" y="921425"/>
                  </a:cubicBezTo>
                  <a:lnTo>
                    <a:pt x="546545" y="921425"/>
                  </a:lnTo>
                  <a:cubicBezTo>
                    <a:pt x="591598" y="921330"/>
                    <a:pt x="636365" y="883040"/>
                    <a:pt x="619982" y="840177"/>
                  </a:cubicBezTo>
                  <a:cubicBezTo>
                    <a:pt x="610457" y="815317"/>
                    <a:pt x="637127" y="807983"/>
                    <a:pt x="647891" y="791790"/>
                  </a:cubicBezTo>
                  <a:cubicBezTo>
                    <a:pt x="661607" y="771216"/>
                    <a:pt x="663416" y="743308"/>
                    <a:pt x="655701" y="720162"/>
                  </a:cubicBezTo>
                  <a:cubicBezTo>
                    <a:pt x="650272" y="703874"/>
                    <a:pt x="657606" y="689873"/>
                    <a:pt x="670655" y="680252"/>
                  </a:cubicBezTo>
                  <a:cubicBezTo>
                    <a:pt x="686562" y="668632"/>
                    <a:pt x="697135" y="651106"/>
                    <a:pt x="700088" y="631675"/>
                  </a:cubicBezTo>
                  <a:cubicBezTo>
                    <a:pt x="701707" y="621007"/>
                    <a:pt x="701326" y="609958"/>
                    <a:pt x="699135" y="599480"/>
                  </a:cubicBezTo>
                  <a:cubicBezTo>
                    <a:pt x="697516" y="591956"/>
                    <a:pt x="693325" y="585669"/>
                    <a:pt x="689324" y="579287"/>
                  </a:cubicBezTo>
                  <a:cubicBezTo>
                    <a:pt x="686848" y="575382"/>
                    <a:pt x="685133" y="571001"/>
                    <a:pt x="685991" y="566333"/>
                  </a:cubicBezTo>
                  <a:cubicBezTo>
                    <a:pt x="686848" y="561761"/>
                    <a:pt x="689896" y="557285"/>
                    <a:pt x="693039" y="553951"/>
                  </a:cubicBezTo>
                  <a:cubicBezTo>
                    <a:pt x="696373" y="550522"/>
                    <a:pt x="700373" y="547950"/>
                    <a:pt x="703421" y="544235"/>
                  </a:cubicBezTo>
                  <a:cubicBezTo>
                    <a:pt x="708374" y="538330"/>
                    <a:pt x="711422" y="531091"/>
                    <a:pt x="713708" y="523757"/>
                  </a:cubicBezTo>
                  <a:cubicBezTo>
                    <a:pt x="716375" y="515279"/>
                    <a:pt x="717804" y="506421"/>
                    <a:pt x="718185" y="497468"/>
                  </a:cubicBezTo>
                  <a:cubicBezTo>
                    <a:pt x="718376" y="493086"/>
                    <a:pt x="718280" y="488705"/>
                    <a:pt x="717899" y="484323"/>
                  </a:cubicBezTo>
                  <a:cubicBezTo>
                    <a:pt x="717518" y="480513"/>
                    <a:pt x="716090" y="476322"/>
                    <a:pt x="716090" y="472607"/>
                  </a:cubicBezTo>
                  <a:cubicBezTo>
                    <a:pt x="713994" y="463368"/>
                    <a:pt x="710184" y="454415"/>
                    <a:pt x="704088" y="4471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38" name="群組 30">
            <a:extLst>
              <a:ext uri="{FF2B5EF4-FFF2-40B4-BE49-F238E27FC236}">
                <a16:creationId xmlns:a16="http://schemas.microsoft.com/office/drawing/2014/main" id="{03DDCACD-8B30-4DD4-94E5-F2AF8593D6C2}"/>
              </a:ext>
            </a:extLst>
          </p:cNvPr>
          <p:cNvGrpSpPr/>
          <p:nvPr/>
        </p:nvGrpSpPr>
        <p:grpSpPr>
          <a:xfrm>
            <a:off x="1464314" y="1229063"/>
            <a:ext cx="1031676" cy="1031676"/>
            <a:chOff x="369794" y="2148818"/>
            <a:chExt cx="576000" cy="576000"/>
          </a:xfrm>
        </p:grpSpPr>
        <p:sp>
          <p:nvSpPr>
            <p:cNvPr id="39" name="橢圓 31">
              <a:extLst>
                <a:ext uri="{FF2B5EF4-FFF2-40B4-BE49-F238E27FC236}">
                  <a16:creationId xmlns:a16="http://schemas.microsoft.com/office/drawing/2014/main" id="{623820EA-9EF8-45CF-8FF4-83B0B12979E7}"/>
                </a:ext>
              </a:extLst>
            </p:cNvPr>
            <p:cNvSpPr/>
            <p:nvPr/>
          </p:nvSpPr>
          <p:spPr>
            <a:xfrm>
              <a:off x="369794" y="2148818"/>
              <a:ext cx="576000" cy="576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50000">
                  <a:srgbClr val="0070C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0" name="群組 32">
              <a:extLst>
                <a:ext uri="{FF2B5EF4-FFF2-40B4-BE49-F238E27FC236}">
                  <a16:creationId xmlns:a16="http://schemas.microsoft.com/office/drawing/2014/main" id="{28ABBE86-7B22-4B08-9D18-E71CC9372E78}"/>
                </a:ext>
              </a:extLst>
            </p:cNvPr>
            <p:cNvGrpSpPr/>
            <p:nvPr/>
          </p:nvGrpSpPr>
          <p:grpSpPr>
            <a:xfrm>
              <a:off x="423794" y="2202818"/>
              <a:ext cx="468000" cy="468000"/>
              <a:chOff x="3254943" y="1214335"/>
              <a:chExt cx="468000" cy="468000"/>
            </a:xfrm>
          </p:grpSpPr>
          <p:sp>
            <p:nvSpPr>
              <p:cNvPr id="41" name="橢圓 33">
                <a:extLst>
                  <a:ext uri="{FF2B5EF4-FFF2-40B4-BE49-F238E27FC236}">
                    <a16:creationId xmlns:a16="http://schemas.microsoft.com/office/drawing/2014/main" id="{3EFF4E0D-A217-4117-8D79-7C40207D25FA}"/>
                  </a:ext>
                </a:extLst>
              </p:cNvPr>
              <p:cNvSpPr/>
              <p:nvPr/>
            </p:nvSpPr>
            <p:spPr>
              <a:xfrm>
                <a:off x="3254943" y="1214335"/>
                <a:ext cx="468000" cy="468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2" name="橢圓 34">
                <a:extLst>
                  <a:ext uri="{FF2B5EF4-FFF2-40B4-BE49-F238E27FC236}">
                    <a16:creationId xmlns:a16="http://schemas.microsoft.com/office/drawing/2014/main" id="{6A98D561-0FF2-4A5D-9535-77E00EAC5F15}"/>
                  </a:ext>
                </a:extLst>
              </p:cNvPr>
              <p:cNvSpPr/>
              <p:nvPr/>
            </p:nvSpPr>
            <p:spPr>
              <a:xfrm>
                <a:off x="3265989" y="1225381"/>
                <a:ext cx="450000" cy="45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schemeClr val="bg2">
                    <a:lumMod val="7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3200" b="1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3" name="圖形 3">
            <a:extLst>
              <a:ext uri="{FF2B5EF4-FFF2-40B4-BE49-F238E27FC236}">
                <a16:creationId xmlns:a16="http://schemas.microsoft.com/office/drawing/2014/main" id="{53D2BA0E-8DB8-4596-B1FA-A71574847823}"/>
              </a:ext>
            </a:extLst>
          </p:cNvPr>
          <p:cNvGrpSpPr/>
          <p:nvPr/>
        </p:nvGrpSpPr>
        <p:grpSpPr>
          <a:xfrm>
            <a:off x="1710152" y="1449148"/>
            <a:ext cx="540000" cy="540001"/>
            <a:chOff x="4076700" y="2076568"/>
            <a:chExt cx="991933" cy="994386"/>
          </a:xfrm>
          <a:solidFill>
            <a:schemeClr val="accent5">
              <a:lumMod val="50000"/>
            </a:schemeClr>
          </a:solidFill>
        </p:grpSpPr>
        <p:sp>
          <p:nvSpPr>
            <p:cNvPr id="44" name="手繪多邊形: 圖案 46">
              <a:extLst>
                <a:ext uri="{FF2B5EF4-FFF2-40B4-BE49-F238E27FC236}">
                  <a16:creationId xmlns:a16="http://schemas.microsoft.com/office/drawing/2014/main" id="{944CF0EF-B4CF-49D6-9CD7-06C4EA1ECB32}"/>
                </a:ext>
              </a:extLst>
            </p:cNvPr>
            <p:cNvSpPr/>
            <p:nvPr/>
          </p:nvSpPr>
          <p:spPr>
            <a:xfrm>
              <a:off x="4076700" y="2542698"/>
              <a:ext cx="217551" cy="528256"/>
            </a:xfrm>
            <a:custGeom>
              <a:avLst/>
              <a:gdLst>
                <a:gd name="connsiteX0" fmla="*/ 217551 w 217551"/>
                <a:gd name="connsiteY0" fmla="*/ 492919 h 528256"/>
                <a:gd name="connsiteX1" fmla="*/ 217551 w 217551"/>
                <a:gd name="connsiteY1" fmla="*/ 35338 h 528256"/>
                <a:gd name="connsiteX2" fmla="*/ 182213 w 217551"/>
                <a:gd name="connsiteY2" fmla="*/ 0 h 528256"/>
                <a:gd name="connsiteX3" fmla="*/ 35338 w 217551"/>
                <a:gd name="connsiteY3" fmla="*/ 0 h 528256"/>
                <a:gd name="connsiteX4" fmla="*/ 0 w 217551"/>
                <a:gd name="connsiteY4" fmla="*/ 35338 h 528256"/>
                <a:gd name="connsiteX5" fmla="*/ 0 w 217551"/>
                <a:gd name="connsiteY5" fmla="*/ 492919 h 528256"/>
                <a:gd name="connsiteX6" fmla="*/ 35338 w 217551"/>
                <a:gd name="connsiteY6" fmla="*/ 528257 h 528256"/>
                <a:gd name="connsiteX7" fmla="*/ 182118 w 217551"/>
                <a:gd name="connsiteY7" fmla="*/ 528257 h 528256"/>
                <a:gd name="connsiteX8" fmla="*/ 217551 w 217551"/>
                <a:gd name="connsiteY8" fmla="*/ 492919 h 528256"/>
                <a:gd name="connsiteX9" fmla="*/ 167640 w 217551"/>
                <a:gd name="connsiteY9" fmla="*/ 80581 h 528256"/>
                <a:gd name="connsiteX10" fmla="*/ 135446 w 217551"/>
                <a:gd name="connsiteY10" fmla="*/ 112776 h 528256"/>
                <a:gd name="connsiteX11" fmla="*/ 103251 w 217551"/>
                <a:gd name="connsiteY11" fmla="*/ 80581 h 528256"/>
                <a:gd name="connsiteX12" fmla="*/ 135446 w 217551"/>
                <a:gd name="connsiteY12" fmla="*/ 48387 h 528256"/>
                <a:gd name="connsiteX13" fmla="*/ 167640 w 217551"/>
                <a:gd name="connsiteY13" fmla="*/ 80581 h 528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551" h="528256">
                  <a:moveTo>
                    <a:pt x="217551" y="492919"/>
                  </a:moveTo>
                  <a:lnTo>
                    <a:pt x="217551" y="35338"/>
                  </a:lnTo>
                  <a:cubicBezTo>
                    <a:pt x="217551" y="15811"/>
                    <a:pt x="201740" y="0"/>
                    <a:pt x="182213" y="0"/>
                  </a:cubicBezTo>
                  <a:lnTo>
                    <a:pt x="35338" y="0"/>
                  </a:lnTo>
                  <a:cubicBezTo>
                    <a:pt x="15812" y="0"/>
                    <a:pt x="0" y="15811"/>
                    <a:pt x="0" y="35338"/>
                  </a:cubicBezTo>
                  <a:lnTo>
                    <a:pt x="0" y="492919"/>
                  </a:lnTo>
                  <a:cubicBezTo>
                    <a:pt x="0" y="512445"/>
                    <a:pt x="15812" y="528257"/>
                    <a:pt x="35338" y="528257"/>
                  </a:cubicBezTo>
                  <a:lnTo>
                    <a:pt x="182118" y="528257"/>
                  </a:lnTo>
                  <a:cubicBezTo>
                    <a:pt x="201644" y="528257"/>
                    <a:pt x="217551" y="512445"/>
                    <a:pt x="217551" y="492919"/>
                  </a:cubicBezTo>
                  <a:close/>
                  <a:moveTo>
                    <a:pt x="167640" y="80581"/>
                  </a:moveTo>
                  <a:cubicBezTo>
                    <a:pt x="167640" y="98393"/>
                    <a:pt x="153257" y="112776"/>
                    <a:pt x="135446" y="112776"/>
                  </a:cubicBezTo>
                  <a:cubicBezTo>
                    <a:pt x="117634" y="112776"/>
                    <a:pt x="103251" y="98393"/>
                    <a:pt x="103251" y="80581"/>
                  </a:cubicBezTo>
                  <a:cubicBezTo>
                    <a:pt x="103251" y="62770"/>
                    <a:pt x="117634" y="48387"/>
                    <a:pt x="135446" y="48387"/>
                  </a:cubicBezTo>
                  <a:cubicBezTo>
                    <a:pt x="153257" y="48292"/>
                    <a:pt x="167640" y="62770"/>
                    <a:pt x="167640" y="805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5" name="手繪多邊形: 圖案 47">
              <a:extLst>
                <a:ext uri="{FF2B5EF4-FFF2-40B4-BE49-F238E27FC236}">
                  <a16:creationId xmlns:a16="http://schemas.microsoft.com/office/drawing/2014/main" id="{9A7565D0-B649-4011-8089-C9A3167C5939}"/>
                </a:ext>
              </a:extLst>
            </p:cNvPr>
            <p:cNvSpPr/>
            <p:nvPr/>
          </p:nvSpPr>
          <p:spPr>
            <a:xfrm>
              <a:off x="4350353" y="2076568"/>
              <a:ext cx="718280" cy="921425"/>
            </a:xfrm>
            <a:custGeom>
              <a:avLst/>
              <a:gdLst>
                <a:gd name="connsiteX0" fmla="*/ 704088 w 718280"/>
                <a:gd name="connsiteY0" fmla="*/ 447176 h 921425"/>
                <a:gd name="connsiteX1" fmla="*/ 700469 w 718280"/>
                <a:gd name="connsiteY1" fmla="*/ 443270 h 921425"/>
                <a:gd name="connsiteX2" fmla="*/ 619982 w 718280"/>
                <a:gd name="connsiteY2" fmla="*/ 411457 h 921425"/>
                <a:gd name="connsiteX3" fmla="*/ 565595 w 718280"/>
                <a:gd name="connsiteY3" fmla="*/ 403456 h 921425"/>
                <a:gd name="connsiteX4" fmla="*/ 457200 w 718280"/>
                <a:gd name="connsiteY4" fmla="*/ 394883 h 921425"/>
                <a:gd name="connsiteX5" fmla="*/ 422053 w 718280"/>
                <a:gd name="connsiteY5" fmla="*/ 365165 h 921425"/>
                <a:gd name="connsiteX6" fmla="*/ 435293 w 718280"/>
                <a:gd name="connsiteY6" fmla="*/ 208384 h 921425"/>
                <a:gd name="connsiteX7" fmla="*/ 447389 w 718280"/>
                <a:gd name="connsiteY7" fmla="*/ 121040 h 921425"/>
                <a:gd name="connsiteX8" fmla="*/ 435769 w 718280"/>
                <a:gd name="connsiteY8" fmla="*/ 61032 h 921425"/>
                <a:gd name="connsiteX9" fmla="*/ 412909 w 718280"/>
                <a:gd name="connsiteY9" fmla="*/ 23885 h 921425"/>
                <a:gd name="connsiteX10" fmla="*/ 376618 w 718280"/>
                <a:gd name="connsiteY10" fmla="*/ 1501 h 921425"/>
                <a:gd name="connsiteX11" fmla="*/ 352139 w 718280"/>
                <a:gd name="connsiteY11" fmla="*/ 1025 h 921425"/>
                <a:gd name="connsiteX12" fmla="*/ 331089 w 718280"/>
                <a:gd name="connsiteY12" fmla="*/ 10645 h 921425"/>
                <a:gd name="connsiteX13" fmla="*/ 320516 w 718280"/>
                <a:gd name="connsiteY13" fmla="*/ 28266 h 921425"/>
                <a:gd name="connsiteX14" fmla="*/ 317945 w 718280"/>
                <a:gd name="connsiteY14" fmla="*/ 45316 h 921425"/>
                <a:gd name="connsiteX15" fmla="*/ 322040 w 718280"/>
                <a:gd name="connsiteY15" fmla="*/ 94941 h 921425"/>
                <a:gd name="connsiteX16" fmla="*/ 296609 w 718280"/>
                <a:gd name="connsiteY16" fmla="*/ 197906 h 921425"/>
                <a:gd name="connsiteX17" fmla="*/ 277654 w 718280"/>
                <a:gd name="connsiteY17" fmla="*/ 246008 h 921425"/>
                <a:gd name="connsiteX18" fmla="*/ 256603 w 718280"/>
                <a:gd name="connsiteY18" fmla="*/ 290680 h 921425"/>
                <a:gd name="connsiteX19" fmla="*/ 118491 w 718280"/>
                <a:gd name="connsiteY19" fmla="*/ 476227 h 921425"/>
                <a:gd name="connsiteX20" fmla="*/ 26860 w 718280"/>
                <a:gd name="connsiteY20" fmla="*/ 521185 h 921425"/>
                <a:gd name="connsiteX21" fmla="*/ 0 w 718280"/>
                <a:gd name="connsiteY21" fmla="*/ 553856 h 921425"/>
                <a:gd name="connsiteX22" fmla="*/ 0 w 718280"/>
                <a:gd name="connsiteY22" fmla="*/ 770264 h 921425"/>
                <a:gd name="connsiteX23" fmla="*/ 0 w 718280"/>
                <a:gd name="connsiteY23" fmla="*/ 907995 h 921425"/>
                <a:gd name="connsiteX24" fmla="*/ 0 w 718280"/>
                <a:gd name="connsiteY24" fmla="*/ 908852 h 921425"/>
                <a:gd name="connsiteX25" fmla="*/ 12573 w 718280"/>
                <a:gd name="connsiteY25" fmla="*/ 921425 h 921425"/>
                <a:gd name="connsiteX26" fmla="*/ 546545 w 718280"/>
                <a:gd name="connsiteY26" fmla="*/ 921425 h 921425"/>
                <a:gd name="connsiteX27" fmla="*/ 619982 w 718280"/>
                <a:gd name="connsiteY27" fmla="*/ 840177 h 921425"/>
                <a:gd name="connsiteX28" fmla="*/ 647891 w 718280"/>
                <a:gd name="connsiteY28" fmla="*/ 791790 h 921425"/>
                <a:gd name="connsiteX29" fmla="*/ 655701 w 718280"/>
                <a:gd name="connsiteY29" fmla="*/ 720162 h 921425"/>
                <a:gd name="connsiteX30" fmla="*/ 670655 w 718280"/>
                <a:gd name="connsiteY30" fmla="*/ 680252 h 921425"/>
                <a:gd name="connsiteX31" fmla="*/ 700088 w 718280"/>
                <a:gd name="connsiteY31" fmla="*/ 631675 h 921425"/>
                <a:gd name="connsiteX32" fmla="*/ 699135 w 718280"/>
                <a:gd name="connsiteY32" fmla="*/ 599480 h 921425"/>
                <a:gd name="connsiteX33" fmla="*/ 689324 w 718280"/>
                <a:gd name="connsiteY33" fmla="*/ 579287 h 921425"/>
                <a:gd name="connsiteX34" fmla="*/ 685991 w 718280"/>
                <a:gd name="connsiteY34" fmla="*/ 566333 h 921425"/>
                <a:gd name="connsiteX35" fmla="*/ 693039 w 718280"/>
                <a:gd name="connsiteY35" fmla="*/ 553951 h 921425"/>
                <a:gd name="connsiteX36" fmla="*/ 703421 w 718280"/>
                <a:gd name="connsiteY36" fmla="*/ 544235 h 921425"/>
                <a:gd name="connsiteX37" fmla="*/ 713708 w 718280"/>
                <a:gd name="connsiteY37" fmla="*/ 523757 h 921425"/>
                <a:gd name="connsiteX38" fmla="*/ 718185 w 718280"/>
                <a:gd name="connsiteY38" fmla="*/ 497468 h 921425"/>
                <a:gd name="connsiteX39" fmla="*/ 717899 w 718280"/>
                <a:gd name="connsiteY39" fmla="*/ 484323 h 921425"/>
                <a:gd name="connsiteX40" fmla="*/ 716090 w 718280"/>
                <a:gd name="connsiteY40" fmla="*/ 472607 h 921425"/>
                <a:gd name="connsiteX41" fmla="*/ 704088 w 718280"/>
                <a:gd name="connsiteY41" fmla="*/ 447176 h 92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18280" h="921425">
                  <a:moveTo>
                    <a:pt x="704088" y="447176"/>
                  </a:moveTo>
                  <a:cubicBezTo>
                    <a:pt x="702945" y="445842"/>
                    <a:pt x="701707" y="444509"/>
                    <a:pt x="700469" y="443270"/>
                  </a:cubicBezTo>
                  <a:cubicBezTo>
                    <a:pt x="679418" y="422887"/>
                    <a:pt x="647795" y="416505"/>
                    <a:pt x="619982" y="411457"/>
                  </a:cubicBezTo>
                  <a:cubicBezTo>
                    <a:pt x="601980" y="408123"/>
                    <a:pt x="583787" y="405551"/>
                    <a:pt x="565595" y="403456"/>
                  </a:cubicBezTo>
                  <a:cubicBezTo>
                    <a:pt x="529590" y="399265"/>
                    <a:pt x="493395" y="396884"/>
                    <a:pt x="457200" y="394883"/>
                  </a:cubicBezTo>
                  <a:cubicBezTo>
                    <a:pt x="439674" y="393931"/>
                    <a:pt x="423863" y="383930"/>
                    <a:pt x="422053" y="365165"/>
                  </a:cubicBezTo>
                  <a:cubicBezTo>
                    <a:pt x="415290" y="296395"/>
                    <a:pt x="435293" y="208384"/>
                    <a:pt x="435293" y="208384"/>
                  </a:cubicBezTo>
                  <a:cubicBezTo>
                    <a:pt x="443008" y="179999"/>
                    <a:pt x="448056" y="150567"/>
                    <a:pt x="447389" y="121040"/>
                  </a:cubicBezTo>
                  <a:cubicBezTo>
                    <a:pt x="446913" y="100561"/>
                    <a:pt x="443484" y="79987"/>
                    <a:pt x="435769" y="61032"/>
                  </a:cubicBezTo>
                  <a:cubicBezTo>
                    <a:pt x="430340" y="47507"/>
                    <a:pt x="422624" y="34743"/>
                    <a:pt x="412909" y="23885"/>
                  </a:cubicBezTo>
                  <a:cubicBezTo>
                    <a:pt x="403289" y="13217"/>
                    <a:pt x="390811" y="4739"/>
                    <a:pt x="376618" y="1501"/>
                  </a:cubicBezTo>
                  <a:cubicBezTo>
                    <a:pt x="368713" y="-309"/>
                    <a:pt x="360140" y="-499"/>
                    <a:pt x="352139" y="1025"/>
                  </a:cubicBezTo>
                  <a:cubicBezTo>
                    <a:pt x="344519" y="2453"/>
                    <a:pt x="336995" y="5692"/>
                    <a:pt x="331089" y="10645"/>
                  </a:cubicBezTo>
                  <a:cubicBezTo>
                    <a:pt x="325755" y="15122"/>
                    <a:pt x="322421" y="21694"/>
                    <a:pt x="320516" y="28266"/>
                  </a:cubicBezTo>
                  <a:cubicBezTo>
                    <a:pt x="318897" y="33791"/>
                    <a:pt x="318135" y="39601"/>
                    <a:pt x="317945" y="45316"/>
                  </a:cubicBezTo>
                  <a:cubicBezTo>
                    <a:pt x="317278" y="61985"/>
                    <a:pt x="323755" y="78177"/>
                    <a:pt x="322040" y="94941"/>
                  </a:cubicBezTo>
                  <a:cubicBezTo>
                    <a:pt x="318326" y="130279"/>
                    <a:pt x="308134" y="164474"/>
                    <a:pt x="296609" y="197906"/>
                  </a:cubicBezTo>
                  <a:cubicBezTo>
                    <a:pt x="290989" y="214194"/>
                    <a:pt x="284607" y="230291"/>
                    <a:pt x="277654" y="246008"/>
                  </a:cubicBezTo>
                  <a:cubicBezTo>
                    <a:pt x="271082" y="261057"/>
                    <a:pt x="263938" y="275916"/>
                    <a:pt x="256603" y="290680"/>
                  </a:cubicBezTo>
                  <a:cubicBezTo>
                    <a:pt x="222314" y="359260"/>
                    <a:pt x="176784" y="425744"/>
                    <a:pt x="118491" y="476227"/>
                  </a:cubicBezTo>
                  <a:cubicBezTo>
                    <a:pt x="92583" y="498706"/>
                    <a:pt x="60484" y="514517"/>
                    <a:pt x="26860" y="521185"/>
                  </a:cubicBezTo>
                  <a:cubicBezTo>
                    <a:pt x="11240" y="524328"/>
                    <a:pt x="0" y="537854"/>
                    <a:pt x="0" y="553856"/>
                  </a:cubicBezTo>
                  <a:lnTo>
                    <a:pt x="0" y="770264"/>
                  </a:lnTo>
                  <a:lnTo>
                    <a:pt x="0" y="907995"/>
                  </a:lnTo>
                  <a:lnTo>
                    <a:pt x="0" y="908852"/>
                  </a:lnTo>
                  <a:cubicBezTo>
                    <a:pt x="0" y="915806"/>
                    <a:pt x="5620" y="921425"/>
                    <a:pt x="12573" y="921425"/>
                  </a:cubicBezTo>
                  <a:lnTo>
                    <a:pt x="546545" y="921425"/>
                  </a:lnTo>
                  <a:cubicBezTo>
                    <a:pt x="591598" y="921330"/>
                    <a:pt x="636365" y="883040"/>
                    <a:pt x="619982" y="840177"/>
                  </a:cubicBezTo>
                  <a:cubicBezTo>
                    <a:pt x="610457" y="815317"/>
                    <a:pt x="637127" y="807983"/>
                    <a:pt x="647891" y="791790"/>
                  </a:cubicBezTo>
                  <a:cubicBezTo>
                    <a:pt x="661607" y="771216"/>
                    <a:pt x="663416" y="743308"/>
                    <a:pt x="655701" y="720162"/>
                  </a:cubicBezTo>
                  <a:cubicBezTo>
                    <a:pt x="650272" y="703874"/>
                    <a:pt x="657606" y="689873"/>
                    <a:pt x="670655" y="680252"/>
                  </a:cubicBezTo>
                  <a:cubicBezTo>
                    <a:pt x="686562" y="668632"/>
                    <a:pt x="697135" y="651106"/>
                    <a:pt x="700088" y="631675"/>
                  </a:cubicBezTo>
                  <a:cubicBezTo>
                    <a:pt x="701707" y="621007"/>
                    <a:pt x="701326" y="609958"/>
                    <a:pt x="699135" y="599480"/>
                  </a:cubicBezTo>
                  <a:cubicBezTo>
                    <a:pt x="697516" y="591956"/>
                    <a:pt x="693325" y="585669"/>
                    <a:pt x="689324" y="579287"/>
                  </a:cubicBezTo>
                  <a:cubicBezTo>
                    <a:pt x="686848" y="575382"/>
                    <a:pt x="685133" y="571001"/>
                    <a:pt x="685991" y="566333"/>
                  </a:cubicBezTo>
                  <a:cubicBezTo>
                    <a:pt x="686848" y="561761"/>
                    <a:pt x="689896" y="557285"/>
                    <a:pt x="693039" y="553951"/>
                  </a:cubicBezTo>
                  <a:cubicBezTo>
                    <a:pt x="696373" y="550522"/>
                    <a:pt x="700373" y="547950"/>
                    <a:pt x="703421" y="544235"/>
                  </a:cubicBezTo>
                  <a:cubicBezTo>
                    <a:pt x="708374" y="538330"/>
                    <a:pt x="711422" y="531091"/>
                    <a:pt x="713708" y="523757"/>
                  </a:cubicBezTo>
                  <a:cubicBezTo>
                    <a:pt x="716375" y="515279"/>
                    <a:pt x="717804" y="506421"/>
                    <a:pt x="718185" y="497468"/>
                  </a:cubicBezTo>
                  <a:cubicBezTo>
                    <a:pt x="718376" y="493086"/>
                    <a:pt x="718280" y="488705"/>
                    <a:pt x="717899" y="484323"/>
                  </a:cubicBezTo>
                  <a:cubicBezTo>
                    <a:pt x="717518" y="480513"/>
                    <a:pt x="716090" y="476322"/>
                    <a:pt x="716090" y="472607"/>
                  </a:cubicBezTo>
                  <a:cubicBezTo>
                    <a:pt x="713994" y="463368"/>
                    <a:pt x="710184" y="454415"/>
                    <a:pt x="704088" y="4471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sp>
        <p:nvSpPr>
          <p:cNvPr id="46" name="矩形 63">
            <a:extLst>
              <a:ext uri="{FF2B5EF4-FFF2-40B4-BE49-F238E27FC236}">
                <a16:creationId xmlns:a16="http://schemas.microsoft.com/office/drawing/2014/main" id="{0A737226-76F8-4CCD-8B71-05E615893328}"/>
              </a:ext>
            </a:extLst>
          </p:cNvPr>
          <p:cNvSpPr/>
          <p:nvPr/>
        </p:nvSpPr>
        <p:spPr>
          <a:xfrm>
            <a:off x="3320043" y="3049159"/>
            <a:ext cx="2314054" cy="186238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5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63">
            <a:extLst>
              <a:ext uri="{FF2B5EF4-FFF2-40B4-BE49-F238E27FC236}">
                <a16:creationId xmlns:a16="http://schemas.microsoft.com/office/drawing/2014/main" id="{8BD89E70-B693-49C8-AC87-D8D3A3E79F73}"/>
              </a:ext>
            </a:extLst>
          </p:cNvPr>
          <p:cNvSpPr/>
          <p:nvPr/>
        </p:nvSpPr>
        <p:spPr>
          <a:xfrm>
            <a:off x="787913" y="3049159"/>
            <a:ext cx="2314054" cy="186238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55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DAF711F-6A2E-4169-A574-2203A5991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232" y="3399435"/>
            <a:ext cx="893676" cy="893676"/>
          </a:xfrm>
          <a:prstGeom prst="rect">
            <a:avLst/>
          </a:prstGeom>
        </p:spPr>
      </p:pic>
      <p:pic>
        <p:nvPicPr>
          <p:cNvPr id="62" name="圖形 61">
            <a:extLst>
              <a:ext uri="{FF2B5EF4-FFF2-40B4-BE49-F238E27FC236}">
                <a16:creationId xmlns:a16="http://schemas.microsoft.com/office/drawing/2014/main" id="{BED5D1F5-D9C7-4756-8E8F-9162352526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25156" y="3321320"/>
            <a:ext cx="1495267" cy="8944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>
            <a:spLocks noGrp="1"/>
          </p:cNvSpPr>
          <p:nvPr>
            <p:ph type="title" idx="4294967295"/>
          </p:nvPr>
        </p:nvSpPr>
        <p:spPr>
          <a:xfrm>
            <a:off x="5375462" y="1372441"/>
            <a:ext cx="3369854" cy="708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zh-TW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Advanced </a:t>
            </a:r>
            <a:r>
              <a:rPr lang="en-US" altLang="zh-TW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</a:t>
            </a:r>
            <a:r>
              <a:rPr lang="zh-TW" sz="2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eatures</a:t>
            </a:r>
            <a:endParaRPr lang="zh-TW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8">
            <a:extLst>
              <a:ext uri="{FF2B5EF4-FFF2-40B4-BE49-F238E27FC236}">
                <a16:creationId xmlns:a16="http://schemas.microsoft.com/office/drawing/2014/main" id="{E33D5607-0640-4AD9-8DD6-7BF524E16CFD}"/>
              </a:ext>
            </a:extLst>
          </p:cNvPr>
          <p:cNvSpPr txBox="1"/>
          <p:nvPr/>
        </p:nvSpPr>
        <p:spPr>
          <a:xfrm>
            <a:off x="5046861" y="3250185"/>
            <a:ext cx="3855092" cy="16106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9705" indent="-179705" defTabSz="685800">
              <a:lnSpc>
                <a:spcPct val="8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Event rules and notification</a:t>
            </a:r>
          </a:p>
          <a:p>
            <a:pPr marL="179705" indent="-179705" defTabSz="685800">
              <a:lnSpc>
                <a:spcPct val="8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Surveillance privilege management </a:t>
            </a:r>
            <a:endParaRPr lang="zh-TW" altLang="zh-TW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9705" indent="-179705" defTabSz="685800">
              <a:lnSpc>
                <a:spcPct val="8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/>
            </a:pPr>
            <a:r>
              <a:rPr lang="zh-TW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Qdewa</a:t>
            </a:r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rp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multi-channel fisheye reduction</a:t>
            </a:r>
          </a:p>
        </p:txBody>
      </p:sp>
    </p:spTree>
    <p:extLst>
      <p:ext uri="{BB962C8B-B14F-4D97-AF65-F5344CB8AC3E}">
        <p14:creationId xmlns:p14="http://schemas.microsoft.com/office/powerpoint/2010/main" val="1331809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D00B5B16CADC9C41AAC669950B711D09" ma:contentTypeVersion="5" ma:contentTypeDescription="建立新的文件。" ma:contentTypeScope="" ma:versionID="8b49436f3f381587a4037135b2983353">
  <xsd:schema xmlns:xsd="http://www.w3.org/2001/XMLSchema" xmlns:xs="http://www.w3.org/2001/XMLSchema" xmlns:p="http://schemas.microsoft.com/office/2006/metadata/properties" xmlns:ns3="b34e6fea-14f5-4f37-b9fe-f5a851c25db8" xmlns:ns4="6dc88e19-759c-4c61-82d8-95451385a57a" targetNamespace="http://schemas.microsoft.com/office/2006/metadata/properties" ma:root="true" ma:fieldsID="480861c86aa8613c44e5a68428d38ba6" ns3:_="" ns4:_="">
    <xsd:import namespace="b34e6fea-14f5-4f37-b9fe-f5a851c25db8"/>
    <xsd:import namespace="6dc88e19-759c-4c61-82d8-95451385a5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4e6fea-14f5-4f37-b9fe-f5a851c25d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88e19-759c-4c61-82d8-95451385a5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7B8C78-C8D5-4E3A-83D0-97FC98288FAF}">
  <ds:schemaRefs>
    <ds:schemaRef ds:uri="6dc88e19-759c-4c61-82d8-95451385a57a"/>
    <ds:schemaRef ds:uri="b34e6fea-14f5-4f37-b9fe-f5a851c25db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F0D7B90-DBA6-4F3C-B2B8-AD3DD76BD1F6}">
  <ds:schemaRefs>
    <ds:schemaRef ds:uri="6dc88e19-759c-4c61-82d8-95451385a57a"/>
    <ds:schemaRef ds:uri="b34e6fea-14f5-4f37-b9fe-f5a851c25db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D228DE8-15C7-4CDB-A87F-AC95AC6B31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14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佈景主題</vt:lpstr>
      <vt:lpstr>PowerPoint Presentation</vt:lpstr>
      <vt:lpstr>PowerPoint Presentation</vt:lpstr>
      <vt:lpstr>Best System Configuration for IOPS</vt:lpstr>
      <vt:lpstr>How to choose cameras?</vt:lpstr>
      <vt:lpstr>How to choose NAS?</vt:lpstr>
      <vt:lpstr>Easy to build</vt:lpstr>
      <vt:lpstr>Smart to use</vt:lpstr>
      <vt:lpstr>Recording Technique</vt:lpstr>
      <vt:lpstr>Advanced Features</vt:lpstr>
      <vt:lpstr>QGD: QVR Elite - PoE Power Switch</vt:lpstr>
      <vt:lpstr>QVR Ecosystem</vt:lpstr>
      <vt:lpstr>Smart image analysis </vt:lpstr>
      <vt:lpstr>Smart Access Control Management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QVR Elite 直播簡報</dc:title>
  <dc:creator>Yvonne Tsai</dc:creator>
  <cp:revision>2</cp:revision>
  <dcterms:modified xsi:type="dcterms:W3CDTF">2020-11-09T04:33:43Z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0x010100D00B5B16CADC9C41AAC669950B711D09</vt:lpwstr>
  </property>
</Properties>
</file>