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1"/>
  </p:sldMasterIdLst>
  <p:notesMasterIdLst>
    <p:notesMasterId r:id="rId41"/>
  </p:notesMasterIdLst>
  <p:sldIdLst>
    <p:sldId id="1485" r:id="rId2"/>
    <p:sldId id="1307" r:id="rId3"/>
    <p:sldId id="546" r:id="rId4"/>
    <p:sldId id="1476" r:id="rId5"/>
    <p:sldId id="1482" r:id="rId6"/>
    <p:sldId id="412" r:id="rId7"/>
    <p:sldId id="1481" r:id="rId8"/>
    <p:sldId id="1486" r:id="rId9"/>
    <p:sldId id="1427" r:id="rId10"/>
    <p:sldId id="1475" r:id="rId11"/>
    <p:sldId id="1479" r:id="rId12"/>
    <p:sldId id="323" r:id="rId13"/>
    <p:sldId id="265" r:id="rId14"/>
    <p:sldId id="1431" r:id="rId15"/>
    <p:sldId id="1477" r:id="rId16"/>
    <p:sldId id="1457" r:id="rId17"/>
    <p:sldId id="439" r:id="rId18"/>
    <p:sldId id="543" r:id="rId19"/>
    <p:sldId id="1488" r:id="rId20"/>
    <p:sldId id="1480" r:id="rId21"/>
    <p:sldId id="1402" r:id="rId22"/>
    <p:sldId id="1418" r:id="rId23"/>
    <p:sldId id="1421" r:id="rId24"/>
    <p:sldId id="1419" r:id="rId25"/>
    <p:sldId id="1464" r:id="rId26"/>
    <p:sldId id="1474" r:id="rId27"/>
    <p:sldId id="1289" r:id="rId28"/>
    <p:sldId id="1483" r:id="rId29"/>
    <p:sldId id="1290" r:id="rId30"/>
    <p:sldId id="1468" r:id="rId31"/>
    <p:sldId id="550" r:id="rId32"/>
    <p:sldId id="1491" r:id="rId33"/>
    <p:sldId id="1463" r:id="rId34"/>
    <p:sldId id="1484" r:id="rId35"/>
    <p:sldId id="1471" r:id="rId36"/>
    <p:sldId id="1490" r:id="rId37"/>
    <p:sldId id="1462" r:id="rId38"/>
    <p:sldId id="1478" r:id="rId39"/>
    <p:sldId id="302" r:id="rId4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NAP_Stanley Huang" initials="QH" lastIdx="1" clrIdx="0">
    <p:extLst>
      <p:ext uri="{19B8F6BF-5375-455C-9EA6-DF929625EA0E}">
        <p15:presenceInfo xmlns:p15="http://schemas.microsoft.com/office/powerpoint/2012/main" userId="S::stanleyhuang@ieinet.onmicrosoft.com::1ea9dab3-32ba-4b62-a801-955acab0d90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E33"/>
    <a:srgbClr val="FFE701"/>
    <a:srgbClr val="B27F34"/>
    <a:srgbClr val="9E712E"/>
    <a:srgbClr val="585858"/>
    <a:srgbClr val="E7E7E9"/>
    <a:srgbClr val="9B9B9B"/>
    <a:srgbClr val="7F7F7F"/>
    <a:srgbClr val="7E5924"/>
    <a:srgbClr val="D39B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64BC5A-E8D0-B575-7F8F-2C6FE682FA22}" v="28" dt="2020-10-27T06:16:11.970"/>
    <p1510:client id="{5A624714-15F1-B84B-B746-0483211EB49A}" v="4488" dt="2020-10-27T08:55:21.800"/>
    <p1510:client id="{70BD0210-757B-7D12-CEA7-4851278EB334}" v="571" dt="2020-10-26T09:39:52.783"/>
    <p1510:client id="{791C8AB9-D09E-2654-3CF2-4CB6133590E3}" v="93" dt="2020-10-27T02:19:58.269"/>
    <p1510:client id="{A3198847-96A9-B64D-8379-DAFED986FFBB}" v="30" dt="2020-10-27T06:18:25.230"/>
    <p1510:client id="{AF639697-9FF9-4B4B-BE83-EF511FF02C5F}" v="50" dt="2020-10-27T08:20:53.466"/>
    <p1510:client id="{B868C7F0-C2D8-4247-9C40-344014987D69}" v="1252" dt="2020-10-27T08:41:57.256"/>
    <p1510:client id="{E04CAF10-5E23-0243-88D6-A0CE4ED07EA2}" v="620" dt="2020-10-27T03:47:36.721"/>
    <p1510:client id="{E2B09437-DA2A-19CC-0B6A-9CF5D5D3DDAC}" v="63" dt="2020-10-27T08:06:30.830"/>
    <p1510:client id="{E56D3DFB-0903-5A5A-20E1-2931A6C698FC}" v="6" dt="2020-10-27T10:01:42.960"/>
    <p1510:client id="{F52FDAD1-56AD-5A4C-FFD2-693B3FD81D44}" v="1" dt="2020-12-09T09:50:12.003"/>
  </p1510:revLst>
</p1510:revInfo>
</file>

<file path=ppt/tableStyles.xml><?xml version="1.0" encoding="utf-8"?>
<a:tblStyleLst xmlns:a="http://schemas.openxmlformats.org/drawingml/2006/main" def="{CCF4F11A-23CF-4E7E-9DF9-85F2C6E581D8}">
  <a:tblStyle styleId="{CCF4F11A-23CF-4E7E-9DF9-85F2C6E581D8}" styleName="Table_0">
    <a:wholeTbl>
      <a:tcTxStyle b="off" i="off">
        <a:font>
          <a:latin typeface="Arial"/>
          <a:ea typeface="Arial"/>
          <a:cs typeface="Arial"/>
        </a:font>
        <a:schemeClr val="dk1"/>
      </a:tcTxStyle>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chemeClr val="accent6"/>
              </a:solidFill>
              <a:prstDash val="solid"/>
              <a:round/>
              <a:headEnd type="none" w="sm" len="sm"/>
              <a:tailEnd type="none" w="sm" len="sm"/>
            </a:ln>
          </a:insideH>
          <a:insideV>
            <a:ln w="9525" cap="flat" cmpd="sng">
              <a:solidFill>
                <a:schemeClr val="accent6"/>
              </a:solidFill>
              <a:prstDash val="solid"/>
              <a:round/>
              <a:headEnd type="none" w="sm" len="sm"/>
              <a:tailEnd type="none" w="sm" len="sm"/>
            </a:ln>
          </a:insideV>
        </a:tcBdr>
        <a:fill>
          <a:solidFill>
            <a:srgbClr val="FFFFFF">
              <a:alpha val="0"/>
            </a:srgbClr>
          </a:solidFill>
        </a:fill>
      </a:tcStyle>
    </a:wholeTbl>
    <a:band1H>
      <a:tcTxStyle/>
      <a:tcStyle>
        <a:tcBdr/>
        <a:fill>
          <a:solidFill>
            <a:schemeClr val="accent6">
              <a:alpha val="40000"/>
            </a:schemeClr>
          </a:solidFill>
        </a:fill>
      </a:tcStyle>
    </a:band1H>
    <a:band2H>
      <a:tcTxStyle/>
      <a:tcStyle>
        <a:tcBdr/>
      </a:tcStyle>
    </a:band2H>
    <a:band1V>
      <a:tcTxStyle/>
      <a:tcStyle>
        <a:tcBdr>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tcBdr>
        <a:fill>
          <a:solidFill>
            <a:schemeClr val="accent6">
              <a:alpha val="40000"/>
            </a:schemeClr>
          </a:solidFill>
        </a:fill>
      </a:tcStyle>
    </a:band1V>
    <a:band2V>
      <a:tcTxStyle/>
      <a:tcStyle>
        <a:tcBdr/>
      </a:tcStyle>
    </a:band2V>
    <a:lastCol>
      <a:tcTxStyle b="on" i="off"/>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chemeClr val="accent6"/>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chemeClr val="accent6"/>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6"/>
          </a:solidFill>
        </a:fill>
      </a:tcStyle>
    </a:firstRow>
    <a:neCell>
      <a:tcTxStyle/>
      <a:tcStyle>
        <a:tcBdr/>
      </a:tcStyle>
    </a:neCell>
    <a:nwCell>
      <a:tcTxStyle/>
      <a:tcStyle>
        <a:tcBdr/>
      </a:tcStyle>
    </a:nwCell>
  </a:tblStyle>
  <a:tblStyle styleId="{C707DFD8-C232-4B70-B17B-26034490E565}"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B74FD3F-7353-4200-B0B9-FC3B863CEA15}" styleName="Table_2">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佈景主題樣式 1 - 輔色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113A9D2-9D6B-4929-AA2D-F23B5EE8CBE7}" styleName="佈景主題樣式 2 - 輔色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淺色樣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202B0CA-FC54-4496-8BCA-5EF66A818D29}" styleName="深色樣式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18603FDC-E32A-4AB5-989C-0864C3EAD2B8}" styleName="佈景主題樣式 2 - 輔色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佈景主題樣式 1 - 輔色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E8034E78-7F5D-4C2E-B375-FC64B27BC917}" styleName="深色樣式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1pPr>
            <a:lvl2pPr marL="914400" marR="0" lvl="1"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2pPr>
            <a:lvl3pPr marL="1371600" marR="0" lvl="2"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1424043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Tree>
    <p:extLst>
      <p:ext uri="{BB962C8B-B14F-4D97-AF65-F5344CB8AC3E}">
        <p14:creationId xmlns:p14="http://schemas.microsoft.com/office/powerpoint/2010/main" val="3502396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buNone/>
            </a:pPr>
            <a:endParaRPr lang="en-US" altLang="zh-TW">
              <a:latin typeface="Calibri"/>
              <a:cs typeface="Calibri"/>
            </a:endParaRPr>
          </a:p>
        </p:txBody>
      </p:sp>
    </p:spTree>
    <p:extLst>
      <p:ext uri="{BB962C8B-B14F-4D97-AF65-F5344CB8AC3E}">
        <p14:creationId xmlns:p14="http://schemas.microsoft.com/office/powerpoint/2010/main" val="3491193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Tree>
    <p:extLst>
      <p:ext uri="{BB962C8B-B14F-4D97-AF65-F5344CB8AC3E}">
        <p14:creationId xmlns:p14="http://schemas.microsoft.com/office/powerpoint/2010/main" val="1399860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134DBAD-4833-584E-ACDA-B6AB6135B046}" type="slidenum">
              <a:rPr kumimoji="1" lang="zh-TW" altLang="en-US" smtClean="0"/>
              <a:t>22</a:t>
            </a:fld>
            <a:endParaRPr kumimoji="1" lang="zh-TW" altLang="en-US"/>
          </a:p>
        </p:txBody>
      </p:sp>
    </p:spTree>
    <p:extLst>
      <p:ext uri="{BB962C8B-B14F-4D97-AF65-F5344CB8AC3E}">
        <p14:creationId xmlns:p14="http://schemas.microsoft.com/office/powerpoint/2010/main" val="1834303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F8E944ED-08EB-4D93-ACE1-7399A139B7A7}" type="slidenum">
              <a:rPr lang="en-US" altLang="zh-TW" smtClean="0"/>
              <a:t>26</a:t>
            </a:fld>
            <a:endParaRPr lang="zh-TW" altLang="en-US"/>
          </a:p>
        </p:txBody>
      </p:sp>
    </p:spTree>
    <p:extLst>
      <p:ext uri="{BB962C8B-B14F-4D97-AF65-F5344CB8AC3E}">
        <p14:creationId xmlns:p14="http://schemas.microsoft.com/office/powerpoint/2010/main" val="1499473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altLang="en-US" sz="1100" b="0" u="none" strike="noStrike" noProof="0">
                <a:solidFill>
                  <a:schemeClr val="bg1"/>
                </a:solidFill>
                <a:effectLst/>
                <a:latin typeface="微軟正黑體"/>
                <a:ea typeface="微軟正黑體"/>
              </a:rPr>
              <a:t>網路磁碟 雲端</a:t>
            </a:r>
            <a:r>
              <a:rPr lang="zh-TW" altLang="en-US" sz="1100" b="0" u="none" strike="noStrike" noProof="0">
                <a:solidFill>
                  <a:schemeClr val="bg1"/>
                </a:solidFill>
                <a:effectLst/>
                <a:latin typeface="微軟正黑體"/>
                <a:ea typeface="微軟正黑體"/>
              </a:rPr>
              <a:t>掛載</a:t>
            </a:r>
            <a:r>
              <a:rPr lang="zh-TW" altLang="en-US" b="0"/>
              <a:t>：Network Drive</a:t>
            </a:r>
            <a:r>
              <a:rPr lang="en-US" altLang="zh-TW" b="0"/>
              <a:t> for Cloud Mounting</a:t>
            </a:r>
          </a:p>
          <a:p>
            <a:pPr marL="15875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zh-TW" altLang="en-US" sz="1100" b="0">
                <a:solidFill>
                  <a:schemeClr val="tx1"/>
                </a:solidFill>
                <a:effectLst/>
                <a:latin typeface="微軟正黑體"/>
                <a:ea typeface="微軟正黑體"/>
              </a:rPr>
              <a:t>通過雲端認證建立</a:t>
            </a:r>
            <a:r>
              <a:rPr lang="en-US" altLang="zh-TW" sz="1100" b="0">
                <a:solidFill>
                  <a:schemeClr val="tx1"/>
                </a:solidFill>
                <a:effectLst/>
                <a:latin typeface="微軟正黑體"/>
                <a:ea typeface="微軟正黑體"/>
              </a:rPr>
              <a:t>網路磁碟</a:t>
            </a:r>
            <a:r>
              <a:rPr lang="zh-CN" altLang="en-US" sz="1100" b="0">
                <a:solidFill>
                  <a:schemeClr val="tx1"/>
                </a:solidFill>
                <a:effectLst/>
                <a:latin typeface="微軟正黑體"/>
                <a:ea typeface="微軟正黑體"/>
              </a:rPr>
              <a:t>雲端掛載：</a:t>
            </a:r>
            <a:r>
              <a:rPr lang="en-US" altLang="zh-CN" sz="1100" b="0">
                <a:solidFill>
                  <a:schemeClr val="tx1"/>
                </a:solidFill>
                <a:effectLst/>
                <a:latin typeface="微軟正黑體"/>
                <a:ea typeface="微軟正黑體"/>
              </a:rPr>
              <a:t>Mount a cloud storage with </a:t>
            </a:r>
            <a:r>
              <a:rPr lang="en-US" altLang="zh-CN" sz="1100" b="0" i="0" u="none" strike="noStrike" cap="none">
                <a:solidFill>
                  <a:schemeClr val="dk1"/>
                </a:solidFill>
                <a:effectLst/>
                <a:latin typeface="Arial"/>
                <a:ea typeface="微軟正黑體"/>
                <a:cs typeface="Arial"/>
                <a:sym typeface="Arial"/>
              </a:rPr>
              <a:t>a</a:t>
            </a:r>
            <a:r>
              <a:rPr lang="en-US" sz="1100" b="0" i="0" u="none" strike="noStrike" cap="none">
                <a:solidFill>
                  <a:schemeClr val="dk1"/>
                </a:solidFill>
                <a:effectLst/>
                <a:latin typeface="Arial"/>
                <a:ea typeface="Arial"/>
                <a:cs typeface="Arial"/>
                <a:sym typeface="Arial"/>
              </a:rPr>
              <a:t>uthorization</a:t>
            </a:r>
            <a:endParaRPr lang="zh-CN" altLang="en-US" sz="1100" b="0">
              <a:solidFill>
                <a:schemeClr val="tx1"/>
              </a:solidFill>
              <a:effectLst/>
              <a:latin typeface="微軟正黑體"/>
              <a:ea typeface="微軟正黑體"/>
            </a:endParaRPr>
          </a:p>
        </p:txBody>
      </p:sp>
      <p:sp>
        <p:nvSpPr>
          <p:cNvPr id="4" name="投影片編號版面配置區 3"/>
          <p:cNvSpPr>
            <a:spLocks noGrp="1"/>
          </p:cNvSpPr>
          <p:nvPr>
            <p:ph type="sldNum" sz="quarter" idx="5"/>
          </p:nvPr>
        </p:nvSpPr>
        <p:spPr/>
        <p:txBody>
          <a:bodyPr/>
          <a:lstStyle/>
          <a:p>
            <a:fld id="{7CA043C4-92AC-A149-A9E6-968714015355}" type="slidenum">
              <a:rPr lang="en-US" smtClean="0"/>
              <a:t>27</a:t>
            </a:fld>
            <a:endParaRPr lang="en-US"/>
          </a:p>
        </p:txBody>
      </p:sp>
    </p:spTree>
    <p:extLst>
      <p:ext uri="{BB962C8B-B14F-4D97-AF65-F5344CB8AC3E}">
        <p14:creationId xmlns:p14="http://schemas.microsoft.com/office/powerpoint/2010/main" val="3954100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TW"/>
              <a:t>Title: Hybridmount – Cascade share the access permission to remote devices</a:t>
            </a:r>
          </a:p>
          <a:p>
            <a:pPr marL="15875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b="0" i="0" u="none" strike="noStrike" cap="none">
                <a:solidFill>
                  <a:schemeClr val="dk1"/>
                </a:solidFill>
                <a:effectLst/>
                <a:latin typeface="Arial"/>
                <a:ea typeface="Arial"/>
                <a:cs typeface="Arial"/>
                <a:sym typeface="Arial"/>
              </a:rPr>
              <a:t>The remote data mounted by SMB/NFS can be shared with other devices by users with folder permission to achieve a cascade share architecture. </a:t>
            </a:r>
            <a:endParaRPr lang="en-US"/>
          </a:p>
          <a:p>
            <a:pPr marL="457200" marR="0" lvl="0" indent="-298450" algn="l" defTabSz="914400" rtl="0" eaLnBrk="1" fontAlgn="auto" latinLnBrk="0" hangingPunct="1">
              <a:lnSpc>
                <a:spcPct val="100000"/>
              </a:lnSpc>
              <a:spcBef>
                <a:spcPts val="0"/>
              </a:spcBef>
              <a:spcAft>
                <a:spcPts val="0"/>
              </a:spcAft>
              <a:buClr>
                <a:schemeClr val="dk1"/>
              </a:buClr>
              <a:buSzPts val="1100"/>
              <a:buFont typeface="Arial"/>
              <a:buChar char="●"/>
              <a:tabLst/>
              <a:defRPr/>
            </a:pPr>
            <a:r>
              <a:rPr lang="en-TW"/>
              <a:t>To avoid local users access the remote data by VPN and to reduce the security concern and risk of VPN.</a:t>
            </a:r>
          </a:p>
          <a:p>
            <a:pPr marL="457200" marR="0" lvl="0" indent="-298450" algn="l" defTabSz="914400" rtl="0" eaLnBrk="1" fontAlgn="auto" latinLnBrk="0" hangingPunct="1">
              <a:lnSpc>
                <a:spcPct val="100000"/>
              </a:lnSpc>
              <a:spcBef>
                <a:spcPts val="0"/>
              </a:spcBef>
              <a:spcAft>
                <a:spcPts val="0"/>
              </a:spcAft>
              <a:buClr>
                <a:schemeClr val="dk1"/>
              </a:buClr>
              <a:buSzPts val="1100"/>
              <a:buFont typeface="Arial"/>
              <a:buChar char="●"/>
              <a:tabLst/>
              <a:defRPr/>
            </a:pPr>
            <a:r>
              <a:rPr lang="en-US" sz="1100" b="0" i="0" u="none" strike="noStrike" cap="none">
                <a:solidFill>
                  <a:schemeClr val="dk1"/>
                </a:solidFill>
                <a:effectLst/>
                <a:latin typeface="Arial"/>
                <a:ea typeface="Arial"/>
                <a:cs typeface="Arial"/>
                <a:sym typeface="Arial"/>
              </a:rPr>
              <a:t>No longer need to manage user accounts in the remote server. The local admin retains full control over assigning different permissions to local users. </a:t>
            </a:r>
            <a:endParaRPr lang="en-US"/>
          </a:p>
        </p:txBody>
      </p:sp>
    </p:spTree>
    <p:extLst>
      <p:ext uri="{BB962C8B-B14F-4D97-AF65-F5344CB8AC3E}">
        <p14:creationId xmlns:p14="http://schemas.microsoft.com/office/powerpoint/2010/main" val="2496847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a:p>
          <a:p>
            <a:endParaRPr lang="zh-TW" altLang="en-US"/>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29</a:t>
            </a:fld>
            <a:endParaRPr lang="zh-TW" altLang="en-US"/>
          </a:p>
        </p:txBody>
      </p:sp>
    </p:spTree>
    <p:extLst>
      <p:ext uri="{BB962C8B-B14F-4D97-AF65-F5344CB8AC3E}">
        <p14:creationId xmlns:p14="http://schemas.microsoft.com/office/powerpoint/2010/main" val="3416748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zh-CN" altLang="en-US">
                <a:latin typeface="Calibri"/>
                <a:cs typeface="Calibri"/>
              </a:rPr>
              <a:t>說明</a:t>
            </a:r>
            <a:r>
              <a:rPr lang="en-US">
                <a:latin typeface="Calibri"/>
                <a:cs typeface="Calibri"/>
              </a:rPr>
              <a:t>:</a:t>
            </a:r>
          </a:p>
          <a:p>
            <a:pPr>
              <a:buNone/>
            </a:pPr>
            <a:endParaRPr lang="en-US">
              <a:latin typeface="Calibri"/>
              <a:cs typeface="Calibri"/>
            </a:endParaRPr>
          </a:p>
          <a:p>
            <a:pPr>
              <a:buNone/>
            </a:pPr>
            <a:r>
              <a:rPr lang="ja-JP" altLang="en-US"/>
              <a:t>自訂任意授權購買數量 &gt;&gt; 可以買任何數量不用計算</a:t>
            </a:r>
            <a:endParaRPr lang="en-US" altLang="ja-JP"/>
          </a:p>
          <a:p>
            <a:pPr>
              <a:buNone/>
            </a:pPr>
            <a:r>
              <a:rPr lang="ja-JP" altLang="en-US"/>
              <a:t>自訂授權啟用數量</a:t>
            </a:r>
            <a:endParaRPr lang="en-US"/>
          </a:p>
        </p:txBody>
      </p:sp>
    </p:spTree>
    <p:extLst>
      <p:ext uri="{BB962C8B-B14F-4D97-AF65-F5344CB8AC3E}">
        <p14:creationId xmlns:p14="http://schemas.microsoft.com/office/powerpoint/2010/main" val="690557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83259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chemeClr val="dk1"/>
              </a:buClr>
              <a:buSzPts val="1100"/>
              <a:buFont typeface="Arial"/>
              <a:buChar char="●"/>
              <a:tabLst/>
              <a:defRPr/>
            </a:pPr>
            <a:r>
              <a:rPr kumimoji="1" lang="zh-TW" altLang="en-US"/>
              <a:t>怎麼選擇，你自己看著辦</a:t>
            </a:r>
            <a:r>
              <a:rPr kumimoji="1" lang="en-US" altLang="zh-TW"/>
              <a:t> </a:t>
            </a:r>
            <a:endParaRPr lang="zh-TW" altLang="en-US"/>
          </a:p>
          <a:p>
            <a:endParaRPr kumimoji="1" lang="zh-TW" altLang="en-US"/>
          </a:p>
        </p:txBody>
      </p:sp>
    </p:spTree>
    <p:extLst>
      <p:ext uri="{BB962C8B-B14F-4D97-AF65-F5344CB8AC3E}">
        <p14:creationId xmlns:p14="http://schemas.microsoft.com/office/powerpoint/2010/main" val="2390919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1715302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1370974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542213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a:buNone/>
            </a:pPr>
            <a:endParaRPr lang="zh-TW" altLang="en-US"/>
          </a:p>
        </p:txBody>
      </p:sp>
    </p:spTree>
    <p:extLst>
      <p:ext uri="{BB962C8B-B14F-4D97-AF65-F5344CB8AC3E}">
        <p14:creationId xmlns:p14="http://schemas.microsoft.com/office/powerpoint/2010/main" val="1706960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249327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Tree>
    <p:extLst>
      <p:ext uri="{BB962C8B-B14F-4D97-AF65-F5344CB8AC3E}">
        <p14:creationId xmlns:p14="http://schemas.microsoft.com/office/powerpoint/2010/main" val="31487966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標題投影片">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7A3218D2-410E-4169-827F-EC9A37B3469B}"/>
              </a:ext>
            </a:extLst>
          </p:cNvPr>
          <p:cNvPicPr>
            <a:picLocks noChangeAspect="1"/>
          </p:cNvPicPr>
          <p:nvPr userDrawn="1"/>
        </p:nvPicPr>
        <p:blipFill>
          <a:blip r:embed="rId2"/>
          <a:srcRect/>
          <a:stretch/>
        </p:blipFill>
        <p:spPr>
          <a:xfrm>
            <a:off x="0" y="0"/>
            <a:ext cx="9144000" cy="51435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19"/>
        <p:cNvGrpSpPr/>
        <p:nvPr/>
      </p:nvGrpSpPr>
      <p:grpSpPr>
        <a:xfrm>
          <a:off x="0" y="0"/>
          <a:ext cx="0" cy="0"/>
          <a:chOff x="0" y="0"/>
          <a:chExt cx="0" cy="0"/>
        </a:xfrm>
      </p:grpSpPr>
      <p:sp>
        <p:nvSpPr>
          <p:cNvPr id="7" name="Title 1" hidden="1">
            <a:extLst>
              <a:ext uri="{FF2B5EF4-FFF2-40B4-BE49-F238E27FC236}">
                <a16:creationId xmlns:a16="http://schemas.microsoft.com/office/drawing/2014/main" id="{C8DB0312-4379-4895-B12B-932FDF5ED1BD}"/>
              </a:ext>
            </a:extLst>
          </p:cNvPr>
          <p:cNvSpPr txBox="1">
            <a:spLocks/>
          </p:cNvSpPr>
          <p:nvPr userDrawn="1"/>
        </p:nvSpPr>
        <p:spPr>
          <a:xfrm>
            <a:off x="421767" y="219599"/>
            <a:ext cx="8520600" cy="1009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0" i="0" u="none" strike="noStrike" cap="none">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solidFill>
                  <a:schemeClr val="bg1"/>
                </a:solidFill>
              </a:rPr>
              <a:t>Click to edit Master title style</a:t>
            </a:r>
          </a:p>
        </p:txBody>
      </p:sp>
      <p:sp>
        <p:nvSpPr>
          <p:cNvPr id="9" name="Google Shape;88;p8">
            <a:extLst>
              <a:ext uri="{FF2B5EF4-FFF2-40B4-BE49-F238E27FC236}">
                <a16:creationId xmlns:a16="http://schemas.microsoft.com/office/drawing/2014/main" id="{39250353-B51F-43CD-925E-B0F1D2C0E5BB}"/>
              </a:ext>
            </a:extLst>
          </p:cNvPr>
          <p:cNvSpPr txBox="1">
            <a:spLocks noGrp="1"/>
          </p:cNvSpPr>
          <p:nvPr>
            <p:ph type="title"/>
          </p:nvPr>
        </p:nvSpPr>
        <p:spPr>
          <a:xfrm>
            <a:off x="476250" y="165150"/>
            <a:ext cx="7860150" cy="758775"/>
          </a:xfrm>
          <a:prstGeom prst="rect">
            <a:avLst/>
          </a:prstGeom>
          <a:noFill/>
          <a:ln>
            <a:noFill/>
          </a:ln>
        </p:spPr>
        <p:txBody>
          <a:bodyPr spcFirstLastPara="1" wrap="square" lIns="91425" tIns="91425" rIns="91425" bIns="91425" anchor="t" anchorCtr="0"/>
          <a:lstStyle>
            <a:lvl1pPr lvl="0" algn="l">
              <a:lnSpc>
                <a:spcPct val="100000"/>
              </a:lnSpc>
              <a:spcBef>
                <a:spcPts val="0"/>
              </a:spcBef>
              <a:spcAft>
                <a:spcPts val="0"/>
              </a:spcAft>
              <a:buSzPts val="2400"/>
              <a:buNone/>
              <a:defRPr sz="3600">
                <a:solidFill>
                  <a:schemeClr val="bg1"/>
                </a:solidFil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Tree>
    <p:extLst>
      <p:ext uri="{BB962C8B-B14F-4D97-AF65-F5344CB8AC3E}">
        <p14:creationId xmlns:p14="http://schemas.microsoft.com/office/powerpoint/2010/main" val="3017702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區段標題">
    <p:spTree>
      <p:nvGrpSpPr>
        <p:cNvPr id="1" name=""/>
        <p:cNvGrpSpPr/>
        <p:nvPr/>
      </p:nvGrpSpPr>
      <p:grpSpPr>
        <a:xfrm>
          <a:off x="0" y="0"/>
          <a:ext cx="0" cy="0"/>
          <a:chOff x="0" y="0"/>
          <a:chExt cx="0" cy="0"/>
        </a:xfrm>
      </p:grpSpPr>
      <p:pic>
        <p:nvPicPr>
          <p:cNvPr id="7" name="Picture 3"/>
          <p:cNvPicPr>
            <a:picLocks noChangeAspect="1" noChangeArrowheads="1"/>
          </p:cNvPicPr>
          <p:nvPr userDrawn="1"/>
        </p:nvPicPr>
        <p:blipFill>
          <a:blip r:embed="rId2"/>
          <a:srcRect/>
          <a:stretch/>
        </p:blipFill>
        <p:spPr bwMode="auto">
          <a:xfrm>
            <a:off x="0" y="126"/>
            <a:ext cx="9144000" cy="5143374"/>
          </a:xfrm>
          <a:prstGeom prst="rect">
            <a:avLst/>
          </a:prstGeom>
          <a:noFill/>
        </p:spPr>
      </p:pic>
      <p:sp>
        <p:nvSpPr>
          <p:cNvPr id="3" name="文字版面配置區 2"/>
          <p:cNvSpPr>
            <a:spLocks noGrp="1"/>
          </p:cNvSpPr>
          <p:nvPr>
            <p:ph type="body" idx="1"/>
          </p:nvPr>
        </p:nvSpPr>
        <p:spPr>
          <a:xfrm>
            <a:off x="5475318" y="1751000"/>
            <a:ext cx="3074847" cy="1125140"/>
          </a:xfrm>
        </p:spPr>
        <p:txBody>
          <a:bodyPr anchor="ctr">
            <a:noAutofit/>
          </a:bodyPr>
          <a:lstStyle>
            <a:lvl1pPr marL="0" indent="0" algn="ctr">
              <a:buNone/>
              <a:defRPr sz="36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_只有標題">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41EA489-39CE-41C4-A4AA-5399BDBBC017}"/>
              </a:ext>
            </a:extLst>
          </p:cNvPr>
          <p:cNvPicPr>
            <a:picLocks noChangeAspect="1" noChangeArrowheads="1"/>
          </p:cNvPicPr>
          <p:nvPr userDrawn="1"/>
        </p:nvPicPr>
        <p:blipFill>
          <a:blip r:embed="rId2"/>
          <a:srcRect/>
          <a:stretch/>
        </p:blipFill>
        <p:spPr bwMode="auto">
          <a:xfrm>
            <a:off x="1256" y="-298"/>
            <a:ext cx="9140827" cy="5143796"/>
          </a:xfrm>
          <a:prstGeom prst="rect">
            <a:avLst/>
          </a:prstGeom>
          <a:noFill/>
        </p:spPr>
      </p:pic>
      <p:sp>
        <p:nvSpPr>
          <p:cNvPr id="4" name="標題 1">
            <a:extLst>
              <a:ext uri="{FF2B5EF4-FFF2-40B4-BE49-F238E27FC236}">
                <a16:creationId xmlns:a16="http://schemas.microsoft.com/office/drawing/2014/main" id="{2F0F2757-C3FA-400D-960C-5D185C91B87A}"/>
              </a:ext>
            </a:extLst>
          </p:cNvPr>
          <p:cNvSpPr>
            <a:spLocks noGrp="1"/>
          </p:cNvSpPr>
          <p:nvPr>
            <p:ph type="title"/>
          </p:nvPr>
        </p:nvSpPr>
        <p:spPr>
          <a:xfrm>
            <a:off x="493586" y="47461"/>
            <a:ext cx="8650413" cy="673934"/>
          </a:xfrm>
        </p:spPr>
        <p:txBody>
          <a:bodyPr anchor="t">
            <a:normAutofit/>
          </a:bodyPr>
          <a:lstStyle>
            <a:lvl1pPr algn="l">
              <a:defRPr sz="2900">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2770722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_只有標題">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4CB4ED0-1C82-42F0-8184-44E241F51FD3}"/>
              </a:ext>
            </a:extLst>
          </p:cNvPr>
          <p:cNvPicPr>
            <a:picLocks noChangeAspect="1" noChangeArrowheads="1"/>
          </p:cNvPicPr>
          <p:nvPr userDrawn="1"/>
        </p:nvPicPr>
        <p:blipFill>
          <a:blip r:embed="rId2"/>
          <a:srcRect/>
          <a:stretch/>
        </p:blipFill>
        <p:spPr bwMode="auto">
          <a:xfrm>
            <a:off x="1256" y="-298"/>
            <a:ext cx="9140827" cy="5143796"/>
          </a:xfrm>
          <a:prstGeom prst="rect">
            <a:avLst/>
          </a:prstGeom>
          <a:noFill/>
        </p:spPr>
      </p:pic>
      <p:sp>
        <p:nvSpPr>
          <p:cNvPr id="5" name="標題 1">
            <a:extLst>
              <a:ext uri="{FF2B5EF4-FFF2-40B4-BE49-F238E27FC236}">
                <a16:creationId xmlns:a16="http://schemas.microsoft.com/office/drawing/2014/main" id="{35BF9C54-2789-41B4-8E28-F52D51148196}"/>
              </a:ext>
            </a:extLst>
          </p:cNvPr>
          <p:cNvSpPr>
            <a:spLocks noGrp="1"/>
          </p:cNvSpPr>
          <p:nvPr>
            <p:ph type="title"/>
          </p:nvPr>
        </p:nvSpPr>
        <p:spPr>
          <a:xfrm>
            <a:off x="0" y="269710"/>
            <a:ext cx="9143999" cy="885989"/>
          </a:xfrm>
        </p:spPr>
        <p:txBody>
          <a:bodyPr anchor="t">
            <a:normAutofit/>
          </a:bodyPr>
          <a:lstStyle>
            <a:lvl1pPr algn="ctr">
              <a:defRPr sz="3600">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67026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0" y="203200"/>
            <a:ext cx="9143999" cy="816119"/>
          </a:xfrm>
        </p:spPr>
        <p:txBody>
          <a:bodyPr anchor="t">
            <a:normAutofit/>
          </a:bodyPr>
          <a:lstStyle>
            <a:lvl1pPr algn="ctr">
              <a:defRPr sz="3600">
                <a:solidFill>
                  <a:schemeClr val="bg1"/>
                </a:solidFill>
              </a:defRPr>
            </a:lvl1pPr>
          </a:lstStyle>
          <a:p>
            <a:r>
              <a:rPr lang="zh-TW" altLang="en-US"/>
              <a:t>按一下以編輯母片標題樣式</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只有標題">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2F0F2757-C3FA-400D-960C-5D185C91B87A}"/>
              </a:ext>
            </a:extLst>
          </p:cNvPr>
          <p:cNvSpPr>
            <a:spLocks noGrp="1"/>
          </p:cNvSpPr>
          <p:nvPr>
            <p:ph type="title"/>
          </p:nvPr>
        </p:nvSpPr>
        <p:spPr>
          <a:xfrm>
            <a:off x="0" y="212252"/>
            <a:ext cx="9144000" cy="1123225"/>
          </a:xfrm>
        </p:spPr>
        <p:txBody>
          <a:bodyPr anchor="t">
            <a:normAutofit/>
          </a:bodyPr>
          <a:lstStyle>
            <a:lvl1pPr algn="ctr">
              <a:defRPr sz="3600"/>
            </a:lvl1pPr>
          </a:lstStyle>
          <a:p>
            <a:r>
              <a:rPr lang="zh-TW" altLang="en-US"/>
              <a:t>按一下以編輯母片標題樣式</a:t>
            </a:r>
          </a:p>
        </p:txBody>
      </p:sp>
    </p:spTree>
    <p:extLst>
      <p:ext uri="{BB962C8B-B14F-4D97-AF65-F5344CB8AC3E}">
        <p14:creationId xmlns:p14="http://schemas.microsoft.com/office/powerpoint/2010/main" val="2314825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3_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326910" y="3932647"/>
            <a:ext cx="8817090" cy="857250"/>
          </a:xfrm>
        </p:spPr>
        <p:txBody>
          <a:bodyPr/>
          <a:lstStyle>
            <a:lvl1pPr>
              <a:defRPr>
                <a:solidFill>
                  <a:schemeClr val="bg1"/>
                </a:solidFill>
              </a:defRPr>
            </a:lvl1pPr>
          </a:lstStyle>
          <a:p>
            <a:r>
              <a:rPr lang="zh-TW" altLang="en-US"/>
              <a:t>按一下以編輯母片標題樣式</a:t>
            </a:r>
          </a:p>
        </p:txBody>
      </p:sp>
      <p:pic>
        <p:nvPicPr>
          <p:cNvPr id="5" name="圖片 4">
            <a:extLst>
              <a:ext uri="{FF2B5EF4-FFF2-40B4-BE49-F238E27FC236}">
                <a16:creationId xmlns:a16="http://schemas.microsoft.com/office/drawing/2014/main" id="{88B30A09-9439-49E0-A04D-7B5CF3D1BA10}"/>
              </a:ext>
            </a:extLst>
          </p:cNvPr>
          <p:cNvPicPr>
            <a:picLocks noChangeAspect="1"/>
          </p:cNvPicPr>
          <p:nvPr userDrawn="1"/>
        </p:nvPicPr>
        <p:blipFill>
          <a:blip r:embed="rId2"/>
          <a:srcRect/>
          <a:stretch/>
        </p:blipFill>
        <p:spPr>
          <a:xfrm>
            <a:off x="0" y="0"/>
            <a:ext cx="9144000" cy="5143500"/>
          </a:xfrm>
          <a:prstGeom prst="rect">
            <a:avLst/>
          </a:prstGeom>
        </p:spPr>
      </p:pic>
    </p:spTree>
    <p:extLst>
      <p:ext uri="{BB962C8B-B14F-4D97-AF65-F5344CB8AC3E}">
        <p14:creationId xmlns:p14="http://schemas.microsoft.com/office/powerpoint/2010/main" val="3307696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區段標題">
    <p:spTree>
      <p:nvGrpSpPr>
        <p:cNvPr id="1" name=""/>
        <p:cNvGrpSpPr/>
        <p:nvPr/>
      </p:nvGrpSpPr>
      <p:grpSpPr>
        <a:xfrm>
          <a:off x="0" y="0"/>
          <a:ext cx="0" cy="0"/>
          <a:chOff x="0" y="0"/>
          <a:chExt cx="0" cy="0"/>
        </a:xfrm>
      </p:grpSpPr>
      <p:sp>
        <p:nvSpPr>
          <p:cNvPr id="8" name="Shape 748"/>
          <p:cNvSpPr txBox="1"/>
          <p:nvPr userDrawn="1"/>
        </p:nvSpPr>
        <p:spPr>
          <a:xfrm>
            <a:off x="325914" y="4459894"/>
            <a:ext cx="5688876" cy="206100"/>
          </a:xfrm>
          <a:prstGeom prst="rect">
            <a:avLst/>
          </a:prstGeom>
          <a:noFill/>
          <a:ln>
            <a:noFill/>
          </a:ln>
        </p:spPr>
        <p:txBody>
          <a:bodyPr spcFirstLastPara="1" wrap="square" lIns="91425" tIns="91425" rIns="91425" bIns="91425" anchor="ctr" anchorCtr="0">
            <a:noAutofit/>
          </a:bodyPr>
          <a:lstStyle/>
          <a:p>
            <a:pPr marL="63500" lvl="0" indent="0" rtl="0">
              <a:spcBef>
                <a:spcPts val="500"/>
              </a:spcBef>
              <a:spcAft>
                <a:spcPts val="0"/>
              </a:spcAft>
              <a:buNone/>
            </a:pPr>
            <a:r>
              <a:rPr lang="zh-TW" sz="500" b="1">
                <a:solidFill>
                  <a:schemeClr val="bg1"/>
                </a:solidFill>
                <a:latin typeface="Microsoft JhengHei"/>
                <a:ea typeface="Microsoft JhengHei"/>
                <a:cs typeface="Microsoft JhengHei"/>
                <a:sym typeface="Microsoft JhengHei"/>
              </a:rPr>
              <a:t>©20</a:t>
            </a:r>
            <a:r>
              <a:rPr lang="en-US" altLang="zh-TW" sz="500" b="1">
                <a:solidFill>
                  <a:schemeClr val="bg1"/>
                </a:solidFill>
                <a:latin typeface="Microsoft JhengHei"/>
                <a:ea typeface="Microsoft JhengHei"/>
                <a:cs typeface="Microsoft JhengHei"/>
                <a:sym typeface="Microsoft JhengHei"/>
              </a:rPr>
              <a:t>20</a:t>
            </a:r>
            <a:r>
              <a:rPr lang="zh-TW" sz="500" b="1">
                <a:solidFill>
                  <a:schemeClr val="bg1"/>
                </a:solidFill>
                <a:latin typeface="Microsoft JhengHei"/>
                <a:ea typeface="Microsoft JhengHei"/>
                <a:cs typeface="Microsoft JhengHei"/>
                <a:sym typeface="Microsoft JhengHei"/>
              </a:rPr>
              <a:t>著作權為威聯通科技股份有限公司所有。威聯通科技並保留所有權利。威聯通科技股份有限公司所使用或註冊之商標或標章。檔案中所提及之產品及公司名稱可能為其他公司所有之商標 。</a:t>
            </a:r>
            <a:endParaRPr sz="500" b="1">
              <a:solidFill>
                <a:schemeClr val="bg1"/>
              </a:solidFill>
            </a:endParaRPr>
          </a:p>
        </p:txBody>
      </p:sp>
      <p:pic>
        <p:nvPicPr>
          <p:cNvPr id="3" name="圖片 2">
            <a:extLst>
              <a:ext uri="{FF2B5EF4-FFF2-40B4-BE49-F238E27FC236}">
                <a16:creationId xmlns:a16="http://schemas.microsoft.com/office/drawing/2014/main" id="{2E31E229-6AC7-423D-BF93-34DF09FE3DEA}"/>
              </a:ext>
            </a:extLst>
          </p:cNvPr>
          <p:cNvPicPr>
            <a:picLocks noChangeAspect="1"/>
          </p:cNvPicPr>
          <p:nvPr userDrawn="1"/>
        </p:nvPicPr>
        <p:blipFill>
          <a:blip r:embed="rId2"/>
          <a:srcRect/>
          <a:stretch/>
        </p:blipFill>
        <p:spPr>
          <a:xfrm>
            <a:off x="1" y="0"/>
            <a:ext cx="9144000" cy="51435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3_標題及物件">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70FC09E8-67B3-4143-9D70-1655715BFF09}"/>
              </a:ext>
            </a:extLst>
          </p:cNvPr>
          <p:cNvPicPr>
            <a:picLocks noChangeAspect="1"/>
          </p:cNvPicPr>
          <p:nvPr userDrawn="1"/>
        </p:nvPicPr>
        <p:blipFill>
          <a:blip r:embed="rId2"/>
          <a:srcRect/>
          <a:stretch/>
        </p:blipFill>
        <p:spPr>
          <a:xfrm>
            <a:off x="1850" y="0"/>
            <a:ext cx="9140299" cy="5143500"/>
          </a:xfrm>
          <a:prstGeom prst="rect">
            <a:avLst/>
          </a:prstGeom>
        </p:spPr>
      </p:pic>
      <p:sp>
        <p:nvSpPr>
          <p:cNvPr id="5" name="標題 1">
            <a:extLst>
              <a:ext uri="{FF2B5EF4-FFF2-40B4-BE49-F238E27FC236}">
                <a16:creationId xmlns:a16="http://schemas.microsoft.com/office/drawing/2014/main" id="{5A6FF737-6FAD-4DA9-BB9B-3728005E8CA4}"/>
              </a:ext>
            </a:extLst>
          </p:cNvPr>
          <p:cNvSpPr>
            <a:spLocks noGrp="1"/>
          </p:cNvSpPr>
          <p:nvPr>
            <p:ph type="title"/>
          </p:nvPr>
        </p:nvSpPr>
        <p:spPr>
          <a:xfrm>
            <a:off x="1" y="87031"/>
            <a:ext cx="9144000" cy="1033922"/>
          </a:xfrm>
        </p:spPr>
        <p:txBody>
          <a:bodyPr>
            <a:normAutofit/>
          </a:bodyPr>
          <a:lstStyle>
            <a:lvl1pPr algn="ctr">
              <a:defRPr sz="3000" b="1">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3905080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12"/>
          <a:srcRect/>
          <a:stretch/>
        </p:blipFill>
        <p:spPr bwMode="auto">
          <a:xfrm>
            <a:off x="1256" y="-298"/>
            <a:ext cx="9140827" cy="5143798"/>
          </a:xfrm>
          <a:prstGeom prst="rect">
            <a:avLst/>
          </a:prstGeom>
          <a:noFill/>
        </p:spPr>
      </p:pic>
      <p:sp>
        <p:nvSpPr>
          <p:cNvPr id="2" name="標題版面配置區 1"/>
          <p:cNvSpPr>
            <a:spLocks noGrp="1"/>
          </p:cNvSpPr>
          <p:nvPr>
            <p:ph type="title"/>
          </p:nvPr>
        </p:nvSpPr>
        <p:spPr>
          <a:xfrm>
            <a:off x="326910" y="120252"/>
            <a:ext cx="8817090" cy="85725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339442"/>
            <a:ext cx="8229600" cy="3683806"/>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cSld>
  <p:clrMap bg1="lt1" tx1="dk1" bg2="lt2" tx2="dk2" accent1="accent1" accent2="accent2" accent3="accent3" accent4="accent4" accent5="accent5" accent6="accent6" hlink="hlink" folHlink="folHlink"/>
  <p:sldLayoutIdLst>
    <p:sldLayoutId id="2147483673" r:id="rId1"/>
    <p:sldLayoutId id="2147483675" r:id="rId2"/>
    <p:sldLayoutId id="2147483691" r:id="rId3"/>
    <p:sldLayoutId id="2147483692" r:id="rId4"/>
    <p:sldLayoutId id="2147483674" r:id="rId5"/>
    <p:sldLayoutId id="2147483689" r:id="rId6"/>
    <p:sldLayoutId id="2147483690" r:id="rId7"/>
    <p:sldLayoutId id="2147483684" r:id="rId8"/>
    <p:sldLayoutId id="2147483695" r:id="rId9"/>
    <p:sldLayoutId id="2147483696" r:id="rId10"/>
  </p:sldLayoutIdLst>
  <p:txStyles>
    <p:titleStyle>
      <a:lvl1pPr algn="l" defTabSz="914400" rtl="0" eaLnBrk="1" latinLnBrk="0" hangingPunct="1">
        <a:spcBef>
          <a:spcPct val="0"/>
        </a:spcBef>
        <a:buNone/>
        <a:defRPr sz="3200" b="1" kern="1200">
          <a:solidFill>
            <a:schemeClr val="bg1"/>
          </a:solidFill>
          <a:latin typeface="微軟正黑體" pitchFamily="34" charset="-120"/>
          <a:ea typeface="微軟正黑體" pitchFamily="34" charset="-120"/>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微軟正黑體" pitchFamily="34" charset="-12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svg"/></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image" Target="../media/image44.png"/><Relationship Id="rId16" Type="http://schemas.openxmlformats.org/officeDocument/2006/relationships/image" Target="../media/image58.png"/><Relationship Id="rId1" Type="http://schemas.openxmlformats.org/officeDocument/2006/relationships/slideLayout" Target="../slideLayouts/slideLayout5.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svg"/></Relationships>
</file>

<file path=ppt/slides/_rels/slide11.xml.rels><?xml version="1.0" encoding="UTF-8" standalone="yes"?>
<Relationships xmlns="http://schemas.openxmlformats.org/package/2006/relationships"><Relationship Id="rId8" Type="http://schemas.openxmlformats.org/officeDocument/2006/relationships/image" Target="../media/image54.svg"/><Relationship Id="rId13" Type="http://schemas.microsoft.com/office/2007/relationships/hdphoto" Target="../media/hdphoto3.wdp"/><Relationship Id="rId3" Type="http://schemas.openxmlformats.org/officeDocument/2006/relationships/image" Target="../media/image46.png"/><Relationship Id="rId7" Type="http://schemas.openxmlformats.org/officeDocument/2006/relationships/image" Target="../media/image53.png"/><Relationship Id="rId12" Type="http://schemas.openxmlformats.org/officeDocument/2006/relationships/image" Target="../media/image60.png"/><Relationship Id="rId2" Type="http://schemas.openxmlformats.org/officeDocument/2006/relationships/image" Target="../media/image45.png"/><Relationship Id="rId1" Type="http://schemas.openxmlformats.org/officeDocument/2006/relationships/slideLayout" Target="../slideLayouts/slideLayout5.xml"/><Relationship Id="rId6" Type="http://schemas.openxmlformats.org/officeDocument/2006/relationships/image" Target="../media/image52.png"/><Relationship Id="rId11" Type="http://schemas.openxmlformats.org/officeDocument/2006/relationships/image" Target="../media/image59.pn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png"/><Relationship Id="rId9"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svg"/></Relationships>
</file>

<file path=ppt/slides/_rels/slide1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1.png"/><Relationship Id="rId7" Type="http://schemas.openxmlformats.org/officeDocument/2006/relationships/image" Target="../media/image71.gif"/><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70.gif"/><Relationship Id="rId5" Type="http://schemas.openxmlformats.org/officeDocument/2006/relationships/image" Target="../media/image69.svg"/><Relationship Id="rId4" Type="http://schemas.openxmlformats.org/officeDocument/2006/relationships/image" Target="../media/image68.png"/><Relationship Id="rId9" Type="http://schemas.openxmlformats.org/officeDocument/2006/relationships/image" Target="../media/image73.sv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74.tiff"/><Relationship Id="rId7"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79.png"/><Relationship Id="rId4" Type="http://schemas.openxmlformats.org/officeDocument/2006/relationships/image" Target="../media/image75.tiff"/><Relationship Id="rId9"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9.xml"/><Relationship Id="rId5" Type="http://schemas.openxmlformats.org/officeDocument/2006/relationships/image" Target="../media/image83.png"/><Relationship Id="rId4" Type="http://schemas.openxmlformats.org/officeDocument/2006/relationships/image" Target="../media/image82.png"/></Relationships>
</file>

<file path=ppt/slides/_rels/slide2.xml.rels><?xml version="1.0" encoding="UTF-8" standalone="yes"?>
<Relationships xmlns="http://schemas.openxmlformats.org/package/2006/relationships"><Relationship Id="rId8" Type="http://schemas.openxmlformats.org/officeDocument/2006/relationships/image" Target="../media/image20.jpeg"/><Relationship Id="rId3" Type="http://schemas.microsoft.com/office/2007/relationships/hdphoto" Target="../media/hdphoto1.wdp"/><Relationship Id="rId7" Type="http://schemas.openxmlformats.org/officeDocument/2006/relationships/image" Target="../media/image19.jpeg"/><Relationship Id="rId2" Type="http://schemas.openxmlformats.org/officeDocument/2006/relationships/image" Target="../media/image15.png"/><Relationship Id="rId1" Type="http://schemas.openxmlformats.org/officeDocument/2006/relationships/slideLayout" Target="../slideLayouts/slideLayout9.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9.xml"/><Relationship Id="rId5" Type="http://schemas.openxmlformats.org/officeDocument/2006/relationships/image" Target="../media/image87.png"/><Relationship Id="rId4" Type="http://schemas.openxmlformats.org/officeDocument/2006/relationships/image" Target="../media/image8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svg"/><Relationship Id="rId12" Type="http://schemas.openxmlformats.org/officeDocument/2006/relationships/image" Target="../media/image97.sv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svg"/><Relationship Id="rId4" Type="http://schemas.openxmlformats.org/officeDocument/2006/relationships/image" Target="../media/image89.png"/><Relationship Id="rId9" Type="http://schemas.openxmlformats.org/officeDocument/2006/relationships/image" Target="../media/image94.png"/></Relationships>
</file>

<file path=ppt/slides/_rels/slide23.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svg"/><Relationship Id="rId2" Type="http://schemas.openxmlformats.org/officeDocument/2006/relationships/image" Target="../media/image98.png"/><Relationship Id="rId1" Type="http://schemas.openxmlformats.org/officeDocument/2006/relationships/slideLayout" Target="../slideLayouts/slideLayout5.xml"/><Relationship Id="rId6" Type="http://schemas.openxmlformats.org/officeDocument/2006/relationships/image" Target="../media/image102.png"/><Relationship Id="rId5" Type="http://schemas.openxmlformats.org/officeDocument/2006/relationships/image" Target="../media/image101.svg"/><Relationship Id="rId4" Type="http://schemas.openxmlformats.org/officeDocument/2006/relationships/image" Target="../media/image100.svg"/><Relationship Id="rId9" Type="http://schemas.openxmlformats.org/officeDocument/2006/relationships/image" Target="../media/image105.svg"/></Relationships>
</file>

<file path=ppt/slides/_rels/slide24.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png"/><Relationship Id="rId3" Type="http://schemas.openxmlformats.org/officeDocument/2006/relationships/image" Target="../media/image105.svg"/><Relationship Id="rId7" Type="http://schemas.openxmlformats.org/officeDocument/2006/relationships/image" Target="../media/image109.svg"/><Relationship Id="rId12" Type="http://schemas.openxmlformats.org/officeDocument/2006/relationships/image" Target="../media/image114.tiff"/><Relationship Id="rId2" Type="http://schemas.openxmlformats.org/officeDocument/2006/relationships/image" Target="../media/image104.png"/><Relationship Id="rId1" Type="http://schemas.openxmlformats.org/officeDocument/2006/relationships/slideLayout" Target="../slideLayouts/slideLayout9.xml"/><Relationship Id="rId6" Type="http://schemas.openxmlformats.org/officeDocument/2006/relationships/image" Target="../media/image108.png"/><Relationship Id="rId11" Type="http://schemas.openxmlformats.org/officeDocument/2006/relationships/image" Target="../media/image113.svg"/><Relationship Id="rId5" Type="http://schemas.openxmlformats.org/officeDocument/2006/relationships/image" Target="../media/image107.svg"/><Relationship Id="rId15" Type="http://schemas.openxmlformats.org/officeDocument/2006/relationships/image" Target="../media/image117.pn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svg"/><Relationship Id="rId14" Type="http://schemas.openxmlformats.org/officeDocument/2006/relationships/image" Target="../media/image116.png"/></Relationships>
</file>

<file path=ppt/slides/_rels/slide25.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9.svg"/><Relationship Id="rId7" Type="http://schemas.openxmlformats.org/officeDocument/2006/relationships/image" Target="../media/image29.png"/><Relationship Id="rId2" Type="http://schemas.openxmlformats.org/officeDocument/2006/relationships/image" Target="../media/image118.png"/><Relationship Id="rId1" Type="http://schemas.openxmlformats.org/officeDocument/2006/relationships/slideLayout" Target="../slideLayouts/slideLayout5.xml"/><Relationship Id="rId6" Type="http://schemas.openxmlformats.org/officeDocument/2006/relationships/image" Target="../media/image121.png"/><Relationship Id="rId5" Type="http://schemas.microsoft.com/office/2007/relationships/hdphoto" Target="../media/hdphoto4.wdp"/><Relationship Id="rId4" Type="http://schemas.openxmlformats.org/officeDocument/2006/relationships/image" Target="../media/image120.png"/><Relationship Id="rId9" Type="http://schemas.openxmlformats.org/officeDocument/2006/relationships/image" Target="../media/image123.svg"/></Relationships>
</file>

<file path=ppt/slides/_rels/slide26.xml.rels><?xml version="1.0" encoding="UTF-8" standalone="yes"?>
<Relationships xmlns="http://schemas.openxmlformats.org/package/2006/relationships"><Relationship Id="rId8" Type="http://schemas.openxmlformats.org/officeDocument/2006/relationships/image" Target="../media/image128.svg"/><Relationship Id="rId13" Type="http://schemas.openxmlformats.org/officeDocument/2006/relationships/image" Target="../media/image133.png"/><Relationship Id="rId18" Type="http://schemas.openxmlformats.org/officeDocument/2006/relationships/image" Target="../media/image138.svg"/><Relationship Id="rId26" Type="http://schemas.openxmlformats.org/officeDocument/2006/relationships/image" Target="../media/image146.png"/><Relationship Id="rId3" Type="http://schemas.openxmlformats.org/officeDocument/2006/relationships/image" Target="../media/image29.png"/><Relationship Id="rId21" Type="http://schemas.openxmlformats.org/officeDocument/2006/relationships/image" Target="../media/image141.png"/><Relationship Id="rId7" Type="http://schemas.openxmlformats.org/officeDocument/2006/relationships/image" Target="../media/image127.png"/><Relationship Id="rId12" Type="http://schemas.openxmlformats.org/officeDocument/2006/relationships/image" Target="../media/image132.svg"/><Relationship Id="rId17" Type="http://schemas.openxmlformats.org/officeDocument/2006/relationships/image" Target="../media/image137.png"/><Relationship Id="rId25" Type="http://schemas.openxmlformats.org/officeDocument/2006/relationships/image" Target="../media/image145.png"/><Relationship Id="rId2" Type="http://schemas.openxmlformats.org/officeDocument/2006/relationships/notesSlide" Target="../notesSlides/notesSlide14.xml"/><Relationship Id="rId16" Type="http://schemas.openxmlformats.org/officeDocument/2006/relationships/image" Target="../media/image136.png"/><Relationship Id="rId20" Type="http://schemas.openxmlformats.org/officeDocument/2006/relationships/image" Target="../media/image140.png"/><Relationship Id="rId1" Type="http://schemas.openxmlformats.org/officeDocument/2006/relationships/slideLayout" Target="../slideLayouts/slideLayout5.xml"/><Relationship Id="rId6" Type="http://schemas.openxmlformats.org/officeDocument/2006/relationships/image" Target="../media/image126.png"/><Relationship Id="rId11" Type="http://schemas.openxmlformats.org/officeDocument/2006/relationships/image" Target="../media/image131.png"/><Relationship Id="rId24" Type="http://schemas.openxmlformats.org/officeDocument/2006/relationships/image" Target="../media/image144.png"/><Relationship Id="rId5" Type="http://schemas.openxmlformats.org/officeDocument/2006/relationships/image" Target="../media/image125.png"/><Relationship Id="rId15" Type="http://schemas.openxmlformats.org/officeDocument/2006/relationships/image" Target="../media/image135.svg"/><Relationship Id="rId23" Type="http://schemas.openxmlformats.org/officeDocument/2006/relationships/image" Target="../media/image143.png"/><Relationship Id="rId10" Type="http://schemas.openxmlformats.org/officeDocument/2006/relationships/image" Target="../media/image130.svg"/><Relationship Id="rId19" Type="http://schemas.openxmlformats.org/officeDocument/2006/relationships/image" Target="../media/image139.png"/><Relationship Id="rId4" Type="http://schemas.openxmlformats.org/officeDocument/2006/relationships/image" Target="../media/image124.png"/><Relationship Id="rId9" Type="http://schemas.openxmlformats.org/officeDocument/2006/relationships/image" Target="../media/image129.png"/><Relationship Id="rId14" Type="http://schemas.openxmlformats.org/officeDocument/2006/relationships/image" Target="../media/image134.png"/><Relationship Id="rId22" Type="http://schemas.openxmlformats.org/officeDocument/2006/relationships/image" Target="../media/image142.png"/></Relationships>
</file>

<file path=ppt/slides/_rels/slide27.xml.rels><?xml version="1.0" encoding="UTF-8" standalone="yes"?>
<Relationships xmlns="http://schemas.openxmlformats.org/package/2006/relationships"><Relationship Id="rId13" Type="http://schemas.openxmlformats.org/officeDocument/2006/relationships/image" Target="../media/image157.png"/><Relationship Id="rId18" Type="http://schemas.openxmlformats.org/officeDocument/2006/relationships/image" Target="../media/image162.png"/><Relationship Id="rId26" Type="http://schemas.openxmlformats.org/officeDocument/2006/relationships/image" Target="../media/image168.png"/><Relationship Id="rId21" Type="http://schemas.openxmlformats.org/officeDocument/2006/relationships/image" Target="../media/image165.png"/><Relationship Id="rId34" Type="http://schemas.microsoft.com/office/2007/relationships/hdphoto" Target="../media/hdphoto6.wdp"/><Relationship Id="rId7" Type="http://schemas.openxmlformats.org/officeDocument/2006/relationships/image" Target="../media/image151.png"/><Relationship Id="rId12" Type="http://schemas.openxmlformats.org/officeDocument/2006/relationships/image" Target="../media/image156.png"/><Relationship Id="rId17" Type="http://schemas.openxmlformats.org/officeDocument/2006/relationships/image" Target="../media/image161.tiff"/><Relationship Id="rId25" Type="http://schemas.microsoft.com/office/2007/relationships/hdphoto" Target="../media/hdphoto2.wdp"/><Relationship Id="rId33" Type="http://schemas.openxmlformats.org/officeDocument/2006/relationships/image" Target="../media/image174.png"/><Relationship Id="rId2" Type="http://schemas.openxmlformats.org/officeDocument/2006/relationships/notesSlide" Target="../notesSlides/notesSlide15.xml"/><Relationship Id="rId16" Type="http://schemas.openxmlformats.org/officeDocument/2006/relationships/image" Target="../media/image160.tiff"/><Relationship Id="rId20" Type="http://schemas.openxmlformats.org/officeDocument/2006/relationships/image" Target="../media/image164.png"/><Relationship Id="rId29" Type="http://schemas.openxmlformats.org/officeDocument/2006/relationships/image" Target="../media/image171.svg"/><Relationship Id="rId1" Type="http://schemas.openxmlformats.org/officeDocument/2006/relationships/slideLayout" Target="../slideLayouts/slideLayout9.xml"/><Relationship Id="rId6" Type="http://schemas.openxmlformats.org/officeDocument/2006/relationships/image" Target="../media/image150.png"/><Relationship Id="rId11" Type="http://schemas.openxmlformats.org/officeDocument/2006/relationships/image" Target="../media/image155.tiff"/><Relationship Id="rId24" Type="http://schemas.openxmlformats.org/officeDocument/2006/relationships/image" Target="../media/image27.png"/><Relationship Id="rId32" Type="http://schemas.microsoft.com/office/2007/relationships/hdphoto" Target="../media/hdphoto5.wdp"/><Relationship Id="rId37" Type="http://schemas.openxmlformats.org/officeDocument/2006/relationships/image" Target="../media/image177.png"/><Relationship Id="rId5" Type="http://schemas.openxmlformats.org/officeDocument/2006/relationships/image" Target="../media/image149.png"/><Relationship Id="rId15" Type="http://schemas.openxmlformats.org/officeDocument/2006/relationships/image" Target="../media/image159.png"/><Relationship Id="rId23" Type="http://schemas.openxmlformats.org/officeDocument/2006/relationships/image" Target="../media/image167.tiff"/><Relationship Id="rId28" Type="http://schemas.openxmlformats.org/officeDocument/2006/relationships/image" Target="../media/image170.png"/><Relationship Id="rId36" Type="http://schemas.openxmlformats.org/officeDocument/2006/relationships/image" Target="../media/image176.svg"/><Relationship Id="rId10" Type="http://schemas.openxmlformats.org/officeDocument/2006/relationships/image" Target="../media/image154.tiff"/><Relationship Id="rId19" Type="http://schemas.openxmlformats.org/officeDocument/2006/relationships/image" Target="../media/image163.png"/><Relationship Id="rId31" Type="http://schemas.openxmlformats.org/officeDocument/2006/relationships/image" Target="../media/image173.png"/><Relationship Id="rId4" Type="http://schemas.openxmlformats.org/officeDocument/2006/relationships/image" Target="../media/image148.png"/><Relationship Id="rId9" Type="http://schemas.openxmlformats.org/officeDocument/2006/relationships/image" Target="../media/image153.tiff"/><Relationship Id="rId14" Type="http://schemas.openxmlformats.org/officeDocument/2006/relationships/image" Target="../media/image158.png"/><Relationship Id="rId22" Type="http://schemas.openxmlformats.org/officeDocument/2006/relationships/image" Target="../media/image166.png"/><Relationship Id="rId27" Type="http://schemas.openxmlformats.org/officeDocument/2006/relationships/image" Target="../media/image169.svg"/><Relationship Id="rId30" Type="http://schemas.openxmlformats.org/officeDocument/2006/relationships/image" Target="../media/image172.png"/><Relationship Id="rId35" Type="http://schemas.openxmlformats.org/officeDocument/2006/relationships/image" Target="../media/image175.png"/><Relationship Id="rId8" Type="http://schemas.openxmlformats.org/officeDocument/2006/relationships/image" Target="../media/image152.tiff"/><Relationship Id="rId3" Type="http://schemas.openxmlformats.org/officeDocument/2006/relationships/image" Target="../media/image147.png"/></Relationships>
</file>

<file path=ppt/slides/_rels/slide28.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microsoft.com/office/2007/relationships/hdphoto" Target="../media/hdphoto7.wdp"/></Relationships>
</file>

<file path=ppt/slides/_rels/slide29.xml.rels><?xml version="1.0" encoding="UTF-8" standalone="yes"?>
<Relationships xmlns="http://schemas.openxmlformats.org/package/2006/relationships"><Relationship Id="rId8" Type="http://schemas.openxmlformats.org/officeDocument/2006/relationships/image" Target="../media/image184.svg"/><Relationship Id="rId3" Type="http://schemas.openxmlformats.org/officeDocument/2006/relationships/image" Target="../media/image179.png"/><Relationship Id="rId7" Type="http://schemas.openxmlformats.org/officeDocument/2006/relationships/image" Target="../media/image183.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182.svg"/><Relationship Id="rId5" Type="http://schemas.openxmlformats.org/officeDocument/2006/relationships/image" Target="../media/image181.png"/><Relationship Id="rId10" Type="http://schemas.openxmlformats.org/officeDocument/2006/relationships/image" Target="../media/image186.svg"/><Relationship Id="rId4" Type="http://schemas.openxmlformats.org/officeDocument/2006/relationships/image" Target="../media/image180.svg"/><Relationship Id="rId9" Type="http://schemas.openxmlformats.org/officeDocument/2006/relationships/image" Target="../media/image185.png"/></Relationships>
</file>

<file path=ppt/slides/_rels/slide3.xml.rels><?xml version="1.0" encoding="UTF-8" standalone="yes"?>
<Relationships xmlns="http://schemas.openxmlformats.org/package/2006/relationships"><Relationship Id="rId8" Type="http://schemas.openxmlformats.org/officeDocument/2006/relationships/image" Target="../media/image26.tiff"/><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hyperlink" Target="https://www.amd.com/zh-hant/products/specifications/embedded/8191%2011961" TargetMode="External"/><Relationship Id="rId10" Type="http://schemas.microsoft.com/office/2007/relationships/hdphoto" Target="../media/hdphoto2.wdp"/><Relationship Id="rId4" Type="http://schemas.openxmlformats.org/officeDocument/2006/relationships/image" Target="../media/image23.png"/><Relationship Id="rId9" Type="http://schemas.openxmlformats.org/officeDocument/2006/relationships/image" Target="../media/image27.png"/></Relationships>
</file>

<file path=ppt/slides/_rels/slide30.xml.rels><?xml version="1.0" encoding="UTF-8" standalone="yes"?>
<Relationships xmlns="http://schemas.openxmlformats.org/package/2006/relationships"><Relationship Id="rId8" Type="http://schemas.openxmlformats.org/officeDocument/2006/relationships/image" Target="../media/image193.png"/><Relationship Id="rId13" Type="http://schemas.openxmlformats.org/officeDocument/2006/relationships/image" Target="../media/image198.png"/><Relationship Id="rId3" Type="http://schemas.openxmlformats.org/officeDocument/2006/relationships/image" Target="../media/image188.svg"/><Relationship Id="rId7" Type="http://schemas.openxmlformats.org/officeDocument/2006/relationships/image" Target="../media/image192.svg"/><Relationship Id="rId12" Type="http://schemas.openxmlformats.org/officeDocument/2006/relationships/image" Target="../media/image197.png"/><Relationship Id="rId2" Type="http://schemas.openxmlformats.org/officeDocument/2006/relationships/image" Target="../media/image187.png"/><Relationship Id="rId1" Type="http://schemas.openxmlformats.org/officeDocument/2006/relationships/slideLayout" Target="../slideLayouts/slideLayout4.xml"/><Relationship Id="rId6" Type="http://schemas.openxmlformats.org/officeDocument/2006/relationships/image" Target="../media/image191.png"/><Relationship Id="rId11" Type="http://schemas.openxmlformats.org/officeDocument/2006/relationships/image" Target="../media/image196.svg"/><Relationship Id="rId5" Type="http://schemas.openxmlformats.org/officeDocument/2006/relationships/image" Target="../media/image190.svg"/><Relationship Id="rId10" Type="http://schemas.openxmlformats.org/officeDocument/2006/relationships/image" Target="../media/image195.png"/><Relationship Id="rId4" Type="http://schemas.openxmlformats.org/officeDocument/2006/relationships/image" Target="../media/image189.png"/><Relationship Id="rId9" Type="http://schemas.openxmlformats.org/officeDocument/2006/relationships/image" Target="../media/image194.svg"/><Relationship Id="rId14" Type="http://schemas.openxmlformats.org/officeDocument/2006/relationships/image" Target="../media/image199.svg"/></Relationships>
</file>

<file path=ppt/slides/_rels/slide31.xml.rels><?xml version="1.0" encoding="UTF-8" standalone="yes"?>
<Relationships xmlns="http://schemas.openxmlformats.org/package/2006/relationships"><Relationship Id="rId8" Type="http://schemas.openxmlformats.org/officeDocument/2006/relationships/image" Target="../media/image206.svg"/><Relationship Id="rId13" Type="http://schemas.openxmlformats.org/officeDocument/2006/relationships/image" Target="../media/image211.png"/><Relationship Id="rId3" Type="http://schemas.openxmlformats.org/officeDocument/2006/relationships/image" Target="../media/image201.tiff"/><Relationship Id="rId7" Type="http://schemas.openxmlformats.org/officeDocument/2006/relationships/image" Target="../media/image205.png"/><Relationship Id="rId12" Type="http://schemas.openxmlformats.org/officeDocument/2006/relationships/image" Target="../media/image210.svg"/><Relationship Id="rId2" Type="http://schemas.openxmlformats.org/officeDocument/2006/relationships/image" Target="../media/image200.png"/><Relationship Id="rId1" Type="http://schemas.openxmlformats.org/officeDocument/2006/relationships/slideLayout" Target="../slideLayouts/slideLayout9.xml"/><Relationship Id="rId6" Type="http://schemas.openxmlformats.org/officeDocument/2006/relationships/image" Target="../media/image204.tiff"/><Relationship Id="rId11" Type="http://schemas.openxmlformats.org/officeDocument/2006/relationships/image" Target="../media/image209.png"/><Relationship Id="rId5" Type="http://schemas.openxmlformats.org/officeDocument/2006/relationships/image" Target="../media/image203.tiff"/><Relationship Id="rId10" Type="http://schemas.openxmlformats.org/officeDocument/2006/relationships/image" Target="../media/image208.svg"/><Relationship Id="rId4" Type="http://schemas.openxmlformats.org/officeDocument/2006/relationships/image" Target="../media/image202.tiff"/><Relationship Id="rId9" Type="http://schemas.openxmlformats.org/officeDocument/2006/relationships/image" Target="../media/image207.png"/><Relationship Id="rId14" Type="http://schemas.openxmlformats.org/officeDocument/2006/relationships/image" Target="../media/image212.svg"/></Relationships>
</file>

<file path=ppt/slides/_rels/slide32.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8" Type="http://schemas.openxmlformats.org/officeDocument/2006/relationships/image" Target="../media/image220.png"/><Relationship Id="rId13" Type="http://schemas.openxmlformats.org/officeDocument/2006/relationships/image" Target="../media/image225.svg"/><Relationship Id="rId3" Type="http://schemas.openxmlformats.org/officeDocument/2006/relationships/image" Target="../media/image215.png"/><Relationship Id="rId7" Type="http://schemas.openxmlformats.org/officeDocument/2006/relationships/image" Target="../media/image219.svg"/><Relationship Id="rId12" Type="http://schemas.openxmlformats.org/officeDocument/2006/relationships/image" Target="../media/image224.png"/><Relationship Id="rId2" Type="http://schemas.openxmlformats.org/officeDocument/2006/relationships/image" Target="../media/image214.png"/><Relationship Id="rId1" Type="http://schemas.openxmlformats.org/officeDocument/2006/relationships/slideLayout" Target="../slideLayouts/slideLayout5.xml"/><Relationship Id="rId6" Type="http://schemas.openxmlformats.org/officeDocument/2006/relationships/image" Target="../media/image218.png"/><Relationship Id="rId11" Type="http://schemas.openxmlformats.org/officeDocument/2006/relationships/image" Target="../media/image223.svg"/><Relationship Id="rId5" Type="http://schemas.openxmlformats.org/officeDocument/2006/relationships/image" Target="../media/image217.svg"/><Relationship Id="rId10" Type="http://schemas.openxmlformats.org/officeDocument/2006/relationships/image" Target="../media/image222.png"/><Relationship Id="rId4" Type="http://schemas.openxmlformats.org/officeDocument/2006/relationships/image" Target="../media/image216.png"/><Relationship Id="rId9" Type="http://schemas.openxmlformats.org/officeDocument/2006/relationships/image" Target="../media/image221.svg"/><Relationship Id="rId14" Type="http://schemas.openxmlformats.org/officeDocument/2006/relationships/image" Target="../media/image226.png"/></Relationships>
</file>

<file path=ppt/slides/_rels/slide34.xml.rels><?xml version="1.0" encoding="UTF-8" standalone="yes"?>
<Relationships xmlns="http://schemas.openxmlformats.org/package/2006/relationships"><Relationship Id="rId3" Type="http://schemas.openxmlformats.org/officeDocument/2006/relationships/image" Target="../media/image228.jpeg"/><Relationship Id="rId7" Type="http://schemas.openxmlformats.org/officeDocument/2006/relationships/image" Target="../media/image231.png"/><Relationship Id="rId2" Type="http://schemas.openxmlformats.org/officeDocument/2006/relationships/image" Target="../media/image227.png"/><Relationship Id="rId1" Type="http://schemas.openxmlformats.org/officeDocument/2006/relationships/slideLayout" Target="../slideLayouts/slideLayout9.xml"/><Relationship Id="rId6" Type="http://schemas.openxmlformats.org/officeDocument/2006/relationships/image" Target="../media/image230.svg"/><Relationship Id="rId5" Type="http://schemas.openxmlformats.org/officeDocument/2006/relationships/image" Target="../media/image229.png"/><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233.png"/><Relationship Id="rId7" Type="http://schemas.openxmlformats.org/officeDocument/2006/relationships/image" Target="../media/image237.png"/><Relationship Id="rId2" Type="http://schemas.openxmlformats.org/officeDocument/2006/relationships/image" Target="../media/image232.png"/><Relationship Id="rId1" Type="http://schemas.openxmlformats.org/officeDocument/2006/relationships/slideLayout" Target="../slideLayouts/slideLayout9.xml"/><Relationship Id="rId6" Type="http://schemas.openxmlformats.org/officeDocument/2006/relationships/image" Target="../media/image236.svg"/><Relationship Id="rId5" Type="http://schemas.openxmlformats.org/officeDocument/2006/relationships/image" Target="../media/image235.png"/><Relationship Id="rId4" Type="http://schemas.openxmlformats.org/officeDocument/2006/relationships/image" Target="../media/image234.png"/></Relationships>
</file>

<file path=ppt/slides/_rels/slide36.xml.rels><?xml version="1.0" encoding="UTF-8" standalone="yes"?>
<Relationships xmlns="http://schemas.openxmlformats.org/package/2006/relationships"><Relationship Id="rId8" Type="http://schemas.openxmlformats.org/officeDocument/2006/relationships/image" Target="../media/image244.tiff"/><Relationship Id="rId3" Type="http://schemas.openxmlformats.org/officeDocument/2006/relationships/image" Target="../media/image239.png"/><Relationship Id="rId7" Type="http://schemas.openxmlformats.org/officeDocument/2006/relationships/image" Target="../media/image243.tiff"/><Relationship Id="rId2" Type="http://schemas.openxmlformats.org/officeDocument/2006/relationships/image" Target="../media/image238.png"/><Relationship Id="rId1" Type="http://schemas.openxmlformats.org/officeDocument/2006/relationships/slideLayout" Target="../slideLayouts/slideLayout5.xml"/><Relationship Id="rId6" Type="http://schemas.openxmlformats.org/officeDocument/2006/relationships/image" Target="../media/image242.tiff"/><Relationship Id="rId5" Type="http://schemas.openxmlformats.org/officeDocument/2006/relationships/image" Target="../media/image241.tiff"/><Relationship Id="rId4" Type="http://schemas.openxmlformats.org/officeDocument/2006/relationships/image" Target="../media/image240.png"/></Relationships>
</file>

<file path=ppt/slides/_rels/slide37.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247.svg"/><Relationship Id="rId4" Type="http://schemas.openxmlformats.org/officeDocument/2006/relationships/image" Target="../media/image246.png"/></Relationships>
</file>

<file path=ppt/slides/_rels/slide38.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sv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27.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13" Type="http://schemas.microsoft.com/office/2007/relationships/hdphoto" Target="../media/hdphoto2.wdp"/><Relationship Id="rId3" Type="http://schemas.openxmlformats.org/officeDocument/2006/relationships/image" Target="../media/image32.svg"/><Relationship Id="rId7" Type="http://schemas.openxmlformats.org/officeDocument/2006/relationships/image" Target="../media/image36.svg"/><Relationship Id="rId12" Type="http://schemas.openxmlformats.org/officeDocument/2006/relationships/image" Target="../media/image27.png"/><Relationship Id="rId2" Type="http://schemas.openxmlformats.org/officeDocument/2006/relationships/image" Target="../media/image31.png"/><Relationship Id="rId1" Type="http://schemas.openxmlformats.org/officeDocument/2006/relationships/slideLayout" Target="../slideLayouts/slideLayout10.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 Id="rId14" Type="http://schemas.openxmlformats.org/officeDocument/2006/relationships/image" Target="../media/image41.png"/></Relationships>
</file>

<file path=ppt/slides/_rels/slide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形 17">
            <a:extLst>
              <a:ext uri="{FF2B5EF4-FFF2-40B4-BE49-F238E27FC236}">
                <a16:creationId xmlns:a16="http://schemas.microsoft.com/office/drawing/2014/main" id="{2CA81D44-D987-4FDE-A271-A9FAB0F247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6818" y="3804848"/>
            <a:ext cx="373504" cy="359671"/>
          </a:xfrm>
          <a:prstGeom prst="rect">
            <a:avLst/>
          </a:prstGeom>
        </p:spPr>
      </p:pic>
      <p:pic>
        <p:nvPicPr>
          <p:cNvPr id="19" name="圖片 18" descr="一張含有 畫畫, 膝上型電腦, 時鐘 的圖片&#10;&#10;自動產生的描述">
            <a:extLst>
              <a:ext uri="{FF2B5EF4-FFF2-40B4-BE49-F238E27FC236}">
                <a16:creationId xmlns:a16="http://schemas.microsoft.com/office/drawing/2014/main" id="{83DD6B45-15C4-4683-BB86-9C688DB958C3}"/>
              </a:ext>
            </a:extLst>
          </p:cNvPr>
          <p:cNvPicPr>
            <a:picLocks noChangeAspect="1"/>
          </p:cNvPicPr>
          <p:nvPr/>
        </p:nvPicPr>
        <p:blipFill>
          <a:blip r:embed="rId5"/>
          <a:stretch>
            <a:fillRect/>
          </a:stretch>
        </p:blipFill>
        <p:spPr>
          <a:xfrm>
            <a:off x="590817" y="1668170"/>
            <a:ext cx="3305213" cy="688302"/>
          </a:xfrm>
          <a:prstGeom prst="rect">
            <a:avLst/>
          </a:prstGeom>
        </p:spPr>
      </p:pic>
      <p:pic>
        <p:nvPicPr>
          <p:cNvPr id="20" name="圖片 19">
            <a:extLst>
              <a:ext uri="{FF2B5EF4-FFF2-40B4-BE49-F238E27FC236}">
                <a16:creationId xmlns:a16="http://schemas.microsoft.com/office/drawing/2014/main" id="{2C9FFE0F-24E2-49E1-B02C-1A5E4CCA86DC}"/>
              </a:ext>
            </a:extLst>
          </p:cNvPr>
          <p:cNvPicPr>
            <a:picLocks noChangeAspect="1"/>
          </p:cNvPicPr>
          <p:nvPr/>
        </p:nvPicPr>
        <p:blipFill>
          <a:blip r:embed="rId6"/>
          <a:srcRect/>
          <a:stretch/>
        </p:blipFill>
        <p:spPr>
          <a:xfrm>
            <a:off x="1190230" y="1191735"/>
            <a:ext cx="2116549" cy="208987"/>
          </a:xfrm>
          <a:prstGeom prst="rect">
            <a:avLst/>
          </a:prstGeom>
        </p:spPr>
      </p:pic>
      <p:cxnSp>
        <p:nvCxnSpPr>
          <p:cNvPr id="21" name="直線接點 20">
            <a:extLst>
              <a:ext uri="{FF2B5EF4-FFF2-40B4-BE49-F238E27FC236}">
                <a16:creationId xmlns:a16="http://schemas.microsoft.com/office/drawing/2014/main" id="{60EEC74C-0371-4B58-9B46-A0DF850ADE00}"/>
              </a:ext>
            </a:extLst>
          </p:cNvPr>
          <p:cNvCxnSpPr>
            <a:cxnSpLocks/>
          </p:cNvCxnSpPr>
          <p:nvPr/>
        </p:nvCxnSpPr>
        <p:spPr>
          <a:xfrm>
            <a:off x="700372" y="2642870"/>
            <a:ext cx="3086101" cy="0"/>
          </a:xfrm>
          <a:prstGeom prst="line">
            <a:avLst/>
          </a:prstGeom>
          <a:ln w="19050">
            <a:gradFill>
              <a:gsLst>
                <a:gs pos="0">
                  <a:srgbClr val="BF7659"/>
                </a:gs>
                <a:gs pos="100000">
                  <a:srgbClr val="D8B68C"/>
                </a:gs>
              </a:gsLst>
              <a:lin ang="0" scaled="0"/>
            </a:gradFill>
          </a:ln>
        </p:spPr>
        <p:style>
          <a:lnRef idx="1">
            <a:schemeClr val="accent1"/>
          </a:lnRef>
          <a:fillRef idx="0">
            <a:schemeClr val="accent1"/>
          </a:fillRef>
          <a:effectRef idx="0">
            <a:schemeClr val="accent1"/>
          </a:effectRef>
          <a:fontRef idx="minor">
            <a:schemeClr val="tx1"/>
          </a:fontRef>
        </p:style>
      </p:cxnSp>
      <p:sp>
        <p:nvSpPr>
          <p:cNvPr id="23" name="文字方塊 22">
            <a:extLst>
              <a:ext uri="{FF2B5EF4-FFF2-40B4-BE49-F238E27FC236}">
                <a16:creationId xmlns:a16="http://schemas.microsoft.com/office/drawing/2014/main" id="{0B46C7FE-E147-4819-A05A-9D6A2DBADE16}"/>
              </a:ext>
            </a:extLst>
          </p:cNvPr>
          <p:cNvSpPr txBox="1"/>
          <p:nvPr/>
        </p:nvSpPr>
        <p:spPr>
          <a:xfrm>
            <a:off x="743163" y="3915836"/>
            <a:ext cx="581890" cy="203133"/>
          </a:xfrm>
          <a:prstGeom prst="rect">
            <a:avLst/>
          </a:prstGeom>
          <a:noFill/>
        </p:spPr>
        <p:txBody>
          <a:bodyPr wrap="square" rtlCol="0">
            <a:spAutoFit/>
          </a:bodyPr>
          <a:lstStyle/>
          <a:p>
            <a:r>
              <a:rPr kumimoji="1" lang="en-US" altLang="zh-TW" sz="720">
                <a:solidFill>
                  <a:srgbClr val="1D2D1E"/>
                </a:solidFill>
              </a:rPr>
              <a:t>2.5</a:t>
            </a:r>
            <a:r>
              <a:rPr kumimoji="1" lang="zh-TW" altLang="en-US" sz="200">
                <a:solidFill>
                  <a:srgbClr val="1D2D1E"/>
                </a:solidFill>
              </a:rPr>
              <a:t> </a:t>
            </a:r>
            <a:r>
              <a:rPr kumimoji="1" lang="en-US" altLang="zh-TW" sz="500">
                <a:solidFill>
                  <a:srgbClr val="1D2D1E"/>
                </a:solidFill>
              </a:rPr>
              <a:t>GbE</a:t>
            </a:r>
            <a:endParaRPr kumimoji="1" lang="zh-TW" altLang="en-US" sz="500">
              <a:solidFill>
                <a:srgbClr val="1D2D1E"/>
              </a:solidFill>
            </a:endParaRPr>
          </a:p>
        </p:txBody>
      </p:sp>
      <p:pic>
        <p:nvPicPr>
          <p:cNvPr id="25" name="圖形 24">
            <a:extLst>
              <a:ext uri="{FF2B5EF4-FFF2-40B4-BE49-F238E27FC236}">
                <a16:creationId xmlns:a16="http://schemas.microsoft.com/office/drawing/2014/main" id="{87A8DB97-9918-4A12-B0FB-010120727C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9508" y="3803260"/>
            <a:ext cx="373504" cy="359671"/>
          </a:xfrm>
          <a:prstGeom prst="rect">
            <a:avLst/>
          </a:prstGeom>
        </p:spPr>
      </p:pic>
      <p:sp>
        <p:nvSpPr>
          <p:cNvPr id="26" name="文字方塊 25">
            <a:extLst>
              <a:ext uri="{FF2B5EF4-FFF2-40B4-BE49-F238E27FC236}">
                <a16:creationId xmlns:a16="http://schemas.microsoft.com/office/drawing/2014/main" id="{8E9DD028-4A37-485C-9014-75A4C1A9433F}"/>
              </a:ext>
            </a:extLst>
          </p:cNvPr>
          <p:cNvSpPr txBox="1"/>
          <p:nvPr/>
        </p:nvSpPr>
        <p:spPr>
          <a:xfrm>
            <a:off x="1267319" y="3912157"/>
            <a:ext cx="581890" cy="203133"/>
          </a:xfrm>
          <a:prstGeom prst="rect">
            <a:avLst/>
          </a:prstGeom>
          <a:noFill/>
        </p:spPr>
        <p:txBody>
          <a:bodyPr wrap="square" rtlCol="0">
            <a:spAutoFit/>
          </a:bodyPr>
          <a:lstStyle/>
          <a:p>
            <a:r>
              <a:rPr kumimoji="1" lang="en-US" altLang="zh-TW" sz="720">
                <a:solidFill>
                  <a:srgbClr val="1D2D1E"/>
                </a:solidFill>
              </a:rPr>
              <a:t>10</a:t>
            </a:r>
            <a:r>
              <a:rPr kumimoji="1" lang="zh-TW" altLang="en-US" sz="200">
                <a:solidFill>
                  <a:srgbClr val="1D2D1E"/>
                </a:solidFill>
              </a:rPr>
              <a:t> </a:t>
            </a:r>
            <a:r>
              <a:rPr kumimoji="1" lang="en-US" altLang="zh-TW" sz="500">
                <a:solidFill>
                  <a:srgbClr val="1D2D1E"/>
                </a:solidFill>
              </a:rPr>
              <a:t>GbE</a:t>
            </a:r>
            <a:endParaRPr kumimoji="1" lang="zh-TW" altLang="en-US" sz="500">
              <a:solidFill>
                <a:srgbClr val="1D2D1E"/>
              </a:solidFill>
            </a:endParaRPr>
          </a:p>
        </p:txBody>
      </p:sp>
      <p:sp>
        <p:nvSpPr>
          <p:cNvPr id="27" name="文字方塊 26">
            <a:extLst>
              <a:ext uri="{FF2B5EF4-FFF2-40B4-BE49-F238E27FC236}">
                <a16:creationId xmlns:a16="http://schemas.microsoft.com/office/drawing/2014/main" id="{B028D1EE-E115-4570-89AA-C90E986D4F95}"/>
              </a:ext>
            </a:extLst>
          </p:cNvPr>
          <p:cNvSpPr txBox="1"/>
          <p:nvPr/>
        </p:nvSpPr>
        <p:spPr>
          <a:xfrm>
            <a:off x="2770446" y="3866221"/>
            <a:ext cx="420350" cy="224677"/>
          </a:xfrm>
          <a:prstGeom prst="rect">
            <a:avLst/>
          </a:prstGeom>
          <a:noFill/>
        </p:spPr>
        <p:txBody>
          <a:bodyPr wrap="square" rtlCol="0">
            <a:spAutoFit/>
          </a:bodyPr>
          <a:lstStyle/>
          <a:p>
            <a:pPr algn="ctr"/>
            <a:r>
              <a:rPr kumimoji="1" lang="en-US" altLang="zh-TW" sz="820">
                <a:solidFill>
                  <a:srgbClr val="1D2D1E"/>
                </a:solidFill>
              </a:rPr>
              <a:t>SSD</a:t>
            </a:r>
            <a:endParaRPr kumimoji="1" lang="zh-TW" altLang="en-US" sz="820">
              <a:solidFill>
                <a:srgbClr val="1D2D1E"/>
              </a:solidFill>
            </a:endParaRPr>
          </a:p>
        </p:txBody>
      </p:sp>
      <p:pic>
        <p:nvPicPr>
          <p:cNvPr id="31" name="圖片 30">
            <a:extLst>
              <a:ext uri="{FF2B5EF4-FFF2-40B4-BE49-F238E27FC236}">
                <a16:creationId xmlns:a16="http://schemas.microsoft.com/office/drawing/2014/main" id="{F84AFD43-70C0-4B5F-AC88-EC8BD54B7F56}"/>
              </a:ext>
            </a:extLst>
          </p:cNvPr>
          <p:cNvPicPr>
            <a:picLocks noChangeAspect="1"/>
          </p:cNvPicPr>
          <p:nvPr/>
        </p:nvPicPr>
        <p:blipFill rotWithShape="1">
          <a:blip r:embed="rId7"/>
          <a:srcRect l="18272" r="43312"/>
          <a:stretch/>
        </p:blipFill>
        <p:spPr>
          <a:xfrm>
            <a:off x="1730758" y="3772247"/>
            <a:ext cx="1025335" cy="397750"/>
          </a:xfrm>
          <a:prstGeom prst="rect">
            <a:avLst/>
          </a:prstGeom>
        </p:spPr>
      </p:pic>
      <p:sp>
        <p:nvSpPr>
          <p:cNvPr id="33" name="矩形: 圓角 32">
            <a:extLst>
              <a:ext uri="{FF2B5EF4-FFF2-40B4-BE49-F238E27FC236}">
                <a16:creationId xmlns:a16="http://schemas.microsoft.com/office/drawing/2014/main" id="{97EDDCC0-F8CE-46A0-AC0C-1B848BBAFD69}"/>
              </a:ext>
            </a:extLst>
          </p:cNvPr>
          <p:cNvSpPr/>
          <p:nvPr/>
        </p:nvSpPr>
        <p:spPr>
          <a:xfrm>
            <a:off x="2832960" y="3789295"/>
            <a:ext cx="298494" cy="363655"/>
          </a:xfrm>
          <a:prstGeom prst="roundRect">
            <a:avLst>
              <a:gd name="adj" fmla="val 11443"/>
            </a:avLst>
          </a:prstGeom>
          <a:noFill/>
          <a:ln w="8636">
            <a:solidFill>
              <a:srgbClr val="1D2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橢圓 34">
            <a:extLst>
              <a:ext uri="{FF2B5EF4-FFF2-40B4-BE49-F238E27FC236}">
                <a16:creationId xmlns:a16="http://schemas.microsoft.com/office/drawing/2014/main" id="{9D24A8E8-84AA-48B3-BFD7-EDD5C90FA50B}"/>
              </a:ext>
            </a:extLst>
          </p:cNvPr>
          <p:cNvSpPr/>
          <p:nvPr/>
        </p:nvSpPr>
        <p:spPr>
          <a:xfrm>
            <a:off x="2860616" y="3817027"/>
            <a:ext cx="21600" cy="21600"/>
          </a:xfrm>
          <a:prstGeom prst="ellipse">
            <a:avLst/>
          </a:prstGeom>
          <a:noFill/>
          <a:ln w="8636">
            <a:solidFill>
              <a:srgbClr val="1D2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橢圓 36">
            <a:extLst>
              <a:ext uri="{FF2B5EF4-FFF2-40B4-BE49-F238E27FC236}">
                <a16:creationId xmlns:a16="http://schemas.microsoft.com/office/drawing/2014/main" id="{0F63E025-2976-493F-88D7-81C7377BD5E3}"/>
              </a:ext>
            </a:extLst>
          </p:cNvPr>
          <p:cNvSpPr/>
          <p:nvPr/>
        </p:nvSpPr>
        <p:spPr>
          <a:xfrm>
            <a:off x="3076511" y="3815435"/>
            <a:ext cx="21600" cy="21600"/>
          </a:xfrm>
          <a:prstGeom prst="ellipse">
            <a:avLst/>
          </a:prstGeom>
          <a:noFill/>
          <a:ln w="8636">
            <a:solidFill>
              <a:srgbClr val="1D2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橢圓 38">
            <a:extLst>
              <a:ext uri="{FF2B5EF4-FFF2-40B4-BE49-F238E27FC236}">
                <a16:creationId xmlns:a16="http://schemas.microsoft.com/office/drawing/2014/main" id="{01F744DE-B02B-4DA8-B01A-317930988651}"/>
              </a:ext>
            </a:extLst>
          </p:cNvPr>
          <p:cNvSpPr/>
          <p:nvPr/>
        </p:nvSpPr>
        <p:spPr>
          <a:xfrm>
            <a:off x="2862196" y="4102777"/>
            <a:ext cx="21600" cy="21600"/>
          </a:xfrm>
          <a:prstGeom prst="ellipse">
            <a:avLst/>
          </a:prstGeom>
          <a:noFill/>
          <a:ln w="8636">
            <a:solidFill>
              <a:srgbClr val="1D2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橢圓 39">
            <a:extLst>
              <a:ext uri="{FF2B5EF4-FFF2-40B4-BE49-F238E27FC236}">
                <a16:creationId xmlns:a16="http://schemas.microsoft.com/office/drawing/2014/main" id="{F236AF1F-5A7D-4149-B872-BCEDD414F165}"/>
              </a:ext>
            </a:extLst>
          </p:cNvPr>
          <p:cNvSpPr/>
          <p:nvPr/>
        </p:nvSpPr>
        <p:spPr>
          <a:xfrm>
            <a:off x="3078091" y="4101185"/>
            <a:ext cx="21600" cy="21600"/>
          </a:xfrm>
          <a:prstGeom prst="ellipse">
            <a:avLst/>
          </a:prstGeom>
          <a:noFill/>
          <a:ln w="8636">
            <a:solidFill>
              <a:srgbClr val="1D2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1" name="圖片 40">
            <a:extLst>
              <a:ext uri="{FF2B5EF4-FFF2-40B4-BE49-F238E27FC236}">
                <a16:creationId xmlns:a16="http://schemas.microsoft.com/office/drawing/2014/main" id="{D9B9C3F7-7D33-4286-A3F9-DA6E851F248E}"/>
              </a:ext>
            </a:extLst>
          </p:cNvPr>
          <p:cNvPicPr>
            <a:picLocks noChangeAspect="1"/>
          </p:cNvPicPr>
          <p:nvPr/>
        </p:nvPicPr>
        <p:blipFill rotWithShape="1">
          <a:blip r:embed="rId7"/>
          <a:srcRect l="81660"/>
          <a:stretch/>
        </p:blipFill>
        <p:spPr>
          <a:xfrm>
            <a:off x="3249549" y="3765181"/>
            <a:ext cx="489519" cy="397750"/>
          </a:xfrm>
          <a:prstGeom prst="rect">
            <a:avLst/>
          </a:prstGeom>
        </p:spPr>
      </p:pic>
      <p:pic>
        <p:nvPicPr>
          <p:cNvPr id="42" name="圖片 41">
            <a:extLst>
              <a:ext uri="{FF2B5EF4-FFF2-40B4-BE49-F238E27FC236}">
                <a16:creationId xmlns:a16="http://schemas.microsoft.com/office/drawing/2014/main" id="{43AA5CCE-319D-4C63-A33B-BD1F69C09C16}"/>
              </a:ext>
            </a:extLst>
          </p:cNvPr>
          <p:cNvPicPr>
            <a:picLocks noChangeAspect="1"/>
          </p:cNvPicPr>
          <p:nvPr/>
        </p:nvPicPr>
        <p:blipFill>
          <a:blip r:embed="rId8"/>
          <a:srcRect/>
          <a:stretch/>
        </p:blipFill>
        <p:spPr>
          <a:xfrm>
            <a:off x="700372" y="2904321"/>
            <a:ext cx="3147785" cy="575756"/>
          </a:xfrm>
          <a:prstGeom prst="rect">
            <a:avLst/>
          </a:prstGeom>
        </p:spPr>
      </p:pic>
    </p:spTree>
    <p:extLst>
      <p:ext uri="{BB962C8B-B14F-4D97-AF65-F5344CB8AC3E}">
        <p14:creationId xmlns:p14="http://schemas.microsoft.com/office/powerpoint/2010/main" val="4069510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形 11">
            <a:extLst>
              <a:ext uri="{FF2B5EF4-FFF2-40B4-BE49-F238E27FC236}">
                <a16:creationId xmlns:a16="http://schemas.microsoft.com/office/drawing/2014/main" id="{4592FDF5-D7AB-4B19-B312-82FC0E441D3F}"/>
              </a:ext>
            </a:extLst>
          </p:cNvPr>
          <p:cNvPicPr>
            <a:picLocks noChangeAspect="1"/>
          </p:cNvPicPr>
          <p:nvPr/>
        </p:nvPicPr>
        <p:blipFill>
          <a:blip r:embed="rId2">
            <a:clrChange>
              <a:clrFrom>
                <a:srgbClr val="FFFFFF"/>
              </a:clrFrom>
              <a:clrTo>
                <a:srgbClr val="FFFFFF">
                  <a:alpha val="0"/>
                </a:srgbClr>
              </a:clrTo>
            </a:clrChange>
          </a:blip>
          <a:srcRect/>
          <a:stretch/>
        </p:blipFill>
        <p:spPr>
          <a:xfrm>
            <a:off x="838772" y="1889329"/>
            <a:ext cx="3192512" cy="2725547"/>
          </a:xfrm>
          <a:prstGeom prst="rect">
            <a:avLst/>
          </a:prstGeom>
        </p:spPr>
      </p:pic>
      <p:sp>
        <p:nvSpPr>
          <p:cNvPr id="3" name="矩形: 圓角 2">
            <a:extLst>
              <a:ext uri="{FF2B5EF4-FFF2-40B4-BE49-F238E27FC236}">
                <a16:creationId xmlns:a16="http://schemas.microsoft.com/office/drawing/2014/main" id="{8767A270-7512-4DAE-B0D3-6D6859B9C425}"/>
              </a:ext>
            </a:extLst>
          </p:cNvPr>
          <p:cNvSpPr/>
          <p:nvPr/>
        </p:nvSpPr>
        <p:spPr>
          <a:xfrm>
            <a:off x="6549625" y="1567882"/>
            <a:ext cx="2240923" cy="3348986"/>
          </a:xfrm>
          <a:prstGeom prst="roundRect">
            <a:avLst>
              <a:gd name="adj" fmla="val 3442"/>
            </a:avLst>
          </a:prstGeom>
          <a:solidFill>
            <a:schemeClr val="bg1">
              <a:alpha val="31000"/>
            </a:schemeClr>
          </a:solidFill>
          <a:ln w="9525">
            <a:solidFill>
              <a:schemeClr val="bg1"/>
            </a:solidFill>
          </a:ln>
          <a:effectLst>
            <a:outerShdw blurRad="139700" dist="139700" dir="25200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endParaRPr>
          </a:p>
        </p:txBody>
      </p:sp>
      <p:sp>
        <p:nvSpPr>
          <p:cNvPr id="4" name="矩形: 圓角 13">
            <a:extLst>
              <a:ext uri="{FF2B5EF4-FFF2-40B4-BE49-F238E27FC236}">
                <a16:creationId xmlns:a16="http://schemas.microsoft.com/office/drawing/2014/main" id="{AC0A166D-8208-47BA-AACE-F71E6C727C63}"/>
              </a:ext>
            </a:extLst>
          </p:cNvPr>
          <p:cNvSpPr/>
          <p:nvPr/>
        </p:nvSpPr>
        <p:spPr>
          <a:xfrm>
            <a:off x="6530339" y="1400390"/>
            <a:ext cx="2267678" cy="3410920"/>
          </a:xfrm>
          <a:prstGeom prst="roundRect">
            <a:avLst>
              <a:gd name="adj" fmla="val 3620"/>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b="1">
              <a:solidFill>
                <a:schemeClr val="tx1"/>
              </a:solidFill>
              <a:latin typeface="Arial" panose="020B0604020202020204" pitchFamily="34" charset="0"/>
              <a:ea typeface="微軟正黑體"/>
              <a:cs typeface="Arial" panose="020B0604020202020204" pitchFamily="34" charset="0"/>
            </a:endParaRPr>
          </a:p>
        </p:txBody>
      </p:sp>
      <p:grpSp>
        <p:nvGrpSpPr>
          <p:cNvPr id="30" name="群組 29">
            <a:extLst>
              <a:ext uri="{FF2B5EF4-FFF2-40B4-BE49-F238E27FC236}">
                <a16:creationId xmlns:a16="http://schemas.microsoft.com/office/drawing/2014/main" id="{94DBB5DC-6378-4043-B2CB-0C324BB8A495}"/>
              </a:ext>
            </a:extLst>
          </p:cNvPr>
          <p:cNvGrpSpPr/>
          <p:nvPr/>
        </p:nvGrpSpPr>
        <p:grpSpPr>
          <a:xfrm>
            <a:off x="383307" y="1994685"/>
            <a:ext cx="368446" cy="416342"/>
            <a:chOff x="2616694" y="2376147"/>
            <a:chExt cx="1637076" cy="1849893"/>
          </a:xfrm>
          <a:solidFill>
            <a:srgbClr val="000000">
              <a:alpha val="0"/>
            </a:srgbClr>
          </a:solidFill>
        </p:grpSpPr>
        <p:sp>
          <p:nvSpPr>
            <p:cNvPr id="31" name="手繪多邊形: 圖案 30">
              <a:extLst>
                <a:ext uri="{FF2B5EF4-FFF2-40B4-BE49-F238E27FC236}">
                  <a16:creationId xmlns:a16="http://schemas.microsoft.com/office/drawing/2014/main" id="{28F5A8B8-A769-43E4-9369-227B1368894A}"/>
                </a:ext>
              </a:extLst>
            </p:cNvPr>
            <p:cNvSpPr/>
            <p:nvPr/>
          </p:nvSpPr>
          <p:spPr>
            <a:xfrm rot="8404859">
              <a:off x="3181076" y="2409765"/>
              <a:ext cx="1072694" cy="1816275"/>
            </a:xfrm>
            <a:custGeom>
              <a:avLst/>
              <a:gdLst>
                <a:gd name="connsiteX0" fmla="*/ 0 w 800100"/>
                <a:gd name="connsiteY0" fmla="*/ 457200 h 1952625"/>
                <a:gd name="connsiteX1" fmla="*/ 800100 w 800100"/>
                <a:gd name="connsiteY1" fmla="*/ 0 h 1952625"/>
                <a:gd name="connsiteX2" fmla="*/ 800100 w 800100"/>
                <a:gd name="connsiteY2" fmla="*/ 1952625 h 1952625"/>
                <a:gd name="connsiteX3" fmla="*/ 9525 w 800100"/>
                <a:gd name="connsiteY3" fmla="*/ 1104900 h 1952625"/>
                <a:gd name="connsiteX4" fmla="*/ 0 w 800100"/>
                <a:gd name="connsiteY4" fmla="*/ 457200 h 1952625"/>
                <a:gd name="connsiteX0" fmla="*/ 0 w 800100"/>
                <a:gd name="connsiteY0" fmla="*/ 457200 h 3038475"/>
                <a:gd name="connsiteX1" fmla="*/ 800100 w 800100"/>
                <a:gd name="connsiteY1" fmla="*/ 0 h 3038475"/>
                <a:gd name="connsiteX2" fmla="*/ 171450 w 800100"/>
                <a:gd name="connsiteY2" fmla="*/ 3038475 h 3038475"/>
                <a:gd name="connsiteX3" fmla="*/ 9525 w 800100"/>
                <a:gd name="connsiteY3" fmla="*/ 1104900 h 3038475"/>
                <a:gd name="connsiteX4" fmla="*/ 0 w 800100"/>
                <a:gd name="connsiteY4" fmla="*/ 457200 h 3038475"/>
                <a:gd name="connsiteX0" fmla="*/ 0 w 965200"/>
                <a:gd name="connsiteY0" fmla="*/ 0 h 2581275"/>
                <a:gd name="connsiteX1" fmla="*/ 965200 w 965200"/>
                <a:gd name="connsiteY1" fmla="*/ 1060450 h 2581275"/>
                <a:gd name="connsiteX2" fmla="*/ 171450 w 965200"/>
                <a:gd name="connsiteY2" fmla="*/ 2581275 h 2581275"/>
                <a:gd name="connsiteX3" fmla="*/ 9525 w 965200"/>
                <a:gd name="connsiteY3" fmla="*/ 647700 h 2581275"/>
                <a:gd name="connsiteX4" fmla="*/ 0 w 965200"/>
                <a:gd name="connsiteY4" fmla="*/ 0 h 2581275"/>
                <a:gd name="connsiteX0" fmla="*/ 117475 w 955675"/>
                <a:gd name="connsiteY0" fmla="*/ 0 h 2511425"/>
                <a:gd name="connsiteX1" fmla="*/ 955675 w 955675"/>
                <a:gd name="connsiteY1" fmla="*/ 990600 h 2511425"/>
                <a:gd name="connsiteX2" fmla="*/ 161925 w 955675"/>
                <a:gd name="connsiteY2" fmla="*/ 2511425 h 2511425"/>
                <a:gd name="connsiteX3" fmla="*/ 0 w 955675"/>
                <a:gd name="connsiteY3" fmla="*/ 577850 h 2511425"/>
                <a:gd name="connsiteX4" fmla="*/ 117475 w 955675"/>
                <a:gd name="connsiteY4" fmla="*/ 0 h 2511425"/>
                <a:gd name="connsiteX0" fmla="*/ 206375 w 1044575"/>
                <a:gd name="connsiteY0" fmla="*/ 0 h 2511425"/>
                <a:gd name="connsiteX1" fmla="*/ 1044575 w 1044575"/>
                <a:gd name="connsiteY1" fmla="*/ 990600 h 2511425"/>
                <a:gd name="connsiteX2" fmla="*/ 250825 w 1044575"/>
                <a:gd name="connsiteY2" fmla="*/ 2511425 h 2511425"/>
                <a:gd name="connsiteX3" fmla="*/ 0 w 1044575"/>
                <a:gd name="connsiteY3" fmla="*/ 495300 h 2511425"/>
                <a:gd name="connsiteX4" fmla="*/ 206375 w 1044575"/>
                <a:gd name="connsiteY4" fmla="*/ 0 h 2511425"/>
                <a:gd name="connsiteX0" fmla="*/ 187325 w 1044575"/>
                <a:gd name="connsiteY0" fmla="*/ 0 h 2530475"/>
                <a:gd name="connsiteX1" fmla="*/ 1044575 w 1044575"/>
                <a:gd name="connsiteY1" fmla="*/ 1009650 h 2530475"/>
                <a:gd name="connsiteX2" fmla="*/ 250825 w 1044575"/>
                <a:gd name="connsiteY2" fmla="*/ 2530475 h 2530475"/>
                <a:gd name="connsiteX3" fmla="*/ 0 w 1044575"/>
                <a:gd name="connsiteY3" fmla="*/ 514350 h 2530475"/>
                <a:gd name="connsiteX4" fmla="*/ 187325 w 1044575"/>
                <a:gd name="connsiteY4" fmla="*/ 0 h 2530475"/>
                <a:gd name="connsiteX0" fmla="*/ 187325 w 1044575"/>
                <a:gd name="connsiteY0" fmla="*/ 0 h 2549525"/>
                <a:gd name="connsiteX1" fmla="*/ 1044575 w 1044575"/>
                <a:gd name="connsiteY1" fmla="*/ 1009650 h 2549525"/>
                <a:gd name="connsiteX2" fmla="*/ 269875 w 1044575"/>
                <a:gd name="connsiteY2" fmla="*/ 2549525 h 2549525"/>
                <a:gd name="connsiteX3" fmla="*/ 0 w 1044575"/>
                <a:gd name="connsiteY3" fmla="*/ 514350 h 2549525"/>
                <a:gd name="connsiteX4" fmla="*/ 187325 w 1044575"/>
                <a:gd name="connsiteY4" fmla="*/ 0 h 2549525"/>
                <a:gd name="connsiteX0" fmla="*/ 187325 w 1044575"/>
                <a:gd name="connsiteY0" fmla="*/ 0 h 2414751"/>
                <a:gd name="connsiteX1" fmla="*/ 1044575 w 1044575"/>
                <a:gd name="connsiteY1" fmla="*/ 1009650 h 2414751"/>
                <a:gd name="connsiteX2" fmla="*/ 366080 w 1044575"/>
                <a:gd name="connsiteY2" fmla="*/ 2414751 h 2414751"/>
                <a:gd name="connsiteX3" fmla="*/ 0 w 1044575"/>
                <a:gd name="connsiteY3" fmla="*/ 514350 h 2414751"/>
                <a:gd name="connsiteX4" fmla="*/ 187325 w 1044575"/>
                <a:gd name="connsiteY4" fmla="*/ 0 h 2414751"/>
                <a:gd name="connsiteX0" fmla="*/ 187325 w 1235709"/>
                <a:gd name="connsiteY0" fmla="*/ 0 h 2414751"/>
                <a:gd name="connsiteX1" fmla="*/ 1235709 w 1235709"/>
                <a:gd name="connsiteY1" fmla="*/ 1384838 h 2414751"/>
                <a:gd name="connsiteX2" fmla="*/ 366080 w 1235709"/>
                <a:gd name="connsiteY2" fmla="*/ 2414751 h 2414751"/>
                <a:gd name="connsiteX3" fmla="*/ 0 w 1235709"/>
                <a:gd name="connsiteY3" fmla="*/ 514350 h 2414751"/>
                <a:gd name="connsiteX4" fmla="*/ 187325 w 1235709"/>
                <a:gd name="connsiteY4" fmla="*/ 0 h 2414751"/>
                <a:gd name="connsiteX0" fmla="*/ 192470 w 1240854"/>
                <a:gd name="connsiteY0" fmla="*/ 0 h 2414751"/>
                <a:gd name="connsiteX1" fmla="*/ 1240854 w 1240854"/>
                <a:gd name="connsiteY1" fmla="*/ 1384838 h 2414751"/>
                <a:gd name="connsiteX2" fmla="*/ 371225 w 1240854"/>
                <a:gd name="connsiteY2" fmla="*/ 2414751 h 2414751"/>
                <a:gd name="connsiteX3" fmla="*/ 0 w 1240854"/>
                <a:gd name="connsiteY3" fmla="*/ 1470470 h 2414751"/>
                <a:gd name="connsiteX4" fmla="*/ 192470 w 1240854"/>
                <a:gd name="connsiteY4" fmla="*/ 0 h 2414751"/>
                <a:gd name="connsiteX0" fmla="*/ 400217 w 1240854"/>
                <a:gd name="connsiteY0" fmla="*/ 0 h 1396419"/>
                <a:gd name="connsiteX1" fmla="*/ 1240854 w 1240854"/>
                <a:gd name="connsiteY1" fmla="*/ 366506 h 1396419"/>
                <a:gd name="connsiteX2" fmla="*/ 371225 w 1240854"/>
                <a:gd name="connsiteY2" fmla="*/ 1396419 h 1396419"/>
                <a:gd name="connsiteX3" fmla="*/ 0 w 1240854"/>
                <a:gd name="connsiteY3" fmla="*/ 452138 h 1396419"/>
                <a:gd name="connsiteX4" fmla="*/ 400217 w 1240854"/>
                <a:gd name="connsiteY4" fmla="*/ 0 h 1396419"/>
                <a:gd name="connsiteX0" fmla="*/ 359567 w 1200204"/>
                <a:gd name="connsiteY0" fmla="*/ 0 h 1396419"/>
                <a:gd name="connsiteX1" fmla="*/ 1200204 w 1200204"/>
                <a:gd name="connsiteY1" fmla="*/ 366506 h 1396419"/>
                <a:gd name="connsiteX2" fmla="*/ 330575 w 1200204"/>
                <a:gd name="connsiteY2" fmla="*/ 1396419 h 1396419"/>
                <a:gd name="connsiteX3" fmla="*/ 0 w 1200204"/>
                <a:gd name="connsiteY3" fmla="*/ 453031 h 1396419"/>
                <a:gd name="connsiteX4" fmla="*/ 359567 w 1200204"/>
                <a:gd name="connsiteY4" fmla="*/ 0 h 1396419"/>
                <a:gd name="connsiteX0" fmla="*/ 382327 w 1200204"/>
                <a:gd name="connsiteY0" fmla="*/ 0 h 1393935"/>
                <a:gd name="connsiteX1" fmla="*/ 1200204 w 1200204"/>
                <a:gd name="connsiteY1" fmla="*/ 364022 h 1393935"/>
                <a:gd name="connsiteX2" fmla="*/ 330575 w 1200204"/>
                <a:gd name="connsiteY2" fmla="*/ 1393935 h 1393935"/>
                <a:gd name="connsiteX3" fmla="*/ 0 w 1200204"/>
                <a:gd name="connsiteY3" fmla="*/ 450547 h 1393935"/>
                <a:gd name="connsiteX4" fmla="*/ 382327 w 1200204"/>
                <a:gd name="connsiteY4" fmla="*/ 0 h 1393935"/>
                <a:gd name="connsiteX0" fmla="*/ 361953 w 1200204"/>
                <a:gd name="connsiteY0" fmla="*/ 0 h 1369584"/>
                <a:gd name="connsiteX1" fmla="*/ 1200204 w 1200204"/>
                <a:gd name="connsiteY1" fmla="*/ 339671 h 1369584"/>
                <a:gd name="connsiteX2" fmla="*/ 330575 w 1200204"/>
                <a:gd name="connsiteY2" fmla="*/ 1369584 h 1369584"/>
                <a:gd name="connsiteX3" fmla="*/ 0 w 1200204"/>
                <a:gd name="connsiteY3" fmla="*/ 426196 h 1369584"/>
                <a:gd name="connsiteX4" fmla="*/ 361953 w 1200204"/>
                <a:gd name="connsiteY4" fmla="*/ 0 h 1369584"/>
                <a:gd name="connsiteX0" fmla="*/ 386402 w 1224653"/>
                <a:gd name="connsiteY0" fmla="*/ 0 h 1369584"/>
                <a:gd name="connsiteX1" fmla="*/ 1224653 w 1224653"/>
                <a:gd name="connsiteY1" fmla="*/ 339671 h 1369584"/>
                <a:gd name="connsiteX2" fmla="*/ 355024 w 1224653"/>
                <a:gd name="connsiteY2" fmla="*/ 1369584 h 1369584"/>
                <a:gd name="connsiteX3" fmla="*/ 0 w 1224653"/>
                <a:gd name="connsiteY3" fmla="*/ 455417 h 1369584"/>
                <a:gd name="connsiteX4" fmla="*/ 386402 w 1224653"/>
                <a:gd name="connsiteY4" fmla="*/ 0 h 1369584"/>
                <a:gd name="connsiteX0" fmla="*/ 388238 w 1226489"/>
                <a:gd name="connsiteY0" fmla="*/ 0 h 1369584"/>
                <a:gd name="connsiteX1" fmla="*/ 1226489 w 1226489"/>
                <a:gd name="connsiteY1" fmla="*/ 339671 h 1369584"/>
                <a:gd name="connsiteX2" fmla="*/ 356860 w 1226489"/>
                <a:gd name="connsiteY2" fmla="*/ 1369584 h 1369584"/>
                <a:gd name="connsiteX3" fmla="*/ 0 w 1226489"/>
                <a:gd name="connsiteY3" fmla="*/ 390771 h 1369584"/>
                <a:gd name="connsiteX4" fmla="*/ 388238 w 1226489"/>
                <a:gd name="connsiteY4" fmla="*/ 0 h 1369584"/>
                <a:gd name="connsiteX0" fmla="*/ 317378 w 1226489"/>
                <a:gd name="connsiteY0" fmla="*/ 0 h 1380735"/>
                <a:gd name="connsiteX1" fmla="*/ 1226489 w 1226489"/>
                <a:gd name="connsiteY1" fmla="*/ 350822 h 1380735"/>
                <a:gd name="connsiteX2" fmla="*/ 356860 w 1226489"/>
                <a:gd name="connsiteY2" fmla="*/ 1380735 h 1380735"/>
                <a:gd name="connsiteX3" fmla="*/ 0 w 1226489"/>
                <a:gd name="connsiteY3" fmla="*/ 401922 h 1380735"/>
                <a:gd name="connsiteX4" fmla="*/ 317378 w 1226489"/>
                <a:gd name="connsiteY4" fmla="*/ 0 h 1380735"/>
                <a:gd name="connsiteX0" fmla="*/ 317378 w 1226489"/>
                <a:gd name="connsiteY0" fmla="*/ 0 h 1237232"/>
                <a:gd name="connsiteX1" fmla="*/ 1226489 w 1226489"/>
                <a:gd name="connsiteY1" fmla="*/ 350822 h 1237232"/>
                <a:gd name="connsiteX2" fmla="*/ 464104 w 1226489"/>
                <a:gd name="connsiteY2" fmla="*/ 1237232 h 1237232"/>
                <a:gd name="connsiteX3" fmla="*/ 0 w 1226489"/>
                <a:gd name="connsiteY3" fmla="*/ 401922 h 1237232"/>
                <a:gd name="connsiteX4" fmla="*/ 317378 w 1226489"/>
                <a:gd name="connsiteY4" fmla="*/ 0 h 1237232"/>
                <a:gd name="connsiteX0" fmla="*/ 317378 w 1091070"/>
                <a:gd name="connsiteY0" fmla="*/ 0 h 1237232"/>
                <a:gd name="connsiteX1" fmla="*/ 1091070 w 1091070"/>
                <a:gd name="connsiteY1" fmla="*/ 446128 h 1237232"/>
                <a:gd name="connsiteX2" fmla="*/ 464104 w 1091070"/>
                <a:gd name="connsiteY2" fmla="*/ 1237232 h 1237232"/>
                <a:gd name="connsiteX3" fmla="*/ 0 w 1091070"/>
                <a:gd name="connsiteY3" fmla="*/ 401922 h 1237232"/>
                <a:gd name="connsiteX4" fmla="*/ 317378 w 1091070"/>
                <a:gd name="connsiteY4" fmla="*/ 0 h 1237232"/>
                <a:gd name="connsiteX0" fmla="*/ 317378 w 1114087"/>
                <a:gd name="connsiteY0" fmla="*/ 0 h 1237232"/>
                <a:gd name="connsiteX1" fmla="*/ 1114087 w 1114087"/>
                <a:gd name="connsiteY1" fmla="*/ 461764 h 1237232"/>
                <a:gd name="connsiteX2" fmla="*/ 464104 w 1114087"/>
                <a:gd name="connsiteY2" fmla="*/ 1237232 h 1237232"/>
                <a:gd name="connsiteX3" fmla="*/ 0 w 1114087"/>
                <a:gd name="connsiteY3" fmla="*/ 401922 h 1237232"/>
                <a:gd name="connsiteX4" fmla="*/ 317378 w 1114087"/>
                <a:gd name="connsiteY4" fmla="*/ 0 h 1237232"/>
                <a:gd name="connsiteX0" fmla="*/ 317378 w 1114087"/>
                <a:gd name="connsiteY0" fmla="*/ 0 h 1259257"/>
                <a:gd name="connsiteX1" fmla="*/ 1114087 w 1114087"/>
                <a:gd name="connsiteY1" fmla="*/ 461764 h 1259257"/>
                <a:gd name="connsiteX2" fmla="*/ 473195 w 1114087"/>
                <a:gd name="connsiteY2" fmla="*/ 1259257 h 1259257"/>
                <a:gd name="connsiteX3" fmla="*/ 0 w 1114087"/>
                <a:gd name="connsiteY3" fmla="*/ 401922 h 1259257"/>
                <a:gd name="connsiteX4" fmla="*/ 317378 w 1114087"/>
                <a:gd name="connsiteY4" fmla="*/ 0 h 1259257"/>
                <a:gd name="connsiteX0" fmla="*/ 317378 w 1114087"/>
                <a:gd name="connsiteY0" fmla="*/ 0 h 1548213"/>
                <a:gd name="connsiteX1" fmla="*/ 1114087 w 1114087"/>
                <a:gd name="connsiteY1" fmla="*/ 461764 h 1548213"/>
                <a:gd name="connsiteX2" fmla="*/ 680803 w 1114087"/>
                <a:gd name="connsiteY2" fmla="*/ 1548213 h 1548213"/>
                <a:gd name="connsiteX3" fmla="*/ 0 w 1114087"/>
                <a:gd name="connsiteY3" fmla="*/ 401922 h 1548213"/>
                <a:gd name="connsiteX4" fmla="*/ 317378 w 1114087"/>
                <a:gd name="connsiteY4" fmla="*/ 0 h 1548213"/>
                <a:gd name="connsiteX0" fmla="*/ 317378 w 1326232"/>
                <a:gd name="connsiteY0" fmla="*/ 0 h 1548213"/>
                <a:gd name="connsiteX1" fmla="*/ 1326232 w 1326232"/>
                <a:gd name="connsiteY1" fmla="*/ 804522 h 1548213"/>
                <a:gd name="connsiteX2" fmla="*/ 680803 w 1326232"/>
                <a:gd name="connsiteY2" fmla="*/ 1548213 h 1548213"/>
                <a:gd name="connsiteX3" fmla="*/ 0 w 1326232"/>
                <a:gd name="connsiteY3" fmla="*/ 401922 h 1548213"/>
                <a:gd name="connsiteX4" fmla="*/ 317378 w 1326232"/>
                <a:gd name="connsiteY4" fmla="*/ 0 h 1548213"/>
                <a:gd name="connsiteX0" fmla="*/ 317378 w 1326232"/>
                <a:gd name="connsiteY0" fmla="*/ 0 h 1572087"/>
                <a:gd name="connsiteX1" fmla="*/ 1326232 w 1326232"/>
                <a:gd name="connsiteY1" fmla="*/ 804522 h 1572087"/>
                <a:gd name="connsiteX2" fmla="*/ 697283 w 1326232"/>
                <a:gd name="connsiteY2" fmla="*/ 1572087 h 1572087"/>
                <a:gd name="connsiteX3" fmla="*/ 0 w 1326232"/>
                <a:gd name="connsiteY3" fmla="*/ 401922 h 1572087"/>
                <a:gd name="connsiteX4" fmla="*/ 317378 w 1326232"/>
                <a:gd name="connsiteY4" fmla="*/ 0 h 1572087"/>
                <a:gd name="connsiteX0" fmla="*/ 317378 w 1388499"/>
                <a:gd name="connsiteY0" fmla="*/ 0 h 1572087"/>
                <a:gd name="connsiteX1" fmla="*/ 1388499 w 1388499"/>
                <a:gd name="connsiteY1" fmla="*/ 837661 h 1572087"/>
                <a:gd name="connsiteX2" fmla="*/ 697283 w 1388499"/>
                <a:gd name="connsiteY2" fmla="*/ 1572087 h 1572087"/>
                <a:gd name="connsiteX3" fmla="*/ 0 w 1388499"/>
                <a:gd name="connsiteY3" fmla="*/ 401922 h 1572087"/>
                <a:gd name="connsiteX4" fmla="*/ 317378 w 1388499"/>
                <a:gd name="connsiteY4" fmla="*/ 0 h 1572087"/>
                <a:gd name="connsiteX0" fmla="*/ 402966 w 1474087"/>
                <a:gd name="connsiteY0" fmla="*/ 0 h 1572087"/>
                <a:gd name="connsiteX1" fmla="*/ 1474087 w 1474087"/>
                <a:gd name="connsiteY1" fmla="*/ 837661 h 1572087"/>
                <a:gd name="connsiteX2" fmla="*/ 782871 w 1474087"/>
                <a:gd name="connsiteY2" fmla="*/ 1572087 h 1572087"/>
                <a:gd name="connsiteX3" fmla="*/ 0 w 1474087"/>
                <a:gd name="connsiteY3" fmla="*/ 282850 h 1572087"/>
                <a:gd name="connsiteX4" fmla="*/ 402966 w 1474087"/>
                <a:gd name="connsiteY4" fmla="*/ 0 h 1572087"/>
                <a:gd name="connsiteX0" fmla="*/ 293777 w 1474087"/>
                <a:gd name="connsiteY0" fmla="*/ 0 h 1627942"/>
                <a:gd name="connsiteX1" fmla="*/ 1474087 w 1474087"/>
                <a:gd name="connsiteY1" fmla="*/ 893516 h 1627942"/>
                <a:gd name="connsiteX2" fmla="*/ 782871 w 1474087"/>
                <a:gd name="connsiteY2" fmla="*/ 1627942 h 1627942"/>
                <a:gd name="connsiteX3" fmla="*/ 0 w 1474087"/>
                <a:gd name="connsiteY3" fmla="*/ 338705 h 1627942"/>
                <a:gd name="connsiteX4" fmla="*/ 293777 w 1474087"/>
                <a:gd name="connsiteY4" fmla="*/ 0 h 1627942"/>
                <a:gd name="connsiteX0" fmla="*/ 268793 w 1449103"/>
                <a:gd name="connsiteY0" fmla="*/ 0 h 1627942"/>
                <a:gd name="connsiteX1" fmla="*/ 1449103 w 1449103"/>
                <a:gd name="connsiteY1" fmla="*/ 893516 h 1627942"/>
                <a:gd name="connsiteX2" fmla="*/ 757887 w 1449103"/>
                <a:gd name="connsiteY2" fmla="*/ 1627942 h 1627942"/>
                <a:gd name="connsiteX3" fmla="*/ 0 w 1449103"/>
                <a:gd name="connsiteY3" fmla="*/ 310944 h 1627942"/>
                <a:gd name="connsiteX4" fmla="*/ 268793 w 1449103"/>
                <a:gd name="connsiteY4" fmla="*/ 0 h 1627942"/>
                <a:gd name="connsiteX0" fmla="*/ 249974 w 1449103"/>
                <a:gd name="connsiteY0" fmla="*/ 0 h 1641430"/>
                <a:gd name="connsiteX1" fmla="*/ 1449103 w 1449103"/>
                <a:gd name="connsiteY1" fmla="*/ 907004 h 1641430"/>
                <a:gd name="connsiteX2" fmla="*/ 757887 w 1449103"/>
                <a:gd name="connsiteY2" fmla="*/ 1641430 h 1641430"/>
                <a:gd name="connsiteX3" fmla="*/ 0 w 1449103"/>
                <a:gd name="connsiteY3" fmla="*/ 324432 h 1641430"/>
                <a:gd name="connsiteX4" fmla="*/ 249974 w 1449103"/>
                <a:gd name="connsiteY4" fmla="*/ 0 h 1641430"/>
                <a:gd name="connsiteX0" fmla="*/ 555157 w 1754286"/>
                <a:gd name="connsiteY0" fmla="*/ 183810 h 1825240"/>
                <a:gd name="connsiteX1" fmla="*/ 1754286 w 1754286"/>
                <a:gd name="connsiteY1" fmla="*/ 1090814 h 1825240"/>
                <a:gd name="connsiteX2" fmla="*/ 1063070 w 1754286"/>
                <a:gd name="connsiteY2" fmla="*/ 1825240 h 1825240"/>
                <a:gd name="connsiteX3" fmla="*/ 0 w 1754286"/>
                <a:gd name="connsiteY3" fmla="*/ 0 h 1825240"/>
                <a:gd name="connsiteX4" fmla="*/ 555157 w 1754286"/>
                <a:gd name="connsiteY4" fmla="*/ 183810 h 1825240"/>
                <a:gd name="connsiteX0" fmla="*/ 598876 w 1754286"/>
                <a:gd name="connsiteY0" fmla="*/ 244784 h 1825240"/>
                <a:gd name="connsiteX1" fmla="*/ 1754286 w 1754286"/>
                <a:gd name="connsiteY1" fmla="*/ 1090814 h 1825240"/>
                <a:gd name="connsiteX2" fmla="*/ 1063070 w 1754286"/>
                <a:gd name="connsiteY2" fmla="*/ 1825240 h 1825240"/>
                <a:gd name="connsiteX3" fmla="*/ 0 w 1754286"/>
                <a:gd name="connsiteY3" fmla="*/ 0 h 1825240"/>
                <a:gd name="connsiteX4" fmla="*/ 598876 w 1754286"/>
                <a:gd name="connsiteY4" fmla="*/ 244784 h 1825240"/>
                <a:gd name="connsiteX0" fmla="*/ 618269 w 1773679"/>
                <a:gd name="connsiteY0" fmla="*/ 291770 h 1872226"/>
                <a:gd name="connsiteX1" fmla="*/ 1773679 w 1773679"/>
                <a:gd name="connsiteY1" fmla="*/ 1137800 h 1872226"/>
                <a:gd name="connsiteX2" fmla="*/ 1082463 w 1773679"/>
                <a:gd name="connsiteY2" fmla="*/ 1872226 h 1872226"/>
                <a:gd name="connsiteX3" fmla="*/ 0 w 1773679"/>
                <a:gd name="connsiteY3" fmla="*/ 0 h 1872226"/>
                <a:gd name="connsiteX4" fmla="*/ 618269 w 1773679"/>
                <a:gd name="connsiteY4" fmla="*/ 291770 h 1872226"/>
                <a:gd name="connsiteX0" fmla="*/ 1259230 w 1773679"/>
                <a:gd name="connsiteY0" fmla="*/ 207285 h 1872226"/>
                <a:gd name="connsiteX1" fmla="*/ 1773679 w 1773679"/>
                <a:gd name="connsiteY1" fmla="*/ 1137800 h 1872226"/>
                <a:gd name="connsiteX2" fmla="*/ 1082463 w 1773679"/>
                <a:gd name="connsiteY2" fmla="*/ 1872226 h 1872226"/>
                <a:gd name="connsiteX3" fmla="*/ 0 w 1773679"/>
                <a:gd name="connsiteY3" fmla="*/ 0 h 1872226"/>
                <a:gd name="connsiteX4" fmla="*/ 1259230 w 1773679"/>
                <a:gd name="connsiteY4" fmla="*/ 207285 h 1872226"/>
                <a:gd name="connsiteX0" fmla="*/ 355200 w 869649"/>
                <a:gd name="connsiteY0" fmla="*/ 328632 h 1993573"/>
                <a:gd name="connsiteX1" fmla="*/ 869649 w 869649"/>
                <a:gd name="connsiteY1" fmla="*/ 1259147 h 1993573"/>
                <a:gd name="connsiteX2" fmla="*/ 178433 w 869649"/>
                <a:gd name="connsiteY2" fmla="*/ 1993573 h 1993573"/>
                <a:gd name="connsiteX3" fmla="*/ 0 w 869649"/>
                <a:gd name="connsiteY3" fmla="*/ 0 h 1993573"/>
                <a:gd name="connsiteX4" fmla="*/ 355200 w 869649"/>
                <a:gd name="connsiteY4" fmla="*/ 328632 h 1993573"/>
                <a:gd name="connsiteX0" fmla="*/ 355200 w 869649"/>
                <a:gd name="connsiteY0" fmla="*/ 328632 h 1535534"/>
                <a:gd name="connsiteX1" fmla="*/ 869649 w 869649"/>
                <a:gd name="connsiteY1" fmla="*/ 1259147 h 1535534"/>
                <a:gd name="connsiteX2" fmla="*/ 378979 w 869649"/>
                <a:gd name="connsiteY2" fmla="*/ 1535534 h 1535534"/>
                <a:gd name="connsiteX3" fmla="*/ 0 w 869649"/>
                <a:gd name="connsiteY3" fmla="*/ 0 h 1535534"/>
                <a:gd name="connsiteX4" fmla="*/ 355200 w 869649"/>
                <a:gd name="connsiteY4" fmla="*/ 328632 h 1535534"/>
                <a:gd name="connsiteX0" fmla="*/ 355200 w 909519"/>
                <a:gd name="connsiteY0" fmla="*/ 328632 h 1535534"/>
                <a:gd name="connsiteX1" fmla="*/ 909519 w 909519"/>
                <a:gd name="connsiteY1" fmla="*/ 1331667 h 1535534"/>
                <a:gd name="connsiteX2" fmla="*/ 378979 w 909519"/>
                <a:gd name="connsiteY2" fmla="*/ 1535534 h 1535534"/>
                <a:gd name="connsiteX3" fmla="*/ 0 w 909519"/>
                <a:gd name="connsiteY3" fmla="*/ 0 h 1535534"/>
                <a:gd name="connsiteX4" fmla="*/ 355200 w 909519"/>
                <a:gd name="connsiteY4" fmla="*/ 328632 h 1535534"/>
                <a:gd name="connsiteX0" fmla="*/ 355200 w 909519"/>
                <a:gd name="connsiteY0" fmla="*/ 328632 h 1507065"/>
                <a:gd name="connsiteX1" fmla="*/ 909519 w 909519"/>
                <a:gd name="connsiteY1" fmla="*/ 1331667 h 1507065"/>
                <a:gd name="connsiteX2" fmla="*/ 357290 w 909519"/>
                <a:gd name="connsiteY2" fmla="*/ 1507065 h 1507065"/>
                <a:gd name="connsiteX3" fmla="*/ 0 w 909519"/>
                <a:gd name="connsiteY3" fmla="*/ 0 h 1507065"/>
                <a:gd name="connsiteX4" fmla="*/ 355200 w 909519"/>
                <a:gd name="connsiteY4" fmla="*/ 328632 h 1507065"/>
                <a:gd name="connsiteX0" fmla="*/ 411655 w 965974"/>
                <a:gd name="connsiteY0" fmla="*/ 369094 h 1547527"/>
                <a:gd name="connsiteX1" fmla="*/ 965974 w 965974"/>
                <a:gd name="connsiteY1" fmla="*/ 1372129 h 1547527"/>
                <a:gd name="connsiteX2" fmla="*/ 413745 w 965974"/>
                <a:gd name="connsiteY2" fmla="*/ 1547527 h 1547527"/>
                <a:gd name="connsiteX3" fmla="*/ 0 w 965974"/>
                <a:gd name="connsiteY3" fmla="*/ 0 h 1547527"/>
                <a:gd name="connsiteX4" fmla="*/ 411655 w 965974"/>
                <a:gd name="connsiteY4" fmla="*/ 369094 h 1547527"/>
                <a:gd name="connsiteX0" fmla="*/ 410804 w 965974"/>
                <a:gd name="connsiteY0" fmla="*/ 359006 h 1547527"/>
                <a:gd name="connsiteX1" fmla="*/ 965974 w 965974"/>
                <a:gd name="connsiteY1" fmla="*/ 1372129 h 1547527"/>
                <a:gd name="connsiteX2" fmla="*/ 413745 w 965974"/>
                <a:gd name="connsiteY2" fmla="*/ 1547527 h 1547527"/>
                <a:gd name="connsiteX3" fmla="*/ 0 w 965974"/>
                <a:gd name="connsiteY3" fmla="*/ 0 h 1547527"/>
                <a:gd name="connsiteX4" fmla="*/ 410804 w 965974"/>
                <a:gd name="connsiteY4" fmla="*/ 359006 h 1547527"/>
                <a:gd name="connsiteX0" fmla="*/ 375134 w 930304"/>
                <a:gd name="connsiteY0" fmla="*/ 364891 h 1553412"/>
                <a:gd name="connsiteX1" fmla="*/ 930304 w 930304"/>
                <a:gd name="connsiteY1" fmla="*/ 1378014 h 1553412"/>
                <a:gd name="connsiteX2" fmla="*/ 378075 w 930304"/>
                <a:gd name="connsiteY2" fmla="*/ 1553412 h 1553412"/>
                <a:gd name="connsiteX3" fmla="*/ 0 w 930304"/>
                <a:gd name="connsiteY3" fmla="*/ 0 h 1553412"/>
                <a:gd name="connsiteX4" fmla="*/ 375134 w 930304"/>
                <a:gd name="connsiteY4" fmla="*/ 364891 h 1553412"/>
                <a:gd name="connsiteX0" fmla="*/ 374977 w 930304"/>
                <a:gd name="connsiteY0" fmla="*/ 448788 h 1553412"/>
                <a:gd name="connsiteX1" fmla="*/ 930304 w 930304"/>
                <a:gd name="connsiteY1" fmla="*/ 1378014 h 1553412"/>
                <a:gd name="connsiteX2" fmla="*/ 378075 w 930304"/>
                <a:gd name="connsiteY2" fmla="*/ 1553412 h 1553412"/>
                <a:gd name="connsiteX3" fmla="*/ 0 w 930304"/>
                <a:gd name="connsiteY3" fmla="*/ 0 h 1553412"/>
                <a:gd name="connsiteX4" fmla="*/ 374977 w 930304"/>
                <a:gd name="connsiteY4" fmla="*/ 448788 h 1553412"/>
                <a:gd name="connsiteX0" fmla="*/ 209651 w 764978"/>
                <a:gd name="connsiteY0" fmla="*/ 260934 h 1365558"/>
                <a:gd name="connsiteX1" fmla="*/ 764978 w 764978"/>
                <a:gd name="connsiteY1" fmla="*/ 1190160 h 1365558"/>
                <a:gd name="connsiteX2" fmla="*/ 212749 w 764978"/>
                <a:gd name="connsiteY2" fmla="*/ 1365558 h 1365558"/>
                <a:gd name="connsiteX3" fmla="*/ 0 w 764978"/>
                <a:gd name="connsiteY3" fmla="*/ 0 h 1365558"/>
                <a:gd name="connsiteX4" fmla="*/ 209651 w 764978"/>
                <a:gd name="connsiteY4" fmla="*/ 260934 h 1365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8" h="1365558">
                  <a:moveTo>
                    <a:pt x="209651" y="260934"/>
                  </a:moveTo>
                  <a:lnTo>
                    <a:pt x="764978" y="1190160"/>
                  </a:lnTo>
                  <a:lnTo>
                    <a:pt x="212749" y="1365558"/>
                  </a:lnTo>
                  <a:lnTo>
                    <a:pt x="0" y="0"/>
                  </a:lnTo>
                  <a:lnTo>
                    <a:pt x="209651" y="26093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32" name="圖片 31">
              <a:extLst>
                <a:ext uri="{FF2B5EF4-FFF2-40B4-BE49-F238E27FC236}">
                  <a16:creationId xmlns:a16="http://schemas.microsoft.com/office/drawing/2014/main" id="{A20041F7-6746-4C1E-8EF0-81DDF936DE7E}"/>
                </a:ext>
              </a:extLst>
            </p:cNvPr>
            <p:cNvPicPr>
              <a:picLocks noChangeAspect="1"/>
            </p:cNvPicPr>
            <p:nvPr/>
          </p:nvPicPr>
          <p:blipFill rotWithShape="1">
            <a:blip r:embed="rId3" cstate="screen">
              <a:alphaModFix amt="0"/>
              <a:extLst>
                <a:ext uri="{28A0092B-C50C-407E-A947-70E740481C1C}">
                  <a14:useLocalDpi xmlns:a14="http://schemas.microsoft.com/office/drawing/2010/main"/>
                </a:ext>
              </a:extLst>
            </a:blip>
            <a:srcRect/>
            <a:stretch/>
          </p:blipFill>
          <p:spPr>
            <a:xfrm>
              <a:off x="2616694" y="2376147"/>
              <a:ext cx="853154" cy="800474"/>
            </a:xfrm>
            <a:prstGeom prst="roundRect">
              <a:avLst>
                <a:gd name="adj" fmla="val 50000"/>
              </a:avLst>
            </a:prstGeom>
            <a:grpFill/>
          </p:spPr>
        </p:pic>
      </p:grpSp>
      <p:grpSp>
        <p:nvGrpSpPr>
          <p:cNvPr id="33" name="群組 32">
            <a:extLst>
              <a:ext uri="{FF2B5EF4-FFF2-40B4-BE49-F238E27FC236}">
                <a16:creationId xmlns:a16="http://schemas.microsoft.com/office/drawing/2014/main" id="{ED54C927-18CE-4BFD-96CA-2DE1BF4D7316}"/>
              </a:ext>
            </a:extLst>
          </p:cNvPr>
          <p:cNvGrpSpPr/>
          <p:nvPr/>
        </p:nvGrpSpPr>
        <p:grpSpPr>
          <a:xfrm>
            <a:off x="522249" y="2554543"/>
            <a:ext cx="487589" cy="316706"/>
            <a:chOff x="2616694" y="3277556"/>
            <a:chExt cx="2166451" cy="1407184"/>
          </a:xfrm>
          <a:solidFill>
            <a:srgbClr val="000000">
              <a:alpha val="0"/>
            </a:srgbClr>
          </a:solidFill>
        </p:grpSpPr>
        <p:sp>
          <p:nvSpPr>
            <p:cNvPr id="34" name="手繪多邊形: 圖案 33">
              <a:extLst>
                <a:ext uri="{FF2B5EF4-FFF2-40B4-BE49-F238E27FC236}">
                  <a16:creationId xmlns:a16="http://schemas.microsoft.com/office/drawing/2014/main" id="{C65EC492-5D82-45B3-8B31-FCE3A3E49411}"/>
                </a:ext>
              </a:extLst>
            </p:cNvPr>
            <p:cNvSpPr/>
            <p:nvPr/>
          </p:nvSpPr>
          <p:spPr>
            <a:xfrm rot="7892004">
              <a:off x="3282220" y="3183815"/>
              <a:ext cx="1074175" cy="1927675"/>
            </a:xfrm>
            <a:custGeom>
              <a:avLst/>
              <a:gdLst>
                <a:gd name="connsiteX0" fmla="*/ 0 w 800100"/>
                <a:gd name="connsiteY0" fmla="*/ 457200 h 1952625"/>
                <a:gd name="connsiteX1" fmla="*/ 800100 w 800100"/>
                <a:gd name="connsiteY1" fmla="*/ 0 h 1952625"/>
                <a:gd name="connsiteX2" fmla="*/ 800100 w 800100"/>
                <a:gd name="connsiteY2" fmla="*/ 1952625 h 1952625"/>
                <a:gd name="connsiteX3" fmla="*/ 9525 w 800100"/>
                <a:gd name="connsiteY3" fmla="*/ 1104900 h 1952625"/>
                <a:gd name="connsiteX4" fmla="*/ 0 w 800100"/>
                <a:gd name="connsiteY4" fmla="*/ 457200 h 1952625"/>
                <a:gd name="connsiteX0" fmla="*/ 0 w 800100"/>
                <a:gd name="connsiteY0" fmla="*/ 457200 h 3038475"/>
                <a:gd name="connsiteX1" fmla="*/ 800100 w 800100"/>
                <a:gd name="connsiteY1" fmla="*/ 0 h 3038475"/>
                <a:gd name="connsiteX2" fmla="*/ 171450 w 800100"/>
                <a:gd name="connsiteY2" fmla="*/ 3038475 h 3038475"/>
                <a:gd name="connsiteX3" fmla="*/ 9525 w 800100"/>
                <a:gd name="connsiteY3" fmla="*/ 1104900 h 3038475"/>
                <a:gd name="connsiteX4" fmla="*/ 0 w 800100"/>
                <a:gd name="connsiteY4" fmla="*/ 457200 h 3038475"/>
                <a:gd name="connsiteX0" fmla="*/ 0 w 965200"/>
                <a:gd name="connsiteY0" fmla="*/ 0 h 2581275"/>
                <a:gd name="connsiteX1" fmla="*/ 965200 w 965200"/>
                <a:gd name="connsiteY1" fmla="*/ 1060450 h 2581275"/>
                <a:gd name="connsiteX2" fmla="*/ 171450 w 965200"/>
                <a:gd name="connsiteY2" fmla="*/ 2581275 h 2581275"/>
                <a:gd name="connsiteX3" fmla="*/ 9525 w 965200"/>
                <a:gd name="connsiteY3" fmla="*/ 647700 h 2581275"/>
                <a:gd name="connsiteX4" fmla="*/ 0 w 965200"/>
                <a:gd name="connsiteY4" fmla="*/ 0 h 2581275"/>
                <a:gd name="connsiteX0" fmla="*/ 117475 w 955675"/>
                <a:gd name="connsiteY0" fmla="*/ 0 h 2511425"/>
                <a:gd name="connsiteX1" fmla="*/ 955675 w 955675"/>
                <a:gd name="connsiteY1" fmla="*/ 990600 h 2511425"/>
                <a:gd name="connsiteX2" fmla="*/ 161925 w 955675"/>
                <a:gd name="connsiteY2" fmla="*/ 2511425 h 2511425"/>
                <a:gd name="connsiteX3" fmla="*/ 0 w 955675"/>
                <a:gd name="connsiteY3" fmla="*/ 577850 h 2511425"/>
                <a:gd name="connsiteX4" fmla="*/ 117475 w 955675"/>
                <a:gd name="connsiteY4" fmla="*/ 0 h 2511425"/>
                <a:gd name="connsiteX0" fmla="*/ 206375 w 1044575"/>
                <a:gd name="connsiteY0" fmla="*/ 0 h 2511425"/>
                <a:gd name="connsiteX1" fmla="*/ 1044575 w 1044575"/>
                <a:gd name="connsiteY1" fmla="*/ 990600 h 2511425"/>
                <a:gd name="connsiteX2" fmla="*/ 250825 w 1044575"/>
                <a:gd name="connsiteY2" fmla="*/ 2511425 h 2511425"/>
                <a:gd name="connsiteX3" fmla="*/ 0 w 1044575"/>
                <a:gd name="connsiteY3" fmla="*/ 495300 h 2511425"/>
                <a:gd name="connsiteX4" fmla="*/ 206375 w 1044575"/>
                <a:gd name="connsiteY4" fmla="*/ 0 h 2511425"/>
                <a:gd name="connsiteX0" fmla="*/ 187325 w 1044575"/>
                <a:gd name="connsiteY0" fmla="*/ 0 h 2530475"/>
                <a:gd name="connsiteX1" fmla="*/ 1044575 w 1044575"/>
                <a:gd name="connsiteY1" fmla="*/ 1009650 h 2530475"/>
                <a:gd name="connsiteX2" fmla="*/ 250825 w 1044575"/>
                <a:gd name="connsiteY2" fmla="*/ 2530475 h 2530475"/>
                <a:gd name="connsiteX3" fmla="*/ 0 w 1044575"/>
                <a:gd name="connsiteY3" fmla="*/ 514350 h 2530475"/>
                <a:gd name="connsiteX4" fmla="*/ 187325 w 1044575"/>
                <a:gd name="connsiteY4" fmla="*/ 0 h 2530475"/>
                <a:gd name="connsiteX0" fmla="*/ 187325 w 1044575"/>
                <a:gd name="connsiteY0" fmla="*/ 0 h 2549525"/>
                <a:gd name="connsiteX1" fmla="*/ 1044575 w 1044575"/>
                <a:gd name="connsiteY1" fmla="*/ 1009650 h 2549525"/>
                <a:gd name="connsiteX2" fmla="*/ 269875 w 1044575"/>
                <a:gd name="connsiteY2" fmla="*/ 2549525 h 2549525"/>
                <a:gd name="connsiteX3" fmla="*/ 0 w 1044575"/>
                <a:gd name="connsiteY3" fmla="*/ 514350 h 2549525"/>
                <a:gd name="connsiteX4" fmla="*/ 187325 w 1044575"/>
                <a:gd name="connsiteY4" fmla="*/ 0 h 2549525"/>
                <a:gd name="connsiteX0" fmla="*/ 187325 w 1044575"/>
                <a:gd name="connsiteY0" fmla="*/ 0 h 2414751"/>
                <a:gd name="connsiteX1" fmla="*/ 1044575 w 1044575"/>
                <a:gd name="connsiteY1" fmla="*/ 1009650 h 2414751"/>
                <a:gd name="connsiteX2" fmla="*/ 366080 w 1044575"/>
                <a:gd name="connsiteY2" fmla="*/ 2414751 h 2414751"/>
                <a:gd name="connsiteX3" fmla="*/ 0 w 1044575"/>
                <a:gd name="connsiteY3" fmla="*/ 514350 h 2414751"/>
                <a:gd name="connsiteX4" fmla="*/ 187325 w 1044575"/>
                <a:gd name="connsiteY4" fmla="*/ 0 h 2414751"/>
                <a:gd name="connsiteX0" fmla="*/ 187325 w 1235709"/>
                <a:gd name="connsiteY0" fmla="*/ 0 h 2414751"/>
                <a:gd name="connsiteX1" fmla="*/ 1235709 w 1235709"/>
                <a:gd name="connsiteY1" fmla="*/ 1384838 h 2414751"/>
                <a:gd name="connsiteX2" fmla="*/ 366080 w 1235709"/>
                <a:gd name="connsiteY2" fmla="*/ 2414751 h 2414751"/>
                <a:gd name="connsiteX3" fmla="*/ 0 w 1235709"/>
                <a:gd name="connsiteY3" fmla="*/ 514350 h 2414751"/>
                <a:gd name="connsiteX4" fmla="*/ 187325 w 1235709"/>
                <a:gd name="connsiteY4" fmla="*/ 0 h 2414751"/>
                <a:gd name="connsiteX0" fmla="*/ 192470 w 1240854"/>
                <a:gd name="connsiteY0" fmla="*/ 0 h 2414751"/>
                <a:gd name="connsiteX1" fmla="*/ 1240854 w 1240854"/>
                <a:gd name="connsiteY1" fmla="*/ 1384838 h 2414751"/>
                <a:gd name="connsiteX2" fmla="*/ 371225 w 1240854"/>
                <a:gd name="connsiteY2" fmla="*/ 2414751 h 2414751"/>
                <a:gd name="connsiteX3" fmla="*/ 0 w 1240854"/>
                <a:gd name="connsiteY3" fmla="*/ 1470470 h 2414751"/>
                <a:gd name="connsiteX4" fmla="*/ 192470 w 1240854"/>
                <a:gd name="connsiteY4" fmla="*/ 0 h 2414751"/>
                <a:gd name="connsiteX0" fmla="*/ 400217 w 1240854"/>
                <a:gd name="connsiteY0" fmla="*/ 0 h 1396419"/>
                <a:gd name="connsiteX1" fmla="*/ 1240854 w 1240854"/>
                <a:gd name="connsiteY1" fmla="*/ 366506 h 1396419"/>
                <a:gd name="connsiteX2" fmla="*/ 371225 w 1240854"/>
                <a:gd name="connsiteY2" fmla="*/ 1396419 h 1396419"/>
                <a:gd name="connsiteX3" fmla="*/ 0 w 1240854"/>
                <a:gd name="connsiteY3" fmla="*/ 452138 h 1396419"/>
                <a:gd name="connsiteX4" fmla="*/ 400217 w 1240854"/>
                <a:gd name="connsiteY4" fmla="*/ 0 h 1396419"/>
                <a:gd name="connsiteX0" fmla="*/ 359567 w 1200204"/>
                <a:gd name="connsiteY0" fmla="*/ 0 h 1396419"/>
                <a:gd name="connsiteX1" fmla="*/ 1200204 w 1200204"/>
                <a:gd name="connsiteY1" fmla="*/ 366506 h 1396419"/>
                <a:gd name="connsiteX2" fmla="*/ 330575 w 1200204"/>
                <a:gd name="connsiteY2" fmla="*/ 1396419 h 1396419"/>
                <a:gd name="connsiteX3" fmla="*/ 0 w 1200204"/>
                <a:gd name="connsiteY3" fmla="*/ 453031 h 1396419"/>
                <a:gd name="connsiteX4" fmla="*/ 359567 w 1200204"/>
                <a:gd name="connsiteY4" fmla="*/ 0 h 1396419"/>
                <a:gd name="connsiteX0" fmla="*/ 382327 w 1200204"/>
                <a:gd name="connsiteY0" fmla="*/ 0 h 1393935"/>
                <a:gd name="connsiteX1" fmla="*/ 1200204 w 1200204"/>
                <a:gd name="connsiteY1" fmla="*/ 364022 h 1393935"/>
                <a:gd name="connsiteX2" fmla="*/ 330575 w 1200204"/>
                <a:gd name="connsiteY2" fmla="*/ 1393935 h 1393935"/>
                <a:gd name="connsiteX3" fmla="*/ 0 w 1200204"/>
                <a:gd name="connsiteY3" fmla="*/ 450547 h 1393935"/>
                <a:gd name="connsiteX4" fmla="*/ 382327 w 1200204"/>
                <a:gd name="connsiteY4" fmla="*/ 0 h 1393935"/>
                <a:gd name="connsiteX0" fmla="*/ 361953 w 1200204"/>
                <a:gd name="connsiteY0" fmla="*/ 0 h 1369584"/>
                <a:gd name="connsiteX1" fmla="*/ 1200204 w 1200204"/>
                <a:gd name="connsiteY1" fmla="*/ 339671 h 1369584"/>
                <a:gd name="connsiteX2" fmla="*/ 330575 w 1200204"/>
                <a:gd name="connsiteY2" fmla="*/ 1369584 h 1369584"/>
                <a:gd name="connsiteX3" fmla="*/ 0 w 1200204"/>
                <a:gd name="connsiteY3" fmla="*/ 426196 h 1369584"/>
                <a:gd name="connsiteX4" fmla="*/ 361953 w 1200204"/>
                <a:gd name="connsiteY4" fmla="*/ 0 h 1369584"/>
                <a:gd name="connsiteX0" fmla="*/ 386402 w 1224653"/>
                <a:gd name="connsiteY0" fmla="*/ 0 h 1369584"/>
                <a:gd name="connsiteX1" fmla="*/ 1224653 w 1224653"/>
                <a:gd name="connsiteY1" fmla="*/ 339671 h 1369584"/>
                <a:gd name="connsiteX2" fmla="*/ 355024 w 1224653"/>
                <a:gd name="connsiteY2" fmla="*/ 1369584 h 1369584"/>
                <a:gd name="connsiteX3" fmla="*/ 0 w 1224653"/>
                <a:gd name="connsiteY3" fmla="*/ 455417 h 1369584"/>
                <a:gd name="connsiteX4" fmla="*/ 386402 w 1224653"/>
                <a:gd name="connsiteY4" fmla="*/ 0 h 1369584"/>
                <a:gd name="connsiteX0" fmla="*/ 388238 w 1226489"/>
                <a:gd name="connsiteY0" fmla="*/ 0 h 1369584"/>
                <a:gd name="connsiteX1" fmla="*/ 1226489 w 1226489"/>
                <a:gd name="connsiteY1" fmla="*/ 339671 h 1369584"/>
                <a:gd name="connsiteX2" fmla="*/ 356860 w 1226489"/>
                <a:gd name="connsiteY2" fmla="*/ 1369584 h 1369584"/>
                <a:gd name="connsiteX3" fmla="*/ 0 w 1226489"/>
                <a:gd name="connsiteY3" fmla="*/ 390771 h 1369584"/>
                <a:gd name="connsiteX4" fmla="*/ 388238 w 1226489"/>
                <a:gd name="connsiteY4" fmla="*/ 0 h 1369584"/>
                <a:gd name="connsiteX0" fmla="*/ 317378 w 1226489"/>
                <a:gd name="connsiteY0" fmla="*/ 0 h 1380735"/>
                <a:gd name="connsiteX1" fmla="*/ 1226489 w 1226489"/>
                <a:gd name="connsiteY1" fmla="*/ 350822 h 1380735"/>
                <a:gd name="connsiteX2" fmla="*/ 356860 w 1226489"/>
                <a:gd name="connsiteY2" fmla="*/ 1380735 h 1380735"/>
                <a:gd name="connsiteX3" fmla="*/ 0 w 1226489"/>
                <a:gd name="connsiteY3" fmla="*/ 401922 h 1380735"/>
                <a:gd name="connsiteX4" fmla="*/ 317378 w 1226489"/>
                <a:gd name="connsiteY4" fmla="*/ 0 h 1380735"/>
                <a:gd name="connsiteX0" fmla="*/ 317378 w 1226489"/>
                <a:gd name="connsiteY0" fmla="*/ 0 h 1237232"/>
                <a:gd name="connsiteX1" fmla="*/ 1226489 w 1226489"/>
                <a:gd name="connsiteY1" fmla="*/ 350822 h 1237232"/>
                <a:gd name="connsiteX2" fmla="*/ 464104 w 1226489"/>
                <a:gd name="connsiteY2" fmla="*/ 1237232 h 1237232"/>
                <a:gd name="connsiteX3" fmla="*/ 0 w 1226489"/>
                <a:gd name="connsiteY3" fmla="*/ 401922 h 1237232"/>
                <a:gd name="connsiteX4" fmla="*/ 317378 w 1226489"/>
                <a:gd name="connsiteY4" fmla="*/ 0 h 1237232"/>
                <a:gd name="connsiteX0" fmla="*/ 317378 w 1091070"/>
                <a:gd name="connsiteY0" fmla="*/ 0 h 1237232"/>
                <a:gd name="connsiteX1" fmla="*/ 1091070 w 1091070"/>
                <a:gd name="connsiteY1" fmla="*/ 446128 h 1237232"/>
                <a:gd name="connsiteX2" fmla="*/ 464104 w 1091070"/>
                <a:gd name="connsiteY2" fmla="*/ 1237232 h 1237232"/>
                <a:gd name="connsiteX3" fmla="*/ 0 w 1091070"/>
                <a:gd name="connsiteY3" fmla="*/ 401922 h 1237232"/>
                <a:gd name="connsiteX4" fmla="*/ 317378 w 1091070"/>
                <a:gd name="connsiteY4" fmla="*/ 0 h 1237232"/>
                <a:gd name="connsiteX0" fmla="*/ 317378 w 1114087"/>
                <a:gd name="connsiteY0" fmla="*/ 0 h 1237232"/>
                <a:gd name="connsiteX1" fmla="*/ 1114087 w 1114087"/>
                <a:gd name="connsiteY1" fmla="*/ 461764 h 1237232"/>
                <a:gd name="connsiteX2" fmla="*/ 464104 w 1114087"/>
                <a:gd name="connsiteY2" fmla="*/ 1237232 h 1237232"/>
                <a:gd name="connsiteX3" fmla="*/ 0 w 1114087"/>
                <a:gd name="connsiteY3" fmla="*/ 401922 h 1237232"/>
                <a:gd name="connsiteX4" fmla="*/ 317378 w 1114087"/>
                <a:gd name="connsiteY4" fmla="*/ 0 h 1237232"/>
                <a:gd name="connsiteX0" fmla="*/ 317378 w 1114087"/>
                <a:gd name="connsiteY0" fmla="*/ 0 h 1259257"/>
                <a:gd name="connsiteX1" fmla="*/ 1114087 w 1114087"/>
                <a:gd name="connsiteY1" fmla="*/ 461764 h 1259257"/>
                <a:gd name="connsiteX2" fmla="*/ 473195 w 1114087"/>
                <a:gd name="connsiteY2" fmla="*/ 1259257 h 1259257"/>
                <a:gd name="connsiteX3" fmla="*/ 0 w 1114087"/>
                <a:gd name="connsiteY3" fmla="*/ 401922 h 1259257"/>
                <a:gd name="connsiteX4" fmla="*/ 317378 w 1114087"/>
                <a:gd name="connsiteY4" fmla="*/ 0 h 1259257"/>
                <a:gd name="connsiteX0" fmla="*/ 317378 w 1114087"/>
                <a:gd name="connsiteY0" fmla="*/ 0 h 1548213"/>
                <a:gd name="connsiteX1" fmla="*/ 1114087 w 1114087"/>
                <a:gd name="connsiteY1" fmla="*/ 461764 h 1548213"/>
                <a:gd name="connsiteX2" fmla="*/ 680803 w 1114087"/>
                <a:gd name="connsiteY2" fmla="*/ 1548213 h 1548213"/>
                <a:gd name="connsiteX3" fmla="*/ 0 w 1114087"/>
                <a:gd name="connsiteY3" fmla="*/ 401922 h 1548213"/>
                <a:gd name="connsiteX4" fmla="*/ 317378 w 1114087"/>
                <a:gd name="connsiteY4" fmla="*/ 0 h 1548213"/>
                <a:gd name="connsiteX0" fmla="*/ 317378 w 1326232"/>
                <a:gd name="connsiteY0" fmla="*/ 0 h 1548213"/>
                <a:gd name="connsiteX1" fmla="*/ 1326232 w 1326232"/>
                <a:gd name="connsiteY1" fmla="*/ 804522 h 1548213"/>
                <a:gd name="connsiteX2" fmla="*/ 680803 w 1326232"/>
                <a:gd name="connsiteY2" fmla="*/ 1548213 h 1548213"/>
                <a:gd name="connsiteX3" fmla="*/ 0 w 1326232"/>
                <a:gd name="connsiteY3" fmla="*/ 401922 h 1548213"/>
                <a:gd name="connsiteX4" fmla="*/ 317378 w 1326232"/>
                <a:gd name="connsiteY4" fmla="*/ 0 h 1548213"/>
                <a:gd name="connsiteX0" fmla="*/ 317378 w 1326232"/>
                <a:gd name="connsiteY0" fmla="*/ 0 h 1572087"/>
                <a:gd name="connsiteX1" fmla="*/ 1326232 w 1326232"/>
                <a:gd name="connsiteY1" fmla="*/ 804522 h 1572087"/>
                <a:gd name="connsiteX2" fmla="*/ 697283 w 1326232"/>
                <a:gd name="connsiteY2" fmla="*/ 1572087 h 1572087"/>
                <a:gd name="connsiteX3" fmla="*/ 0 w 1326232"/>
                <a:gd name="connsiteY3" fmla="*/ 401922 h 1572087"/>
                <a:gd name="connsiteX4" fmla="*/ 317378 w 1326232"/>
                <a:gd name="connsiteY4" fmla="*/ 0 h 1572087"/>
                <a:gd name="connsiteX0" fmla="*/ 317378 w 1388499"/>
                <a:gd name="connsiteY0" fmla="*/ 0 h 1572087"/>
                <a:gd name="connsiteX1" fmla="*/ 1388499 w 1388499"/>
                <a:gd name="connsiteY1" fmla="*/ 837661 h 1572087"/>
                <a:gd name="connsiteX2" fmla="*/ 697283 w 1388499"/>
                <a:gd name="connsiteY2" fmla="*/ 1572087 h 1572087"/>
                <a:gd name="connsiteX3" fmla="*/ 0 w 1388499"/>
                <a:gd name="connsiteY3" fmla="*/ 401922 h 1572087"/>
                <a:gd name="connsiteX4" fmla="*/ 317378 w 1388499"/>
                <a:gd name="connsiteY4" fmla="*/ 0 h 1572087"/>
                <a:gd name="connsiteX0" fmla="*/ 402966 w 1474087"/>
                <a:gd name="connsiteY0" fmla="*/ 0 h 1572087"/>
                <a:gd name="connsiteX1" fmla="*/ 1474087 w 1474087"/>
                <a:gd name="connsiteY1" fmla="*/ 837661 h 1572087"/>
                <a:gd name="connsiteX2" fmla="*/ 782871 w 1474087"/>
                <a:gd name="connsiteY2" fmla="*/ 1572087 h 1572087"/>
                <a:gd name="connsiteX3" fmla="*/ 0 w 1474087"/>
                <a:gd name="connsiteY3" fmla="*/ 282850 h 1572087"/>
                <a:gd name="connsiteX4" fmla="*/ 402966 w 1474087"/>
                <a:gd name="connsiteY4" fmla="*/ 0 h 1572087"/>
                <a:gd name="connsiteX0" fmla="*/ 293777 w 1474087"/>
                <a:gd name="connsiteY0" fmla="*/ 0 h 1627942"/>
                <a:gd name="connsiteX1" fmla="*/ 1474087 w 1474087"/>
                <a:gd name="connsiteY1" fmla="*/ 893516 h 1627942"/>
                <a:gd name="connsiteX2" fmla="*/ 782871 w 1474087"/>
                <a:gd name="connsiteY2" fmla="*/ 1627942 h 1627942"/>
                <a:gd name="connsiteX3" fmla="*/ 0 w 1474087"/>
                <a:gd name="connsiteY3" fmla="*/ 338705 h 1627942"/>
                <a:gd name="connsiteX4" fmla="*/ 293777 w 1474087"/>
                <a:gd name="connsiteY4" fmla="*/ 0 h 1627942"/>
                <a:gd name="connsiteX0" fmla="*/ 268793 w 1449103"/>
                <a:gd name="connsiteY0" fmla="*/ 0 h 1627942"/>
                <a:gd name="connsiteX1" fmla="*/ 1449103 w 1449103"/>
                <a:gd name="connsiteY1" fmla="*/ 893516 h 1627942"/>
                <a:gd name="connsiteX2" fmla="*/ 757887 w 1449103"/>
                <a:gd name="connsiteY2" fmla="*/ 1627942 h 1627942"/>
                <a:gd name="connsiteX3" fmla="*/ 0 w 1449103"/>
                <a:gd name="connsiteY3" fmla="*/ 310944 h 1627942"/>
                <a:gd name="connsiteX4" fmla="*/ 268793 w 1449103"/>
                <a:gd name="connsiteY4" fmla="*/ 0 h 1627942"/>
                <a:gd name="connsiteX0" fmla="*/ 249974 w 1449103"/>
                <a:gd name="connsiteY0" fmla="*/ 0 h 1641430"/>
                <a:gd name="connsiteX1" fmla="*/ 1449103 w 1449103"/>
                <a:gd name="connsiteY1" fmla="*/ 907004 h 1641430"/>
                <a:gd name="connsiteX2" fmla="*/ 757887 w 1449103"/>
                <a:gd name="connsiteY2" fmla="*/ 1641430 h 1641430"/>
                <a:gd name="connsiteX3" fmla="*/ 0 w 1449103"/>
                <a:gd name="connsiteY3" fmla="*/ 324432 h 1641430"/>
                <a:gd name="connsiteX4" fmla="*/ 249974 w 1449103"/>
                <a:gd name="connsiteY4" fmla="*/ 0 h 1641430"/>
                <a:gd name="connsiteX0" fmla="*/ 555157 w 1754286"/>
                <a:gd name="connsiteY0" fmla="*/ 183810 h 1825240"/>
                <a:gd name="connsiteX1" fmla="*/ 1754286 w 1754286"/>
                <a:gd name="connsiteY1" fmla="*/ 1090814 h 1825240"/>
                <a:gd name="connsiteX2" fmla="*/ 1063070 w 1754286"/>
                <a:gd name="connsiteY2" fmla="*/ 1825240 h 1825240"/>
                <a:gd name="connsiteX3" fmla="*/ 0 w 1754286"/>
                <a:gd name="connsiteY3" fmla="*/ 0 h 1825240"/>
                <a:gd name="connsiteX4" fmla="*/ 555157 w 1754286"/>
                <a:gd name="connsiteY4" fmla="*/ 183810 h 1825240"/>
                <a:gd name="connsiteX0" fmla="*/ 598876 w 1754286"/>
                <a:gd name="connsiteY0" fmla="*/ 244784 h 1825240"/>
                <a:gd name="connsiteX1" fmla="*/ 1754286 w 1754286"/>
                <a:gd name="connsiteY1" fmla="*/ 1090814 h 1825240"/>
                <a:gd name="connsiteX2" fmla="*/ 1063070 w 1754286"/>
                <a:gd name="connsiteY2" fmla="*/ 1825240 h 1825240"/>
                <a:gd name="connsiteX3" fmla="*/ 0 w 1754286"/>
                <a:gd name="connsiteY3" fmla="*/ 0 h 1825240"/>
                <a:gd name="connsiteX4" fmla="*/ 598876 w 1754286"/>
                <a:gd name="connsiteY4" fmla="*/ 244784 h 1825240"/>
                <a:gd name="connsiteX0" fmla="*/ 618269 w 1773679"/>
                <a:gd name="connsiteY0" fmla="*/ 291770 h 1872226"/>
                <a:gd name="connsiteX1" fmla="*/ 1773679 w 1773679"/>
                <a:gd name="connsiteY1" fmla="*/ 1137800 h 1872226"/>
                <a:gd name="connsiteX2" fmla="*/ 1082463 w 1773679"/>
                <a:gd name="connsiteY2" fmla="*/ 1872226 h 1872226"/>
                <a:gd name="connsiteX3" fmla="*/ 0 w 1773679"/>
                <a:gd name="connsiteY3" fmla="*/ 0 h 1872226"/>
                <a:gd name="connsiteX4" fmla="*/ 618269 w 1773679"/>
                <a:gd name="connsiteY4" fmla="*/ 291770 h 1872226"/>
                <a:gd name="connsiteX0" fmla="*/ 1259230 w 1773679"/>
                <a:gd name="connsiteY0" fmla="*/ 207285 h 1872226"/>
                <a:gd name="connsiteX1" fmla="*/ 1773679 w 1773679"/>
                <a:gd name="connsiteY1" fmla="*/ 1137800 h 1872226"/>
                <a:gd name="connsiteX2" fmla="*/ 1082463 w 1773679"/>
                <a:gd name="connsiteY2" fmla="*/ 1872226 h 1872226"/>
                <a:gd name="connsiteX3" fmla="*/ 0 w 1773679"/>
                <a:gd name="connsiteY3" fmla="*/ 0 h 1872226"/>
                <a:gd name="connsiteX4" fmla="*/ 1259230 w 1773679"/>
                <a:gd name="connsiteY4" fmla="*/ 207285 h 1872226"/>
                <a:gd name="connsiteX0" fmla="*/ 355200 w 869649"/>
                <a:gd name="connsiteY0" fmla="*/ 328632 h 1993573"/>
                <a:gd name="connsiteX1" fmla="*/ 869649 w 869649"/>
                <a:gd name="connsiteY1" fmla="*/ 1259147 h 1993573"/>
                <a:gd name="connsiteX2" fmla="*/ 178433 w 869649"/>
                <a:gd name="connsiteY2" fmla="*/ 1993573 h 1993573"/>
                <a:gd name="connsiteX3" fmla="*/ 0 w 869649"/>
                <a:gd name="connsiteY3" fmla="*/ 0 h 1993573"/>
                <a:gd name="connsiteX4" fmla="*/ 355200 w 869649"/>
                <a:gd name="connsiteY4" fmla="*/ 328632 h 1993573"/>
                <a:gd name="connsiteX0" fmla="*/ 355200 w 869649"/>
                <a:gd name="connsiteY0" fmla="*/ 328632 h 1535534"/>
                <a:gd name="connsiteX1" fmla="*/ 869649 w 869649"/>
                <a:gd name="connsiteY1" fmla="*/ 1259147 h 1535534"/>
                <a:gd name="connsiteX2" fmla="*/ 378979 w 869649"/>
                <a:gd name="connsiteY2" fmla="*/ 1535534 h 1535534"/>
                <a:gd name="connsiteX3" fmla="*/ 0 w 869649"/>
                <a:gd name="connsiteY3" fmla="*/ 0 h 1535534"/>
                <a:gd name="connsiteX4" fmla="*/ 355200 w 869649"/>
                <a:gd name="connsiteY4" fmla="*/ 328632 h 1535534"/>
                <a:gd name="connsiteX0" fmla="*/ 355200 w 909519"/>
                <a:gd name="connsiteY0" fmla="*/ 328632 h 1535534"/>
                <a:gd name="connsiteX1" fmla="*/ 909519 w 909519"/>
                <a:gd name="connsiteY1" fmla="*/ 1331667 h 1535534"/>
                <a:gd name="connsiteX2" fmla="*/ 378979 w 909519"/>
                <a:gd name="connsiteY2" fmla="*/ 1535534 h 1535534"/>
                <a:gd name="connsiteX3" fmla="*/ 0 w 909519"/>
                <a:gd name="connsiteY3" fmla="*/ 0 h 1535534"/>
                <a:gd name="connsiteX4" fmla="*/ 355200 w 909519"/>
                <a:gd name="connsiteY4" fmla="*/ 328632 h 1535534"/>
                <a:gd name="connsiteX0" fmla="*/ 355200 w 909519"/>
                <a:gd name="connsiteY0" fmla="*/ 328632 h 1507065"/>
                <a:gd name="connsiteX1" fmla="*/ 909519 w 909519"/>
                <a:gd name="connsiteY1" fmla="*/ 1331667 h 1507065"/>
                <a:gd name="connsiteX2" fmla="*/ 357290 w 909519"/>
                <a:gd name="connsiteY2" fmla="*/ 1507065 h 1507065"/>
                <a:gd name="connsiteX3" fmla="*/ 0 w 909519"/>
                <a:gd name="connsiteY3" fmla="*/ 0 h 1507065"/>
                <a:gd name="connsiteX4" fmla="*/ 355200 w 909519"/>
                <a:gd name="connsiteY4" fmla="*/ 328632 h 1507065"/>
                <a:gd name="connsiteX0" fmla="*/ 411655 w 965974"/>
                <a:gd name="connsiteY0" fmla="*/ 369094 h 1547527"/>
                <a:gd name="connsiteX1" fmla="*/ 965974 w 965974"/>
                <a:gd name="connsiteY1" fmla="*/ 1372129 h 1547527"/>
                <a:gd name="connsiteX2" fmla="*/ 413745 w 965974"/>
                <a:gd name="connsiteY2" fmla="*/ 1547527 h 1547527"/>
                <a:gd name="connsiteX3" fmla="*/ 0 w 965974"/>
                <a:gd name="connsiteY3" fmla="*/ 0 h 1547527"/>
                <a:gd name="connsiteX4" fmla="*/ 411655 w 965974"/>
                <a:gd name="connsiteY4" fmla="*/ 369094 h 1547527"/>
                <a:gd name="connsiteX0" fmla="*/ 410804 w 965974"/>
                <a:gd name="connsiteY0" fmla="*/ 359006 h 1547527"/>
                <a:gd name="connsiteX1" fmla="*/ 965974 w 965974"/>
                <a:gd name="connsiteY1" fmla="*/ 1372129 h 1547527"/>
                <a:gd name="connsiteX2" fmla="*/ 413745 w 965974"/>
                <a:gd name="connsiteY2" fmla="*/ 1547527 h 1547527"/>
                <a:gd name="connsiteX3" fmla="*/ 0 w 965974"/>
                <a:gd name="connsiteY3" fmla="*/ 0 h 1547527"/>
                <a:gd name="connsiteX4" fmla="*/ 410804 w 965974"/>
                <a:gd name="connsiteY4" fmla="*/ 359006 h 1547527"/>
                <a:gd name="connsiteX0" fmla="*/ 375134 w 930304"/>
                <a:gd name="connsiteY0" fmla="*/ 364891 h 1553412"/>
                <a:gd name="connsiteX1" fmla="*/ 930304 w 930304"/>
                <a:gd name="connsiteY1" fmla="*/ 1378014 h 1553412"/>
                <a:gd name="connsiteX2" fmla="*/ 378075 w 930304"/>
                <a:gd name="connsiteY2" fmla="*/ 1553412 h 1553412"/>
                <a:gd name="connsiteX3" fmla="*/ 0 w 930304"/>
                <a:gd name="connsiteY3" fmla="*/ 0 h 1553412"/>
                <a:gd name="connsiteX4" fmla="*/ 375134 w 930304"/>
                <a:gd name="connsiteY4" fmla="*/ 364891 h 1553412"/>
                <a:gd name="connsiteX0" fmla="*/ 309273 w 930304"/>
                <a:gd name="connsiteY0" fmla="*/ 394505 h 1553412"/>
                <a:gd name="connsiteX1" fmla="*/ 930304 w 930304"/>
                <a:gd name="connsiteY1" fmla="*/ 1378014 h 1553412"/>
                <a:gd name="connsiteX2" fmla="*/ 378075 w 930304"/>
                <a:gd name="connsiteY2" fmla="*/ 1553412 h 1553412"/>
                <a:gd name="connsiteX3" fmla="*/ 0 w 930304"/>
                <a:gd name="connsiteY3" fmla="*/ 0 h 1553412"/>
                <a:gd name="connsiteX4" fmla="*/ 309273 w 930304"/>
                <a:gd name="connsiteY4" fmla="*/ 394505 h 1553412"/>
                <a:gd name="connsiteX0" fmla="*/ 309273 w 924200"/>
                <a:gd name="connsiteY0" fmla="*/ 394505 h 1553412"/>
                <a:gd name="connsiteX1" fmla="*/ 924200 w 924200"/>
                <a:gd name="connsiteY1" fmla="*/ 1316747 h 1553412"/>
                <a:gd name="connsiteX2" fmla="*/ 378075 w 924200"/>
                <a:gd name="connsiteY2" fmla="*/ 1553412 h 1553412"/>
                <a:gd name="connsiteX3" fmla="*/ 0 w 924200"/>
                <a:gd name="connsiteY3" fmla="*/ 0 h 1553412"/>
                <a:gd name="connsiteX4" fmla="*/ 309273 w 924200"/>
                <a:gd name="connsiteY4" fmla="*/ 394505 h 1553412"/>
                <a:gd name="connsiteX0" fmla="*/ 309273 w 924200"/>
                <a:gd name="connsiteY0" fmla="*/ 394505 h 1541720"/>
                <a:gd name="connsiteX1" fmla="*/ 924200 w 924200"/>
                <a:gd name="connsiteY1" fmla="*/ 1316747 h 1541720"/>
                <a:gd name="connsiteX2" fmla="*/ 380351 w 924200"/>
                <a:gd name="connsiteY2" fmla="*/ 1541720 h 1541720"/>
                <a:gd name="connsiteX3" fmla="*/ 0 w 924200"/>
                <a:gd name="connsiteY3" fmla="*/ 0 h 1541720"/>
                <a:gd name="connsiteX4" fmla="*/ 309273 w 924200"/>
                <a:gd name="connsiteY4" fmla="*/ 394505 h 1541720"/>
                <a:gd name="connsiteX0" fmla="*/ 213239 w 828166"/>
                <a:gd name="connsiteY0" fmla="*/ 307201 h 1454416"/>
                <a:gd name="connsiteX1" fmla="*/ 828166 w 828166"/>
                <a:gd name="connsiteY1" fmla="*/ 1229443 h 1454416"/>
                <a:gd name="connsiteX2" fmla="*/ 284317 w 828166"/>
                <a:gd name="connsiteY2" fmla="*/ 1454416 h 1454416"/>
                <a:gd name="connsiteX3" fmla="*/ 0 w 828166"/>
                <a:gd name="connsiteY3" fmla="*/ 0 h 1454416"/>
                <a:gd name="connsiteX4" fmla="*/ 213239 w 828166"/>
                <a:gd name="connsiteY4" fmla="*/ 307201 h 1454416"/>
                <a:gd name="connsiteX0" fmla="*/ 213239 w 828166"/>
                <a:gd name="connsiteY0" fmla="*/ 307201 h 1422864"/>
                <a:gd name="connsiteX1" fmla="*/ 828166 w 828166"/>
                <a:gd name="connsiteY1" fmla="*/ 1229443 h 1422864"/>
                <a:gd name="connsiteX2" fmla="*/ 266882 w 828166"/>
                <a:gd name="connsiteY2" fmla="*/ 1422864 h 1422864"/>
                <a:gd name="connsiteX3" fmla="*/ 0 w 828166"/>
                <a:gd name="connsiteY3" fmla="*/ 0 h 1422864"/>
                <a:gd name="connsiteX4" fmla="*/ 213239 w 828166"/>
                <a:gd name="connsiteY4" fmla="*/ 307201 h 1422864"/>
                <a:gd name="connsiteX0" fmla="*/ 213239 w 828166"/>
                <a:gd name="connsiteY0" fmla="*/ 307201 h 1449314"/>
                <a:gd name="connsiteX1" fmla="*/ 828166 w 828166"/>
                <a:gd name="connsiteY1" fmla="*/ 1229443 h 1449314"/>
                <a:gd name="connsiteX2" fmla="*/ 204412 w 828166"/>
                <a:gd name="connsiteY2" fmla="*/ 1449314 h 1449314"/>
                <a:gd name="connsiteX3" fmla="*/ 0 w 828166"/>
                <a:gd name="connsiteY3" fmla="*/ 0 h 1449314"/>
                <a:gd name="connsiteX4" fmla="*/ 213239 w 828166"/>
                <a:gd name="connsiteY4" fmla="*/ 307201 h 1449314"/>
                <a:gd name="connsiteX0" fmla="*/ 213239 w 766034"/>
                <a:gd name="connsiteY0" fmla="*/ 307201 h 1449314"/>
                <a:gd name="connsiteX1" fmla="*/ 766034 w 766034"/>
                <a:gd name="connsiteY1" fmla="*/ 1277896 h 1449314"/>
                <a:gd name="connsiteX2" fmla="*/ 204412 w 766034"/>
                <a:gd name="connsiteY2" fmla="*/ 1449314 h 1449314"/>
                <a:gd name="connsiteX3" fmla="*/ 0 w 766034"/>
                <a:gd name="connsiteY3" fmla="*/ 0 h 1449314"/>
                <a:gd name="connsiteX4" fmla="*/ 213239 w 766034"/>
                <a:gd name="connsiteY4" fmla="*/ 307201 h 1449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034" h="1449314">
                  <a:moveTo>
                    <a:pt x="213239" y="307201"/>
                  </a:moveTo>
                  <a:lnTo>
                    <a:pt x="766034" y="1277896"/>
                  </a:lnTo>
                  <a:lnTo>
                    <a:pt x="204412" y="1449314"/>
                  </a:lnTo>
                  <a:lnTo>
                    <a:pt x="0" y="0"/>
                  </a:lnTo>
                  <a:lnTo>
                    <a:pt x="213239" y="30720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35" name="圖片 34">
              <a:extLst>
                <a:ext uri="{FF2B5EF4-FFF2-40B4-BE49-F238E27FC236}">
                  <a16:creationId xmlns:a16="http://schemas.microsoft.com/office/drawing/2014/main" id="{F5CBEBB3-384A-4A72-A3BF-D7D9ED281D5E}"/>
                </a:ext>
              </a:extLst>
            </p:cNvPr>
            <p:cNvPicPr>
              <a:picLocks noChangeAspect="1"/>
            </p:cNvPicPr>
            <p:nvPr/>
          </p:nvPicPr>
          <p:blipFill rotWithShape="1">
            <a:blip r:embed="rId4" cstate="screen">
              <a:alphaModFix amt="0"/>
              <a:extLst>
                <a:ext uri="{28A0092B-C50C-407E-A947-70E740481C1C}">
                  <a14:useLocalDpi xmlns:a14="http://schemas.microsoft.com/office/drawing/2010/main"/>
                </a:ext>
              </a:extLst>
            </a:blip>
            <a:srcRect/>
            <a:stretch/>
          </p:blipFill>
          <p:spPr>
            <a:xfrm>
              <a:off x="2616694" y="3277556"/>
              <a:ext cx="853154" cy="800474"/>
            </a:xfrm>
            <a:prstGeom prst="roundRect">
              <a:avLst>
                <a:gd name="adj" fmla="val 50000"/>
              </a:avLst>
            </a:prstGeom>
            <a:grpFill/>
          </p:spPr>
        </p:pic>
      </p:grpSp>
      <p:grpSp>
        <p:nvGrpSpPr>
          <p:cNvPr id="36" name="群組 35">
            <a:extLst>
              <a:ext uri="{FF2B5EF4-FFF2-40B4-BE49-F238E27FC236}">
                <a16:creationId xmlns:a16="http://schemas.microsoft.com/office/drawing/2014/main" id="{13576131-8F6D-406C-BC09-208C7B866366}"/>
              </a:ext>
            </a:extLst>
          </p:cNvPr>
          <p:cNvGrpSpPr/>
          <p:nvPr/>
        </p:nvGrpSpPr>
        <p:grpSpPr>
          <a:xfrm>
            <a:off x="353452" y="3002921"/>
            <a:ext cx="342848" cy="192372"/>
            <a:chOff x="2616694" y="4068722"/>
            <a:chExt cx="1523339" cy="854748"/>
          </a:xfrm>
          <a:solidFill>
            <a:srgbClr val="000000">
              <a:alpha val="0"/>
            </a:srgbClr>
          </a:solidFill>
        </p:grpSpPr>
        <p:sp>
          <p:nvSpPr>
            <p:cNvPr id="37" name="手繪多邊形: 圖案 36">
              <a:extLst>
                <a:ext uri="{FF2B5EF4-FFF2-40B4-BE49-F238E27FC236}">
                  <a16:creationId xmlns:a16="http://schemas.microsoft.com/office/drawing/2014/main" id="{A231E14F-F5CE-421F-909E-7E365127598D}"/>
                </a:ext>
              </a:extLst>
            </p:cNvPr>
            <p:cNvSpPr/>
            <p:nvPr/>
          </p:nvSpPr>
          <p:spPr>
            <a:xfrm rot="6036187">
              <a:off x="3121513" y="3904949"/>
              <a:ext cx="854748" cy="1182293"/>
            </a:xfrm>
            <a:custGeom>
              <a:avLst/>
              <a:gdLst>
                <a:gd name="connsiteX0" fmla="*/ 0 w 800100"/>
                <a:gd name="connsiteY0" fmla="*/ 457200 h 1952625"/>
                <a:gd name="connsiteX1" fmla="*/ 800100 w 800100"/>
                <a:gd name="connsiteY1" fmla="*/ 0 h 1952625"/>
                <a:gd name="connsiteX2" fmla="*/ 800100 w 800100"/>
                <a:gd name="connsiteY2" fmla="*/ 1952625 h 1952625"/>
                <a:gd name="connsiteX3" fmla="*/ 9525 w 800100"/>
                <a:gd name="connsiteY3" fmla="*/ 1104900 h 1952625"/>
                <a:gd name="connsiteX4" fmla="*/ 0 w 800100"/>
                <a:gd name="connsiteY4" fmla="*/ 457200 h 1952625"/>
                <a:gd name="connsiteX0" fmla="*/ 0 w 800100"/>
                <a:gd name="connsiteY0" fmla="*/ 457200 h 3038475"/>
                <a:gd name="connsiteX1" fmla="*/ 800100 w 800100"/>
                <a:gd name="connsiteY1" fmla="*/ 0 h 3038475"/>
                <a:gd name="connsiteX2" fmla="*/ 171450 w 800100"/>
                <a:gd name="connsiteY2" fmla="*/ 3038475 h 3038475"/>
                <a:gd name="connsiteX3" fmla="*/ 9525 w 800100"/>
                <a:gd name="connsiteY3" fmla="*/ 1104900 h 3038475"/>
                <a:gd name="connsiteX4" fmla="*/ 0 w 800100"/>
                <a:gd name="connsiteY4" fmla="*/ 457200 h 3038475"/>
                <a:gd name="connsiteX0" fmla="*/ 0 w 965200"/>
                <a:gd name="connsiteY0" fmla="*/ 0 h 2581275"/>
                <a:gd name="connsiteX1" fmla="*/ 965200 w 965200"/>
                <a:gd name="connsiteY1" fmla="*/ 1060450 h 2581275"/>
                <a:gd name="connsiteX2" fmla="*/ 171450 w 965200"/>
                <a:gd name="connsiteY2" fmla="*/ 2581275 h 2581275"/>
                <a:gd name="connsiteX3" fmla="*/ 9525 w 965200"/>
                <a:gd name="connsiteY3" fmla="*/ 647700 h 2581275"/>
                <a:gd name="connsiteX4" fmla="*/ 0 w 965200"/>
                <a:gd name="connsiteY4" fmla="*/ 0 h 2581275"/>
                <a:gd name="connsiteX0" fmla="*/ 117475 w 955675"/>
                <a:gd name="connsiteY0" fmla="*/ 0 h 2511425"/>
                <a:gd name="connsiteX1" fmla="*/ 955675 w 955675"/>
                <a:gd name="connsiteY1" fmla="*/ 990600 h 2511425"/>
                <a:gd name="connsiteX2" fmla="*/ 161925 w 955675"/>
                <a:gd name="connsiteY2" fmla="*/ 2511425 h 2511425"/>
                <a:gd name="connsiteX3" fmla="*/ 0 w 955675"/>
                <a:gd name="connsiteY3" fmla="*/ 577850 h 2511425"/>
                <a:gd name="connsiteX4" fmla="*/ 117475 w 955675"/>
                <a:gd name="connsiteY4" fmla="*/ 0 h 2511425"/>
                <a:gd name="connsiteX0" fmla="*/ 206375 w 1044575"/>
                <a:gd name="connsiteY0" fmla="*/ 0 h 2511425"/>
                <a:gd name="connsiteX1" fmla="*/ 1044575 w 1044575"/>
                <a:gd name="connsiteY1" fmla="*/ 990600 h 2511425"/>
                <a:gd name="connsiteX2" fmla="*/ 250825 w 1044575"/>
                <a:gd name="connsiteY2" fmla="*/ 2511425 h 2511425"/>
                <a:gd name="connsiteX3" fmla="*/ 0 w 1044575"/>
                <a:gd name="connsiteY3" fmla="*/ 495300 h 2511425"/>
                <a:gd name="connsiteX4" fmla="*/ 206375 w 1044575"/>
                <a:gd name="connsiteY4" fmla="*/ 0 h 2511425"/>
                <a:gd name="connsiteX0" fmla="*/ 187325 w 1044575"/>
                <a:gd name="connsiteY0" fmla="*/ 0 h 2530475"/>
                <a:gd name="connsiteX1" fmla="*/ 1044575 w 1044575"/>
                <a:gd name="connsiteY1" fmla="*/ 1009650 h 2530475"/>
                <a:gd name="connsiteX2" fmla="*/ 250825 w 1044575"/>
                <a:gd name="connsiteY2" fmla="*/ 2530475 h 2530475"/>
                <a:gd name="connsiteX3" fmla="*/ 0 w 1044575"/>
                <a:gd name="connsiteY3" fmla="*/ 514350 h 2530475"/>
                <a:gd name="connsiteX4" fmla="*/ 187325 w 1044575"/>
                <a:gd name="connsiteY4" fmla="*/ 0 h 2530475"/>
                <a:gd name="connsiteX0" fmla="*/ 187325 w 1044575"/>
                <a:gd name="connsiteY0" fmla="*/ 0 h 2549525"/>
                <a:gd name="connsiteX1" fmla="*/ 1044575 w 1044575"/>
                <a:gd name="connsiteY1" fmla="*/ 1009650 h 2549525"/>
                <a:gd name="connsiteX2" fmla="*/ 269875 w 1044575"/>
                <a:gd name="connsiteY2" fmla="*/ 2549525 h 2549525"/>
                <a:gd name="connsiteX3" fmla="*/ 0 w 1044575"/>
                <a:gd name="connsiteY3" fmla="*/ 514350 h 2549525"/>
                <a:gd name="connsiteX4" fmla="*/ 187325 w 1044575"/>
                <a:gd name="connsiteY4" fmla="*/ 0 h 2549525"/>
                <a:gd name="connsiteX0" fmla="*/ 187325 w 1044575"/>
                <a:gd name="connsiteY0" fmla="*/ 0 h 2414751"/>
                <a:gd name="connsiteX1" fmla="*/ 1044575 w 1044575"/>
                <a:gd name="connsiteY1" fmla="*/ 1009650 h 2414751"/>
                <a:gd name="connsiteX2" fmla="*/ 366080 w 1044575"/>
                <a:gd name="connsiteY2" fmla="*/ 2414751 h 2414751"/>
                <a:gd name="connsiteX3" fmla="*/ 0 w 1044575"/>
                <a:gd name="connsiteY3" fmla="*/ 514350 h 2414751"/>
                <a:gd name="connsiteX4" fmla="*/ 187325 w 1044575"/>
                <a:gd name="connsiteY4" fmla="*/ 0 h 2414751"/>
                <a:gd name="connsiteX0" fmla="*/ 187325 w 1235709"/>
                <a:gd name="connsiteY0" fmla="*/ 0 h 2414751"/>
                <a:gd name="connsiteX1" fmla="*/ 1235709 w 1235709"/>
                <a:gd name="connsiteY1" fmla="*/ 1384838 h 2414751"/>
                <a:gd name="connsiteX2" fmla="*/ 366080 w 1235709"/>
                <a:gd name="connsiteY2" fmla="*/ 2414751 h 2414751"/>
                <a:gd name="connsiteX3" fmla="*/ 0 w 1235709"/>
                <a:gd name="connsiteY3" fmla="*/ 514350 h 2414751"/>
                <a:gd name="connsiteX4" fmla="*/ 187325 w 1235709"/>
                <a:gd name="connsiteY4" fmla="*/ 0 h 2414751"/>
                <a:gd name="connsiteX0" fmla="*/ 192470 w 1240854"/>
                <a:gd name="connsiteY0" fmla="*/ 0 h 2414751"/>
                <a:gd name="connsiteX1" fmla="*/ 1240854 w 1240854"/>
                <a:gd name="connsiteY1" fmla="*/ 1384838 h 2414751"/>
                <a:gd name="connsiteX2" fmla="*/ 371225 w 1240854"/>
                <a:gd name="connsiteY2" fmla="*/ 2414751 h 2414751"/>
                <a:gd name="connsiteX3" fmla="*/ 0 w 1240854"/>
                <a:gd name="connsiteY3" fmla="*/ 1470470 h 2414751"/>
                <a:gd name="connsiteX4" fmla="*/ 192470 w 1240854"/>
                <a:gd name="connsiteY4" fmla="*/ 0 h 2414751"/>
                <a:gd name="connsiteX0" fmla="*/ 400217 w 1240854"/>
                <a:gd name="connsiteY0" fmla="*/ 0 h 1396419"/>
                <a:gd name="connsiteX1" fmla="*/ 1240854 w 1240854"/>
                <a:gd name="connsiteY1" fmla="*/ 366506 h 1396419"/>
                <a:gd name="connsiteX2" fmla="*/ 371225 w 1240854"/>
                <a:gd name="connsiteY2" fmla="*/ 1396419 h 1396419"/>
                <a:gd name="connsiteX3" fmla="*/ 0 w 1240854"/>
                <a:gd name="connsiteY3" fmla="*/ 452138 h 1396419"/>
                <a:gd name="connsiteX4" fmla="*/ 400217 w 1240854"/>
                <a:gd name="connsiteY4" fmla="*/ 0 h 1396419"/>
                <a:gd name="connsiteX0" fmla="*/ 359567 w 1200204"/>
                <a:gd name="connsiteY0" fmla="*/ 0 h 1396419"/>
                <a:gd name="connsiteX1" fmla="*/ 1200204 w 1200204"/>
                <a:gd name="connsiteY1" fmla="*/ 366506 h 1396419"/>
                <a:gd name="connsiteX2" fmla="*/ 330575 w 1200204"/>
                <a:gd name="connsiteY2" fmla="*/ 1396419 h 1396419"/>
                <a:gd name="connsiteX3" fmla="*/ 0 w 1200204"/>
                <a:gd name="connsiteY3" fmla="*/ 453031 h 1396419"/>
                <a:gd name="connsiteX4" fmla="*/ 359567 w 1200204"/>
                <a:gd name="connsiteY4" fmla="*/ 0 h 1396419"/>
                <a:gd name="connsiteX0" fmla="*/ 382327 w 1200204"/>
                <a:gd name="connsiteY0" fmla="*/ 0 h 1393935"/>
                <a:gd name="connsiteX1" fmla="*/ 1200204 w 1200204"/>
                <a:gd name="connsiteY1" fmla="*/ 364022 h 1393935"/>
                <a:gd name="connsiteX2" fmla="*/ 330575 w 1200204"/>
                <a:gd name="connsiteY2" fmla="*/ 1393935 h 1393935"/>
                <a:gd name="connsiteX3" fmla="*/ 0 w 1200204"/>
                <a:gd name="connsiteY3" fmla="*/ 450547 h 1393935"/>
                <a:gd name="connsiteX4" fmla="*/ 382327 w 1200204"/>
                <a:gd name="connsiteY4" fmla="*/ 0 h 1393935"/>
                <a:gd name="connsiteX0" fmla="*/ 361953 w 1200204"/>
                <a:gd name="connsiteY0" fmla="*/ 0 h 1369584"/>
                <a:gd name="connsiteX1" fmla="*/ 1200204 w 1200204"/>
                <a:gd name="connsiteY1" fmla="*/ 339671 h 1369584"/>
                <a:gd name="connsiteX2" fmla="*/ 330575 w 1200204"/>
                <a:gd name="connsiteY2" fmla="*/ 1369584 h 1369584"/>
                <a:gd name="connsiteX3" fmla="*/ 0 w 1200204"/>
                <a:gd name="connsiteY3" fmla="*/ 426196 h 1369584"/>
                <a:gd name="connsiteX4" fmla="*/ 361953 w 1200204"/>
                <a:gd name="connsiteY4" fmla="*/ 0 h 1369584"/>
                <a:gd name="connsiteX0" fmla="*/ 386402 w 1224653"/>
                <a:gd name="connsiteY0" fmla="*/ 0 h 1369584"/>
                <a:gd name="connsiteX1" fmla="*/ 1224653 w 1224653"/>
                <a:gd name="connsiteY1" fmla="*/ 339671 h 1369584"/>
                <a:gd name="connsiteX2" fmla="*/ 355024 w 1224653"/>
                <a:gd name="connsiteY2" fmla="*/ 1369584 h 1369584"/>
                <a:gd name="connsiteX3" fmla="*/ 0 w 1224653"/>
                <a:gd name="connsiteY3" fmla="*/ 455417 h 1369584"/>
                <a:gd name="connsiteX4" fmla="*/ 386402 w 1224653"/>
                <a:gd name="connsiteY4" fmla="*/ 0 h 1369584"/>
                <a:gd name="connsiteX0" fmla="*/ 388238 w 1226489"/>
                <a:gd name="connsiteY0" fmla="*/ 0 h 1369584"/>
                <a:gd name="connsiteX1" fmla="*/ 1226489 w 1226489"/>
                <a:gd name="connsiteY1" fmla="*/ 339671 h 1369584"/>
                <a:gd name="connsiteX2" fmla="*/ 356860 w 1226489"/>
                <a:gd name="connsiteY2" fmla="*/ 1369584 h 1369584"/>
                <a:gd name="connsiteX3" fmla="*/ 0 w 1226489"/>
                <a:gd name="connsiteY3" fmla="*/ 390771 h 1369584"/>
                <a:gd name="connsiteX4" fmla="*/ 388238 w 1226489"/>
                <a:gd name="connsiteY4" fmla="*/ 0 h 1369584"/>
                <a:gd name="connsiteX0" fmla="*/ 317378 w 1226489"/>
                <a:gd name="connsiteY0" fmla="*/ 0 h 1380735"/>
                <a:gd name="connsiteX1" fmla="*/ 1226489 w 1226489"/>
                <a:gd name="connsiteY1" fmla="*/ 350822 h 1380735"/>
                <a:gd name="connsiteX2" fmla="*/ 356860 w 1226489"/>
                <a:gd name="connsiteY2" fmla="*/ 1380735 h 1380735"/>
                <a:gd name="connsiteX3" fmla="*/ 0 w 1226489"/>
                <a:gd name="connsiteY3" fmla="*/ 401922 h 1380735"/>
                <a:gd name="connsiteX4" fmla="*/ 317378 w 1226489"/>
                <a:gd name="connsiteY4" fmla="*/ 0 h 1380735"/>
                <a:gd name="connsiteX0" fmla="*/ 317378 w 1226489"/>
                <a:gd name="connsiteY0" fmla="*/ 0 h 1237232"/>
                <a:gd name="connsiteX1" fmla="*/ 1226489 w 1226489"/>
                <a:gd name="connsiteY1" fmla="*/ 350822 h 1237232"/>
                <a:gd name="connsiteX2" fmla="*/ 464104 w 1226489"/>
                <a:gd name="connsiteY2" fmla="*/ 1237232 h 1237232"/>
                <a:gd name="connsiteX3" fmla="*/ 0 w 1226489"/>
                <a:gd name="connsiteY3" fmla="*/ 401922 h 1237232"/>
                <a:gd name="connsiteX4" fmla="*/ 317378 w 1226489"/>
                <a:gd name="connsiteY4" fmla="*/ 0 h 1237232"/>
                <a:gd name="connsiteX0" fmla="*/ 317378 w 1091070"/>
                <a:gd name="connsiteY0" fmla="*/ 0 h 1237232"/>
                <a:gd name="connsiteX1" fmla="*/ 1091070 w 1091070"/>
                <a:gd name="connsiteY1" fmla="*/ 446128 h 1237232"/>
                <a:gd name="connsiteX2" fmla="*/ 464104 w 1091070"/>
                <a:gd name="connsiteY2" fmla="*/ 1237232 h 1237232"/>
                <a:gd name="connsiteX3" fmla="*/ 0 w 1091070"/>
                <a:gd name="connsiteY3" fmla="*/ 401922 h 1237232"/>
                <a:gd name="connsiteX4" fmla="*/ 317378 w 1091070"/>
                <a:gd name="connsiteY4" fmla="*/ 0 h 1237232"/>
                <a:gd name="connsiteX0" fmla="*/ 317378 w 1114087"/>
                <a:gd name="connsiteY0" fmla="*/ 0 h 1237232"/>
                <a:gd name="connsiteX1" fmla="*/ 1114087 w 1114087"/>
                <a:gd name="connsiteY1" fmla="*/ 461764 h 1237232"/>
                <a:gd name="connsiteX2" fmla="*/ 464104 w 1114087"/>
                <a:gd name="connsiteY2" fmla="*/ 1237232 h 1237232"/>
                <a:gd name="connsiteX3" fmla="*/ 0 w 1114087"/>
                <a:gd name="connsiteY3" fmla="*/ 401922 h 1237232"/>
                <a:gd name="connsiteX4" fmla="*/ 317378 w 1114087"/>
                <a:gd name="connsiteY4" fmla="*/ 0 h 1237232"/>
                <a:gd name="connsiteX0" fmla="*/ 317378 w 1114087"/>
                <a:gd name="connsiteY0" fmla="*/ 0 h 1259257"/>
                <a:gd name="connsiteX1" fmla="*/ 1114087 w 1114087"/>
                <a:gd name="connsiteY1" fmla="*/ 461764 h 1259257"/>
                <a:gd name="connsiteX2" fmla="*/ 473195 w 1114087"/>
                <a:gd name="connsiteY2" fmla="*/ 1259257 h 1259257"/>
                <a:gd name="connsiteX3" fmla="*/ 0 w 1114087"/>
                <a:gd name="connsiteY3" fmla="*/ 401922 h 1259257"/>
                <a:gd name="connsiteX4" fmla="*/ 317378 w 1114087"/>
                <a:gd name="connsiteY4" fmla="*/ 0 h 1259257"/>
                <a:gd name="connsiteX0" fmla="*/ 317378 w 1114087"/>
                <a:gd name="connsiteY0" fmla="*/ 0 h 1548213"/>
                <a:gd name="connsiteX1" fmla="*/ 1114087 w 1114087"/>
                <a:gd name="connsiteY1" fmla="*/ 461764 h 1548213"/>
                <a:gd name="connsiteX2" fmla="*/ 680803 w 1114087"/>
                <a:gd name="connsiteY2" fmla="*/ 1548213 h 1548213"/>
                <a:gd name="connsiteX3" fmla="*/ 0 w 1114087"/>
                <a:gd name="connsiteY3" fmla="*/ 401922 h 1548213"/>
                <a:gd name="connsiteX4" fmla="*/ 317378 w 1114087"/>
                <a:gd name="connsiteY4" fmla="*/ 0 h 1548213"/>
                <a:gd name="connsiteX0" fmla="*/ 317378 w 1326232"/>
                <a:gd name="connsiteY0" fmla="*/ 0 h 1548213"/>
                <a:gd name="connsiteX1" fmla="*/ 1326232 w 1326232"/>
                <a:gd name="connsiteY1" fmla="*/ 804522 h 1548213"/>
                <a:gd name="connsiteX2" fmla="*/ 680803 w 1326232"/>
                <a:gd name="connsiteY2" fmla="*/ 1548213 h 1548213"/>
                <a:gd name="connsiteX3" fmla="*/ 0 w 1326232"/>
                <a:gd name="connsiteY3" fmla="*/ 401922 h 1548213"/>
                <a:gd name="connsiteX4" fmla="*/ 317378 w 1326232"/>
                <a:gd name="connsiteY4" fmla="*/ 0 h 1548213"/>
                <a:gd name="connsiteX0" fmla="*/ 317378 w 1326232"/>
                <a:gd name="connsiteY0" fmla="*/ 0 h 1572087"/>
                <a:gd name="connsiteX1" fmla="*/ 1326232 w 1326232"/>
                <a:gd name="connsiteY1" fmla="*/ 804522 h 1572087"/>
                <a:gd name="connsiteX2" fmla="*/ 697283 w 1326232"/>
                <a:gd name="connsiteY2" fmla="*/ 1572087 h 1572087"/>
                <a:gd name="connsiteX3" fmla="*/ 0 w 1326232"/>
                <a:gd name="connsiteY3" fmla="*/ 401922 h 1572087"/>
                <a:gd name="connsiteX4" fmla="*/ 317378 w 1326232"/>
                <a:gd name="connsiteY4" fmla="*/ 0 h 1572087"/>
                <a:gd name="connsiteX0" fmla="*/ 317378 w 1388499"/>
                <a:gd name="connsiteY0" fmla="*/ 0 h 1572087"/>
                <a:gd name="connsiteX1" fmla="*/ 1388499 w 1388499"/>
                <a:gd name="connsiteY1" fmla="*/ 837661 h 1572087"/>
                <a:gd name="connsiteX2" fmla="*/ 697283 w 1388499"/>
                <a:gd name="connsiteY2" fmla="*/ 1572087 h 1572087"/>
                <a:gd name="connsiteX3" fmla="*/ 0 w 1388499"/>
                <a:gd name="connsiteY3" fmla="*/ 401922 h 1572087"/>
                <a:gd name="connsiteX4" fmla="*/ 317378 w 1388499"/>
                <a:gd name="connsiteY4" fmla="*/ 0 h 1572087"/>
                <a:gd name="connsiteX0" fmla="*/ 402966 w 1474087"/>
                <a:gd name="connsiteY0" fmla="*/ 0 h 1572087"/>
                <a:gd name="connsiteX1" fmla="*/ 1474087 w 1474087"/>
                <a:gd name="connsiteY1" fmla="*/ 837661 h 1572087"/>
                <a:gd name="connsiteX2" fmla="*/ 782871 w 1474087"/>
                <a:gd name="connsiteY2" fmla="*/ 1572087 h 1572087"/>
                <a:gd name="connsiteX3" fmla="*/ 0 w 1474087"/>
                <a:gd name="connsiteY3" fmla="*/ 282850 h 1572087"/>
                <a:gd name="connsiteX4" fmla="*/ 402966 w 1474087"/>
                <a:gd name="connsiteY4" fmla="*/ 0 h 1572087"/>
                <a:gd name="connsiteX0" fmla="*/ 293777 w 1474087"/>
                <a:gd name="connsiteY0" fmla="*/ 0 h 1627942"/>
                <a:gd name="connsiteX1" fmla="*/ 1474087 w 1474087"/>
                <a:gd name="connsiteY1" fmla="*/ 893516 h 1627942"/>
                <a:gd name="connsiteX2" fmla="*/ 782871 w 1474087"/>
                <a:gd name="connsiteY2" fmla="*/ 1627942 h 1627942"/>
                <a:gd name="connsiteX3" fmla="*/ 0 w 1474087"/>
                <a:gd name="connsiteY3" fmla="*/ 338705 h 1627942"/>
                <a:gd name="connsiteX4" fmla="*/ 293777 w 1474087"/>
                <a:gd name="connsiteY4" fmla="*/ 0 h 1627942"/>
                <a:gd name="connsiteX0" fmla="*/ 268793 w 1449103"/>
                <a:gd name="connsiteY0" fmla="*/ 0 h 1627942"/>
                <a:gd name="connsiteX1" fmla="*/ 1449103 w 1449103"/>
                <a:gd name="connsiteY1" fmla="*/ 893516 h 1627942"/>
                <a:gd name="connsiteX2" fmla="*/ 757887 w 1449103"/>
                <a:gd name="connsiteY2" fmla="*/ 1627942 h 1627942"/>
                <a:gd name="connsiteX3" fmla="*/ 0 w 1449103"/>
                <a:gd name="connsiteY3" fmla="*/ 310944 h 1627942"/>
                <a:gd name="connsiteX4" fmla="*/ 268793 w 1449103"/>
                <a:gd name="connsiteY4" fmla="*/ 0 h 1627942"/>
                <a:gd name="connsiteX0" fmla="*/ 249974 w 1449103"/>
                <a:gd name="connsiteY0" fmla="*/ 0 h 1641430"/>
                <a:gd name="connsiteX1" fmla="*/ 1449103 w 1449103"/>
                <a:gd name="connsiteY1" fmla="*/ 907004 h 1641430"/>
                <a:gd name="connsiteX2" fmla="*/ 757887 w 1449103"/>
                <a:gd name="connsiteY2" fmla="*/ 1641430 h 1641430"/>
                <a:gd name="connsiteX3" fmla="*/ 0 w 1449103"/>
                <a:gd name="connsiteY3" fmla="*/ 324432 h 1641430"/>
                <a:gd name="connsiteX4" fmla="*/ 249974 w 1449103"/>
                <a:gd name="connsiteY4" fmla="*/ 0 h 1641430"/>
                <a:gd name="connsiteX0" fmla="*/ 555157 w 1754286"/>
                <a:gd name="connsiteY0" fmla="*/ 183810 h 1825240"/>
                <a:gd name="connsiteX1" fmla="*/ 1754286 w 1754286"/>
                <a:gd name="connsiteY1" fmla="*/ 1090814 h 1825240"/>
                <a:gd name="connsiteX2" fmla="*/ 1063070 w 1754286"/>
                <a:gd name="connsiteY2" fmla="*/ 1825240 h 1825240"/>
                <a:gd name="connsiteX3" fmla="*/ 0 w 1754286"/>
                <a:gd name="connsiteY3" fmla="*/ 0 h 1825240"/>
                <a:gd name="connsiteX4" fmla="*/ 555157 w 1754286"/>
                <a:gd name="connsiteY4" fmla="*/ 183810 h 1825240"/>
                <a:gd name="connsiteX0" fmla="*/ 598876 w 1754286"/>
                <a:gd name="connsiteY0" fmla="*/ 244784 h 1825240"/>
                <a:gd name="connsiteX1" fmla="*/ 1754286 w 1754286"/>
                <a:gd name="connsiteY1" fmla="*/ 1090814 h 1825240"/>
                <a:gd name="connsiteX2" fmla="*/ 1063070 w 1754286"/>
                <a:gd name="connsiteY2" fmla="*/ 1825240 h 1825240"/>
                <a:gd name="connsiteX3" fmla="*/ 0 w 1754286"/>
                <a:gd name="connsiteY3" fmla="*/ 0 h 1825240"/>
                <a:gd name="connsiteX4" fmla="*/ 598876 w 1754286"/>
                <a:gd name="connsiteY4" fmla="*/ 244784 h 1825240"/>
                <a:gd name="connsiteX0" fmla="*/ 618269 w 1773679"/>
                <a:gd name="connsiteY0" fmla="*/ 291770 h 1872226"/>
                <a:gd name="connsiteX1" fmla="*/ 1773679 w 1773679"/>
                <a:gd name="connsiteY1" fmla="*/ 1137800 h 1872226"/>
                <a:gd name="connsiteX2" fmla="*/ 1082463 w 1773679"/>
                <a:gd name="connsiteY2" fmla="*/ 1872226 h 1872226"/>
                <a:gd name="connsiteX3" fmla="*/ 0 w 1773679"/>
                <a:gd name="connsiteY3" fmla="*/ 0 h 1872226"/>
                <a:gd name="connsiteX4" fmla="*/ 618269 w 1773679"/>
                <a:gd name="connsiteY4" fmla="*/ 291770 h 1872226"/>
                <a:gd name="connsiteX0" fmla="*/ 1259230 w 1773679"/>
                <a:gd name="connsiteY0" fmla="*/ 207285 h 1872226"/>
                <a:gd name="connsiteX1" fmla="*/ 1773679 w 1773679"/>
                <a:gd name="connsiteY1" fmla="*/ 1137800 h 1872226"/>
                <a:gd name="connsiteX2" fmla="*/ 1082463 w 1773679"/>
                <a:gd name="connsiteY2" fmla="*/ 1872226 h 1872226"/>
                <a:gd name="connsiteX3" fmla="*/ 0 w 1773679"/>
                <a:gd name="connsiteY3" fmla="*/ 0 h 1872226"/>
                <a:gd name="connsiteX4" fmla="*/ 1259230 w 1773679"/>
                <a:gd name="connsiteY4" fmla="*/ 207285 h 1872226"/>
                <a:gd name="connsiteX0" fmla="*/ 355200 w 869649"/>
                <a:gd name="connsiteY0" fmla="*/ 328632 h 1993573"/>
                <a:gd name="connsiteX1" fmla="*/ 869649 w 869649"/>
                <a:gd name="connsiteY1" fmla="*/ 1259147 h 1993573"/>
                <a:gd name="connsiteX2" fmla="*/ 178433 w 869649"/>
                <a:gd name="connsiteY2" fmla="*/ 1993573 h 1993573"/>
                <a:gd name="connsiteX3" fmla="*/ 0 w 869649"/>
                <a:gd name="connsiteY3" fmla="*/ 0 h 1993573"/>
                <a:gd name="connsiteX4" fmla="*/ 355200 w 869649"/>
                <a:gd name="connsiteY4" fmla="*/ 328632 h 1993573"/>
                <a:gd name="connsiteX0" fmla="*/ 355200 w 869649"/>
                <a:gd name="connsiteY0" fmla="*/ 328632 h 1535534"/>
                <a:gd name="connsiteX1" fmla="*/ 869649 w 869649"/>
                <a:gd name="connsiteY1" fmla="*/ 1259147 h 1535534"/>
                <a:gd name="connsiteX2" fmla="*/ 378979 w 869649"/>
                <a:gd name="connsiteY2" fmla="*/ 1535534 h 1535534"/>
                <a:gd name="connsiteX3" fmla="*/ 0 w 869649"/>
                <a:gd name="connsiteY3" fmla="*/ 0 h 1535534"/>
                <a:gd name="connsiteX4" fmla="*/ 355200 w 869649"/>
                <a:gd name="connsiteY4" fmla="*/ 328632 h 1535534"/>
                <a:gd name="connsiteX0" fmla="*/ 355200 w 909519"/>
                <a:gd name="connsiteY0" fmla="*/ 328632 h 1535534"/>
                <a:gd name="connsiteX1" fmla="*/ 909519 w 909519"/>
                <a:gd name="connsiteY1" fmla="*/ 1331667 h 1535534"/>
                <a:gd name="connsiteX2" fmla="*/ 378979 w 909519"/>
                <a:gd name="connsiteY2" fmla="*/ 1535534 h 1535534"/>
                <a:gd name="connsiteX3" fmla="*/ 0 w 909519"/>
                <a:gd name="connsiteY3" fmla="*/ 0 h 1535534"/>
                <a:gd name="connsiteX4" fmla="*/ 355200 w 909519"/>
                <a:gd name="connsiteY4" fmla="*/ 328632 h 1535534"/>
                <a:gd name="connsiteX0" fmla="*/ 355200 w 909519"/>
                <a:gd name="connsiteY0" fmla="*/ 328632 h 1507065"/>
                <a:gd name="connsiteX1" fmla="*/ 909519 w 909519"/>
                <a:gd name="connsiteY1" fmla="*/ 1331667 h 1507065"/>
                <a:gd name="connsiteX2" fmla="*/ 357290 w 909519"/>
                <a:gd name="connsiteY2" fmla="*/ 1507065 h 1507065"/>
                <a:gd name="connsiteX3" fmla="*/ 0 w 909519"/>
                <a:gd name="connsiteY3" fmla="*/ 0 h 1507065"/>
                <a:gd name="connsiteX4" fmla="*/ 355200 w 909519"/>
                <a:gd name="connsiteY4" fmla="*/ 328632 h 1507065"/>
                <a:gd name="connsiteX0" fmla="*/ 411655 w 965974"/>
                <a:gd name="connsiteY0" fmla="*/ 369094 h 1547527"/>
                <a:gd name="connsiteX1" fmla="*/ 965974 w 965974"/>
                <a:gd name="connsiteY1" fmla="*/ 1372129 h 1547527"/>
                <a:gd name="connsiteX2" fmla="*/ 413745 w 965974"/>
                <a:gd name="connsiteY2" fmla="*/ 1547527 h 1547527"/>
                <a:gd name="connsiteX3" fmla="*/ 0 w 965974"/>
                <a:gd name="connsiteY3" fmla="*/ 0 h 1547527"/>
                <a:gd name="connsiteX4" fmla="*/ 411655 w 965974"/>
                <a:gd name="connsiteY4" fmla="*/ 369094 h 1547527"/>
                <a:gd name="connsiteX0" fmla="*/ 410804 w 965974"/>
                <a:gd name="connsiteY0" fmla="*/ 359006 h 1547527"/>
                <a:gd name="connsiteX1" fmla="*/ 965974 w 965974"/>
                <a:gd name="connsiteY1" fmla="*/ 1372129 h 1547527"/>
                <a:gd name="connsiteX2" fmla="*/ 413745 w 965974"/>
                <a:gd name="connsiteY2" fmla="*/ 1547527 h 1547527"/>
                <a:gd name="connsiteX3" fmla="*/ 0 w 965974"/>
                <a:gd name="connsiteY3" fmla="*/ 0 h 1547527"/>
                <a:gd name="connsiteX4" fmla="*/ 410804 w 965974"/>
                <a:gd name="connsiteY4" fmla="*/ 359006 h 1547527"/>
                <a:gd name="connsiteX0" fmla="*/ 375134 w 930304"/>
                <a:gd name="connsiteY0" fmla="*/ 364891 h 1553412"/>
                <a:gd name="connsiteX1" fmla="*/ 930304 w 930304"/>
                <a:gd name="connsiteY1" fmla="*/ 1378014 h 1553412"/>
                <a:gd name="connsiteX2" fmla="*/ 378075 w 930304"/>
                <a:gd name="connsiteY2" fmla="*/ 1553412 h 1553412"/>
                <a:gd name="connsiteX3" fmla="*/ 0 w 930304"/>
                <a:gd name="connsiteY3" fmla="*/ 0 h 1553412"/>
                <a:gd name="connsiteX4" fmla="*/ 375134 w 930304"/>
                <a:gd name="connsiteY4" fmla="*/ 364891 h 1553412"/>
                <a:gd name="connsiteX0" fmla="*/ 309273 w 930304"/>
                <a:gd name="connsiteY0" fmla="*/ 394505 h 1553412"/>
                <a:gd name="connsiteX1" fmla="*/ 930304 w 930304"/>
                <a:gd name="connsiteY1" fmla="*/ 1378014 h 1553412"/>
                <a:gd name="connsiteX2" fmla="*/ 378075 w 930304"/>
                <a:gd name="connsiteY2" fmla="*/ 1553412 h 1553412"/>
                <a:gd name="connsiteX3" fmla="*/ 0 w 930304"/>
                <a:gd name="connsiteY3" fmla="*/ 0 h 1553412"/>
                <a:gd name="connsiteX4" fmla="*/ 309273 w 930304"/>
                <a:gd name="connsiteY4" fmla="*/ 394505 h 1553412"/>
                <a:gd name="connsiteX0" fmla="*/ 309273 w 924200"/>
                <a:gd name="connsiteY0" fmla="*/ 394505 h 1553412"/>
                <a:gd name="connsiteX1" fmla="*/ 924200 w 924200"/>
                <a:gd name="connsiteY1" fmla="*/ 1316747 h 1553412"/>
                <a:gd name="connsiteX2" fmla="*/ 378075 w 924200"/>
                <a:gd name="connsiteY2" fmla="*/ 1553412 h 1553412"/>
                <a:gd name="connsiteX3" fmla="*/ 0 w 924200"/>
                <a:gd name="connsiteY3" fmla="*/ 0 h 1553412"/>
                <a:gd name="connsiteX4" fmla="*/ 309273 w 924200"/>
                <a:gd name="connsiteY4" fmla="*/ 394505 h 1553412"/>
                <a:gd name="connsiteX0" fmla="*/ 309273 w 924200"/>
                <a:gd name="connsiteY0" fmla="*/ 394505 h 1541720"/>
                <a:gd name="connsiteX1" fmla="*/ 924200 w 924200"/>
                <a:gd name="connsiteY1" fmla="*/ 1316747 h 1541720"/>
                <a:gd name="connsiteX2" fmla="*/ 380351 w 924200"/>
                <a:gd name="connsiteY2" fmla="*/ 1541720 h 1541720"/>
                <a:gd name="connsiteX3" fmla="*/ 0 w 924200"/>
                <a:gd name="connsiteY3" fmla="*/ 0 h 1541720"/>
                <a:gd name="connsiteX4" fmla="*/ 309273 w 924200"/>
                <a:gd name="connsiteY4" fmla="*/ 394505 h 1541720"/>
                <a:gd name="connsiteX0" fmla="*/ 384938 w 924200"/>
                <a:gd name="connsiteY0" fmla="*/ 645501 h 1541720"/>
                <a:gd name="connsiteX1" fmla="*/ 924200 w 924200"/>
                <a:gd name="connsiteY1" fmla="*/ 1316747 h 1541720"/>
                <a:gd name="connsiteX2" fmla="*/ 380351 w 924200"/>
                <a:gd name="connsiteY2" fmla="*/ 1541720 h 1541720"/>
                <a:gd name="connsiteX3" fmla="*/ 0 w 924200"/>
                <a:gd name="connsiteY3" fmla="*/ 0 h 1541720"/>
                <a:gd name="connsiteX4" fmla="*/ 384938 w 924200"/>
                <a:gd name="connsiteY4" fmla="*/ 645501 h 1541720"/>
                <a:gd name="connsiteX0" fmla="*/ 93018 w 632280"/>
                <a:gd name="connsiteY0" fmla="*/ 32828 h 929047"/>
                <a:gd name="connsiteX1" fmla="*/ 632280 w 632280"/>
                <a:gd name="connsiteY1" fmla="*/ 704074 h 929047"/>
                <a:gd name="connsiteX2" fmla="*/ 88431 w 632280"/>
                <a:gd name="connsiteY2" fmla="*/ 929047 h 929047"/>
                <a:gd name="connsiteX3" fmla="*/ 0 w 632280"/>
                <a:gd name="connsiteY3" fmla="*/ 0 h 929047"/>
                <a:gd name="connsiteX4" fmla="*/ 93018 w 632280"/>
                <a:gd name="connsiteY4" fmla="*/ 32828 h 929047"/>
                <a:gd name="connsiteX0" fmla="*/ 93018 w 632280"/>
                <a:gd name="connsiteY0" fmla="*/ 32828 h 883518"/>
                <a:gd name="connsiteX1" fmla="*/ 632280 w 632280"/>
                <a:gd name="connsiteY1" fmla="*/ 704074 h 883518"/>
                <a:gd name="connsiteX2" fmla="*/ 97624 w 632280"/>
                <a:gd name="connsiteY2" fmla="*/ 883518 h 883518"/>
                <a:gd name="connsiteX3" fmla="*/ 0 w 632280"/>
                <a:gd name="connsiteY3" fmla="*/ 0 h 883518"/>
                <a:gd name="connsiteX4" fmla="*/ 93018 w 632280"/>
                <a:gd name="connsiteY4" fmla="*/ 32828 h 883518"/>
                <a:gd name="connsiteX0" fmla="*/ 93018 w 609552"/>
                <a:gd name="connsiteY0" fmla="*/ 32828 h 883518"/>
                <a:gd name="connsiteX1" fmla="*/ 609552 w 609552"/>
                <a:gd name="connsiteY1" fmla="*/ 653917 h 883518"/>
                <a:gd name="connsiteX2" fmla="*/ 97624 w 609552"/>
                <a:gd name="connsiteY2" fmla="*/ 883518 h 883518"/>
                <a:gd name="connsiteX3" fmla="*/ 0 w 609552"/>
                <a:gd name="connsiteY3" fmla="*/ 0 h 883518"/>
                <a:gd name="connsiteX4" fmla="*/ 93018 w 609552"/>
                <a:gd name="connsiteY4" fmla="*/ 32828 h 883518"/>
                <a:gd name="connsiteX0" fmla="*/ 93018 w 609552"/>
                <a:gd name="connsiteY0" fmla="*/ 32828 h 888901"/>
                <a:gd name="connsiteX1" fmla="*/ 609552 w 609552"/>
                <a:gd name="connsiteY1" fmla="*/ 653917 h 888901"/>
                <a:gd name="connsiteX2" fmla="*/ 79576 w 609552"/>
                <a:gd name="connsiteY2" fmla="*/ 888901 h 888901"/>
                <a:gd name="connsiteX3" fmla="*/ 0 w 609552"/>
                <a:gd name="connsiteY3" fmla="*/ 0 h 888901"/>
                <a:gd name="connsiteX4" fmla="*/ 93018 w 609552"/>
                <a:gd name="connsiteY4" fmla="*/ 32828 h 888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52" h="888901">
                  <a:moveTo>
                    <a:pt x="93018" y="32828"/>
                  </a:moveTo>
                  <a:lnTo>
                    <a:pt x="609552" y="653917"/>
                  </a:lnTo>
                  <a:lnTo>
                    <a:pt x="79576" y="888901"/>
                  </a:lnTo>
                  <a:lnTo>
                    <a:pt x="0" y="0"/>
                  </a:lnTo>
                  <a:lnTo>
                    <a:pt x="93018" y="3282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38" name="圖片 37">
              <a:extLst>
                <a:ext uri="{FF2B5EF4-FFF2-40B4-BE49-F238E27FC236}">
                  <a16:creationId xmlns:a16="http://schemas.microsoft.com/office/drawing/2014/main" id="{EDADDA46-C3B7-4D32-A82A-0801FDC4C406}"/>
                </a:ext>
              </a:extLst>
            </p:cNvPr>
            <p:cNvPicPr>
              <a:picLocks noChangeAspect="1"/>
            </p:cNvPicPr>
            <p:nvPr/>
          </p:nvPicPr>
          <p:blipFill rotWithShape="1">
            <a:blip r:embed="rId5" cstate="screen">
              <a:alphaModFix amt="0"/>
              <a:extLst>
                <a:ext uri="{28A0092B-C50C-407E-A947-70E740481C1C}">
                  <a14:useLocalDpi xmlns:a14="http://schemas.microsoft.com/office/drawing/2010/main"/>
                </a:ext>
              </a:extLst>
            </a:blip>
            <a:srcRect/>
            <a:stretch/>
          </p:blipFill>
          <p:spPr>
            <a:xfrm>
              <a:off x="2616694" y="4078030"/>
              <a:ext cx="853154" cy="800474"/>
            </a:xfrm>
            <a:prstGeom prst="roundRect">
              <a:avLst>
                <a:gd name="adj" fmla="val 50000"/>
              </a:avLst>
            </a:prstGeom>
            <a:grpFill/>
          </p:spPr>
        </p:pic>
      </p:grpSp>
      <p:grpSp>
        <p:nvGrpSpPr>
          <p:cNvPr id="39" name="群組 38">
            <a:extLst>
              <a:ext uri="{FF2B5EF4-FFF2-40B4-BE49-F238E27FC236}">
                <a16:creationId xmlns:a16="http://schemas.microsoft.com/office/drawing/2014/main" id="{775090A0-37C8-4117-8CD8-778A29F9E794}"/>
              </a:ext>
            </a:extLst>
          </p:cNvPr>
          <p:cNvGrpSpPr/>
          <p:nvPr/>
        </p:nvGrpSpPr>
        <p:grpSpPr>
          <a:xfrm>
            <a:off x="478264" y="3496365"/>
            <a:ext cx="449871" cy="253610"/>
            <a:chOff x="2616694" y="4631426"/>
            <a:chExt cx="1998868" cy="1126840"/>
          </a:xfrm>
          <a:solidFill>
            <a:srgbClr val="000000">
              <a:alpha val="0"/>
            </a:srgbClr>
          </a:solidFill>
        </p:grpSpPr>
        <p:sp>
          <p:nvSpPr>
            <p:cNvPr id="40" name="手繪多邊形: 圖案 39">
              <a:extLst>
                <a:ext uri="{FF2B5EF4-FFF2-40B4-BE49-F238E27FC236}">
                  <a16:creationId xmlns:a16="http://schemas.microsoft.com/office/drawing/2014/main" id="{F758B989-360F-42E9-B9CD-B5C73FD672A9}"/>
                </a:ext>
              </a:extLst>
            </p:cNvPr>
            <p:cNvSpPr/>
            <p:nvPr/>
          </p:nvSpPr>
          <p:spPr>
            <a:xfrm rot="6036187">
              <a:off x="3231672" y="4374375"/>
              <a:ext cx="1126840" cy="1640941"/>
            </a:xfrm>
            <a:custGeom>
              <a:avLst/>
              <a:gdLst>
                <a:gd name="connsiteX0" fmla="*/ 0 w 800100"/>
                <a:gd name="connsiteY0" fmla="*/ 457200 h 1952625"/>
                <a:gd name="connsiteX1" fmla="*/ 800100 w 800100"/>
                <a:gd name="connsiteY1" fmla="*/ 0 h 1952625"/>
                <a:gd name="connsiteX2" fmla="*/ 800100 w 800100"/>
                <a:gd name="connsiteY2" fmla="*/ 1952625 h 1952625"/>
                <a:gd name="connsiteX3" fmla="*/ 9525 w 800100"/>
                <a:gd name="connsiteY3" fmla="*/ 1104900 h 1952625"/>
                <a:gd name="connsiteX4" fmla="*/ 0 w 800100"/>
                <a:gd name="connsiteY4" fmla="*/ 457200 h 1952625"/>
                <a:gd name="connsiteX0" fmla="*/ 0 w 800100"/>
                <a:gd name="connsiteY0" fmla="*/ 457200 h 3038475"/>
                <a:gd name="connsiteX1" fmla="*/ 800100 w 800100"/>
                <a:gd name="connsiteY1" fmla="*/ 0 h 3038475"/>
                <a:gd name="connsiteX2" fmla="*/ 171450 w 800100"/>
                <a:gd name="connsiteY2" fmla="*/ 3038475 h 3038475"/>
                <a:gd name="connsiteX3" fmla="*/ 9525 w 800100"/>
                <a:gd name="connsiteY3" fmla="*/ 1104900 h 3038475"/>
                <a:gd name="connsiteX4" fmla="*/ 0 w 800100"/>
                <a:gd name="connsiteY4" fmla="*/ 457200 h 3038475"/>
                <a:gd name="connsiteX0" fmla="*/ 0 w 965200"/>
                <a:gd name="connsiteY0" fmla="*/ 0 h 2581275"/>
                <a:gd name="connsiteX1" fmla="*/ 965200 w 965200"/>
                <a:gd name="connsiteY1" fmla="*/ 1060450 h 2581275"/>
                <a:gd name="connsiteX2" fmla="*/ 171450 w 965200"/>
                <a:gd name="connsiteY2" fmla="*/ 2581275 h 2581275"/>
                <a:gd name="connsiteX3" fmla="*/ 9525 w 965200"/>
                <a:gd name="connsiteY3" fmla="*/ 647700 h 2581275"/>
                <a:gd name="connsiteX4" fmla="*/ 0 w 965200"/>
                <a:gd name="connsiteY4" fmla="*/ 0 h 2581275"/>
                <a:gd name="connsiteX0" fmla="*/ 117475 w 955675"/>
                <a:gd name="connsiteY0" fmla="*/ 0 h 2511425"/>
                <a:gd name="connsiteX1" fmla="*/ 955675 w 955675"/>
                <a:gd name="connsiteY1" fmla="*/ 990600 h 2511425"/>
                <a:gd name="connsiteX2" fmla="*/ 161925 w 955675"/>
                <a:gd name="connsiteY2" fmla="*/ 2511425 h 2511425"/>
                <a:gd name="connsiteX3" fmla="*/ 0 w 955675"/>
                <a:gd name="connsiteY3" fmla="*/ 577850 h 2511425"/>
                <a:gd name="connsiteX4" fmla="*/ 117475 w 955675"/>
                <a:gd name="connsiteY4" fmla="*/ 0 h 2511425"/>
                <a:gd name="connsiteX0" fmla="*/ 206375 w 1044575"/>
                <a:gd name="connsiteY0" fmla="*/ 0 h 2511425"/>
                <a:gd name="connsiteX1" fmla="*/ 1044575 w 1044575"/>
                <a:gd name="connsiteY1" fmla="*/ 990600 h 2511425"/>
                <a:gd name="connsiteX2" fmla="*/ 250825 w 1044575"/>
                <a:gd name="connsiteY2" fmla="*/ 2511425 h 2511425"/>
                <a:gd name="connsiteX3" fmla="*/ 0 w 1044575"/>
                <a:gd name="connsiteY3" fmla="*/ 495300 h 2511425"/>
                <a:gd name="connsiteX4" fmla="*/ 206375 w 1044575"/>
                <a:gd name="connsiteY4" fmla="*/ 0 h 2511425"/>
                <a:gd name="connsiteX0" fmla="*/ 187325 w 1044575"/>
                <a:gd name="connsiteY0" fmla="*/ 0 h 2530475"/>
                <a:gd name="connsiteX1" fmla="*/ 1044575 w 1044575"/>
                <a:gd name="connsiteY1" fmla="*/ 1009650 h 2530475"/>
                <a:gd name="connsiteX2" fmla="*/ 250825 w 1044575"/>
                <a:gd name="connsiteY2" fmla="*/ 2530475 h 2530475"/>
                <a:gd name="connsiteX3" fmla="*/ 0 w 1044575"/>
                <a:gd name="connsiteY3" fmla="*/ 514350 h 2530475"/>
                <a:gd name="connsiteX4" fmla="*/ 187325 w 1044575"/>
                <a:gd name="connsiteY4" fmla="*/ 0 h 2530475"/>
                <a:gd name="connsiteX0" fmla="*/ 187325 w 1044575"/>
                <a:gd name="connsiteY0" fmla="*/ 0 h 2549525"/>
                <a:gd name="connsiteX1" fmla="*/ 1044575 w 1044575"/>
                <a:gd name="connsiteY1" fmla="*/ 1009650 h 2549525"/>
                <a:gd name="connsiteX2" fmla="*/ 269875 w 1044575"/>
                <a:gd name="connsiteY2" fmla="*/ 2549525 h 2549525"/>
                <a:gd name="connsiteX3" fmla="*/ 0 w 1044575"/>
                <a:gd name="connsiteY3" fmla="*/ 514350 h 2549525"/>
                <a:gd name="connsiteX4" fmla="*/ 187325 w 1044575"/>
                <a:gd name="connsiteY4" fmla="*/ 0 h 2549525"/>
                <a:gd name="connsiteX0" fmla="*/ 187325 w 1044575"/>
                <a:gd name="connsiteY0" fmla="*/ 0 h 2414751"/>
                <a:gd name="connsiteX1" fmla="*/ 1044575 w 1044575"/>
                <a:gd name="connsiteY1" fmla="*/ 1009650 h 2414751"/>
                <a:gd name="connsiteX2" fmla="*/ 366080 w 1044575"/>
                <a:gd name="connsiteY2" fmla="*/ 2414751 h 2414751"/>
                <a:gd name="connsiteX3" fmla="*/ 0 w 1044575"/>
                <a:gd name="connsiteY3" fmla="*/ 514350 h 2414751"/>
                <a:gd name="connsiteX4" fmla="*/ 187325 w 1044575"/>
                <a:gd name="connsiteY4" fmla="*/ 0 h 2414751"/>
                <a:gd name="connsiteX0" fmla="*/ 187325 w 1235709"/>
                <a:gd name="connsiteY0" fmla="*/ 0 h 2414751"/>
                <a:gd name="connsiteX1" fmla="*/ 1235709 w 1235709"/>
                <a:gd name="connsiteY1" fmla="*/ 1384838 h 2414751"/>
                <a:gd name="connsiteX2" fmla="*/ 366080 w 1235709"/>
                <a:gd name="connsiteY2" fmla="*/ 2414751 h 2414751"/>
                <a:gd name="connsiteX3" fmla="*/ 0 w 1235709"/>
                <a:gd name="connsiteY3" fmla="*/ 514350 h 2414751"/>
                <a:gd name="connsiteX4" fmla="*/ 187325 w 1235709"/>
                <a:gd name="connsiteY4" fmla="*/ 0 h 2414751"/>
                <a:gd name="connsiteX0" fmla="*/ 192470 w 1240854"/>
                <a:gd name="connsiteY0" fmla="*/ 0 h 2414751"/>
                <a:gd name="connsiteX1" fmla="*/ 1240854 w 1240854"/>
                <a:gd name="connsiteY1" fmla="*/ 1384838 h 2414751"/>
                <a:gd name="connsiteX2" fmla="*/ 371225 w 1240854"/>
                <a:gd name="connsiteY2" fmla="*/ 2414751 h 2414751"/>
                <a:gd name="connsiteX3" fmla="*/ 0 w 1240854"/>
                <a:gd name="connsiteY3" fmla="*/ 1470470 h 2414751"/>
                <a:gd name="connsiteX4" fmla="*/ 192470 w 1240854"/>
                <a:gd name="connsiteY4" fmla="*/ 0 h 2414751"/>
                <a:gd name="connsiteX0" fmla="*/ 400217 w 1240854"/>
                <a:gd name="connsiteY0" fmla="*/ 0 h 1396419"/>
                <a:gd name="connsiteX1" fmla="*/ 1240854 w 1240854"/>
                <a:gd name="connsiteY1" fmla="*/ 366506 h 1396419"/>
                <a:gd name="connsiteX2" fmla="*/ 371225 w 1240854"/>
                <a:gd name="connsiteY2" fmla="*/ 1396419 h 1396419"/>
                <a:gd name="connsiteX3" fmla="*/ 0 w 1240854"/>
                <a:gd name="connsiteY3" fmla="*/ 452138 h 1396419"/>
                <a:gd name="connsiteX4" fmla="*/ 400217 w 1240854"/>
                <a:gd name="connsiteY4" fmla="*/ 0 h 1396419"/>
                <a:gd name="connsiteX0" fmla="*/ 359567 w 1200204"/>
                <a:gd name="connsiteY0" fmla="*/ 0 h 1396419"/>
                <a:gd name="connsiteX1" fmla="*/ 1200204 w 1200204"/>
                <a:gd name="connsiteY1" fmla="*/ 366506 h 1396419"/>
                <a:gd name="connsiteX2" fmla="*/ 330575 w 1200204"/>
                <a:gd name="connsiteY2" fmla="*/ 1396419 h 1396419"/>
                <a:gd name="connsiteX3" fmla="*/ 0 w 1200204"/>
                <a:gd name="connsiteY3" fmla="*/ 453031 h 1396419"/>
                <a:gd name="connsiteX4" fmla="*/ 359567 w 1200204"/>
                <a:gd name="connsiteY4" fmla="*/ 0 h 1396419"/>
                <a:gd name="connsiteX0" fmla="*/ 382327 w 1200204"/>
                <a:gd name="connsiteY0" fmla="*/ 0 h 1393935"/>
                <a:gd name="connsiteX1" fmla="*/ 1200204 w 1200204"/>
                <a:gd name="connsiteY1" fmla="*/ 364022 h 1393935"/>
                <a:gd name="connsiteX2" fmla="*/ 330575 w 1200204"/>
                <a:gd name="connsiteY2" fmla="*/ 1393935 h 1393935"/>
                <a:gd name="connsiteX3" fmla="*/ 0 w 1200204"/>
                <a:gd name="connsiteY3" fmla="*/ 450547 h 1393935"/>
                <a:gd name="connsiteX4" fmla="*/ 382327 w 1200204"/>
                <a:gd name="connsiteY4" fmla="*/ 0 h 1393935"/>
                <a:gd name="connsiteX0" fmla="*/ 361953 w 1200204"/>
                <a:gd name="connsiteY0" fmla="*/ 0 h 1369584"/>
                <a:gd name="connsiteX1" fmla="*/ 1200204 w 1200204"/>
                <a:gd name="connsiteY1" fmla="*/ 339671 h 1369584"/>
                <a:gd name="connsiteX2" fmla="*/ 330575 w 1200204"/>
                <a:gd name="connsiteY2" fmla="*/ 1369584 h 1369584"/>
                <a:gd name="connsiteX3" fmla="*/ 0 w 1200204"/>
                <a:gd name="connsiteY3" fmla="*/ 426196 h 1369584"/>
                <a:gd name="connsiteX4" fmla="*/ 361953 w 1200204"/>
                <a:gd name="connsiteY4" fmla="*/ 0 h 1369584"/>
                <a:gd name="connsiteX0" fmla="*/ 386402 w 1224653"/>
                <a:gd name="connsiteY0" fmla="*/ 0 h 1369584"/>
                <a:gd name="connsiteX1" fmla="*/ 1224653 w 1224653"/>
                <a:gd name="connsiteY1" fmla="*/ 339671 h 1369584"/>
                <a:gd name="connsiteX2" fmla="*/ 355024 w 1224653"/>
                <a:gd name="connsiteY2" fmla="*/ 1369584 h 1369584"/>
                <a:gd name="connsiteX3" fmla="*/ 0 w 1224653"/>
                <a:gd name="connsiteY3" fmla="*/ 455417 h 1369584"/>
                <a:gd name="connsiteX4" fmla="*/ 386402 w 1224653"/>
                <a:gd name="connsiteY4" fmla="*/ 0 h 1369584"/>
                <a:gd name="connsiteX0" fmla="*/ 388238 w 1226489"/>
                <a:gd name="connsiteY0" fmla="*/ 0 h 1369584"/>
                <a:gd name="connsiteX1" fmla="*/ 1226489 w 1226489"/>
                <a:gd name="connsiteY1" fmla="*/ 339671 h 1369584"/>
                <a:gd name="connsiteX2" fmla="*/ 356860 w 1226489"/>
                <a:gd name="connsiteY2" fmla="*/ 1369584 h 1369584"/>
                <a:gd name="connsiteX3" fmla="*/ 0 w 1226489"/>
                <a:gd name="connsiteY3" fmla="*/ 390771 h 1369584"/>
                <a:gd name="connsiteX4" fmla="*/ 388238 w 1226489"/>
                <a:gd name="connsiteY4" fmla="*/ 0 h 1369584"/>
                <a:gd name="connsiteX0" fmla="*/ 317378 w 1226489"/>
                <a:gd name="connsiteY0" fmla="*/ 0 h 1380735"/>
                <a:gd name="connsiteX1" fmla="*/ 1226489 w 1226489"/>
                <a:gd name="connsiteY1" fmla="*/ 350822 h 1380735"/>
                <a:gd name="connsiteX2" fmla="*/ 356860 w 1226489"/>
                <a:gd name="connsiteY2" fmla="*/ 1380735 h 1380735"/>
                <a:gd name="connsiteX3" fmla="*/ 0 w 1226489"/>
                <a:gd name="connsiteY3" fmla="*/ 401922 h 1380735"/>
                <a:gd name="connsiteX4" fmla="*/ 317378 w 1226489"/>
                <a:gd name="connsiteY4" fmla="*/ 0 h 1380735"/>
                <a:gd name="connsiteX0" fmla="*/ 317378 w 1226489"/>
                <a:gd name="connsiteY0" fmla="*/ 0 h 1237232"/>
                <a:gd name="connsiteX1" fmla="*/ 1226489 w 1226489"/>
                <a:gd name="connsiteY1" fmla="*/ 350822 h 1237232"/>
                <a:gd name="connsiteX2" fmla="*/ 464104 w 1226489"/>
                <a:gd name="connsiteY2" fmla="*/ 1237232 h 1237232"/>
                <a:gd name="connsiteX3" fmla="*/ 0 w 1226489"/>
                <a:gd name="connsiteY3" fmla="*/ 401922 h 1237232"/>
                <a:gd name="connsiteX4" fmla="*/ 317378 w 1226489"/>
                <a:gd name="connsiteY4" fmla="*/ 0 h 1237232"/>
                <a:gd name="connsiteX0" fmla="*/ 317378 w 1091070"/>
                <a:gd name="connsiteY0" fmla="*/ 0 h 1237232"/>
                <a:gd name="connsiteX1" fmla="*/ 1091070 w 1091070"/>
                <a:gd name="connsiteY1" fmla="*/ 446128 h 1237232"/>
                <a:gd name="connsiteX2" fmla="*/ 464104 w 1091070"/>
                <a:gd name="connsiteY2" fmla="*/ 1237232 h 1237232"/>
                <a:gd name="connsiteX3" fmla="*/ 0 w 1091070"/>
                <a:gd name="connsiteY3" fmla="*/ 401922 h 1237232"/>
                <a:gd name="connsiteX4" fmla="*/ 317378 w 1091070"/>
                <a:gd name="connsiteY4" fmla="*/ 0 h 1237232"/>
                <a:gd name="connsiteX0" fmla="*/ 317378 w 1114087"/>
                <a:gd name="connsiteY0" fmla="*/ 0 h 1237232"/>
                <a:gd name="connsiteX1" fmla="*/ 1114087 w 1114087"/>
                <a:gd name="connsiteY1" fmla="*/ 461764 h 1237232"/>
                <a:gd name="connsiteX2" fmla="*/ 464104 w 1114087"/>
                <a:gd name="connsiteY2" fmla="*/ 1237232 h 1237232"/>
                <a:gd name="connsiteX3" fmla="*/ 0 w 1114087"/>
                <a:gd name="connsiteY3" fmla="*/ 401922 h 1237232"/>
                <a:gd name="connsiteX4" fmla="*/ 317378 w 1114087"/>
                <a:gd name="connsiteY4" fmla="*/ 0 h 1237232"/>
                <a:gd name="connsiteX0" fmla="*/ 317378 w 1114087"/>
                <a:gd name="connsiteY0" fmla="*/ 0 h 1259257"/>
                <a:gd name="connsiteX1" fmla="*/ 1114087 w 1114087"/>
                <a:gd name="connsiteY1" fmla="*/ 461764 h 1259257"/>
                <a:gd name="connsiteX2" fmla="*/ 473195 w 1114087"/>
                <a:gd name="connsiteY2" fmla="*/ 1259257 h 1259257"/>
                <a:gd name="connsiteX3" fmla="*/ 0 w 1114087"/>
                <a:gd name="connsiteY3" fmla="*/ 401922 h 1259257"/>
                <a:gd name="connsiteX4" fmla="*/ 317378 w 1114087"/>
                <a:gd name="connsiteY4" fmla="*/ 0 h 1259257"/>
                <a:gd name="connsiteX0" fmla="*/ 317378 w 1114087"/>
                <a:gd name="connsiteY0" fmla="*/ 0 h 1548213"/>
                <a:gd name="connsiteX1" fmla="*/ 1114087 w 1114087"/>
                <a:gd name="connsiteY1" fmla="*/ 461764 h 1548213"/>
                <a:gd name="connsiteX2" fmla="*/ 680803 w 1114087"/>
                <a:gd name="connsiteY2" fmla="*/ 1548213 h 1548213"/>
                <a:gd name="connsiteX3" fmla="*/ 0 w 1114087"/>
                <a:gd name="connsiteY3" fmla="*/ 401922 h 1548213"/>
                <a:gd name="connsiteX4" fmla="*/ 317378 w 1114087"/>
                <a:gd name="connsiteY4" fmla="*/ 0 h 1548213"/>
                <a:gd name="connsiteX0" fmla="*/ 317378 w 1326232"/>
                <a:gd name="connsiteY0" fmla="*/ 0 h 1548213"/>
                <a:gd name="connsiteX1" fmla="*/ 1326232 w 1326232"/>
                <a:gd name="connsiteY1" fmla="*/ 804522 h 1548213"/>
                <a:gd name="connsiteX2" fmla="*/ 680803 w 1326232"/>
                <a:gd name="connsiteY2" fmla="*/ 1548213 h 1548213"/>
                <a:gd name="connsiteX3" fmla="*/ 0 w 1326232"/>
                <a:gd name="connsiteY3" fmla="*/ 401922 h 1548213"/>
                <a:gd name="connsiteX4" fmla="*/ 317378 w 1326232"/>
                <a:gd name="connsiteY4" fmla="*/ 0 h 1548213"/>
                <a:gd name="connsiteX0" fmla="*/ 317378 w 1326232"/>
                <a:gd name="connsiteY0" fmla="*/ 0 h 1572087"/>
                <a:gd name="connsiteX1" fmla="*/ 1326232 w 1326232"/>
                <a:gd name="connsiteY1" fmla="*/ 804522 h 1572087"/>
                <a:gd name="connsiteX2" fmla="*/ 697283 w 1326232"/>
                <a:gd name="connsiteY2" fmla="*/ 1572087 h 1572087"/>
                <a:gd name="connsiteX3" fmla="*/ 0 w 1326232"/>
                <a:gd name="connsiteY3" fmla="*/ 401922 h 1572087"/>
                <a:gd name="connsiteX4" fmla="*/ 317378 w 1326232"/>
                <a:gd name="connsiteY4" fmla="*/ 0 h 1572087"/>
                <a:gd name="connsiteX0" fmla="*/ 317378 w 1388499"/>
                <a:gd name="connsiteY0" fmla="*/ 0 h 1572087"/>
                <a:gd name="connsiteX1" fmla="*/ 1388499 w 1388499"/>
                <a:gd name="connsiteY1" fmla="*/ 837661 h 1572087"/>
                <a:gd name="connsiteX2" fmla="*/ 697283 w 1388499"/>
                <a:gd name="connsiteY2" fmla="*/ 1572087 h 1572087"/>
                <a:gd name="connsiteX3" fmla="*/ 0 w 1388499"/>
                <a:gd name="connsiteY3" fmla="*/ 401922 h 1572087"/>
                <a:gd name="connsiteX4" fmla="*/ 317378 w 1388499"/>
                <a:gd name="connsiteY4" fmla="*/ 0 h 1572087"/>
                <a:gd name="connsiteX0" fmla="*/ 402966 w 1474087"/>
                <a:gd name="connsiteY0" fmla="*/ 0 h 1572087"/>
                <a:gd name="connsiteX1" fmla="*/ 1474087 w 1474087"/>
                <a:gd name="connsiteY1" fmla="*/ 837661 h 1572087"/>
                <a:gd name="connsiteX2" fmla="*/ 782871 w 1474087"/>
                <a:gd name="connsiteY2" fmla="*/ 1572087 h 1572087"/>
                <a:gd name="connsiteX3" fmla="*/ 0 w 1474087"/>
                <a:gd name="connsiteY3" fmla="*/ 282850 h 1572087"/>
                <a:gd name="connsiteX4" fmla="*/ 402966 w 1474087"/>
                <a:gd name="connsiteY4" fmla="*/ 0 h 1572087"/>
                <a:gd name="connsiteX0" fmla="*/ 293777 w 1474087"/>
                <a:gd name="connsiteY0" fmla="*/ 0 h 1627942"/>
                <a:gd name="connsiteX1" fmla="*/ 1474087 w 1474087"/>
                <a:gd name="connsiteY1" fmla="*/ 893516 h 1627942"/>
                <a:gd name="connsiteX2" fmla="*/ 782871 w 1474087"/>
                <a:gd name="connsiteY2" fmla="*/ 1627942 h 1627942"/>
                <a:gd name="connsiteX3" fmla="*/ 0 w 1474087"/>
                <a:gd name="connsiteY3" fmla="*/ 338705 h 1627942"/>
                <a:gd name="connsiteX4" fmla="*/ 293777 w 1474087"/>
                <a:gd name="connsiteY4" fmla="*/ 0 h 1627942"/>
                <a:gd name="connsiteX0" fmla="*/ 268793 w 1449103"/>
                <a:gd name="connsiteY0" fmla="*/ 0 h 1627942"/>
                <a:gd name="connsiteX1" fmla="*/ 1449103 w 1449103"/>
                <a:gd name="connsiteY1" fmla="*/ 893516 h 1627942"/>
                <a:gd name="connsiteX2" fmla="*/ 757887 w 1449103"/>
                <a:gd name="connsiteY2" fmla="*/ 1627942 h 1627942"/>
                <a:gd name="connsiteX3" fmla="*/ 0 w 1449103"/>
                <a:gd name="connsiteY3" fmla="*/ 310944 h 1627942"/>
                <a:gd name="connsiteX4" fmla="*/ 268793 w 1449103"/>
                <a:gd name="connsiteY4" fmla="*/ 0 h 1627942"/>
                <a:gd name="connsiteX0" fmla="*/ 249974 w 1449103"/>
                <a:gd name="connsiteY0" fmla="*/ 0 h 1641430"/>
                <a:gd name="connsiteX1" fmla="*/ 1449103 w 1449103"/>
                <a:gd name="connsiteY1" fmla="*/ 907004 h 1641430"/>
                <a:gd name="connsiteX2" fmla="*/ 757887 w 1449103"/>
                <a:gd name="connsiteY2" fmla="*/ 1641430 h 1641430"/>
                <a:gd name="connsiteX3" fmla="*/ 0 w 1449103"/>
                <a:gd name="connsiteY3" fmla="*/ 324432 h 1641430"/>
                <a:gd name="connsiteX4" fmla="*/ 249974 w 1449103"/>
                <a:gd name="connsiteY4" fmla="*/ 0 h 1641430"/>
                <a:gd name="connsiteX0" fmla="*/ 555157 w 1754286"/>
                <a:gd name="connsiteY0" fmla="*/ 183810 h 1825240"/>
                <a:gd name="connsiteX1" fmla="*/ 1754286 w 1754286"/>
                <a:gd name="connsiteY1" fmla="*/ 1090814 h 1825240"/>
                <a:gd name="connsiteX2" fmla="*/ 1063070 w 1754286"/>
                <a:gd name="connsiteY2" fmla="*/ 1825240 h 1825240"/>
                <a:gd name="connsiteX3" fmla="*/ 0 w 1754286"/>
                <a:gd name="connsiteY3" fmla="*/ 0 h 1825240"/>
                <a:gd name="connsiteX4" fmla="*/ 555157 w 1754286"/>
                <a:gd name="connsiteY4" fmla="*/ 183810 h 1825240"/>
                <a:gd name="connsiteX0" fmla="*/ 598876 w 1754286"/>
                <a:gd name="connsiteY0" fmla="*/ 244784 h 1825240"/>
                <a:gd name="connsiteX1" fmla="*/ 1754286 w 1754286"/>
                <a:gd name="connsiteY1" fmla="*/ 1090814 h 1825240"/>
                <a:gd name="connsiteX2" fmla="*/ 1063070 w 1754286"/>
                <a:gd name="connsiteY2" fmla="*/ 1825240 h 1825240"/>
                <a:gd name="connsiteX3" fmla="*/ 0 w 1754286"/>
                <a:gd name="connsiteY3" fmla="*/ 0 h 1825240"/>
                <a:gd name="connsiteX4" fmla="*/ 598876 w 1754286"/>
                <a:gd name="connsiteY4" fmla="*/ 244784 h 1825240"/>
                <a:gd name="connsiteX0" fmla="*/ 618269 w 1773679"/>
                <a:gd name="connsiteY0" fmla="*/ 291770 h 1872226"/>
                <a:gd name="connsiteX1" fmla="*/ 1773679 w 1773679"/>
                <a:gd name="connsiteY1" fmla="*/ 1137800 h 1872226"/>
                <a:gd name="connsiteX2" fmla="*/ 1082463 w 1773679"/>
                <a:gd name="connsiteY2" fmla="*/ 1872226 h 1872226"/>
                <a:gd name="connsiteX3" fmla="*/ 0 w 1773679"/>
                <a:gd name="connsiteY3" fmla="*/ 0 h 1872226"/>
                <a:gd name="connsiteX4" fmla="*/ 618269 w 1773679"/>
                <a:gd name="connsiteY4" fmla="*/ 291770 h 1872226"/>
                <a:gd name="connsiteX0" fmla="*/ 1259230 w 1773679"/>
                <a:gd name="connsiteY0" fmla="*/ 207285 h 1872226"/>
                <a:gd name="connsiteX1" fmla="*/ 1773679 w 1773679"/>
                <a:gd name="connsiteY1" fmla="*/ 1137800 h 1872226"/>
                <a:gd name="connsiteX2" fmla="*/ 1082463 w 1773679"/>
                <a:gd name="connsiteY2" fmla="*/ 1872226 h 1872226"/>
                <a:gd name="connsiteX3" fmla="*/ 0 w 1773679"/>
                <a:gd name="connsiteY3" fmla="*/ 0 h 1872226"/>
                <a:gd name="connsiteX4" fmla="*/ 1259230 w 1773679"/>
                <a:gd name="connsiteY4" fmla="*/ 207285 h 1872226"/>
                <a:gd name="connsiteX0" fmla="*/ 355200 w 869649"/>
                <a:gd name="connsiteY0" fmla="*/ 328632 h 1993573"/>
                <a:gd name="connsiteX1" fmla="*/ 869649 w 869649"/>
                <a:gd name="connsiteY1" fmla="*/ 1259147 h 1993573"/>
                <a:gd name="connsiteX2" fmla="*/ 178433 w 869649"/>
                <a:gd name="connsiteY2" fmla="*/ 1993573 h 1993573"/>
                <a:gd name="connsiteX3" fmla="*/ 0 w 869649"/>
                <a:gd name="connsiteY3" fmla="*/ 0 h 1993573"/>
                <a:gd name="connsiteX4" fmla="*/ 355200 w 869649"/>
                <a:gd name="connsiteY4" fmla="*/ 328632 h 1993573"/>
                <a:gd name="connsiteX0" fmla="*/ 355200 w 869649"/>
                <a:gd name="connsiteY0" fmla="*/ 328632 h 1535534"/>
                <a:gd name="connsiteX1" fmla="*/ 869649 w 869649"/>
                <a:gd name="connsiteY1" fmla="*/ 1259147 h 1535534"/>
                <a:gd name="connsiteX2" fmla="*/ 378979 w 869649"/>
                <a:gd name="connsiteY2" fmla="*/ 1535534 h 1535534"/>
                <a:gd name="connsiteX3" fmla="*/ 0 w 869649"/>
                <a:gd name="connsiteY3" fmla="*/ 0 h 1535534"/>
                <a:gd name="connsiteX4" fmla="*/ 355200 w 869649"/>
                <a:gd name="connsiteY4" fmla="*/ 328632 h 1535534"/>
                <a:gd name="connsiteX0" fmla="*/ 355200 w 909519"/>
                <a:gd name="connsiteY0" fmla="*/ 328632 h 1535534"/>
                <a:gd name="connsiteX1" fmla="*/ 909519 w 909519"/>
                <a:gd name="connsiteY1" fmla="*/ 1331667 h 1535534"/>
                <a:gd name="connsiteX2" fmla="*/ 378979 w 909519"/>
                <a:gd name="connsiteY2" fmla="*/ 1535534 h 1535534"/>
                <a:gd name="connsiteX3" fmla="*/ 0 w 909519"/>
                <a:gd name="connsiteY3" fmla="*/ 0 h 1535534"/>
                <a:gd name="connsiteX4" fmla="*/ 355200 w 909519"/>
                <a:gd name="connsiteY4" fmla="*/ 328632 h 1535534"/>
                <a:gd name="connsiteX0" fmla="*/ 355200 w 909519"/>
                <a:gd name="connsiteY0" fmla="*/ 328632 h 1507065"/>
                <a:gd name="connsiteX1" fmla="*/ 909519 w 909519"/>
                <a:gd name="connsiteY1" fmla="*/ 1331667 h 1507065"/>
                <a:gd name="connsiteX2" fmla="*/ 357290 w 909519"/>
                <a:gd name="connsiteY2" fmla="*/ 1507065 h 1507065"/>
                <a:gd name="connsiteX3" fmla="*/ 0 w 909519"/>
                <a:gd name="connsiteY3" fmla="*/ 0 h 1507065"/>
                <a:gd name="connsiteX4" fmla="*/ 355200 w 909519"/>
                <a:gd name="connsiteY4" fmla="*/ 328632 h 1507065"/>
                <a:gd name="connsiteX0" fmla="*/ 411655 w 965974"/>
                <a:gd name="connsiteY0" fmla="*/ 369094 h 1547527"/>
                <a:gd name="connsiteX1" fmla="*/ 965974 w 965974"/>
                <a:gd name="connsiteY1" fmla="*/ 1372129 h 1547527"/>
                <a:gd name="connsiteX2" fmla="*/ 413745 w 965974"/>
                <a:gd name="connsiteY2" fmla="*/ 1547527 h 1547527"/>
                <a:gd name="connsiteX3" fmla="*/ 0 w 965974"/>
                <a:gd name="connsiteY3" fmla="*/ 0 h 1547527"/>
                <a:gd name="connsiteX4" fmla="*/ 411655 w 965974"/>
                <a:gd name="connsiteY4" fmla="*/ 369094 h 1547527"/>
                <a:gd name="connsiteX0" fmla="*/ 410804 w 965974"/>
                <a:gd name="connsiteY0" fmla="*/ 359006 h 1547527"/>
                <a:gd name="connsiteX1" fmla="*/ 965974 w 965974"/>
                <a:gd name="connsiteY1" fmla="*/ 1372129 h 1547527"/>
                <a:gd name="connsiteX2" fmla="*/ 413745 w 965974"/>
                <a:gd name="connsiteY2" fmla="*/ 1547527 h 1547527"/>
                <a:gd name="connsiteX3" fmla="*/ 0 w 965974"/>
                <a:gd name="connsiteY3" fmla="*/ 0 h 1547527"/>
                <a:gd name="connsiteX4" fmla="*/ 410804 w 965974"/>
                <a:gd name="connsiteY4" fmla="*/ 359006 h 1547527"/>
                <a:gd name="connsiteX0" fmla="*/ 375134 w 930304"/>
                <a:gd name="connsiteY0" fmla="*/ 364891 h 1553412"/>
                <a:gd name="connsiteX1" fmla="*/ 930304 w 930304"/>
                <a:gd name="connsiteY1" fmla="*/ 1378014 h 1553412"/>
                <a:gd name="connsiteX2" fmla="*/ 378075 w 930304"/>
                <a:gd name="connsiteY2" fmla="*/ 1553412 h 1553412"/>
                <a:gd name="connsiteX3" fmla="*/ 0 w 930304"/>
                <a:gd name="connsiteY3" fmla="*/ 0 h 1553412"/>
                <a:gd name="connsiteX4" fmla="*/ 375134 w 930304"/>
                <a:gd name="connsiteY4" fmla="*/ 364891 h 1553412"/>
                <a:gd name="connsiteX0" fmla="*/ 309273 w 930304"/>
                <a:gd name="connsiteY0" fmla="*/ 394505 h 1553412"/>
                <a:gd name="connsiteX1" fmla="*/ 930304 w 930304"/>
                <a:gd name="connsiteY1" fmla="*/ 1378014 h 1553412"/>
                <a:gd name="connsiteX2" fmla="*/ 378075 w 930304"/>
                <a:gd name="connsiteY2" fmla="*/ 1553412 h 1553412"/>
                <a:gd name="connsiteX3" fmla="*/ 0 w 930304"/>
                <a:gd name="connsiteY3" fmla="*/ 0 h 1553412"/>
                <a:gd name="connsiteX4" fmla="*/ 309273 w 930304"/>
                <a:gd name="connsiteY4" fmla="*/ 394505 h 1553412"/>
                <a:gd name="connsiteX0" fmla="*/ 309273 w 924200"/>
                <a:gd name="connsiteY0" fmla="*/ 394505 h 1553412"/>
                <a:gd name="connsiteX1" fmla="*/ 924200 w 924200"/>
                <a:gd name="connsiteY1" fmla="*/ 1316747 h 1553412"/>
                <a:gd name="connsiteX2" fmla="*/ 378075 w 924200"/>
                <a:gd name="connsiteY2" fmla="*/ 1553412 h 1553412"/>
                <a:gd name="connsiteX3" fmla="*/ 0 w 924200"/>
                <a:gd name="connsiteY3" fmla="*/ 0 h 1553412"/>
                <a:gd name="connsiteX4" fmla="*/ 309273 w 924200"/>
                <a:gd name="connsiteY4" fmla="*/ 394505 h 1553412"/>
                <a:gd name="connsiteX0" fmla="*/ 309273 w 924200"/>
                <a:gd name="connsiteY0" fmla="*/ 394505 h 1541720"/>
                <a:gd name="connsiteX1" fmla="*/ 924200 w 924200"/>
                <a:gd name="connsiteY1" fmla="*/ 1316747 h 1541720"/>
                <a:gd name="connsiteX2" fmla="*/ 380351 w 924200"/>
                <a:gd name="connsiteY2" fmla="*/ 1541720 h 1541720"/>
                <a:gd name="connsiteX3" fmla="*/ 0 w 924200"/>
                <a:gd name="connsiteY3" fmla="*/ 0 h 1541720"/>
                <a:gd name="connsiteX4" fmla="*/ 309273 w 924200"/>
                <a:gd name="connsiteY4" fmla="*/ 394505 h 1541720"/>
                <a:gd name="connsiteX0" fmla="*/ 384938 w 924200"/>
                <a:gd name="connsiteY0" fmla="*/ 645501 h 1541720"/>
                <a:gd name="connsiteX1" fmla="*/ 924200 w 924200"/>
                <a:gd name="connsiteY1" fmla="*/ 1316747 h 1541720"/>
                <a:gd name="connsiteX2" fmla="*/ 380351 w 924200"/>
                <a:gd name="connsiteY2" fmla="*/ 1541720 h 1541720"/>
                <a:gd name="connsiteX3" fmla="*/ 0 w 924200"/>
                <a:gd name="connsiteY3" fmla="*/ 0 h 1541720"/>
                <a:gd name="connsiteX4" fmla="*/ 384938 w 924200"/>
                <a:gd name="connsiteY4" fmla="*/ 645501 h 1541720"/>
                <a:gd name="connsiteX0" fmla="*/ 93018 w 632280"/>
                <a:gd name="connsiteY0" fmla="*/ 32828 h 929047"/>
                <a:gd name="connsiteX1" fmla="*/ 632280 w 632280"/>
                <a:gd name="connsiteY1" fmla="*/ 704074 h 929047"/>
                <a:gd name="connsiteX2" fmla="*/ 88431 w 632280"/>
                <a:gd name="connsiteY2" fmla="*/ 929047 h 929047"/>
                <a:gd name="connsiteX3" fmla="*/ 0 w 632280"/>
                <a:gd name="connsiteY3" fmla="*/ 0 h 929047"/>
                <a:gd name="connsiteX4" fmla="*/ 93018 w 632280"/>
                <a:gd name="connsiteY4" fmla="*/ 32828 h 929047"/>
                <a:gd name="connsiteX0" fmla="*/ 93018 w 632280"/>
                <a:gd name="connsiteY0" fmla="*/ 32828 h 883518"/>
                <a:gd name="connsiteX1" fmla="*/ 632280 w 632280"/>
                <a:gd name="connsiteY1" fmla="*/ 704074 h 883518"/>
                <a:gd name="connsiteX2" fmla="*/ 97624 w 632280"/>
                <a:gd name="connsiteY2" fmla="*/ 883518 h 883518"/>
                <a:gd name="connsiteX3" fmla="*/ 0 w 632280"/>
                <a:gd name="connsiteY3" fmla="*/ 0 h 883518"/>
                <a:gd name="connsiteX4" fmla="*/ 93018 w 632280"/>
                <a:gd name="connsiteY4" fmla="*/ 32828 h 883518"/>
                <a:gd name="connsiteX0" fmla="*/ 93018 w 609552"/>
                <a:gd name="connsiteY0" fmla="*/ 32828 h 883518"/>
                <a:gd name="connsiteX1" fmla="*/ 609552 w 609552"/>
                <a:gd name="connsiteY1" fmla="*/ 653917 h 883518"/>
                <a:gd name="connsiteX2" fmla="*/ 97624 w 609552"/>
                <a:gd name="connsiteY2" fmla="*/ 883518 h 883518"/>
                <a:gd name="connsiteX3" fmla="*/ 0 w 609552"/>
                <a:gd name="connsiteY3" fmla="*/ 0 h 883518"/>
                <a:gd name="connsiteX4" fmla="*/ 93018 w 609552"/>
                <a:gd name="connsiteY4" fmla="*/ 32828 h 883518"/>
                <a:gd name="connsiteX0" fmla="*/ 191882 w 708416"/>
                <a:gd name="connsiteY0" fmla="*/ 165279 h 1015969"/>
                <a:gd name="connsiteX1" fmla="*/ 708416 w 708416"/>
                <a:gd name="connsiteY1" fmla="*/ 786368 h 1015969"/>
                <a:gd name="connsiteX2" fmla="*/ 196488 w 708416"/>
                <a:gd name="connsiteY2" fmla="*/ 1015969 h 1015969"/>
                <a:gd name="connsiteX3" fmla="*/ 0 w 708416"/>
                <a:gd name="connsiteY3" fmla="*/ 0 h 1015969"/>
                <a:gd name="connsiteX4" fmla="*/ 191882 w 708416"/>
                <a:gd name="connsiteY4" fmla="*/ 165279 h 1015969"/>
                <a:gd name="connsiteX0" fmla="*/ 164238 w 708416"/>
                <a:gd name="connsiteY0" fmla="*/ 0 h 1024827"/>
                <a:gd name="connsiteX1" fmla="*/ 708416 w 708416"/>
                <a:gd name="connsiteY1" fmla="*/ 795226 h 1024827"/>
                <a:gd name="connsiteX2" fmla="*/ 196488 w 708416"/>
                <a:gd name="connsiteY2" fmla="*/ 1024827 h 1024827"/>
                <a:gd name="connsiteX3" fmla="*/ 0 w 708416"/>
                <a:gd name="connsiteY3" fmla="*/ 8858 h 1024827"/>
                <a:gd name="connsiteX4" fmla="*/ 164238 w 708416"/>
                <a:gd name="connsiteY4" fmla="*/ 0 h 1024827"/>
                <a:gd name="connsiteX0" fmla="*/ 207911 w 752089"/>
                <a:gd name="connsiteY0" fmla="*/ 144846 h 1169673"/>
                <a:gd name="connsiteX1" fmla="*/ 752089 w 752089"/>
                <a:gd name="connsiteY1" fmla="*/ 940072 h 1169673"/>
                <a:gd name="connsiteX2" fmla="*/ 240161 w 752089"/>
                <a:gd name="connsiteY2" fmla="*/ 1169673 h 1169673"/>
                <a:gd name="connsiteX3" fmla="*/ 0 w 752089"/>
                <a:gd name="connsiteY3" fmla="*/ 0 h 1169673"/>
                <a:gd name="connsiteX4" fmla="*/ 207911 w 752089"/>
                <a:gd name="connsiteY4" fmla="*/ 144846 h 1169673"/>
                <a:gd name="connsiteX0" fmla="*/ 207911 w 761865"/>
                <a:gd name="connsiteY0" fmla="*/ 144846 h 1169673"/>
                <a:gd name="connsiteX1" fmla="*/ 761865 w 761865"/>
                <a:gd name="connsiteY1" fmla="*/ 995129 h 1169673"/>
                <a:gd name="connsiteX2" fmla="*/ 240161 w 761865"/>
                <a:gd name="connsiteY2" fmla="*/ 1169673 h 1169673"/>
                <a:gd name="connsiteX3" fmla="*/ 0 w 761865"/>
                <a:gd name="connsiteY3" fmla="*/ 0 h 1169673"/>
                <a:gd name="connsiteX4" fmla="*/ 207911 w 761865"/>
                <a:gd name="connsiteY4" fmla="*/ 144846 h 1169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865" h="1169673">
                  <a:moveTo>
                    <a:pt x="207911" y="144846"/>
                  </a:moveTo>
                  <a:lnTo>
                    <a:pt x="761865" y="995129"/>
                  </a:lnTo>
                  <a:lnTo>
                    <a:pt x="240161" y="1169673"/>
                  </a:lnTo>
                  <a:lnTo>
                    <a:pt x="0" y="0"/>
                  </a:lnTo>
                  <a:lnTo>
                    <a:pt x="207911" y="14484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41" name="圖片 40">
              <a:extLst>
                <a:ext uri="{FF2B5EF4-FFF2-40B4-BE49-F238E27FC236}">
                  <a16:creationId xmlns:a16="http://schemas.microsoft.com/office/drawing/2014/main" id="{B4E50BEB-66FC-40DA-8574-0B89B7FC5011}"/>
                </a:ext>
              </a:extLst>
            </p:cNvPr>
            <p:cNvPicPr>
              <a:picLocks noChangeAspect="1"/>
            </p:cNvPicPr>
            <p:nvPr/>
          </p:nvPicPr>
          <p:blipFill rotWithShape="1">
            <a:blip r:embed="rId6" cstate="screen">
              <a:alphaModFix amt="0"/>
              <a:extLst>
                <a:ext uri="{28A0092B-C50C-407E-A947-70E740481C1C}">
                  <a14:useLocalDpi xmlns:a14="http://schemas.microsoft.com/office/drawing/2010/main"/>
                </a:ext>
              </a:extLst>
            </a:blip>
            <a:srcRect/>
            <a:stretch/>
          </p:blipFill>
          <p:spPr>
            <a:xfrm>
              <a:off x="2616694" y="4836402"/>
              <a:ext cx="853154" cy="800474"/>
            </a:xfrm>
            <a:prstGeom prst="roundRect">
              <a:avLst>
                <a:gd name="adj" fmla="val 50000"/>
              </a:avLst>
            </a:prstGeom>
            <a:grpFill/>
          </p:spPr>
        </p:pic>
      </p:grpSp>
      <p:grpSp>
        <p:nvGrpSpPr>
          <p:cNvPr id="42" name="群組 41">
            <a:extLst>
              <a:ext uri="{FF2B5EF4-FFF2-40B4-BE49-F238E27FC236}">
                <a16:creationId xmlns:a16="http://schemas.microsoft.com/office/drawing/2014/main" id="{E73C0F90-696B-4E7F-8C0B-3A2E9CCDCF82}"/>
              </a:ext>
            </a:extLst>
          </p:cNvPr>
          <p:cNvGrpSpPr/>
          <p:nvPr/>
        </p:nvGrpSpPr>
        <p:grpSpPr>
          <a:xfrm>
            <a:off x="451509" y="3960528"/>
            <a:ext cx="426930" cy="279066"/>
            <a:chOff x="2616694" y="5210726"/>
            <a:chExt cx="1896933" cy="1239949"/>
          </a:xfrm>
          <a:solidFill>
            <a:srgbClr val="000000">
              <a:alpha val="0"/>
            </a:srgbClr>
          </a:solidFill>
        </p:grpSpPr>
        <p:sp>
          <p:nvSpPr>
            <p:cNvPr id="43" name="手繪多邊形: 圖案 42">
              <a:extLst>
                <a:ext uri="{FF2B5EF4-FFF2-40B4-BE49-F238E27FC236}">
                  <a16:creationId xmlns:a16="http://schemas.microsoft.com/office/drawing/2014/main" id="{9FB076EA-BC79-4E1B-A136-D5FBCF5387BB}"/>
                </a:ext>
              </a:extLst>
            </p:cNvPr>
            <p:cNvSpPr/>
            <p:nvPr/>
          </p:nvSpPr>
          <p:spPr>
            <a:xfrm rot="6036187">
              <a:off x="3137873" y="5074922"/>
              <a:ext cx="1239949" cy="1511558"/>
            </a:xfrm>
            <a:custGeom>
              <a:avLst/>
              <a:gdLst>
                <a:gd name="connsiteX0" fmla="*/ 0 w 800100"/>
                <a:gd name="connsiteY0" fmla="*/ 457200 h 1952625"/>
                <a:gd name="connsiteX1" fmla="*/ 800100 w 800100"/>
                <a:gd name="connsiteY1" fmla="*/ 0 h 1952625"/>
                <a:gd name="connsiteX2" fmla="*/ 800100 w 800100"/>
                <a:gd name="connsiteY2" fmla="*/ 1952625 h 1952625"/>
                <a:gd name="connsiteX3" fmla="*/ 9525 w 800100"/>
                <a:gd name="connsiteY3" fmla="*/ 1104900 h 1952625"/>
                <a:gd name="connsiteX4" fmla="*/ 0 w 800100"/>
                <a:gd name="connsiteY4" fmla="*/ 457200 h 1952625"/>
                <a:gd name="connsiteX0" fmla="*/ 0 w 800100"/>
                <a:gd name="connsiteY0" fmla="*/ 457200 h 3038475"/>
                <a:gd name="connsiteX1" fmla="*/ 800100 w 800100"/>
                <a:gd name="connsiteY1" fmla="*/ 0 h 3038475"/>
                <a:gd name="connsiteX2" fmla="*/ 171450 w 800100"/>
                <a:gd name="connsiteY2" fmla="*/ 3038475 h 3038475"/>
                <a:gd name="connsiteX3" fmla="*/ 9525 w 800100"/>
                <a:gd name="connsiteY3" fmla="*/ 1104900 h 3038475"/>
                <a:gd name="connsiteX4" fmla="*/ 0 w 800100"/>
                <a:gd name="connsiteY4" fmla="*/ 457200 h 3038475"/>
                <a:gd name="connsiteX0" fmla="*/ 0 w 965200"/>
                <a:gd name="connsiteY0" fmla="*/ 0 h 2581275"/>
                <a:gd name="connsiteX1" fmla="*/ 965200 w 965200"/>
                <a:gd name="connsiteY1" fmla="*/ 1060450 h 2581275"/>
                <a:gd name="connsiteX2" fmla="*/ 171450 w 965200"/>
                <a:gd name="connsiteY2" fmla="*/ 2581275 h 2581275"/>
                <a:gd name="connsiteX3" fmla="*/ 9525 w 965200"/>
                <a:gd name="connsiteY3" fmla="*/ 647700 h 2581275"/>
                <a:gd name="connsiteX4" fmla="*/ 0 w 965200"/>
                <a:gd name="connsiteY4" fmla="*/ 0 h 2581275"/>
                <a:gd name="connsiteX0" fmla="*/ 117475 w 955675"/>
                <a:gd name="connsiteY0" fmla="*/ 0 h 2511425"/>
                <a:gd name="connsiteX1" fmla="*/ 955675 w 955675"/>
                <a:gd name="connsiteY1" fmla="*/ 990600 h 2511425"/>
                <a:gd name="connsiteX2" fmla="*/ 161925 w 955675"/>
                <a:gd name="connsiteY2" fmla="*/ 2511425 h 2511425"/>
                <a:gd name="connsiteX3" fmla="*/ 0 w 955675"/>
                <a:gd name="connsiteY3" fmla="*/ 577850 h 2511425"/>
                <a:gd name="connsiteX4" fmla="*/ 117475 w 955675"/>
                <a:gd name="connsiteY4" fmla="*/ 0 h 2511425"/>
                <a:gd name="connsiteX0" fmla="*/ 206375 w 1044575"/>
                <a:gd name="connsiteY0" fmla="*/ 0 h 2511425"/>
                <a:gd name="connsiteX1" fmla="*/ 1044575 w 1044575"/>
                <a:gd name="connsiteY1" fmla="*/ 990600 h 2511425"/>
                <a:gd name="connsiteX2" fmla="*/ 250825 w 1044575"/>
                <a:gd name="connsiteY2" fmla="*/ 2511425 h 2511425"/>
                <a:gd name="connsiteX3" fmla="*/ 0 w 1044575"/>
                <a:gd name="connsiteY3" fmla="*/ 495300 h 2511425"/>
                <a:gd name="connsiteX4" fmla="*/ 206375 w 1044575"/>
                <a:gd name="connsiteY4" fmla="*/ 0 h 2511425"/>
                <a:gd name="connsiteX0" fmla="*/ 187325 w 1044575"/>
                <a:gd name="connsiteY0" fmla="*/ 0 h 2530475"/>
                <a:gd name="connsiteX1" fmla="*/ 1044575 w 1044575"/>
                <a:gd name="connsiteY1" fmla="*/ 1009650 h 2530475"/>
                <a:gd name="connsiteX2" fmla="*/ 250825 w 1044575"/>
                <a:gd name="connsiteY2" fmla="*/ 2530475 h 2530475"/>
                <a:gd name="connsiteX3" fmla="*/ 0 w 1044575"/>
                <a:gd name="connsiteY3" fmla="*/ 514350 h 2530475"/>
                <a:gd name="connsiteX4" fmla="*/ 187325 w 1044575"/>
                <a:gd name="connsiteY4" fmla="*/ 0 h 2530475"/>
                <a:gd name="connsiteX0" fmla="*/ 187325 w 1044575"/>
                <a:gd name="connsiteY0" fmla="*/ 0 h 2549525"/>
                <a:gd name="connsiteX1" fmla="*/ 1044575 w 1044575"/>
                <a:gd name="connsiteY1" fmla="*/ 1009650 h 2549525"/>
                <a:gd name="connsiteX2" fmla="*/ 269875 w 1044575"/>
                <a:gd name="connsiteY2" fmla="*/ 2549525 h 2549525"/>
                <a:gd name="connsiteX3" fmla="*/ 0 w 1044575"/>
                <a:gd name="connsiteY3" fmla="*/ 514350 h 2549525"/>
                <a:gd name="connsiteX4" fmla="*/ 187325 w 1044575"/>
                <a:gd name="connsiteY4" fmla="*/ 0 h 2549525"/>
                <a:gd name="connsiteX0" fmla="*/ 187325 w 1044575"/>
                <a:gd name="connsiteY0" fmla="*/ 0 h 2414751"/>
                <a:gd name="connsiteX1" fmla="*/ 1044575 w 1044575"/>
                <a:gd name="connsiteY1" fmla="*/ 1009650 h 2414751"/>
                <a:gd name="connsiteX2" fmla="*/ 366080 w 1044575"/>
                <a:gd name="connsiteY2" fmla="*/ 2414751 h 2414751"/>
                <a:gd name="connsiteX3" fmla="*/ 0 w 1044575"/>
                <a:gd name="connsiteY3" fmla="*/ 514350 h 2414751"/>
                <a:gd name="connsiteX4" fmla="*/ 187325 w 1044575"/>
                <a:gd name="connsiteY4" fmla="*/ 0 h 2414751"/>
                <a:gd name="connsiteX0" fmla="*/ 187325 w 1235709"/>
                <a:gd name="connsiteY0" fmla="*/ 0 h 2414751"/>
                <a:gd name="connsiteX1" fmla="*/ 1235709 w 1235709"/>
                <a:gd name="connsiteY1" fmla="*/ 1384838 h 2414751"/>
                <a:gd name="connsiteX2" fmla="*/ 366080 w 1235709"/>
                <a:gd name="connsiteY2" fmla="*/ 2414751 h 2414751"/>
                <a:gd name="connsiteX3" fmla="*/ 0 w 1235709"/>
                <a:gd name="connsiteY3" fmla="*/ 514350 h 2414751"/>
                <a:gd name="connsiteX4" fmla="*/ 187325 w 1235709"/>
                <a:gd name="connsiteY4" fmla="*/ 0 h 2414751"/>
                <a:gd name="connsiteX0" fmla="*/ 192470 w 1240854"/>
                <a:gd name="connsiteY0" fmla="*/ 0 h 2414751"/>
                <a:gd name="connsiteX1" fmla="*/ 1240854 w 1240854"/>
                <a:gd name="connsiteY1" fmla="*/ 1384838 h 2414751"/>
                <a:gd name="connsiteX2" fmla="*/ 371225 w 1240854"/>
                <a:gd name="connsiteY2" fmla="*/ 2414751 h 2414751"/>
                <a:gd name="connsiteX3" fmla="*/ 0 w 1240854"/>
                <a:gd name="connsiteY3" fmla="*/ 1470470 h 2414751"/>
                <a:gd name="connsiteX4" fmla="*/ 192470 w 1240854"/>
                <a:gd name="connsiteY4" fmla="*/ 0 h 2414751"/>
                <a:gd name="connsiteX0" fmla="*/ 400217 w 1240854"/>
                <a:gd name="connsiteY0" fmla="*/ 0 h 1396419"/>
                <a:gd name="connsiteX1" fmla="*/ 1240854 w 1240854"/>
                <a:gd name="connsiteY1" fmla="*/ 366506 h 1396419"/>
                <a:gd name="connsiteX2" fmla="*/ 371225 w 1240854"/>
                <a:gd name="connsiteY2" fmla="*/ 1396419 h 1396419"/>
                <a:gd name="connsiteX3" fmla="*/ 0 w 1240854"/>
                <a:gd name="connsiteY3" fmla="*/ 452138 h 1396419"/>
                <a:gd name="connsiteX4" fmla="*/ 400217 w 1240854"/>
                <a:gd name="connsiteY4" fmla="*/ 0 h 1396419"/>
                <a:gd name="connsiteX0" fmla="*/ 359567 w 1200204"/>
                <a:gd name="connsiteY0" fmla="*/ 0 h 1396419"/>
                <a:gd name="connsiteX1" fmla="*/ 1200204 w 1200204"/>
                <a:gd name="connsiteY1" fmla="*/ 366506 h 1396419"/>
                <a:gd name="connsiteX2" fmla="*/ 330575 w 1200204"/>
                <a:gd name="connsiteY2" fmla="*/ 1396419 h 1396419"/>
                <a:gd name="connsiteX3" fmla="*/ 0 w 1200204"/>
                <a:gd name="connsiteY3" fmla="*/ 453031 h 1396419"/>
                <a:gd name="connsiteX4" fmla="*/ 359567 w 1200204"/>
                <a:gd name="connsiteY4" fmla="*/ 0 h 1396419"/>
                <a:gd name="connsiteX0" fmla="*/ 382327 w 1200204"/>
                <a:gd name="connsiteY0" fmla="*/ 0 h 1393935"/>
                <a:gd name="connsiteX1" fmla="*/ 1200204 w 1200204"/>
                <a:gd name="connsiteY1" fmla="*/ 364022 h 1393935"/>
                <a:gd name="connsiteX2" fmla="*/ 330575 w 1200204"/>
                <a:gd name="connsiteY2" fmla="*/ 1393935 h 1393935"/>
                <a:gd name="connsiteX3" fmla="*/ 0 w 1200204"/>
                <a:gd name="connsiteY3" fmla="*/ 450547 h 1393935"/>
                <a:gd name="connsiteX4" fmla="*/ 382327 w 1200204"/>
                <a:gd name="connsiteY4" fmla="*/ 0 h 1393935"/>
                <a:gd name="connsiteX0" fmla="*/ 361953 w 1200204"/>
                <a:gd name="connsiteY0" fmla="*/ 0 h 1369584"/>
                <a:gd name="connsiteX1" fmla="*/ 1200204 w 1200204"/>
                <a:gd name="connsiteY1" fmla="*/ 339671 h 1369584"/>
                <a:gd name="connsiteX2" fmla="*/ 330575 w 1200204"/>
                <a:gd name="connsiteY2" fmla="*/ 1369584 h 1369584"/>
                <a:gd name="connsiteX3" fmla="*/ 0 w 1200204"/>
                <a:gd name="connsiteY3" fmla="*/ 426196 h 1369584"/>
                <a:gd name="connsiteX4" fmla="*/ 361953 w 1200204"/>
                <a:gd name="connsiteY4" fmla="*/ 0 h 1369584"/>
                <a:gd name="connsiteX0" fmla="*/ 386402 w 1224653"/>
                <a:gd name="connsiteY0" fmla="*/ 0 h 1369584"/>
                <a:gd name="connsiteX1" fmla="*/ 1224653 w 1224653"/>
                <a:gd name="connsiteY1" fmla="*/ 339671 h 1369584"/>
                <a:gd name="connsiteX2" fmla="*/ 355024 w 1224653"/>
                <a:gd name="connsiteY2" fmla="*/ 1369584 h 1369584"/>
                <a:gd name="connsiteX3" fmla="*/ 0 w 1224653"/>
                <a:gd name="connsiteY3" fmla="*/ 455417 h 1369584"/>
                <a:gd name="connsiteX4" fmla="*/ 386402 w 1224653"/>
                <a:gd name="connsiteY4" fmla="*/ 0 h 1369584"/>
                <a:gd name="connsiteX0" fmla="*/ 388238 w 1226489"/>
                <a:gd name="connsiteY0" fmla="*/ 0 h 1369584"/>
                <a:gd name="connsiteX1" fmla="*/ 1226489 w 1226489"/>
                <a:gd name="connsiteY1" fmla="*/ 339671 h 1369584"/>
                <a:gd name="connsiteX2" fmla="*/ 356860 w 1226489"/>
                <a:gd name="connsiteY2" fmla="*/ 1369584 h 1369584"/>
                <a:gd name="connsiteX3" fmla="*/ 0 w 1226489"/>
                <a:gd name="connsiteY3" fmla="*/ 390771 h 1369584"/>
                <a:gd name="connsiteX4" fmla="*/ 388238 w 1226489"/>
                <a:gd name="connsiteY4" fmla="*/ 0 h 1369584"/>
                <a:gd name="connsiteX0" fmla="*/ 317378 w 1226489"/>
                <a:gd name="connsiteY0" fmla="*/ 0 h 1380735"/>
                <a:gd name="connsiteX1" fmla="*/ 1226489 w 1226489"/>
                <a:gd name="connsiteY1" fmla="*/ 350822 h 1380735"/>
                <a:gd name="connsiteX2" fmla="*/ 356860 w 1226489"/>
                <a:gd name="connsiteY2" fmla="*/ 1380735 h 1380735"/>
                <a:gd name="connsiteX3" fmla="*/ 0 w 1226489"/>
                <a:gd name="connsiteY3" fmla="*/ 401922 h 1380735"/>
                <a:gd name="connsiteX4" fmla="*/ 317378 w 1226489"/>
                <a:gd name="connsiteY4" fmla="*/ 0 h 1380735"/>
                <a:gd name="connsiteX0" fmla="*/ 317378 w 1226489"/>
                <a:gd name="connsiteY0" fmla="*/ 0 h 1237232"/>
                <a:gd name="connsiteX1" fmla="*/ 1226489 w 1226489"/>
                <a:gd name="connsiteY1" fmla="*/ 350822 h 1237232"/>
                <a:gd name="connsiteX2" fmla="*/ 464104 w 1226489"/>
                <a:gd name="connsiteY2" fmla="*/ 1237232 h 1237232"/>
                <a:gd name="connsiteX3" fmla="*/ 0 w 1226489"/>
                <a:gd name="connsiteY3" fmla="*/ 401922 h 1237232"/>
                <a:gd name="connsiteX4" fmla="*/ 317378 w 1226489"/>
                <a:gd name="connsiteY4" fmla="*/ 0 h 1237232"/>
                <a:gd name="connsiteX0" fmla="*/ 317378 w 1091070"/>
                <a:gd name="connsiteY0" fmla="*/ 0 h 1237232"/>
                <a:gd name="connsiteX1" fmla="*/ 1091070 w 1091070"/>
                <a:gd name="connsiteY1" fmla="*/ 446128 h 1237232"/>
                <a:gd name="connsiteX2" fmla="*/ 464104 w 1091070"/>
                <a:gd name="connsiteY2" fmla="*/ 1237232 h 1237232"/>
                <a:gd name="connsiteX3" fmla="*/ 0 w 1091070"/>
                <a:gd name="connsiteY3" fmla="*/ 401922 h 1237232"/>
                <a:gd name="connsiteX4" fmla="*/ 317378 w 1091070"/>
                <a:gd name="connsiteY4" fmla="*/ 0 h 1237232"/>
                <a:gd name="connsiteX0" fmla="*/ 317378 w 1114087"/>
                <a:gd name="connsiteY0" fmla="*/ 0 h 1237232"/>
                <a:gd name="connsiteX1" fmla="*/ 1114087 w 1114087"/>
                <a:gd name="connsiteY1" fmla="*/ 461764 h 1237232"/>
                <a:gd name="connsiteX2" fmla="*/ 464104 w 1114087"/>
                <a:gd name="connsiteY2" fmla="*/ 1237232 h 1237232"/>
                <a:gd name="connsiteX3" fmla="*/ 0 w 1114087"/>
                <a:gd name="connsiteY3" fmla="*/ 401922 h 1237232"/>
                <a:gd name="connsiteX4" fmla="*/ 317378 w 1114087"/>
                <a:gd name="connsiteY4" fmla="*/ 0 h 1237232"/>
                <a:gd name="connsiteX0" fmla="*/ 317378 w 1114087"/>
                <a:gd name="connsiteY0" fmla="*/ 0 h 1259257"/>
                <a:gd name="connsiteX1" fmla="*/ 1114087 w 1114087"/>
                <a:gd name="connsiteY1" fmla="*/ 461764 h 1259257"/>
                <a:gd name="connsiteX2" fmla="*/ 473195 w 1114087"/>
                <a:gd name="connsiteY2" fmla="*/ 1259257 h 1259257"/>
                <a:gd name="connsiteX3" fmla="*/ 0 w 1114087"/>
                <a:gd name="connsiteY3" fmla="*/ 401922 h 1259257"/>
                <a:gd name="connsiteX4" fmla="*/ 317378 w 1114087"/>
                <a:gd name="connsiteY4" fmla="*/ 0 h 1259257"/>
                <a:gd name="connsiteX0" fmla="*/ 317378 w 1114087"/>
                <a:gd name="connsiteY0" fmla="*/ 0 h 1548213"/>
                <a:gd name="connsiteX1" fmla="*/ 1114087 w 1114087"/>
                <a:gd name="connsiteY1" fmla="*/ 461764 h 1548213"/>
                <a:gd name="connsiteX2" fmla="*/ 680803 w 1114087"/>
                <a:gd name="connsiteY2" fmla="*/ 1548213 h 1548213"/>
                <a:gd name="connsiteX3" fmla="*/ 0 w 1114087"/>
                <a:gd name="connsiteY3" fmla="*/ 401922 h 1548213"/>
                <a:gd name="connsiteX4" fmla="*/ 317378 w 1114087"/>
                <a:gd name="connsiteY4" fmla="*/ 0 h 1548213"/>
                <a:gd name="connsiteX0" fmla="*/ 317378 w 1326232"/>
                <a:gd name="connsiteY0" fmla="*/ 0 h 1548213"/>
                <a:gd name="connsiteX1" fmla="*/ 1326232 w 1326232"/>
                <a:gd name="connsiteY1" fmla="*/ 804522 h 1548213"/>
                <a:gd name="connsiteX2" fmla="*/ 680803 w 1326232"/>
                <a:gd name="connsiteY2" fmla="*/ 1548213 h 1548213"/>
                <a:gd name="connsiteX3" fmla="*/ 0 w 1326232"/>
                <a:gd name="connsiteY3" fmla="*/ 401922 h 1548213"/>
                <a:gd name="connsiteX4" fmla="*/ 317378 w 1326232"/>
                <a:gd name="connsiteY4" fmla="*/ 0 h 1548213"/>
                <a:gd name="connsiteX0" fmla="*/ 317378 w 1326232"/>
                <a:gd name="connsiteY0" fmla="*/ 0 h 1572087"/>
                <a:gd name="connsiteX1" fmla="*/ 1326232 w 1326232"/>
                <a:gd name="connsiteY1" fmla="*/ 804522 h 1572087"/>
                <a:gd name="connsiteX2" fmla="*/ 697283 w 1326232"/>
                <a:gd name="connsiteY2" fmla="*/ 1572087 h 1572087"/>
                <a:gd name="connsiteX3" fmla="*/ 0 w 1326232"/>
                <a:gd name="connsiteY3" fmla="*/ 401922 h 1572087"/>
                <a:gd name="connsiteX4" fmla="*/ 317378 w 1326232"/>
                <a:gd name="connsiteY4" fmla="*/ 0 h 1572087"/>
                <a:gd name="connsiteX0" fmla="*/ 317378 w 1388499"/>
                <a:gd name="connsiteY0" fmla="*/ 0 h 1572087"/>
                <a:gd name="connsiteX1" fmla="*/ 1388499 w 1388499"/>
                <a:gd name="connsiteY1" fmla="*/ 837661 h 1572087"/>
                <a:gd name="connsiteX2" fmla="*/ 697283 w 1388499"/>
                <a:gd name="connsiteY2" fmla="*/ 1572087 h 1572087"/>
                <a:gd name="connsiteX3" fmla="*/ 0 w 1388499"/>
                <a:gd name="connsiteY3" fmla="*/ 401922 h 1572087"/>
                <a:gd name="connsiteX4" fmla="*/ 317378 w 1388499"/>
                <a:gd name="connsiteY4" fmla="*/ 0 h 1572087"/>
                <a:gd name="connsiteX0" fmla="*/ 402966 w 1474087"/>
                <a:gd name="connsiteY0" fmla="*/ 0 h 1572087"/>
                <a:gd name="connsiteX1" fmla="*/ 1474087 w 1474087"/>
                <a:gd name="connsiteY1" fmla="*/ 837661 h 1572087"/>
                <a:gd name="connsiteX2" fmla="*/ 782871 w 1474087"/>
                <a:gd name="connsiteY2" fmla="*/ 1572087 h 1572087"/>
                <a:gd name="connsiteX3" fmla="*/ 0 w 1474087"/>
                <a:gd name="connsiteY3" fmla="*/ 282850 h 1572087"/>
                <a:gd name="connsiteX4" fmla="*/ 402966 w 1474087"/>
                <a:gd name="connsiteY4" fmla="*/ 0 h 1572087"/>
                <a:gd name="connsiteX0" fmla="*/ 293777 w 1474087"/>
                <a:gd name="connsiteY0" fmla="*/ 0 h 1627942"/>
                <a:gd name="connsiteX1" fmla="*/ 1474087 w 1474087"/>
                <a:gd name="connsiteY1" fmla="*/ 893516 h 1627942"/>
                <a:gd name="connsiteX2" fmla="*/ 782871 w 1474087"/>
                <a:gd name="connsiteY2" fmla="*/ 1627942 h 1627942"/>
                <a:gd name="connsiteX3" fmla="*/ 0 w 1474087"/>
                <a:gd name="connsiteY3" fmla="*/ 338705 h 1627942"/>
                <a:gd name="connsiteX4" fmla="*/ 293777 w 1474087"/>
                <a:gd name="connsiteY4" fmla="*/ 0 h 1627942"/>
                <a:gd name="connsiteX0" fmla="*/ 268793 w 1449103"/>
                <a:gd name="connsiteY0" fmla="*/ 0 h 1627942"/>
                <a:gd name="connsiteX1" fmla="*/ 1449103 w 1449103"/>
                <a:gd name="connsiteY1" fmla="*/ 893516 h 1627942"/>
                <a:gd name="connsiteX2" fmla="*/ 757887 w 1449103"/>
                <a:gd name="connsiteY2" fmla="*/ 1627942 h 1627942"/>
                <a:gd name="connsiteX3" fmla="*/ 0 w 1449103"/>
                <a:gd name="connsiteY3" fmla="*/ 310944 h 1627942"/>
                <a:gd name="connsiteX4" fmla="*/ 268793 w 1449103"/>
                <a:gd name="connsiteY4" fmla="*/ 0 h 1627942"/>
                <a:gd name="connsiteX0" fmla="*/ 249974 w 1449103"/>
                <a:gd name="connsiteY0" fmla="*/ 0 h 1641430"/>
                <a:gd name="connsiteX1" fmla="*/ 1449103 w 1449103"/>
                <a:gd name="connsiteY1" fmla="*/ 907004 h 1641430"/>
                <a:gd name="connsiteX2" fmla="*/ 757887 w 1449103"/>
                <a:gd name="connsiteY2" fmla="*/ 1641430 h 1641430"/>
                <a:gd name="connsiteX3" fmla="*/ 0 w 1449103"/>
                <a:gd name="connsiteY3" fmla="*/ 324432 h 1641430"/>
                <a:gd name="connsiteX4" fmla="*/ 249974 w 1449103"/>
                <a:gd name="connsiteY4" fmla="*/ 0 h 1641430"/>
                <a:gd name="connsiteX0" fmla="*/ 555157 w 1754286"/>
                <a:gd name="connsiteY0" fmla="*/ 183810 h 1825240"/>
                <a:gd name="connsiteX1" fmla="*/ 1754286 w 1754286"/>
                <a:gd name="connsiteY1" fmla="*/ 1090814 h 1825240"/>
                <a:gd name="connsiteX2" fmla="*/ 1063070 w 1754286"/>
                <a:gd name="connsiteY2" fmla="*/ 1825240 h 1825240"/>
                <a:gd name="connsiteX3" fmla="*/ 0 w 1754286"/>
                <a:gd name="connsiteY3" fmla="*/ 0 h 1825240"/>
                <a:gd name="connsiteX4" fmla="*/ 555157 w 1754286"/>
                <a:gd name="connsiteY4" fmla="*/ 183810 h 1825240"/>
                <a:gd name="connsiteX0" fmla="*/ 598876 w 1754286"/>
                <a:gd name="connsiteY0" fmla="*/ 244784 h 1825240"/>
                <a:gd name="connsiteX1" fmla="*/ 1754286 w 1754286"/>
                <a:gd name="connsiteY1" fmla="*/ 1090814 h 1825240"/>
                <a:gd name="connsiteX2" fmla="*/ 1063070 w 1754286"/>
                <a:gd name="connsiteY2" fmla="*/ 1825240 h 1825240"/>
                <a:gd name="connsiteX3" fmla="*/ 0 w 1754286"/>
                <a:gd name="connsiteY3" fmla="*/ 0 h 1825240"/>
                <a:gd name="connsiteX4" fmla="*/ 598876 w 1754286"/>
                <a:gd name="connsiteY4" fmla="*/ 244784 h 1825240"/>
                <a:gd name="connsiteX0" fmla="*/ 618269 w 1773679"/>
                <a:gd name="connsiteY0" fmla="*/ 291770 h 1872226"/>
                <a:gd name="connsiteX1" fmla="*/ 1773679 w 1773679"/>
                <a:gd name="connsiteY1" fmla="*/ 1137800 h 1872226"/>
                <a:gd name="connsiteX2" fmla="*/ 1082463 w 1773679"/>
                <a:gd name="connsiteY2" fmla="*/ 1872226 h 1872226"/>
                <a:gd name="connsiteX3" fmla="*/ 0 w 1773679"/>
                <a:gd name="connsiteY3" fmla="*/ 0 h 1872226"/>
                <a:gd name="connsiteX4" fmla="*/ 618269 w 1773679"/>
                <a:gd name="connsiteY4" fmla="*/ 291770 h 1872226"/>
                <a:gd name="connsiteX0" fmla="*/ 1259230 w 1773679"/>
                <a:gd name="connsiteY0" fmla="*/ 207285 h 1872226"/>
                <a:gd name="connsiteX1" fmla="*/ 1773679 w 1773679"/>
                <a:gd name="connsiteY1" fmla="*/ 1137800 h 1872226"/>
                <a:gd name="connsiteX2" fmla="*/ 1082463 w 1773679"/>
                <a:gd name="connsiteY2" fmla="*/ 1872226 h 1872226"/>
                <a:gd name="connsiteX3" fmla="*/ 0 w 1773679"/>
                <a:gd name="connsiteY3" fmla="*/ 0 h 1872226"/>
                <a:gd name="connsiteX4" fmla="*/ 1259230 w 1773679"/>
                <a:gd name="connsiteY4" fmla="*/ 207285 h 1872226"/>
                <a:gd name="connsiteX0" fmla="*/ 355200 w 869649"/>
                <a:gd name="connsiteY0" fmla="*/ 328632 h 1993573"/>
                <a:gd name="connsiteX1" fmla="*/ 869649 w 869649"/>
                <a:gd name="connsiteY1" fmla="*/ 1259147 h 1993573"/>
                <a:gd name="connsiteX2" fmla="*/ 178433 w 869649"/>
                <a:gd name="connsiteY2" fmla="*/ 1993573 h 1993573"/>
                <a:gd name="connsiteX3" fmla="*/ 0 w 869649"/>
                <a:gd name="connsiteY3" fmla="*/ 0 h 1993573"/>
                <a:gd name="connsiteX4" fmla="*/ 355200 w 869649"/>
                <a:gd name="connsiteY4" fmla="*/ 328632 h 1993573"/>
                <a:gd name="connsiteX0" fmla="*/ 355200 w 869649"/>
                <a:gd name="connsiteY0" fmla="*/ 328632 h 1535534"/>
                <a:gd name="connsiteX1" fmla="*/ 869649 w 869649"/>
                <a:gd name="connsiteY1" fmla="*/ 1259147 h 1535534"/>
                <a:gd name="connsiteX2" fmla="*/ 378979 w 869649"/>
                <a:gd name="connsiteY2" fmla="*/ 1535534 h 1535534"/>
                <a:gd name="connsiteX3" fmla="*/ 0 w 869649"/>
                <a:gd name="connsiteY3" fmla="*/ 0 h 1535534"/>
                <a:gd name="connsiteX4" fmla="*/ 355200 w 869649"/>
                <a:gd name="connsiteY4" fmla="*/ 328632 h 1535534"/>
                <a:gd name="connsiteX0" fmla="*/ 355200 w 909519"/>
                <a:gd name="connsiteY0" fmla="*/ 328632 h 1535534"/>
                <a:gd name="connsiteX1" fmla="*/ 909519 w 909519"/>
                <a:gd name="connsiteY1" fmla="*/ 1331667 h 1535534"/>
                <a:gd name="connsiteX2" fmla="*/ 378979 w 909519"/>
                <a:gd name="connsiteY2" fmla="*/ 1535534 h 1535534"/>
                <a:gd name="connsiteX3" fmla="*/ 0 w 909519"/>
                <a:gd name="connsiteY3" fmla="*/ 0 h 1535534"/>
                <a:gd name="connsiteX4" fmla="*/ 355200 w 909519"/>
                <a:gd name="connsiteY4" fmla="*/ 328632 h 1535534"/>
                <a:gd name="connsiteX0" fmla="*/ 355200 w 909519"/>
                <a:gd name="connsiteY0" fmla="*/ 328632 h 1507065"/>
                <a:gd name="connsiteX1" fmla="*/ 909519 w 909519"/>
                <a:gd name="connsiteY1" fmla="*/ 1331667 h 1507065"/>
                <a:gd name="connsiteX2" fmla="*/ 357290 w 909519"/>
                <a:gd name="connsiteY2" fmla="*/ 1507065 h 1507065"/>
                <a:gd name="connsiteX3" fmla="*/ 0 w 909519"/>
                <a:gd name="connsiteY3" fmla="*/ 0 h 1507065"/>
                <a:gd name="connsiteX4" fmla="*/ 355200 w 909519"/>
                <a:gd name="connsiteY4" fmla="*/ 328632 h 1507065"/>
                <a:gd name="connsiteX0" fmla="*/ 411655 w 965974"/>
                <a:gd name="connsiteY0" fmla="*/ 369094 h 1547527"/>
                <a:gd name="connsiteX1" fmla="*/ 965974 w 965974"/>
                <a:gd name="connsiteY1" fmla="*/ 1372129 h 1547527"/>
                <a:gd name="connsiteX2" fmla="*/ 413745 w 965974"/>
                <a:gd name="connsiteY2" fmla="*/ 1547527 h 1547527"/>
                <a:gd name="connsiteX3" fmla="*/ 0 w 965974"/>
                <a:gd name="connsiteY3" fmla="*/ 0 h 1547527"/>
                <a:gd name="connsiteX4" fmla="*/ 411655 w 965974"/>
                <a:gd name="connsiteY4" fmla="*/ 369094 h 1547527"/>
                <a:gd name="connsiteX0" fmla="*/ 410804 w 965974"/>
                <a:gd name="connsiteY0" fmla="*/ 359006 h 1547527"/>
                <a:gd name="connsiteX1" fmla="*/ 965974 w 965974"/>
                <a:gd name="connsiteY1" fmla="*/ 1372129 h 1547527"/>
                <a:gd name="connsiteX2" fmla="*/ 413745 w 965974"/>
                <a:gd name="connsiteY2" fmla="*/ 1547527 h 1547527"/>
                <a:gd name="connsiteX3" fmla="*/ 0 w 965974"/>
                <a:gd name="connsiteY3" fmla="*/ 0 h 1547527"/>
                <a:gd name="connsiteX4" fmla="*/ 410804 w 965974"/>
                <a:gd name="connsiteY4" fmla="*/ 359006 h 1547527"/>
                <a:gd name="connsiteX0" fmla="*/ 375134 w 930304"/>
                <a:gd name="connsiteY0" fmla="*/ 364891 h 1553412"/>
                <a:gd name="connsiteX1" fmla="*/ 930304 w 930304"/>
                <a:gd name="connsiteY1" fmla="*/ 1378014 h 1553412"/>
                <a:gd name="connsiteX2" fmla="*/ 378075 w 930304"/>
                <a:gd name="connsiteY2" fmla="*/ 1553412 h 1553412"/>
                <a:gd name="connsiteX3" fmla="*/ 0 w 930304"/>
                <a:gd name="connsiteY3" fmla="*/ 0 h 1553412"/>
                <a:gd name="connsiteX4" fmla="*/ 375134 w 930304"/>
                <a:gd name="connsiteY4" fmla="*/ 364891 h 1553412"/>
                <a:gd name="connsiteX0" fmla="*/ 309273 w 930304"/>
                <a:gd name="connsiteY0" fmla="*/ 394505 h 1553412"/>
                <a:gd name="connsiteX1" fmla="*/ 930304 w 930304"/>
                <a:gd name="connsiteY1" fmla="*/ 1378014 h 1553412"/>
                <a:gd name="connsiteX2" fmla="*/ 378075 w 930304"/>
                <a:gd name="connsiteY2" fmla="*/ 1553412 h 1553412"/>
                <a:gd name="connsiteX3" fmla="*/ 0 w 930304"/>
                <a:gd name="connsiteY3" fmla="*/ 0 h 1553412"/>
                <a:gd name="connsiteX4" fmla="*/ 309273 w 930304"/>
                <a:gd name="connsiteY4" fmla="*/ 394505 h 1553412"/>
                <a:gd name="connsiteX0" fmla="*/ 309273 w 924200"/>
                <a:gd name="connsiteY0" fmla="*/ 394505 h 1553412"/>
                <a:gd name="connsiteX1" fmla="*/ 924200 w 924200"/>
                <a:gd name="connsiteY1" fmla="*/ 1316747 h 1553412"/>
                <a:gd name="connsiteX2" fmla="*/ 378075 w 924200"/>
                <a:gd name="connsiteY2" fmla="*/ 1553412 h 1553412"/>
                <a:gd name="connsiteX3" fmla="*/ 0 w 924200"/>
                <a:gd name="connsiteY3" fmla="*/ 0 h 1553412"/>
                <a:gd name="connsiteX4" fmla="*/ 309273 w 924200"/>
                <a:gd name="connsiteY4" fmla="*/ 394505 h 1553412"/>
                <a:gd name="connsiteX0" fmla="*/ 309273 w 924200"/>
                <a:gd name="connsiteY0" fmla="*/ 394505 h 1541720"/>
                <a:gd name="connsiteX1" fmla="*/ 924200 w 924200"/>
                <a:gd name="connsiteY1" fmla="*/ 1316747 h 1541720"/>
                <a:gd name="connsiteX2" fmla="*/ 380351 w 924200"/>
                <a:gd name="connsiteY2" fmla="*/ 1541720 h 1541720"/>
                <a:gd name="connsiteX3" fmla="*/ 0 w 924200"/>
                <a:gd name="connsiteY3" fmla="*/ 0 h 1541720"/>
                <a:gd name="connsiteX4" fmla="*/ 309273 w 924200"/>
                <a:gd name="connsiteY4" fmla="*/ 394505 h 1541720"/>
                <a:gd name="connsiteX0" fmla="*/ 384938 w 924200"/>
                <a:gd name="connsiteY0" fmla="*/ 645501 h 1541720"/>
                <a:gd name="connsiteX1" fmla="*/ 924200 w 924200"/>
                <a:gd name="connsiteY1" fmla="*/ 1316747 h 1541720"/>
                <a:gd name="connsiteX2" fmla="*/ 380351 w 924200"/>
                <a:gd name="connsiteY2" fmla="*/ 1541720 h 1541720"/>
                <a:gd name="connsiteX3" fmla="*/ 0 w 924200"/>
                <a:gd name="connsiteY3" fmla="*/ 0 h 1541720"/>
                <a:gd name="connsiteX4" fmla="*/ 384938 w 924200"/>
                <a:gd name="connsiteY4" fmla="*/ 645501 h 1541720"/>
                <a:gd name="connsiteX0" fmla="*/ 93018 w 632280"/>
                <a:gd name="connsiteY0" fmla="*/ 32828 h 929047"/>
                <a:gd name="connsiteX1" fmla="*/ 632280 w 632280"/>
                <a:gd name="connsiteY1" fmla="*/ 704074 h 929047"/>
                <a:gd name="connsiteX2" fmla="*/ 88431 w 632280"/>
                <a:gd name="connsiteY2" fmla="*/ 929047 h 929047"/>
                <a:gd name="connsiteX3" fmla="*/ 0 w 632280"/>
                <a:gd name="connsiteY3" fmla="*/ 0 h 929047"/>
                <a:gd name="connsiteX4" fmla="*/ 93018 w 632280"/>
                <a:gd name="connsiteY4" fmla="*/ 32828 h 929047"/>
                <a:gd name="connsiteX0" fmla="*/ 93018 w 632280"/>
                <a:gd name="connsiteY0" fmla="*/ 32828 h 883518"/>
                <a:gd name="connsiteX1" fmla="*/ 632280 w 632280"/>
                <a:gd name="connsiteY1" fmla="*/ 704074 h 883518"/>
                <a:gd name="connsiteX2" fmla="*/ 97624 w 632280"/>
                <a:gd name="connsiteY2" fmla="*/ 883518 h 883518"/>
                <a:gd name="connsiteX3" fmla="*/ 0 w 632280"/>
                <a:gd name="connsiteY3" fmla="*/ 0 h 883518"/>
                <a:gd name="connsiteX4" fmla="*/ 93018 w 632280"/>
                <a:gd name="connsiteY4" fmla="*/ 32828 h 883518"/>
                <a:gd name="connsiteX0" fmla="*/ 93018 w 609552"/>
                <a:gd name="connsiteY0" fmla="*/ 32828 h 883518"/>
                <a:gd name="connsiteX1" fmla="*/ 609552 w 609552"/>
                <a:gd name="connsiteY1" fmla="*/ 653917 h 883518"/>
                <a:gd name="connsiteX2" fmla="*/ 97624 w 609552"/>
                <a:gd name="connsiteY2" fmla="*/ 883518 h 883518"/>
                <a:gd name="connsiteX3" fmla="*/ 0 w 609552"/>
                <a:gd name="connsiteY3" fmla="*/ 0 h 883518"/>
                <a:gd name="connsiteX4" fmla="*/ 93018 w 609552"/>
                <a:gd name="connsiteY4" fmla="*/ 32828 h 883518"/>
                <a:gd name="connsiteX0" fmla="*/ 191882 w 708416"/>
                <a:gd name="connsiteY0" fmla="*/ 165279 h 1015969"/>
                <a:gd name="connsiteX1" fmla="*/ 708416 w 708416"/>
                <a:gd name="connsiteY1" fmla="*/ 786368 h 1015969"/>
                <a:gd name="connsiteX2" fmla="*/ 196488 w 708416"/>
                <a:gd name="connsiteY2" fmla="*/ 1015969 h 1015969"/>
                <a:gd name="connsiteX3" fmla="*/ 0 w 708416"/>
                <a:gd name="connsiteY3" fmla="*/ 0 h 1015969"/>
                <a:gd name="connsiteX4" fmla="*/ 191882 w 708416"/>
                <a:gd name="connsiteY4" fmla="*/ 165279 h 1015969"/>
                <a:gd name="connsiteX0" fmla="*/ 164238 w 708416"/>
                <a:gd name="connsiteY0" fmla="*/ 0 h 1024827"/>
                <a:gd name="connsiteX1" fmla="*/ 708416 w 708416"/>
                <a:gd name="connsiteY1" fmla="*/ 795226 h 1024827"/>
                <a:gd name="connsiteX2" fmla="*/ 196488 w 708416"/>
                <a:gd name="connsiteY2" fmla="*/ 1024827 h 1024827"/>
                <a:gd name="connsiteX3" fmla="*/ 0 w 708416"/>
                <a:gd name="connsiteY3" fmla="*/ 8858 h 1024827"/>
                <a:gd name="connsiteX4" fmla="*/ 164238 w 708416"/>
                <a:gd name="connsiteY4" fmla="*/ 0 h 1024827"/>
                <a:gd name="connsiteX0" fmla="*/ 207911 w 752089"/>
                <a:gd name="connsiteY0" fmla="*/ 144846 h 1169673"/>
                <a:gd name="connsiteX1" fmla="*/ 752089 w 752089"/>
                <a:gd name="connsiteY1" fmla="*/ 940072 h 1169673"/>
                <a:gd name="connsiteX2" fmla="*/ 240161 w 752089"/>
                <a:gd name="connsiteY2" fmla="*/ 1169673 h 1169673"/>
                <a:gd name="connsiteX3" fmla="*/ 0 w 752089"/>
                <a:gd name="connsiteY3" fmla="*/ 0 h 1169673"/>
                <a:gd name="connsiteX4" fmla="*/ 207911 w 752089"/>
                <a:gd name="connsiteY4" fmla="*/ 144846 h 1169673"/>
                <a:gd name="connsiteX0" fmla="*/ 207911 w 749179"/>
                <a:gd name="connsiteY0" fmla="*/ 144846 h 1169673"/>
                <a:gd name="connsiteX1" fmla="*/ 749179 w 749179"/>
                <a:gd name="connsiteY1" fmla="*/ 972881 h 1169673"/>
                <a:gd name="connsiteX2" fmla="*/ 240161 w 749179"/>
                <a:gd name="connsiteY2" fmla="*/ 1169673 h 1169673"/>
                <a:gd name="connsiteX3" fmla="*/ 0 w 749179"/>
                <a:gd name="connsiteY3" fmla="*/ 0 h 1169673"/>
                <a:gd name="connsiteX4" fmla="*/ 207911 w 749179"/>
                <a:gd name="connsiteY4" fmla="*/ 144846 h 1169673"/>
                <a:gd name="connsiteX0" fmla="*/ 396645 w 937913"/>
                <a:gd name="connsiteY0" fmla="*/ 27011 h 1051838"/>
                <a:gd name="connsiteX1" fmla="*/ 937913 w 937913"/>
                <a:gd name="connsiteY1" fmla="*/ 855046 h 1051838"/>
                <a:gd name="connsiteX2" fmla="*/ 428895 w 937913"/>
                <a:gd name="connsiteY2" fmla="*/ 1051838 h 1051838"/>
                <a:gd name="connsiteX3" fmla="*/ 0 w 937913"/>
                <a:gd name="connsiteY3" fmla="*/ 0 h 1051838"/>
                <a:gd name="connsiteX4" fmla="*/ 396645 w 937913"/>
                <a:gd name="connsiteY4" fmla="*/ 27011 h 1051838"/>
                <a:gd name="connsiteX0" fmla="*/ 236161 w 937913"/>
                <a:gd name="connsiteY0" fmla="*/ 33357 h 1051838"/>
                <a:gd name="connsiteX1" fmla="*/ 937913 w 937913"/>
                <a:gd name="connsiteY1" fmla="*/ 855046 h 1051838"/>
                <a:gd name="connsiteX2" fmla="*/ 428895 w 937913"/>
                <a:gd name="connsiteY2" fmla="*/ 1051838 h 1051838"/>
                <a:gd name="connsiteX3" fmla="*/ 0 w 937913"/>
                <a:gd name="connsiteY3" fmla="*/ 0 h 1051838"/>
                <a:gd name="connsiteX4" fmla="*/ 236161 w 937913"/>
                <a:gd name="connsiteY4" fmla="*/ 33357 h 1051838"/>
                <a:gd name="connsiteX0" fmla="*/ 94623 w 796375"/>
                <a:gd name="connsiteY0" fmla="*/ 0 h 1018481"/>
                <a:gd name="connsiteX1" fmla="*/ 796375 w 796375"/>
                <a:gd name="connsiteY1" fmla="*/ 821689 h 1018481"/>
                <a:gd name="connsiteX2" fmla="*/ 287357 w 796375"/>
                <a:gd name="connsiteY2" fmla="*/ 1018481 h 1018481"/>
                <a:gd name="connsiteX3" fmla="*/ 0 w 796375"/>
                <a:gd name="connsiteY3" fmla="*/ 284080 h 1018481"/>
                <a:gd name="connsiteX4" fmla="*/ 94623 w 796375"/>
                <a:gd name="connsiteY4" fmla="*/ 0 h 1018481"/>
                <a:gd name="connsiteX0" fmla="*/ 101348 w 803100"/>
                <a:gd name="connsiteY0" fmla="*/ 0 h 1018481"/>
                <a:gd name="connsiteX1" fmla="*/ 803100 w 803100"/>
                <a:gd name="connsiteY1" fmla="*/ 821689 h 1018481"/>
                <a:gd name="connsiteX2" fmla="*/ 294082 w 803100"/>
                <a:gd name="connsiteY2" fmla="*/ 1018481 h 1018481"/>
                <a:gd name="connsiteX3" fmla="*/ 0 w 803100"/>
                <a:gd name="connsiteY3" fmla="*/ 283106 h 1018481"/>
                <a:gd name="connsiteX4" fmla="*/ 101348 w 803100"/>
                <a:gd name="connsiteY4" fmla="*/ 0 h 1018481"/>
                <a:gd name="connsiteX0" fmla="*/ 98573 w 803100"/>
                <a:gd name="connsiteY0" fmla="*/ 0 h 997211"/>
                <a:gd name="connsiteX1" fmla="*/ 803100 w 803100"/>
                <a:gd name="connsiteY1" fmla="*/ 800419 h 997211"/>
                <a:gd name="connsiteX2" fmla="*/ 294082 w 803100"/>
                <a:gd name="connsiteY2" fmla="*/ 997211 h 997211"/>
                <a:gd name="connsiteX3" fmla="*/ 0 w 803100"/>
                <a:gd name="connsiteY3" fmla="*/ 261836 h 997211"/>
                <a:gd name="connsiteX4" fmla="*/ 98573 w 803100"/>
                <a:gd name="connsiteY4" fmla="*/ 0 h 997211"/>
                <a:gd name="connsiteX0" fmla="*/ 98573 w 757231"/>
                <a:gd name="connsiteY0" fmla="*/ 0 h 997211"/>
                <a:gd name="connsiteX1" fmla="*/ 757231 w 757231"/>
                <a:gd name="connsiteY1" fmla="*/ 726582 h 997211"/>
                <a:gd name="connsiteX2" fmla="*/ 294082 w 757231"/>
                <a:gd name="connsiteY2" fmla="*/ 997211 h 997211"/>
                <a:gd name="connsiteX3" fmla="*/ 0 w 757231"/>
                <a:gd name="connsiteY3" fmla="*/ 261836 h 997211"/>
                <a:gd name="connsiteX4" fmla="*/ 98573 w 757231"/>
                <a:gd name="connsiteY4" fmla="*/ 0 h 997211"/>
                <a:gd name="connsiteX0" fmla="*/ 172162 w 830820"/>
                <a:gd name="connsiteY0" fmla="*/ 0 h 997211"/>
                <a:gd name="connsiteX1" fmla="*/ 830820 w 830820"/>
                <a:gd name="connsiteY1" fmla="*/ 726582 h 997211"/>
                <a:gd name="connsiteX2" fmla="*/ 367671 w 830820"/>
                <a:gd name="connsiteY2" fmla="*/ 997211 h 997211"/>
                <a:gd name="connsiteX3" fmla="*/ 0 w 830820"/>
                <a:gd name="connsiteY3" fmla="*/ 290175 h 997211"/>
                <a:gd name="connsiteX4" fmla="*/ 172162 w 830820"/>
                <a:gd name="connsiteY4" fmla="*/ 0 h 997211"/>
                <a:gd name="connsiteX0" fmla="*/ 0 w 838338"/>
                <a:gd name="connsiteY0" fmla="*/ 0 h 1077448"/>
                <a:gd name="connsiteX1" fmla="*/ 838338 w 838338"/>
                <a:gd name="connsiteY1" fmla="*/ 806819 h 1077448"/>
                <a:gd name="connsiteX2" fmla="*/ 375189 w 838338"/>
                <a:gd name="connsiteY2" fmla="*/ 1077448 h 1077448"/>
                <a:gd name="connsiteX3" fmla="*/ 7518 w 838338"/>
                <a:gd name="connsiteY3" fmla="*/ 370412 h 1077448"/>
                <a:gd name="connsiteX4" fmla="*/ 0 w 838338"/>
                <a:gd name="connsiteY4" fmla="*/ 0 h 1077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338" h="1077448">
                  <a:moveTo>
                    <a:pt x="0" y="0"/>
                  </a:moveTo>
                  <a:lnTo>
                    <a:pt x="838338" y="806819"/>
                  </a:lnTo>
                  <a:lnTo>
                    <a:pt x="375189" y="1077448"/>
                  </a:lnTo>
                  <a:lnTo>
                    <a:pt x="7518" y="370412"/>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44" name="圖片 43">
              <a:extLst>
                <a:ext uri="{FF2B5EF4-FFF2-40B4-BE49-F238E27FC236}">
                  <a16:creationId xmlns:a16="http://schemas.microsoft.com/office/drawing/2014/main" id="{66ADF73E-E76F-48F5-850F-ECAD9EAF2A5B}"/>
                </a:ext>
              </a:extLst>
            </p:cNvPr>
            <p:cNvPicPr>
              <a:picLocks noChangeAspect="1"/>
            </p:cNvPicPr>
            <p:nvPr/>
          </p:nvPicPr>
          <p:blipFill rotWithShape="1">
            <a:blip r:embed="rId7" cstate="screen">
              <a:alphaModFix amt="0"/>
              <a:extLst>
                <a:ext uri="{28A0092B-C50C-407E-A947-70E740481C1C}">
                  <a14:useLocalDpi xmlns:a14="http://schemas.microsoft.com/office/drawing/2010/main"/>
                </a:ext>
              </a:extLst>
            </a:blip>
            <a:srcRect/>
            <a:stretch/>
          </p:blipFill>
          <p:spPr>
            <a:xfrm>
              <a:off x="2616694" y="5626568"/>
              <a:ext cx="853154" cy="800474"/>
            </a:xfrm>
            <a:prstGeom prst="roundRect">
              <a:avLst>
                <a:gd name="adj" fmla="val 50000"/>
              </a:avLst>
            </a:prstGeom>
            <a:grpFill/>
          </p:spPr>
        </p:pic>
      </p:grpSp>
      <p:grpSp>
        <p:nvGrpSpPr>
          <p:cNvPr id="45" name="群組 44">
            <a:extLst>
              <a:ext uri="{FF2B5EF4-FFF2-40B4-BE49-F238E27FC236}">
                <a16:creationId xmlns:a16="http://schemas.microsoft.com/office/drawing/2014/main" id="{A5D12CC1-9636-42F2-8C0F-B2D325C81914}"/>
              </a:ext>
            </a:extLst>
          </p:cNvPr>
          <p:cNvGrpSpPr/>
          <p:nvPr/>
        </p:nvGrpSpPr>
        <p:grpSpPr>
          <a:xfrm>
            <a:off x="7266375" y="1220234"/>
            <a:ext cx="312375" cy="339684"/>
            <a:chOff x="9487780" y="957610"/>
            <a:chExt cx="1387944" cy="1509285"/>
          </a:xfrm>
          <a:solidFill>
            <a:srgbClr val="000000">
              <a:alpha val="0"/>
            </a:srgbClr>
          </a:solidFill>
        </p:grpSpPr>
        <p:sp>
          <p:nvSpPr>
            <p:cNvPr id="46" name="手繪多邊形: 圖案 45">
              <a:extLst>
                <a:ext uri="{FF2B5EF4-FFF2-40B4-BE49-F238E27FC236}">
                  <a16:creationId xmlns:a16="http://schemas.microsoft.com/office/drawing/2014/main" id="{F890D0AF-0EFC-46C0-BFB9-B1FAB4BB0AA1}"/>
                </a:ext>
              </a:extLst>
            </p:cNvPr>
            <p:cNvSpPr/>
            <p:nvPr/>
          </p:nvSpPr>
          <p:spPr>
            <a:xfrm rot="13858085">
              <a:off x="9594267" y="1192476"/>
              <a:ext cx="1167932" cy="1380906"/>
            </a:xfrm>
            <a:custGeom>
              <a:avLst/>
              <a:gdLst>
                <a:gd name="connsiteX0" fmla="*/ 0 w 800100"/>
                <a:gd name="connsiteY0" fmla="*/ 457200 h 1952625"/>
                <a:gd name="connsiteX1" fmla="*/ 800100 w 800100"/>
                <a:gd name="connsiteY1" fmla="*/ 0 h 1952625"/>
                <a:gd name="connsiteX2" fmla="*/ 800100 w 800100"/>
                <a:gd name="connsiteY2" fmla="*/ 1952625 h 1952625"/>
                <a:gd name="connsiteX3" fmla="*/ 9525 w 800100"/>
                <a:gd name="connsiteY3" fmla="*/ 1104900 h 1952625"/>
                <a:gd name="connsiteX4" fmla="*/ 0 w 800100"/>
                <a:gd name="connsiteY4" fmla="*/ 457200 h 1952625"/>
                <a:gd name="connsiteX0" fmla="*/ 0 w 800100"/>
                <a:gd name="connsiteY0" fmla="*/ 457200 h 3038475"/>
                <a:gd name="connsiteX1" fmla="*/ 800100 w 800100"/>
                <a:gd name="connsiteY1" fmla="*/ 0 h 3038475"/>
                <a:gd name="connsiteX2" fmla="*/ 171450 w 800100"/>
                <a:gd name="connsiteY2" fmla="*/ 3038475 h 3038475"/>
                <a:gd name="connsiteX3" fmla="*/ 9525 w 800100"/>
                <a:gd name="connsiteY3" fmla="*/ 1104900 h 3038475"/>
                <a:gd name="connsiteX4" fmla="*/ 0 w 800100"/>
                <a:gd name="connsiteY4" fmla="*/ 457200 h 3038475"/>
                <a:gd name="connsiteX0" fmla="*/ 0 w 965200"/>
                <a:gd name="connsiteY0" fmla="*/ 0 h 2581275"/>
                <a:gd name="connsiteX1" fmla="*/ 965200 w 965200"/>
                <a:gd name="connsiteY1" fmla="*/ 1060450 h 2581275"/>
                <a:gd name="connsiteX2" fmla="*/ 171450 w 965200"/>
                <a:gd name="connsiteY2" fmla="*/ 2581275 h 2581275"/>
                <a:gd name="connsiteX3" fmla="*/ 9525 w 965200"/>
                <a:gd name="connsiteY3" fmla="*/ 647700 h 2581275"/>
                <a:gd name="connsiteX4" fmla="*/ 0 w 965200"/>
                <a:gd name="connsiteY4" fmla="*/ 0 h 2581275"/>
                <a:gd name="connsiteX0" fmla="*/ 117475 w 955675"/>
                <a:gd name="connsiteY0" fmla="*/ 0 h 2511425"/>
                <a:gd name="connsiteX1" fmla="*/ 955675 w 955675"/>
                <a:gd name="connsiteY1" fmla="*/ 990600 h 2511425"/>
                <a:gd name="connsiteX2" fmla="*/ 161925 w 955675"/>
                <a:gd name="connsiteY2" fmla="*/ 2511425 h 2511425"/>
                <a:gd name="connsiteX3" fmla="*/ 0 w 955675"/>
                <a:gd name="connsiteY3" fmla="*/ 577850 h 2511425"/>
                <a:gd name="connsiteX4" fmla="*/ 117475 w 955675"/>
                <a:gd name="connsiteY4" fmla="*/ 0 h 2511425"/>
                <a:gd name="connsiteX0" fmla="*/ 206375 w 1044575"/>
                <a:gd name="connsiteY0" fmla="*/ 0 h 2511425"/>
                <a:gd name="connsiteX1" fmla="*/ 1044575 w 1044575"/>
                <a:gd name="connsiteY1" fmla="*/ 990600 h 2511425"/>
                <a:gd name="connsiteX2" fmla="*/ 250825 w 1044575"/>
                <a:gd name="connsiteY2" fmla="*/ 2511425 h 2511425"/>
                <a:gd name="connsiteX3" fmla="*/ 0 w 1044575"/>
                <a:gd name="connsiteY3" fmla="*/ 495300 h 2511425"/>
                <a:gd name="connsiteX4" fmla="*/ 206375 w 1044575"/>
                <a:gd name="connsiteY4" fmla="*/ 0 h 2511425"/>
                <a:gd name="connsiteX0" fmla="*/ 187325 w 1044575"/>
                <a:gd name="connsiteY0" fmla="*/ 0 h 2530475"/>
                <a:gd name="connsiteX1" fmla="*/ 1044575 w 1044575"/>
                <a:gd name="connsiteY1" fmla="*/ 1009650 h 2530475"/>
                <a:gd name="connsiteX2" fmla="*/ 250825 w 1044575"/>
                <a:gd name="connsiteY2" fmla="*/ 2530475 h 2530475"/>
                <a:gd name="connsiteX3" fmla="*/ 0 w 1044575"/>
                <a:gd name="connsiteY3" fmla="*/ 514350 h 2530475"/>
                <a:gd name="connsiteX4" fmla="*/ 187325 w 1044575"/>
                <a:gd name="connsiteY4" fmla="*/ 0 h 2530475"/>
                <a:gd name="connsiteX0" fmla="*/ 187325 w 1044575"/>
                <a:gd name="connsiteY0" fmla="*/ 0 h 2549525"/>
                <a:gd name="connsiteX1" fmla="*/ 1044575 w 1044575"/>
                <a:gd name="connsiteY1" fmla="*/ 1009650 h 2549525"/>
                <a:gd name="connsiteX2" fmla="*/ 269875 w 1044575"/>
                <a:gd name="connsiteY2" fmla="*/ 2549525 h 2549525"/>
                <a:gd name="connsiteX3" fmla="*/ 0 w 1044575"/>
                <a:gd name="connsiteY3" fmla="*/ 514350 h 2549525"/>
                <a:gd name="connsiteX4" fmla="*/ 187325 w 1044575"/>
                <a:gd name="connsiteY4" fmla="*/ 0 h 2549525"/>
                <a:gd name="connsiteX0" fmla="*/ 187325 w 1044575"/>
                <a:gd name="connsiteY0" fmla="*/ 0 h 2414751"/>
                <a:gd name="connsiteX1" fmla="*/ 1044575 w 1044575"/>
                <a:gd name="connsiteY1" fmla="*/ 1009650 h 2414751"/>
                <a:gd name="connsiteX2" fmla="*/ 366080 w 1044575"/>
                <a:gd name="connsiteY2" fmla="*/ 2414751 h 2414751"/>
                <a:gd name="connsiteX3" fmla="*/ 0 w 1044575"/>
                <a:gd name="connsiteY3" fmla="*/ 514350 h 2414751"/>
                <a:gd name="connsiteX4" fmla="*/ 187325 w 1044575"/>
                <a:gd name="connsiteY4" fmla="*/ 0 h 2414751"/>
                <a:gd name="connsiteX0" fmla="*/ 187325 w 1235709"/>
                <a:gd name="connsiteY0" fmla="*/ 0 h 2414751"/>
                <a:gd name="connsiteX1" fmla="*/ 1235709 w 1235709"/>
                <a:gd name="connsiteY1" fmla="*/ 1384838 h 2414751"/>
                <a:gd name="connsiteX2" fmla="*/ 366080 w 1235709"/>
                <a:gd name="connsiteY2" fmla="*/ 2414751 h 2414751"/>
                <a:gd name="connsiteX3" fmla="*/ 0 w 1235709"/>
                <a:gd name="connsiteY3" fmla="*/ 514350 h 2414751"/>
                <a:gd name="connsiteX4" fmla="*/ 187325 w 1235709"/>
                <a:gd name="connsiteY4" fmla="*/ 0 h 2414751"/>
                <a:gd name="connsiteX0" fmla="*/ 192470 w 1240854"/>
                <a:gd name="connsiteY0" fmla="*/ 0 h 2414751"/>
                <a:gd name="connsiteX1" fmla="*/ 1240854 w 1240854"/>
                <a:gd name="connsiteY1" fmla="*/ 1384838 h 2414751"/>
                <a:gd name="connsiteX2" fmla="*/ 371225 w 1240854"/>
                <a:gd name="connsiteY2" fmla="*/ 2414751 h 2414751"/>
                <a:gd name="connsiteX3" fmla="*/ 0 w 1240854"/>
                <a:gd name="connsiteY3" fmla="*/ 1470470 h 2414751"/>
                <a:gd name="connsiteX4" fmla="*/ 192470 w 1240854"/>
                <a:gd name="connsiteY4" fmla="*/ 0 h 2414751"/>
                <a:gd name="connsiteX0" fmla="*/ 400217 w 1240854"/>
                <a:gd name="connsiteY0" fmla="*/ 0 h 1396419"/>
                <a:gd name="connsiteX1" fmla="*/ 1240854 w 1240854"/>
                <a:gd name="connsiteY1" fmla="*/ 366506 h 1396419"/>
                <a:gd name="connsiteX2" fmla="*/ 371225 w 1240854"/>
                <a:gd name="connsiteY2" fmla="*/ 1396419 h 1396419"/>
                <a:gd name="connsiteX3" fmla="*/ 0 w 1240854"/>
                <a:gd name="connsiteY3" fmla="*/ 452138 h 1396419"/>
                <a:gd name="connsiteX4" fmla="*/ 400217 w 1240854"/>
                <a:gd name="connsiteY4" fmla="*/ 0 h 1396419"/>
                <a:gd name="connsiteX0" fmla="*/ 359567 w 1200204"/>
                <a:gd name="connsiteY0" fmla="*/ 0 h 1396419"/>
                <a:gd name="connsiteX1" fmla="*/ 1200204 w 1200204"/>
                <a:gd name="connsiteY1" fmla="*/ 366506 h 1396419"/>
                <a:gd name="connsiteX2" fmla="*/ 330575 w 1200204"/>
                <a:gd name="connsiteY2" fmla="*/ 1396419 h 1396419"/>
                <a:gd name="connsiteX3" fmla="*/ 0 w 1200204"/>
                <a:gd name="connsiteY3" fmla="*/ 453031 h 1396419"/>
                <a:gd name="connsiteX4" fmla="*/ 359567 w 1200204"/>
                <a:gd name="connsiteY4" fmla="*/ 0 h 1396419"/>
                <a:gd name="connsiteX0" fmla="*/ 382327 w 1200204"/>
                <a:gd name="connsiteY0" fmla="*/ 0 h 1393935"/>
                <a:gd name="connsiteX1" fmla="*/ 1200204 w 1200204"/>
                <a:gd name="connsiteY1" fmla="*/ 364022 h 1393935"/>
                <a:gd name="connsiteX2" fmla="*/ 330575 w 1200204"/>
                <a:gd name="connsiteY2" fmla="*/ 1393935 h 1393935"/>
                <a:gd name="connsiteX3" fmla="*/ 0 w 1200204"/>
                <a:gd name="connsiteY3" fmla="*/ 450547 h 1393935"/>
                <a:gd name="connsiteX4" fmla="*/ 382327 w 1200204"/>
                <a:gd name="connsiteY4" fmla="*/ 0 h 1393935"/>
                <a:gd name="connsiteX0" fmla="*/ 361953 w 1200204"/>
                <a:gd name="connsiteY0" fmla="*/ 0 h 1369584"/>
                <a:gd name="connsiteX1" fmla="*/ 1200204 w 1200204"/>
                <a:gd name="connsiteY1" fmla="*/ 339671 h 1369584"/>
                <a:gd name="connsiteX2" fmla="*/ 330575 w 1200204"/>
                <a:gd name="connsiteY2" fmla="*/ 1369584 h 1369584"/>
                <a:gd name="connsiteX3" fmla="*/ 0 w 1200204"/>
                <a:gd name="connsiteY3" fmla="*/ 426196 h 1369584"/>
                <a:gd name="connsiteX4" fmla="*/ 361953 w 1200204"/>
                <a:gd name="connsiteY4" fmla="*/ 0 h 1369584"/>
                <a:gd name="connsiteX0" fmla="*/ 386402 w 1224653"/>
                <a:gd name="connsiteY0" fmla="*/ 0 h 1369584"/>
                <a:gd name="connsiteX1" fmla="*/ 1224653 w 1224653"/>
                <a:gd name="connsiteY1" fmla="*/ 339671 h 1369584"/>
                <a:gd name="connsiteX2" fmla="*/ 355024 w 1224653"/>
                <a:gd name="connsiteY2" fmla="*/ 1369584 h 1369584"/>
                <a:gd name="connsiteX3" fmla="*/ 0 w 1224653"/>
                <a:gd name="connsiteY3" fmla="*/ 455417 h 1369584"/>
                <a:gd name="connsiteX4" fmla="*/ 386402 w 1224653"/>
                <a:gd name="connsiteY4" fmla="*/ 0 h 1369584"/>
                <a:gd name="connsiteX0" fmla="*/ 388238 w 1226489"/>
                <a:gd name="connsiteY0" fmla="*/ 0 h 1369584"/>
                <a:gd name="connsiteX1" fmla="*/ 1226489 w 1226489"/>
                <a:gd name="connsiteY1" fmla="*/ 339671 h 1369584"/>
                <a:gd name="connsiteX2" fmla="*/ 356860 w 1226489"/>
                <a:gd name="connsiteY2" fmla="*/ 1369584 h 1369584"/>
                <a:gd name="connsiteX3" fmla="*/ 0 w 1226489"/>
                <a:gd name="connsiteY3" fmla="*/ 390771 h 1369584"/>
                <a:gd name="connsiteX4" fmla="*/ 388238 w 1226489"/>
                <a:gd name="connsiteY4" fmla="*/ 0 h 1369584"/>
                <a:gd name="connsiteX0" fmla="*/ 317378 w 1226489"/>
                <a:gd name="connsiteY0" fmla="*/ 0 h 1380735"/>
                <a:gd name="connsiteX1" fmla="*/ 1226489 w 1226489"/>
                <a:gd name="connsiteY1" fmla="*/ 350822 h 1380735"/>
                <a:gd name="connsiteX2" fmla="*/ 356860 w 1226489"/>
                <a:gd name="connsiteY2" fmla="*/ 1380735 h 1380735"/>
                <a:gd name="connsiteX3" fmla="*/ 0 w 1226489"/>
                <a:gd name="connsiteY3" fmla="*/ 401922 h 1380735"/>
                <a:gd name="connsiteX4" fmla="*/ 317378 w 1226489"/>
                <a:gd name="connsiteY4" fmla="*/ 0 h 1380735"/>
                <a:gd name="connsiteX0" fmla="*/ 317378 w 1226489"/>
                <a:gd name="connsiteY0" fmla="*/ 0 h 1237232"/>
                <a:gd name="connsiteX1" fmla="*/ 1226489 w 1226489"/>
                <a:gd name="connsiteY1" fmla="*/ 350822 h 1237232"/>
                <a:gd name="connsiteX2" fmla="*/ 464104 w 1226489"/>
                <a:gd name="connsiteY2" fmla="*/ 1237232 h 1237232"/>
                <a:gd name="connsiteX3" fmla="*/ 0 w 1226489"/>
                <a:gd name="connsiteY3" fmla="*/ 401922 h 1237232"/>
                <a:gd name="connsiteX4" fmla="*/ 317378 w 1226489"/>
                <a:gd name="connsiteY4" fmla="*/ 0 h 1237232"/>
                <a:gd name="connsiteX0" fmla="*/ 317378 w 1091070"/>
                <a:gd name="connsiteY0" fmla="*/ 0 h 1237232"/>
                <a:gd name="connsiteX1" fmla="*/ 1091070 w 1091070"/>
                <a:gd name="connsiteY1" fmla="*/ 446128 h 1237232"/>
                <a:gd name="connsiteX2" fmla="*/ 464104 w 1091070"/>
                <a:gd name="connsiteY2" fmla="*/ 1237232 h 1237232"/>
                <a:gd name="connsiteX3" fmla="*/ 0 w 1091070"/>
                <a:gd name="connsiteY3" fmla="*/ 401922 h 1237232"/>
                <a:gd name="connsiteX4" fmla="*/ 317378 w 1091070"/>
                <a:gd name="connsiteY4" fmla="*/ 0 h 1237232"/>
                <a:gd name="connsiteX0" fmla="*/ 317378 w 1114087"/>
                <a:gd name="connsiteY0" fmla="*/ 0 h 1237232"/>
                <a:gd name="connsiteX1" fmla="*/ 1114087 w 1114087"/>
                <a:gd name="connsiteY1" fmla="*/ 461764 h 1237232"/>
                <a:gd name="connsiteX2" fmla="*/ 464104 w 1114087"/>
                <a:gd name="connsiteY2" fmla="*/ 1237232 h 1237232"/>
                <a:gd name="connsiteX3" fmla="*/ 0 w 1114087"/>
                <a:gd name="connsiteY3" fmla="*/ 401922 h 1237232"/>
                <a:gd name="connsiteX4" fmla="*/ 317378 w 1114087"/>
                <a:gd name="connsiteY4" fmla="*/ 0 h 1237232"/>
                <a:gd name="connsiteX0" fmla="*/ 317378 w 1114087"/>
                <a:gd name="connsiteY0" fmla="*/ 0 h 1259257"/>
                <a:gd name="connsiteX1" fmla="*/ 1114087 w 1114087"/>
                <a:gd name="connsiteY1" fmla="*/ 461764 h 1259257"/>
                <a:gd name="connsiteX2" fmla="*/ 473195 w 1114087"/>
                <a:gd name="connsiteY2" fmla="*/ 1259257 h 1259257"/>
                <a:gd name="connsiteX3" fmla="*/ 0 w 1114087"/>
                <a:gd name="connsiteY3" fmla="*/ 401922 h 1259257"/>
                <a:gd name="connsiteX4" fmla="*/ 317378 w 1114087"/>
                <a:gd name="connsiteY4" fmla="*/ 0 h 1259257"/>
                <a:gd name="connsiteX0" fmla="*/ 317378 w 1114087"/>
                <a:gd name="connsiteY0" fmla="*/ 0 h 1548213"/>
                <a:gd name="connsiteX1" fmla="*/ 1114087 w 1114087"/>
                <a:gd name="connsiteY1" fmla="*/ 461764 h 1548213"/>
                <a:gd name="connsiteX2" fmla="*/ 680803 w 1114087"/>
                <a:gd name="connsiteY2" fmla="*/ 1548213 h 1548213"/>
                <a:gd name="connsiteX3" fmla="*/ 0 w 1114087"/>
                <a:gd name="connsiteY3" fmla="*/ 401922 h 1548213"/>
                <a:gd name="connsiteX4" fmla="*/ 317378 w 1114087"/>
                <a:gd name="connsiteY4" fmla="*/ 0 h 1548213"/>
                <a:gd name="connsiteX0" fmla="*/ 317378 w 1326232"/>
                <a:gd name="connsiteY0" fmla="*/ 0 h 1548213"/>
                <a:gd name="connsiteX1" fmla="*/ 1326232 w 1326232"/>
                <a:gd name="connsiteY1" fmla="*/ 804522 h 1548213"/>
                <a:gd name="connsiteX2" fmla="*/ 680803 w 1326232"/>
                <a:gd name="connsiteY2" fmla="*/ 1548213 h 1548213"/>
                <a:gd name="connsiteX3" fmla="*/ 0 w 1326232"/>
                <a:gd name="connsiteY3" fmla="*/ 401922 h 1548213"/>
                <a:gd name="connsiteX4" fmla="*/ 317378 w 1326232"/>
                <a:gd name="connsiteY4" fmla="*/ 0 h 1548213"/>
                <a:gd name="connsiteX0" fmla="*/ 317378 w 1326232"/>
                <a:gd name="connsiteY0" fmla="*/ 0 h 1572087"/>
                <a:gd name="connsiteX1" fmla="*/ 1326232 w 1326232"/>
                <a:gd name="connsiteY1" fmla="*/ 804522 h 1572087"/>
                <a:gd name="connsiteX2" fmla="*/ 697283 w 1326232"/>
                <a:gd name="connsiteY2" fmla="*/ 1572087 h 1572087"/>
                <a:gd name="connsiteX3" fmla="*/ 0 w 1326232"/>
                <a:gd name="connsiteY3" fmla="*/ 401922 h 1572087"/>
                <a:gd name="connsiteX4" fmla="*/ 317378 w 1326232"/>
                <a:gd name="connsiteY4" fmla="*/ 0 h 1572087"/>
                <a:gd name="connsiteX0" fmla="*/ 317378 w 1388499"/>
                <a:gd name="connsiteY0" fmla="*/ 0 h 1572087"/>
                <a:gd name="connsiteX1" fmla="*/ 1388499 w 1388499"/>
                <a:gd name="connsiteY1" fmla="*/ 837661 h 1572087"/>
                <a:gd name="connsiteX2" fmla="*/ 697283 w 1388499"/>
                <a:gd name="connsiteY2" fmla="*/ 1572087 h 1572087"/>
                <a:gd name="connsiteX3" fmla="*/ 0 w 1388499"/>
                <a:gd name="connsiteY3" fmla="*/ 401922 h 1572087"/>
                <a:gd name="connsiteX4" fmla="*/ 317378 w 1388499"/>
                <a:gd name="connsiteY4" fmla="*/ 0 h 1572087"/>
                <a:gd name="connsiteX0" fmla="*/ 402966 w 1474087"/>
                <a:gd name="connsiteY0" fmla="*/ 0 h 1572087"/>
                <a:gd name="connsiteX1" fmla="*/ 1474087 w 1474087"/>
                <a:gd name="connsiteY1" fmla="*/ 837661 h 1572087"/>
                <a:gd name="connsiteX2" fmla="*/ 782871 w 1474087"/>
                <a:gd name="connsiteY2" fmla="*/ 1572087 h 1572087"/>
                <a:gd name="connsiteX3" fmla="*/ 0 w 1474087"/>
                <a:gd name="connsiteY3" fmla="*/ 282850 h 1572087"/>
                <a:gd name="connsiteX4" fmla="*/ 402966 w 1474087"/>
                <a:gd name="connsiteY4" fmla="*/ 0 h 1572087"/>
                <a:gd name="connsiteX0" fmla="*/ 293777 w 1474087"/>
                <a:gd name="connsiteY0" fmla="*/ 0 h 1627942"/>
                <a:gd name="connsiteX1" fmla="*/ 1474087 w 1474087"/>
                <a:gd name="connsiteY1" fmla="*/ 893516 h 1627942"/>
                <a:gd name="connsiteX2" fmla="*/ 782871 w 1474087"/>
                <a:gd name="connsiteY2" fmla="*/ 1627942 h 1627942"/>
                <a:gd name="connsiteX3" fmla="*/ 0 w 1474087"/>
                <a:gd name="connsiteY3" fmla="*/ 338705 h 1627942"/>
                <a:gd name="connsiteX4" fmla="*/ 293777 w 1474087"/>
                <a:gd name="connsiteY4" fmla="*/ 0 h 1627942"/>
                <a:gd name="connsiteX0" fmla="*/ 268793 w 1449103"/>
                <a:gd name="connsiteY0" fmla="*/ 0 h 1627942"/>
                <a:gd name="connsiteX1" fmla="*/ 1449103 w 1449103"/>
                <a:gd name="connsiteY1" fmla="*/ 893516 h 1627942"/>
                <a:gd name="connsiteX2" fmla="*/ 757887 w 1449103"/>
                <a:gd name="connsiteY2" fmla="*/ 1627942 h 1627942"/>
                <a:gd name="connsiteX3" fmla="*/ 0 w 1449103"/>
                <a:gd name="connsiteY3" fmla="*/ 310944 h 1627942"/>
                <a:gd name="connsiteX4" fmla="*/ 268793 w 1449103"/>
                <a:gd name="connsiteY4" fmla="*/ 0 h 1627942"/>
                <a:gd name="connsiteX0" fmla="*/ 249974 w 1449103"/>
                <a:gd name="connsiteY0" fmla="*/ 0 h 1641430"/>
                <a:gd name="connsiteX1" fmla="*/ 1449103 w 1449103"/>
                <a:gd name="connsiteY1" fmla="*/ 907004 h 1641430"/>
                <a:gd name="connsiteX2" fmla="*/ 757887 w 1449103"/>
                <a:gd name="connsiteY2" fmla="*/ 1641430 h 1641430"/>
                <a:gd name="connsiteX3" fmla="*/ 0 w 1449103"/>
                <a:gd name="connsiteY3" fmla="*/ 324432 h 1641430"/>
                <a:gd name="connsiteX4" fmla="*/ 249974 w 1449103"/>
                <a:gd name="connsiteY4" fmla="*/ 0 h 1641430"/>
                <a:gd name="connsiteX0" fmla="*/ 555157 w 1754286"/>
                <a:gd name="connsiteY0" fmla="*/ 183810 h 1825240"/>
                <a:gd name="connsiteX1" fmla="*/ 1754286 w 1754286"/>
                <a:gd name="connsiteY1" fmla="*/ 1090814 h 1825240"/>
                <a:gd name="connsiteX2" fmla="*/ 1063070 w 1754286"/>
                <a:gd name="connsiteY2" fmla="*/ 1825240 h 1825240"/>
                <a:gd name="connsiteX3" fmla="*/ 0 w 1754286"/>
                <a:gd name="connsiteY3" fmla="*/ 0 h 1825240"/>
                <a:gd name="connsiteX4" fmla="*/ 555157 w 1754286"/>
                <a:gd name="connsiteY4" fmla="*/ 183810 h 1825240"/>
                <a:gd name="connsiteX0" fmla="*/ 598876 w 1754286"/>
                <a:gd name="connsiteY0" fmla="*/ 244784 h 1825240"/>
                <a:gd name="connsiteX1" fmla="*/ 1754286 w 1754286"/>
                <a:gd name="connsiteY1" fmla="*/ 1090814 h 1825240"/>
                <a:gd name="connsiteX2" fmla="*/ 1063070 w 1754286"/>
                <a:gd name="connsiteY2" fmla="*/ 1825240 h 1825240"/>
                <a:gd name="connsiteX3" fmla="*/ 0 w 1754286"/>
                <a:gd name="connsiteY3" fmla="*/ 0 h 1825240"/>
                <a:gd name="connsiteX4" fmla="*/ 598876 w 1754286"/>
                <a:gd name="connsiteY4" fmla="*/ 244784 h 1825240"/>
                <a:gd name="connsiteX0" fmla="*/ 618269 w 1773679"/>
                <a:gd name="connsiteY0" fmla="*/ 291770 h 1872226"/>
                <a:gd name="connsiteX1" fmla="*/ 1773679 w 1773679"/>
                <a:gd name="connsiteY1" fmla="*/ 1137800 h 1872226"/>
                <a:gd name="connsiteX2" fmla="*/ 1082463 w 1773679"/>
                <a:gd name="connsiteY2" fmla="*/ 1872226 h 1872226"/>
                <a:gd name="connsiteX3" fmla="*/ 0 w 1773679"/>
                <a:gd name="connsiteY3" fmla="*/ 0 h 1872226"/>
                <a:gd name="connsiteX4" fmla="*/ 618269 w 1773679"/>
                <a:gd name="connsiteY4" fmla="*/ 291770 h 1872226"/>
                <a:gd name="connsiteX0" fmla="*/ 1259230 w 1773679"/>
                <a:gd name="connsiteY0" fmla="*/ 207285 h 1872226"/>
                <a:gd name="connsiteX1" fmla="*/ 1773679 w 1773679"/>
                <a:gd name="connsiteY1" fmla="*/ 1137800 h 1872226"/>
                <a:gd name="connsiteX2" fmla="*/ 1082463 w 1773679"/>
                <a:gd name="connsiteY2" fmla="*/ 1872226 h 1872226"/>
                <a:gd name="connsiteX3" fmla="*/ 0 w 1773679"/>
                <a:gd name="connsiteY3" fmla="*/ 0 h 1872226"/>
                <a:gd name="connsiteX4" fmla="*/ 1259230 w 1773679"/>
                <a:gd name="connsiteY4" fmla="*/ 207285 h 1872226"/>
                <a:gd name="connsiteX0" fmla="*/ 355200 w 869649"/>
                <a:gd name="connsiteY0" fmla="*/ 328632 h 1993573"/>
                <a:gd name="connsiteX1" fmla="*/ 869649 w 869649"/>
                <a:gd name="connsiteY1" fmla="*/ 1259147 h 1993573"/>
                <a:gd name="connsiteX2" fmla="*/ 178433 w 869649"/>
                <a:gd name="connsiteY2" fmla="*/ 1993573 h 1993573"/>
                <a:gd name="connsiteX3" fmla="*/ 0 w 869649"/>
                <a:gd name="connsiteY3" fmla="*/ 0 h 1993573"/>
                <a:gd name="connsiteX4" fmla="*/ 355200 w 869649"/>
                <a:gd name="connsiteY4" fmla="*/ 328632 h 1993573"/>
                <a:gd name="connsiteX0" fmla="*/ 355200 w 869649"/>
                <a:gd name="connsiteY0" fmla="*/ 328632 h 1535534"/>
                <a:gd name="connsiteX1" fmla="*/ 869649 w 869649"/>
                <a:gd name="connsiteY1" fmla="*/ 1259147 h 1535534"/>
                <a:gd name="connsiteX2" fmla="*/ 378979 w 869649"/>
                <a:gd name="connsiteY2" fmla="*/ 1535534 h 1535534"/>
                <a:gd name="connsiteX3" fmla="*/ 0 w 869649"/>
                <a:gd name="connsiteY3" fmla="*/ 0 h 1535534"/>
                <a:gd name="connsiteX4" fmla="*/ 355200 w 869649"/>
                <a:gd name="connsiteY4" fmla="*/ 328632 h 1535534"/>
                <a:gd name="connsiteX0" fmla="*/ 355200 w 909519"/>
                <a:gd name="connsiteY0" fmla="*/ 328632 h 1535534"/>
                <a:gd name="connsiteX1" fmla="*/ 909519 w 909519"/>
                <a:gd name="connsiteY1" fmla="*/ 1331667 h 1535534"/>
                <a:gd name="connsiteX2" fmla="*/ 378979 w 909519"/>
                <a:gd name="connsiteY2" fmla="*/ 1535534 h 1535534"/>
                <a:gd name="connsiteX3" fmla="*/ 0 w 909519"/>
                <a:gd name="connsiteY3" fmla="*/ 0 h 1535534"/>
                <a:gd name="connsiteX4" fmla="*/ 355200 w 909519"/>
                <a:gd name="connsiteY4" fmla="*/ 328632 h 1535534"/>
                <a:gd name="connsiteX0" fmla="*/ 355200 w 909519"/>
                <a:gd name="connsiteY0" fmla="*/ 328632 h 1507065"/>
                <a:gd name="connsiteX1" fmla="*/ 909519 w 909519"/>
                <a:gd name="connsiteY1" fmla="*/ 1331667 h 1507065"/>
                <a:gd name="connsiteX2" fmla="*/ 357290 w 909519"/>
                <a:gd name="connsiteY2" fmla="*/ 1507065 h 1507065"/>
                <a:gd name="connsiteX3" fmla="*/ 0 w 909519"/>
                <a:gd name="connsiteY3" fmla="*/ 0 h 1507065"/>
                <a:gd name="connsiteX4" fmla="*/ 355200 w 909519"/>
                <a:gd name="connsiteY4" fmla="*/ 328632 h 1507065"/>
                <a:gd name="connsiteX0" fmla="*/ 411655 w 965974"/>
                <a:gd name="connsiteY0" fmla="*/ 369094 h 1547527"/>
                <a:gd name="connsiteX1" fmla="*/ 965974 w 965974"/>
                <a:gd name="connsiteY1" fmla="*/ 1372129 h 1547527"/>
                <a:gd name="connsiteX2" fmla="*/ 413745 w 965974"/>
                <a:gd name="connsiteY2" fmla="*/ 1547527 h 1547527"/>
                <a:gd name="connsiteX3" fmla="*/ 0 w 965974"/>
                <a:gd name="connsiteY3" fmla="*/ 0 h 1547527"/>
                <a:gd name="connsiteX4" fmla="*/ 411655 w 965974"/>
                <a:gd name="connsiteY4" fmla="*/ 369094 h 1547527"/>
                <a:gd name="connsiteX0" fmla="*/ 410804 w 965974"/>
                <a:gd name="connsiteY0" fmla="*/ 359006 h 1547527"/>
                <a:gd name="connsiteX1" fmla="*/ 965974 w 965974"/>
                <a:gd name="connsiteY1" fmla="*/ 1372129 h 1547527"/>
                <a:gd name="connsiteX2" fmla="*/ 413745 w 965974"/>
                <a:gd name="connsiteY2" fmla="*/ 1547527 h 1547527"/>
                <a:gd name="connsiteX3" fmla="*/ 0 w 965974"/>
                <a:gd name="connsiteY3" fmla="*/ 0 h 1547527"/>
                <a:gd name="connsiteX4" fmla="*/ 410804 w 965974"/>
                <a:gd name="connsiteY4" fmla="*/ 359006 h 1547527"/>
                <a:gd name="connsiteX0" fmla="*/ 375134 w 930304"/>
                <a:gd name="connsiteY0" fmla="*/ 364891 h 1553412"/>
                <a:gd name="connsiteX1" fmla="*/ 930304 w 930304"/>
                <a:gd name="connsiteY1" fmla="*/ 1378014 h 1553412"/>
                <a:gd name="connsiteX2" fmla="*/ 378075 w 930304"/>
                <a:gd name="connsiteY2" fmla="*/ 1553412 h 1553412"/>
                <a:gd name="connsiteX3" fmla="*/ 0 w 930304"/>
                <a:gd name="connsiteY3" fmla="*/ 0 h 1553412"/>
                <a:gd name="connsiteX4" fmla="*/ 375134 w 930304"/>
                <a:gd name="connsiteY4" fmla="*/ 364891 h 1553412"/>
                <a:gd name="connsiteX0" fmla="*/ 309273 w 930304"/>
                <a:gd name="connsiteY0" fmla="*/ 394505 h 1553412"/>
                <a:gd name="connsiteX1" fmla="*/ 930304 w 930304"/>
                <a:gd name="connsiteY1" fmla="*/ 1378014 h 1553412"/>
                <a:gd name="connsiteX2" fmla="*/ 378075 w 930304"/>
                <a:gd name="connsiteY2" fmla="*/ 1553412 h 1553412"/>
                <a:gd name="connsiteX3" fmla="*/ 0 w 930304"/>
                <a:gd name="connsiteY3" fmla="*/ 0 h 1553412"/>
                <a:gd name="connsiteX4" fmla="*/ 309273 w 930304"/>
                <a:gd name="connsiteY4" fmla="*/ 394505 h 1553412"/>
                <a:gd name="connsiteX0" fmla="*/ 309273 w 924200"/>
                <a:gd name="connsiteY0" fmla="*/ 394505 h 1553412"/>
                <a:gd name="connsiteX1" fmla="*/ 924200 w 924200"/>
                <a:gd name="connsiteY1" fmla="*/ 1316747 h 1553412"/>
                <a:gd name="connsiteX2" fmla="*/ 378075 w 924200"/>
                <a:gd name="connsiteY2" fmla="*/ 1553412 h 1553412"/>
                <a:gd name="connsiteX3" fmla="*/ 0 w 924200"/>
                <a:gd name="connsiteY3" fmla="*/ 0 h 1553412"/>
                <a:gd name="connsiteX4" fmla="*/ 309273 w 924200"/>
                <a:gd name="connsiteY4" fmla="*/ 394505 h 1553412"/>
                <a:gd name="connsiteX0" fmla="*/ 309273 w 924200"/>
                <a:gd name="connsiteY0" fmla="*/ 394505 h 1541720"/>
                <a:gd name="connsiteX1" fmla="*/ 924200 w 924200"/>
                <a:gd name="connsiteY1" fmla="*/ 1316747 h 1541720"/>
                <a:gd name="connsiteX2" fmla="*/ 380351 w 924200"/>
                <a:gd name="connsiteY2" fmla="*/ 1541720 h 1541720"/>
                <a:gd name="connsiteX3" fmla="*/ 0 w 924200"/>
                <a:gd name="connsiteY3" fmla="*/ 0 h 1541720"/>
                <a:gd name="connsiteX4" fmla="*/ 309273 w 924200"/>
                <a:gd name="connsiteY4" fmla="*/ 394505 h 1541720"/>
                <a:gd name="connsiteX0" fmla="*/ 384938 w 924200"/>
                <a:gd name="connsiteY0" fmla="*/ 645501 h 1541720"/>
                <a:gd name="connsiteX1" fmla="*/ 924200 w 924200"/>
                <a:gd name="connsiteY1" fmla="*/ 1316747 h 1541720"/>
                <a:gd name="connsiteX2" fmla="*/ 380351 w 924200"/>
                <a:gd name="connsiteY2" fmla="*/ 1541720 h 1541720"/>
                <a:gd name="connsiteX3" fmla="*/ 0 w 924200"/>
                <a:gd name="connsiteY3" fmla="*/ 0 h 1541720"/>
                <a:gd name="connsiteX4" fmla="*/ 384938 w 924200"/>
                <a:gd name="connsiteY4" fmla="*/ 645501 h 1541720"/>
                <a:gd name="connsiteX0" fmla="*/ 93018 w 632280"/>
                <a:gd name="connsiteY0" fmla="*/ 32828 h 929047"/>
                <a:gd name="connsiteX1" fmla="*/ 632280 w 632280"/>
                <a:gd name="connsiteY1" fmla="*/ 704074 h 929047"/>
                <a:gd name="connsiteX2" fmla="*/ 88431 w 632280"/>
                <a:gd name="connsiteY2" fmla="*/ 929047 h 929047"/>
                <a:gd name="connsiteX3" fmla="*/ 0 w 632280"/>
                <a:gd name="connsiteY3" fmla="*/ 0 h 929047"/>
                <a:gd name="connsiteX4" fmla="*/ 93018 w 632280"/>
                <a:gd name="connsiteY4" fmla="*/ 32828 h 929047"/>
                <a:gd name="connsiteX0" fmla="*/ 93018 w 632280"/>
                <a:gd name="connsiteY0" fmla="*/ 32828 h 883518"/>
                <a:gd name="connsiteX1" fmla="*/ 632280 w 632280"/>
                <a:gd name="connsiteY1" fmla="*/ 704074 h 883518"/>
                <a:gd name="connsiteX2" fmla="*/ 97624 w 632280"/>
                <a:gd name="connsiteY2" fmla="*/ 883518 h 883518"/>
                <a:gd name="connsiteX3" fmla="*/ 0 w 632280"/>
                <a:gd name="connsiteY3" fmla="*/ 0 h 883518"/>
                <a:gd name="connsiteX4" fmla="*/ 93018 w 632280"/>
                <a:gd name="connsiteY4" fmla="*/ 32828 h 883518"/>
                <a:gd name="connsiteX0" fmla="*/ 93018 w 609552"/>
                <a:gd name="connsiteY0" fmla="*/ 32828 h 883518"/>
                <a:gd name="connsiteX1" fmla="*/ 609552 w 609552"/>
                <a:gd name="connsiteY1" fmla="*/ 653917 h 883518"/>
                <a:gd name="connsiteX2" fmla="*/ 97624 w 609552"/>
                <a:gd name="connsiteY2" fmla="*/ 883518 h 883518"/>
                <a:gd name="connsiteX3" fmla="*/ 0 w 609552"/>
                <a:gd name="connsiteY3" fmla="*/ 0 h 883518"/>
                <a:gd name="connsiteX4" fmla="*/ 93018 w 609552"/>
                <a:gd name="connsiteY4" fmla="*/ 32828 h 883518"/>
                <a:gd name="connsiteX0" fmla="*/ 191882 w 708416"/>
                <a:gd name="connsiteY0" fmla="*/ 165279 h 1015969"/>
                <a:gd name="connsiteX1" fmla="*/ 708416 w 708416"/>
                <a:gd name="connsiteY1" fmla="*/ 786368 h 1015969"/>
                <a:gd name="connsiteX2" fmla="*/ 196488 w 708416"/>
                <a:gd name="connsiteY2" fmla="*/ 1015969 h 1015969"/>
                <a:gd name="connsiteX3" fmla="*/ 0 w 708416"/>
                <a:gd name="connsiteY3" fmla="*/ 0 h 1015969"/>
                <a:gd name="connsiteX4" fmla="*/ 191882 w 708416"/>
                <a:gd name="connsiteY4" fmla="*/ 165279 h 1015969"/>
                <a:gd name="connsiteX0" fmla="*/ 164238 w 708416"/>
                <a:gd name="connsiteY0" fmla="*/ 0 h 1024827"/>
                <a:gd name="connsiteX1" fmla="*/ 708416 w 708416"/>
                <a:gd name="connsiteY1" fmla="*/ 795226 h 1024827"/>
                <a:gd name="connsiteX2" fmla="*/ 196488 w 708416"/>
                <a:gd name="connsiteY2" fmla="*/ 1024827 h 1024827"/>
                <a:gd name="connsiteX3" fmla="*/ 0 w 708416"/>
                <a:gd name="connsiteY3" fmla="*/ 8858 h 1024827"/>
                <a:gd name="connsiteX4" fmla="*/ 164238 w 708416"/>
                <a:gd name="connsiteY4" fmla="*/ 0 h 1024827"/>
                <a:gd name="connsiteX0" fmla="*/ 207911 w 752089"/>
                <a:gd name="connsiteY0" fmla="*/ 144846 h 1169673"/>
                <a:gd name="connsiteX1" fmla="*/ 752089 w 752089"/>
                <a:gd name="connsiteY1" fmla="*/ 940072 h 1169673"/>
                <a:gd name="connsiteX2" fmla="*/ 240161 w 752089"/>
                <a:gd name="connsiteY2" fmla="*/ 1169673 h 1169673"/>
                <a:gd name="connsiteX3" fmla="*/ 0 w 752089"/>
                <a:gd name="connsiteY3" fmla="*/ 0 h 1169673"/>
                <a:gd name="connsiteX4" fmla="*/ 207911 w 752089"/>
                <a:gd name="connsiteY4" fmla="*/ 144846 h 1169673"/>
                <a:gd name="connsiteX0" fmla="*/ 207911 w 749179"/>
                <a:gd name="connsiteY0" fmla="*/ 144846 h 1169673"/>
                <a:gd name="connsiteX1" fmla="*/ 749179 w 749179"/>
                <a:gd name="connsiteY1" fmla="*/ 972881 h 1169673"/>
                <a:gd name="connsiteX2" fmla="*/ 240161 w 749179"/>
                <a:gd name="connsiteY2" fmla="*/ 1169673 h 1169673"/>
                <a:gd name="connsiteX3" fmla="*/ 0 w 749179"/>
                <a:gd name="connsiteY3" fmla="*/ 0 h 1169673"/>
                <a:gd name="connsiteX4" fmla="*/ 207911 w 749179"/>
                <a:gd name="connsiteY4" fmla="*/ 144846 h 1169673"/>
                <a:gd name="connsiteX0" fmla="*/ 396645 w 937913"/>
                <a:gd name="connsiteY0" fmla="*/ 27011 h 1051838"/>
                <a:gd name="connsiteX1" fmla="*/ 937913 w 937913"/>
                <a:gd name="connsiteY1" fmla="*/ 855046 h 1051838"/>
                <a:gd name="connsiteX2" fmla="*/ 428895 w 937913"/>
                <a:gd name="connsiteY2" fmla="*/ 1051838 h 1051838"/>
                <a:gd name="connsiteX3" fmla="*/ 0 w 937913"/>
                <a:gd name="connsiteY3" fmla="*/ 0 h 1051838"/>
                <a:gd name="connsiteX4" fmla="*/ 396645 w 937913"/>
                <a:gd name="connsiteY4" fmla="*/ 27011 h 1051838"/>
                <a:gd name="connsiteX0" fmla="*/ 236161 w 937913"/>
                <a:gd name="connsiteY0" fmla="*/ 33357 h 1051838"/>
                <a:gd name="connsiteX1" fmla="*/ 937913 w 937913"/>
                <a:gd name="connsiteY1" fmla="*/ 855046 h 1051838"/>
                <a:gd name="connsiteX2" fmla="*/ 428895 w 937913"/>
                <a:gd name="connsiteY2" fmla="*/ 1051838 h 1051838"/>
                <a:gd name="connsiteX3" fmla="*/ 0 w 937913"/>
                <a:gd name="connsiteY3" fmla="*/ 0 h 1051838"/>
                <a:gd name="connsiteX4" fmla="*/ 236161 w 937913"/>
                <a:gd name="connsiteY4" fmla="*/ 33357 h 1051838"/>
                <a:gd name="connsiteX0" fmla="*/ 94623 w 796375"/>
                <a:gd name="connsiteY0" fmla="*/ 0 h 1018481"/>
                <a:gd name="connsiteX1" fmla="*/ 796375 w 796375"/>
                <a:gd name="connsiteY1" fmla="*/ 821689 h 1018481"/>
                <a:gd name="connsiteX2" fmla="*/ 287357 w 796375"/>
                <a:gd name="connsiteY2" fmla="*/ 1018481 h 1018481"/>
                <a:gd name="connsiteX3" fmla="*/ 0 w 796375"/>
                <a:gd name="connsiteY3" fmla="*/ 284080 h 1018481"/>
                <a:gd name="connsiteX4" fmla="*/ 94623 w 796375"/>
                <a:gd name="connsiteY4" fmla="*/ 0 h 1018481"/>
                <a:gd name="connsiteX0" fmla="*/ 101348 w 803100"/>
                <a:gd name="connsiteY0" fmla="*/ 0 h 1018481"/>
                <a:gd name="connsiteX1" fmla="*/ 803100 w 803100"/>
                <a:gd name="connsiteY1" fmla="*/ 821689 h 1018481"/>
                <a:gd name="connsiteX2" fmla="*/ 294082 w 803100"/>
                <a:gd name="connsiteY2" fmla="*/ 1018481 h 1018481"/>
                <a:gd name="connsiteX3" fmla="*/ 0 w 803100"/>
                <a:gd name="connsiteY3" fmla="*/ 283106 h 1018481"/>
                <a:gd name="connsiteX4" fmla="*/ 101348 w 803100"/>
                <a:gd name="connsiteY4" fmla="*/ 0 h 1018481"/>
                <a:gd name="connsiteX0" fmla="*/ 98573 w 803100"/>
                <a:gd name="connsiteY0" fmla="*/ 0 h 997211"/>
                <a:gd name="connsiteX1" fmla="*/ 803100 w 803100"/>
                <a:gd name="connsiteY1" fmla="*/ 800419 h 997211"/>
                <a:gd name="connsiteX2" fmla="*/ 294082 w 803100"/>
                <a:gd name="connsiteY2" fmla="*/ 997211 h 997211"/>
                <a:gd name="connsiteX3" fmla="*/ 0 w 803100"/>
                <a:gd name="connsiteY3" fmla="*/ 261836 h 997211"/>
                <a:gd name="connsiteX4" fmla="*/ 98573 w 803100"/>
                <a:gd name="connsiteY4" fmla="*/ 0 h 997211"/>
                <a:gd name="connsiteX0" fmla="*/ 98573 w 757231"/>
                <a:gd name="connsiteY0" fmla="*/ 0 h 997211"/>
                <a:gd name="connsiteX1" fmla="*/ 757231 w 757231"/>
                <a:gd name="connsiteY1" fmla="*/ 726582 h 997211"/>
                <a:gd name="connsiteX2" fmla="*/ 294082 w 757231"/>
                <a:gd name="connsiteY2" fmla="*/ 997211 h 997211"/>
                <a:gd name="connsiteX3" fmla="*/ 0 w 757231"/>
                <a:gd name="connsiteY3" fmla="*/ 261836 h 997211"/>
                <a:gd name="connsiteX4" fmla="*/ 98573 w 757231"/>
                <a:gd name="connsiteY4" fmla="*/ 0 h 997211"/>
                <a:gd name="connsiteX0" fmla="*/ 172162 w 830820"/>
                <a:gd name="connsiteY0" fmla="*/ 0 h 997211"/>
                <a:gd name="connsiteX1" fmla="*/ 830820 w 830820"/>
                <a:gd name="connsiteY1" fmla="*/ 726582 h 997211"/>
                <a:gd name="connsiteX2" fmla="*/ 367671 w 830820"/>
                <a:gd name="connsiteY2" fmla="*/ 997211 h 997211"/>
                <a:gd name="connsiteX3" fmla="*/ 0 w 830820"/>
                <a:gd name="connsiteY3" fmla="*/ 290175 h 997211"/>
                <a:gd name="connsiteX4" fmla="*/ 172162 w 830820"/>
                <a:gd name="connsiteY4" fmla="*/ 0 h 997211"/>
                <a:gd name="connsiteX0" fmla="*/ 0 w 838338"/>
                <a:gd name="connsiteY0" fmla="*/ 0 h 1077448"/>
                <a:gd name="connsiteX1" fmla="*/ 838338 w 838338"/>
                <a:gd name="connsiteY1" fmla="*/ 806819 h 1077448"/>
                <a:gd name="connsiteX2" fmla="*/ 375189 w 838338"/>
                <a:gd name="connsiteY2" fmla="*/ 1077448 h 1077448"/>
                <a:gd name="connsiteX3" fmla="*/ 7518 w 838338"/>
                <a:gd name="connsiteY3" fmla="*/ 370412 h 1077448"/>
                <a:gd name="connsiteX4" fmla="*/ 0 w 838338"/>
                <a:gd name="connsiteY4" fmla="*/ 0 h 1077448"/>
                <a:gd name="connsiteX0" fmla="*/ 532423 w 830820"/>
                <a:gd name="connsiteY0" fmla="*/ 0 h 834463"/>
                <a:gd name="connsiteX1" fmla="*/ 830820 w 830820"/>
                <a:gd name="connsiteY1" fmla="*/ 563834 h 834463"/>
                <a:gd name="connsiteX2" fmla="*/ 367671 w 830820"/>
                <a:gd name="connsiteY2" fmla="*/ 834463 h 834463"/>
                <a:gd name="connsiteX3" fmla="*/ 0 w 830820"/>
                <a:gd name="connsiteY3" fmla="*/ 127427 h 834463"/>
                <a:gd name="connsiteX4" fmla="*/ 532423 w 830820"/>
                <a:gd name="connsiteY4" fmla="*/ 0 h 834463"/>
                <a:gd name="connsiteX0" fmla="*/ 502606 w 801003"/>
                <a:gd name="connsiteY0" fmla="*/ 141347 h 975810"/>
                <a:gd name="connsiteX1" fmla="*/ 801003 w 801003"/>
                <a:gd name="connsiteY1" fmla="*/ 705181 h 975810"/>
                <a:gd name="connsiteX2" fmla="*/ 337854 w 801003"/>
                <a:gd name="connsiteY2" fmla="*/ 975810 h 975810"/>
                <a:gd name="connsiteX3" fmla="*/ 0 w 801003"/>
                <a:gd name="connsiteY3" fmla="*/ 0 h 975810"/>
                <a:gd name="connsiteX4" fmla="*/ 502606 w 801003"/>
                <a:gd name="connsiteY4" fmla="*/ 141347 h 975810"/>
                <a:gd name="connsiteX0" fmla="*/ 502606 w 789647"/>
                <a:gd name="connsiteY0" fmla="*/ 141347 h 975810"/>
                <a:gd name="connsiteX1" fmla="*/ 789647 w 789647"/>
                <a:gd name="connsiteY1" fmla="*/ 698387 h 975810"/>
                <a:gd name="connsiteX2" fmla="*/ 337854 w 789647"/>
                <a:gd name="connsiteY2" fmla="*/ 975810 h 975810"/>
                <a:gd name="connsiteX3" fmla="*/ 0 w 789647"/>
                <a:gd name="connsiteY3" fmla="*/ 0 h 975810"/>
                <a:gd name="connsiteX4" fmla="*/ 502606 w 789647"/>
                <a:gd name="connsiteY4" fmla="*/ 141347 h 975810"/>
                <a:gd name="connsiteX0" fmla="*/ 502606 w 789647"/>
                <a:gd name="connsiteY0" fmla="*/ 141347 h 984318"/>
                <a:gd name="connsiteX1" fmla="*/ 789647 w 789647"/>
                <a:gd name="connsiteY1" fmla="*/ 698387 h 984318"/>
                <a:gd name="connsiteX2" fmla="*/ 289860 w 789647"/>
                <a:gd name="connsiteY2" fmla="*/ 984318 h 984318"/>
                <a:gd name="connsiteX3" fmla="*/ 0 w 789647"/>
                <a:gd name="connsiteY3" fmla="*/ 0 h 984318"/>
                <a:gd name="connsiteX4" fmla="*/ 502606 w 789647"/>
                <a:gd name="connsiteY4" fmla="*/ 141347 h 984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647" h="984318">
                  <a:moveTo>
                    <a:pt x="502606" y="141347"/>
                  </a:moveTo>
                  <a:lnTo>
                    <a:pt x="789647" y="698387"/>
                  </a:lnTo>
                  <a:lnTo>
                    <a:pt x="289860" y="984318"/>
                  </a:lnTo>
                  <a:lnTo>
                    <a:pt x="0" y="0"/>
                  </a:lnTo>
                  <a:lnTo>
                    <a:pt x="502606" y="14134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47" name="圖片 46">
              <a:extLst>
                <a:ext uri="{FF2B5EF4-FFF2-40B4-BE49-F238E27FC236}">
                  <a16:creationId xmlns:a16="http://schemas.microsoft.com/office/drawing/2014/main" id="{DA5B3B14-FFFE-423A-81E9-7504CEAA2C5B}"/>
                </a:ext>
              </a:extLst>
            </p:cNvPr>
            <p:cNvPicPr>
              <a:picLocks noChangeAspect="1"/>
            </p:cNvPicPr>
            <p:nvPr/>
          </p:nvPicPr>
          <p:blipFill rotWithShape="1">
            <a:blip r:embed="rId8" cstate="screen">
              <a:alphaModFix amt="0"/>
              <a:extLst>
                <a:ext uri="{28A0092B-C50C-407E-A947-70E740481C1C}">
                  <a14:useLocalDpi xmlns:a14="http://schemas.microsoft.com/office/drawing/2010/main"/>
                </a:ext>
              </a:extLst>
            </a:blip>
            <a:srcRect/>
            <a:stretch/>
          </p:blipFill>
          <p:spPr>
            <a:xfrm>
              <a:off x="10022570" y="957610"/>
              <a:ext cx="853154" cy="800474"/>
            </a:xfrm>
            <a:prstGeom prst="roundRect">
              <a:avLst>
                <a:gd name="adj" fmla="val 50000"/>
              </a:avLst>
            </a:prstGeom>
            <a:grpFill/>
          </p:spPr>
        </p:pic>
      </p:grpSp>
      <p:sp>
        <p:nvSpPr>
          <p:cNvPr id="2" name="Title 1">
            <a:extLst>
              <a:ext uri="{FF2B5EF4-FFF2-40B4-BE49-F238E27FC236}">
                <a16:creationId xmlns:a16="http://schemas.microsoft.com/office/drawing/2014/main" id="{831991AF-47D8-A645-9F41-E7424E0EA2B2}"/>
              </a:ext>
            </a:extLst>
          </p:cNvPr>
          <p:cNvSpPr>
            <a:spLocks noGrp="1"/>
          </p:cNvSpPr>
          <p:nvPr>
            <p:ph type="title"/>
          </p:nvPr>
        </p:nvSpPr>
        <p:spPr>
          <a:xfrm>
            <a:off x="0" y="186373"/>
            <a:ext cx="9143999" cy="816119"/>
          </a:xfrm>
          <a:prstGeom prst="rect">
            <a:avLst/>
          </a:prstGeom>
        </p:spPr>
        <p:txBody>
          <a:bodyPr anchor="t">
            <a:normAutofit/>
          </a:bodyPr>
          <a:lstStyle/>
          <a:p>
            <a:r>
              <a:rPr lang="en-US" altLang="zh-CN" sz="3400">
                <a:latin typeface="Arial" panose="020B0604020202020204" pitchFamily="34" charset="0"/>
                <a:cs typeface="Arial" panose="020B0604020202020204" pitchFamily="34" charset="0"/>
                <a:sym typeface="Arial" panose="020B0604020202020204" pitchFamily="34" charset="0"/>
              </a:rPr>
              <a:t>3.5-inch disk tray drive installation</a:t>
            </a:r>
            <a:endParaRPr lang="en-US" sz="3400">
              <a:latin typeface="Arial" panose="020B0604020202020204" pitchFamily="34" charset="0"/>
              <a:cs typeface="Arial" panose="020B0604020202020204" pitchFamily="34" charset="0"/>
              <a:sym typeface="Arial" panose="020B0604020202020204" pitchFamily="34" charset="0"/>
            </a:endParaRPr>
          </a:p>
        </p:txBody>
      </p:sp>
      <p:pic>
        <p:nvPicPr>
          <p:cNvPr id="17" name="圖片 16" hidden="1">
            <a:extLst>
              <a:ext uri="{FF2B5EF4-FFF2-40B4-BE49-F238E27FC236}">
                <a16:creationId xmlns:a16="http://schemas.microsoft.com/office/drawing/2014/main" id="{3BD274E8-5570-46E6-AFBA-FB802F24C2D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674532" y="1841372"/>
            <a:ext cx="2009458" cy="2479756"/>
          </a:xfrm>
          <a:prstGeom prst="rect">
            <a:avLst/>
          </a:prstGeom>
        </p:spPr>
      </p:pic>
      <p:pic>
        <p:nvPicPr>
          <p:cNvPr id="19" name="圖片 18" hidden="1">
            <a:extLst>
              <a:ext uri="{FF2B5EF4-FFF2-40B4-BE49-F238E27FC236}">
                <a16:creationId xmlns:a16="http://schemas.microsoft.com/office/drawing/2014/main" id="{ACB10E87-7E7F-48CB-AC33-784DB086DFF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708197" y="1642905"/>
            <a:ext cx="2338045" cy="2789333"/>
          </a:xfrm>
          <a:prstGeom prst="rect">
            <a:avLst/>
          </a:prstGeom>
        </p:spPr>
      </p:pic>
      <p:sp>
        <p:nvSpPr>
          <p:cNvPr id="24" name="矩形 23">
            <a:extLst>
              <a:ext uri="{FF2B5EF4-FFF2-40B4-BE49-F238E27FC236}">
                <a16:creationId xmlns:a16="http://schemas.microsoft.com/office/drawing/2014/main" id="{A656B447-1E2C-4688-9CAF-BEFADE1D10E9}"/>
              </a:ext>
            </a:extLst>
          </p:cNvPr>
          <p:cNvSpPr/>
          <p:nvPr/>
        </p:nvSpPr>
        <p:spPr>
          <a:xfrm>
            <a:off x="1749855" y="1297153"/>
            <a:ext cx="1697516" cy="428985"/>
          </a:xfrm>
          <a:prstGeom prst="rect">
            <a:avLst/>
          </a:prstGeom>
          <a:solidFill>
            <a:srgbClr val="3E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3.5-inch tray for</a:t>
            </a:r>
          </a:p>
          <a:p>
            <a:pPr algn="ctr"/>
            <a:r>
              <a:rPr lang="en-US" altLang="zh-TW"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3.5-inch HDD</a:t>
            </a:r>
            <a:endParaRPr lang="zh-TW" altLang="en-US"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3" name="TextBox 12">
            <a:extLst>
              <a:ext uri="{FF2B5EF4-FFF2-40B4-BE49-F238E27FC236}">
                <a16:creationId xmlns:a16="http://schemas.microsoft.com/office/drawing/2014/main" id="{DAD14747-7D88-F244-BA7B-DA327DB59B3A}"/>
              </a:ext>
            </a:extLst>
          </p:cNvPr>
          <p:cNvSpPr txBox="1"/>
          <p:nvPr/>
        </p:nvSpPr>
        <p:spPr>
          <a:xfrm>
            <a:off x="101443" y="1608616"/>
            <a:ext cx="1531344" cy="841449"/>
          </a:xfrm>
          <a:prstGeom prst="rect">
            <a:avLst/>
          </a:prstGeom>
          <a:noFill/>
        </p:spPr>
        <p:txBody>
          <a:bodyPr wrap="square" rtlCol="0">
            <a:spAutoFit/>
          </a:bodyPr>
          <a:lstStyle/>
          <a:p>
            <a:pPr algn="ctr">
              <a:lnSpc>
                <a:spcPts val="2000"/>
              </a:lnSpc>
            </a:pPr>
            <a:r>
              <a:rPr lang="en-US" altLang="zh-CN" sz="15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Tool-less installation of 3.5-inch drives</a:t>
            </a:r>
          </a:p>
        </p:txBody>
      </p:sp>
      <p:sp>
        <p:nvSpPr>
          <p:cNvPr id="14" name="TextBox 13">
            <a:extLst>
              <a:ext uri="{FF2B5EF4-FFF2-40B4-BE49-F238E27FC236}">
                <a16:creationId xmlns:a16="http://schemas.microsoft.com/office/drawing/2014/main" id="{0F4AAD7F-651F-7C42-829F-CD8EEE2EFA47}"/>
              </a:ext>
            </a:extLst>
          </p:cNvPr>
          <p:cNvSpPr txBox="1"/>
          <p:nvPr/>
        </p:nvSpPr>
        <p:spPr>
          <a:xfrm>
            <a:off x="2651220" y="4268511"/>
            <a:ext cx="1497132" cy="369332"/>
          </a:xfrm>
          <a:prstGeom prst="rect">
            <a:avLst/>
          </a:prstGeom>
          <a:noFill/>
        </p:spPr>
        <p:txBody>
          <a:bodyPr wrap="square" rtlCol="0">
            <a:spAutoFit/>
          </a:bodyPr>
          <a:lstStyle/>
          <a:p>
            <a:r>
              <a:rPr lang="en-US" altLang="zh-CN" sz="9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Use screws during transportation</a:t>
            </a:r>
          </a:p>
        </p:txBody>
      </p:sp>
      <p:pic>
        <p:nvPicPr>
          <p:cNvPr id="5" name="圖形 4" hidden="1">
            <a:extLst>
              <a:ext uri="{FF2B5EF4-FFF2-40B4-BE49-F238E27FC236}">
                <a16:creationId xmlns:a16="http://schemas.microsoft.com/office/drawing/2014/main" id="{1A59BA61-0E0E-4BEB-AD4E-442A5E61DD8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22489" y="1841372"/>
            <a:ext cx="1624541" cy="2245025"/>
          </a:xfrm>
          <a:prstGeom prst="rect">
            <a:avLst/>
          </a:prstGeom>
        </p:spPr>
      </p:pic>
      <p:pic>
        <p:nvPicPr>
          <p:cNvPr id="6" name="圖形 5" hidden="1">
            <a:extLst>
              <a:ext uri="{FF2B5EF4-FFF2-40B4-BE49-F238E27FC236}">
                <a16:creationId xmlns:a16="http://schemas.microsoft.com/office/drawing/2014/main" id="{581EB181-3088-4008-913E-BF3CEC3B0B6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854431" y="1679511"/>
            <a:ext cx="1749010" cy="2586563"/>
          </a:xfrm>
          <a:prstGeom prst="rect">
            <a:avLst/>
          </a:prstGeom>
        </p:spPr>
      </p:pic>
      <p:pic>
        <p:nvPicPr>
          <p:cNvPr id="11" name="圖形 10">
            <a:extLst>
              <a:ext uri="{FF2B5EF4-FFF2-40B4-BE49-F238E27FC236}">
                <a16:creationId xmlns:a16="http://schemas.microsoft.com/office/drawing/2014/main" id="{947DE522-70D9-4737-A761-361550471DA1}"/>
              </a:ext>
            </a:extLst>
          </p:cNvPr>
          <p:cNvPicPr>
            <a:picLocks noChangeAspect="1"/>
          </p:cNvPicPr>
          <p:nvPr/>
        </p:nvPicPr>
        <p:blipFill>
          <a:blip r:embed="rId15"/>
          <a:srcRect/>
          <a:stretch/>
        </p:blipFill>
        <p:spPr>
          <a:xfrm>
            <a:off x="4315265" y="1889329"/>
            <a:ext cx="1900534" cy="3080347"/>
          </a:xfrm>
          <a:prstGeom prst="rect">
            <a:avLst/>
          </a:prstGeom>
        </p:spPr>
      </p:pic>
      <p:sp>
        <p:nvSpPr>
          <p:cNvPr id="48" name="矩形 47">
            <a:extLst>
              <a:ext uri="{FF2B5EF4-FFF2-40B4-BE49-F238E27FC236}">
                <a16:creationId xmlns:a16="http://schemas.microsoft.com/office/drawing/2014/main" id="{3B6B5370-EFA4-604C-B3A3-65E5A1E09B33}"/>
              </a:ext>
            </a:extLst>
          </p:cNvPr>
          <p:cNvSpPr/>
          <p:nvPr/>
        </p:nvSpPr>
        <p:spPr>
          <a:xfrm>
            <a:off x="4380352" y="1287541"/>
            <a:ext cx="1697516" cy="446009"/>
          </a:xfrm>
          <a:prstGeom prst="rect">
            <a:avLst/>
          </a:prstGeom>
          <a:solidFill>
            <a:srgbClr val="3E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3.5-inch tray for </a:t>
            </a:r>
          </a:p>
          <a:p>
            <a:pPr algn="ctr"/>
            <a:r>
              <a:rPr lang="en-US" altLang="zh-TW"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2.5-inch SSD/HDD</a:t>
            </a:r>
            <a:endParaRPr lang="zh-TW" altLang="en-US"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49" name="圖形 11">
            <a:extLst>
              <a:ext uri="{FF2B5EF4-FFF2-40B4-BE49-F238E27FC236}">
                <a16:creationId xmlns:a16="http://schemas.microsoft.com/office/drawing/2014/main" id="{256FA01D-4460-2A46-B4BE-05E97BD82135}"/>
              </a:ext>
            </a:extLst>
          </p:cNvPr>
          <p:cNvPicPr>
            <a:picLocks noChangeAspect="1"/>
          </p:cNvPicPr>
          <p:nvPr/>
        </p:nvPicPr>
        <p:blipFill rotWithShape="1">
          <a:blip r:embed="rId16">
            <a:clrChange>
              <a:clrFrom>
                <a:srgbClr val="FFFFFF"/>
              </a:clrFrom>
              <a:clrTo>
                <a:srgbClr val="FFFFFF">
                  <a:alpha val="0"/>
                </a:srgbClr>
              </a:clrTo>
            </a:clrChange>
          </a:blip>
          <a:srcRect l="50959" t="61402"/>
          <a:stretch/>
        </p:blipFill>
        <p:spPr>
          <a:xfrm>
            <a:off x="6820099" y="3032091"/>
            <a:ext cx="1513381" cy="1564307"/>
          </a:xfrm>
          <a:prstGeom prst="rect">
            <a:avLst/>
          </a:prstGeom>
        </p:spPr>
      </p:pic>
      <p:pic>
        <p:nvPicPr>
          <p:cNvPr id="7" name="圖形 11">
            <a:extLst>
              <a:ext uri="{FF2B5EF4-FFF2-40B4-BE49-F238E27FC236}">
                <a16:creationId xmlns:a16="http://schemas.microsoft.com/office/drawing/2014/main" id="{F2F975E3-06EA-4B89-B81B-E4E038CAB245}"/>
              </a:ext>
            </a:extLst>
          </p:cNvPr>
          <p:cNvPicPr>
            <a:picLocks noChangeAspect="1"/>
          </p:cNvPicPr>
          <p:nvPr/>
        </p:nvPicPr>
        <p:blipFill rotWithShape="1">
          <a:blip r:embed="rId16">
            <a:clrChange>
              <a:clrFrom>
                <a:srgbClr val="FFFFFF"/>
              </a:clrFrom>
              <a:clrTo>
                <a:srgbClr val="FFFFFF">
                  <a:alpha val="0"/>
                </a:srgbClr>
              </a:clrTo>
            </a:clrChange>
          </a:blip>
          <a:srcRect t="64224" r="48411"/>
          <a:stretch/>
        </p:blipFill>
        <p:spPr>
          <a:xfrm>
            <a:off x="6712719" y="1362502"/>
            <a:ext cx="1649516" cy="1502301"/>
          </a:xfrm>
          <a:prstGeom prst="rect">
            <a:avLst/>
          </a:prstGeom>
        </p:spPr>
      </p:pic>
    </p:spTree>
    <p:extLst>
      <p:ext uri="{BB962C8B-B14F-4D97-AF65-F5344CB8AC3E}">
        <p14:creationId xmlns:p14="http://schemas.microsoft.com/office/powerpoint/2010/main" val="1315423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群組 29">
            <a:extLst>
              <a:ext uri="{FF2B5EF4-FFF2-40B4-BE49-F238E27FC236}">
                <a16:creationId xmlns:a16="http://schemas.microsoft.com/office/drawing/2014/main" id="{94DBB5DC-6378-4043-B2CB-0C324BB8A495}"/>
              </a:ext>
            </a:extLst>
          </p:cNvPr>
          <p:cNvGrpSpPr/>
          <p:nvPr/>
        </p:nvGrpSpPr>
        <p:grpSpPr>
          <a:xfrm>
            <a:off x="383307" y="1994685"/>
            <a:ext cx="368446" cy="416342"/>
            <a:chOff x="2616694" y="2376147"/>
            <a:chExt cx="1637076" cy="1849893"/>
          </a:xfrm>
          <a:solidFill>
            <a:srgbClr val="000000">
              <a:alpha val="0"/>
            </a:srgbClr>
          </a:solidFill>
        </p:grpSpPr>
        <p:sp>
          <p:nvSpPr>
            <p:cNvPr id="31" name="手繪多邊形: 圖案 30">
              <a:extLst>
                <a:ext uri="{FF2B5EF4-FFF2-40B4-BE49-F238E27FC236}">
                  <a16:creationId xmlns:a16="http://schemas.microsoft.com/office/drawing/2014/main" id="{28F5A8B8-A769-43E4-9369-227B1368894A}"/>
                </a:ext>
              </a:extLst>
            </p:cNvPr>
            <p:cNvSpPr/>
            <p:nvPr/>
          </p:nvSpPr>
          <p:spPr>
            <a:xfrm rot="8404859">
              <a:off x="3181076" y="2409765"/>
              <a:ext cx="1072694" cy="1816275"/>
            </a:xfrm>
            <a:custGeom>
              <a:avLst/>
              <a:gdLst>
                <a:gd name="connsiteX0" fmla="*/ 0 w 800100"/>
                <a:gd name="connsiteY0" fmla="*/ 457200 h 1952625"/>
                <a:gd name="connsiteX1" fmla="*/ 800100 w 800100"/>
                <a:gd name="connsiteY1" fmla="*/ 0 h 1952625"/>
                <a:gd name="connsiteX2" fmla="*/ 800100 w 800100"/>
                <a:gd name="connsiteY2" fmla="*/ 1952625 h 1952625"/>
                <a:gd name="connsiteX3" fmla="*/ 9525 w 800100"/>
                <a:gd name="connsiteY3" fmla="*/ 1104900 h 1952625"/>
                <a:gd name="connsiteX4" fmla="*/ 0 w 800100"/>
                <a:gd name="connsiteY4" fmla="*/ 457200 h 1952625"/>
                <a:gd name="connsiteX0" fmla="*/ 0 w 800100"/>
                <a:gd name="connsiteY0" fmla="*/ 457200 h 3038475"/>
                <a:gd name="connsiteX1" fmla="*/ 800100 w 800100"/>
                <a:gd name="connsiteY1" fmla="*/ 0 h 3038475"/>
                <a:gd name="connsiteX2" fmla="*/ 171450 w 800100"/>
                <a:gd name="connsiteY2" fmla="*/ 3038475 h 3038475"/>
                <a:gd name="connsiteX3" fmla="*/ 9525 w 800100"/>
                <a:gd name="connsiteY3" fmla="*/ 1104900 h 3038475"/>
                <a:gd name="connsiteX4" fmla="*/ 0 w 800100"/>
                <a:gd name="connsiteY4" fmla="*/ 457200 h 3038475"/>
                <a:gd name="connsiteX0" fmla="*/ 0 w 965200"/>
                <a:gd name="connsiteY0" fmla="*/ 0 h 2581275"/>
                <a:gd name="connsiteX1" fmla="*/ 965200 w 965200"/>
                <a:gd name="connsiteY1" fmla="*/ 1060450 h 2581275"/>
                <a:gd name="connsiteX2" fmla="*/ 171450 w 965200"/>
                <a:gd name="connsiteY2" fmla="*/ 2581275 h 2581275"/>
                <a:gd name="connsiteX3" fmla="*/ 9525 w 965200"/>
                <a:gd name="connsiteY3" fmla="*/ 647700 h 2581275"/>
                <a:gd name="connsiteX4" fmla="*/ 0 w 965200"/>
                <a:gd name="connsiteY4" fmla="*/ 0 h 2581275"/>
                <a:gd name="connsiteX0" fmla="*/ 117475 w 955675"/>
                <a:gd name="connsiteY0" fmla="*/ 0 h 2511425"/>
                <a:gd name="connsiteX1" fmla="*/ 955675 w 955675"/>
                <a:gd name="connsiteY1" fmla="*/ 990600 h 2511425"/>
                <a:gd name="connsiteX2" fmla="*/ 161925 w 955675"/>
                <a:gd name="connsiteY2" fmla="*/ 2511425 h 2511425"/>
                <a:gd name="connsiteX3" fmla="*/ 0 w 955675"/>
                <a:gd name="connsiteY3" fmla="*/ 577850 h 2511425"/>
                <a:gd name="connsiteX4" fmla="*/ 117475 w 955675"/>
                <a:gd name="connsiteY4" fmla="*/ 0 h 2511425"/>
                <a:gd name="connsiteX0" fmla="*/ 206375 w 1044575"/>
                <a:gd name="connsiteY0" fmla="*/ 0 h 2511425"/>
                <a:gd name="connsiteX1" fmla="*/ 1044575 w 1044575"/>
                <a:gd name="connsiteY1" fmla="*/ 990600 h 2511425"/>
                <a:gd name="connsiteX2" fmla="*/ 250825 w 1044575"/>
                <a:gd name="connsiteY2" fmla="*/ 2511425 h 2511425"/>
                <a:gd name="connsiteX3" fmla="*/ 0 w 1044575"/>
                <a:gd name="connsiteY3" fmla="*/ 495300 h 2511425"/>
                <a:gd name="connsiteX4" fmla="*/ 206375 w 1044575"/>
                <a:gd name="connsiteY4" fmla="*/ 0 h 2511425"/>
                <a:gd name="connsiteX0" fmla="*/ 187325 w 1044575"/>
                <a:gd name="connsiteY0" fmla="*/ 0 h 2530475"/>
                <a:gd name="connsiteX1" fmla="*/ 1044575 w 1044575"/>
                <a:gd name="connsiteY1" fmla="*/ 1009650 h 2530475"/>
                <a:gd name="connsiteX2" fmla="*/ 250825 w 1044575"/>
                <a:gd name="connsiteY2" fmla="*/ 2530475 h 2530475"/>
                <a:gd name="connsiteX3" fmla="*/ 0 w 1044575"/>
                <a:gd name="connsiteY3" fmla="*/ 514350 h 2530475"/>
                <a:gd name="connsiteX4" fmla="*/ 187325 w 1044575"/>
                <a:gd name="connsiteY4" fmla="*/ 0 h 2530475"/>
                <a:gd name="connsiteX0" fmla="*/ 187325 w 1044575"/>
                <a:gd name="connsiteY0" fmla="*/ 0 h 2549525"/>
                <a:gd name="connsiteX1" fmla="*/ 1044575 w 1044575"/>
                <a:gd name="connsiteY1" fmla="*/ 1009650 h 2549525"/>
                <a:gd name="connsiteX2" fmla="*/ 269875 w 1044575"/>
                <a:gd name="connsiteY2" fmla="*/ 2549525 h 2549525"/>
                <a:gd name="connsiteX3" fmla="*/ 0 w 1044575"/>
                <a:gd name="connsiteY3" fmla="*/ 514350 h 2549525"/>
                <a:gd name="connsiteX4" fmla="*/ 187325 w 1044575"/>
                <a:gd name="connsiteY4" fmla="*/ 0 h 2549525"/>
                <a:gd name="connsiteX0" fmla="*/ 187325 w 1044575"/>
                <a:gd name="connsiteY0" fmla="*/ 0 h 2414751"/>
                <a:gd name="connsiteX1" fmla="*/ 1044575 w 1044575"/>
                <a:gd name="connsiteY1" fmla="*/ 1009650 h 2414751"/>
                <a:gd name="connsiteX2" fmla="*/ 366080 w 1044575"/>
                <a:gd name="connsiteY2" fmla="*/ 2414751 h 2414751"/>
                <a:gd name="connsiteX3" fmla="*/ 0 w 1044575"/>
                <a:gd name="connsiteY3" fmla="*/ 514350 h 2414751"/>
                <a:gd name="connsiteX4" fmla="*/ 187325 w 1044575"/>
                <a:gd name="connsiteY4" fmla="*/ 0 h 2414751"/>
                <a:gd name="connsiteX0" fmla="*/ 187325 w 1235709"/>
                <a:gd name="connsiteY0" fmla="*/ 0 h 2414751"/>
                <a:gd name="connsiteX1" fmla="*/ 1235709 w 1235709"/>
                <a:gd name="connsiteY1" fmla="*/ 1384838 h 2414751"/>
                <a:gd name="connsiteX2" fmla="*/ 366080 w 1235709"/>
                <a:gd name="connsiteY2" fmla="*/ 2414751 h 2414751"/>
                <a:gd name="connsiteX3" fmla="*/ 0 w 1235709"/>
                <a:gd name="connsiteY3" fmla="*/ 514350 h 2414751"/>
                <a:gd name="connsiteX4" fmla="*/ 187325 w 1235709"/>
                <a:gd name="connsiteY4" fmla="*/ 0 h 2414751"/>
                <a:gd name="connsiteX0" fmla="*/ 192470 w 1240854"/>
                <a:gd name="connsiteY0" fmla="*/ 0 h 2414751"/>
                <a:gd name="connsiteX1" fmla="*/ 1240854 w 1240854"/>
                <a:gd name="connsiteY1" fmla="*/ 1384838 h 2414751"/>
                <a:gd name="connsiteX2" fmla="*/ 371225 w 1240854"/>
                <a:gd name="connsiteY2" fmla="*/ 2414751 h 2414751"/>
                <a:gd name="connsiteX3" fmla="*/ 0 w 1240854"/>
                <a:gd name="connsiteY3" fmla="*/ 1470470 h 2414751"/>
                <a:gd name="connsiteX4" fmla="*/ 192470 w 1240854"/>
                <a:gd name="connsiteY4" fmla="*/ 0 h 2414751"/>
                <a:gd name="connsiteX0" fmla="*/ 400217 w 1240854"/>
                <a:gd name="connsiteY0" fmla="*/ 0 h 1396419"/>
                <a:gd name="connsiteX1" fmla="*/ 1240854 w 1240854"/>
                <a:gd name="connsiteY1" fmla="*/ 366506 h 1396419"/>
                <a:gd name="connsiteX2" fmla="*/ 371225 w 1240854"/>
                <a:gd name="connsiteY2" fmla="*/ 1396419 h 1396419"/>
                <a:gd name="connsiteX3" fmla="*/ 0 w 1240854"/>
                <a:gd name="connsiteY3" fmla="*/ 452138 h 1396419"/>
                <a:gd name="connsiteX4" fmla="*/ 400217 w 1240854"/>
                <a:gd name="connsiteY4" fmla="*/ 0 h 1396419"/>
                <a:gd name="connsiteX0" fmla="*/ 359567 w 1200204"/>
                <a:gd name="connsiteY0" fmla="*/ 0 h 1396419"/>
                <a:gd name="connsiteX1" fmla="*/ 1200204 w 1200204"/>
                <a:gd name="connsiteY1" fmla="*/ 366506 h 1396419"/>
                <a:gd name="connsiteX2" fmla="*/ 330575 w 1200204"/>
                <a:gd name="connsiteY2" fmla="*/ 1396419 h 1396419"/>
                <a:gd name="connsiteX3" fmla="*/ 0 w 1200204"/>
                <a:gd name="connsiteY3" fmla="*/ 453031 h 1396419"/>
                <a:gd name="connsiteX4" fmla="*/ 359567 w 1200204"/>
                <a:gd name="connsiteY4" fmla="*/ 0 h 1396419"/>
                <a:gd name="connsiteX0" fmla="*/ 382327 w 1200204"/>
                <a:gd name="connsiteY0" fmla="*/ 0 h 1393935"/>
                <a:gd name="connsiteX1" fmla="*/ 1200204 w 1200204"/>
                <a:gd name="connsiteY1" fmla="*/ 364022 h 1393935"/>
                <a:gd name="connsiteX2" fmla="*/ 330575 w 1200204"/>
                <a:gd name="connsiteY2" fmla="*/ 1393935 h 1393935"/>
                <a:gd name="connsiteX3" fmla="*/ 0 w 1200204"/>
                <a:gd name="connsiteY3" fmla="*/ 450547 h 1393935"/>
                <a:gd name="connsiteX4" fmla="*/ 382327 w 1200204"/>
                <a:gd name="connsiteY4" fmla="*/ 0 h 1393935"/>
                <a:gd name="connsiteX0" fmla="*/ 361953 w 1200204"/>
                <a:gd name="connsiteY0" fmla="*/ 0 h 1369584"/>
                <a:gd name="connsiteX1" fmla="*/ 1200204 w 1200204"/>
                <a:gd name="connsiteY1" fmla="*/ 339671 h 1369584"/>
                <a:gd name="connsiteX2" fmla="*/ 330575 w 1200204"/>
                <a:gd name="connsiteY2" fmla="*/ 1369584 h 1369584"/>
                <a:gd name="connsiteX3" fmla="*/ 0 w 1200204"/>
                <a:gd name="connsiteY3" fmla="*/ 426196 h 1369584"/>
                <a:gd name="connsiteX4" fmla="*/ 361953 w 1200204"/>
                <a:gd name="connsiteY4" fmla="*/ 0 h 1369584"/>
                <a:gd name="connsiteX0" fmla="*/ 386402 w 1224653"/>
                <a:gd name="connsiteY0" fmla="*/ 0 h 1369584"/>
                <a:gd name="connsiteX1" fmla="*/ 1224653 w 1224653"/>
                <a:gd name="connsiteY1" fmla="*/ 339671 h 1369584"/>
                <a:gd name="connsiteX2" fmla="*/ 355024 w 1224653"/>
                <a:gd name="connsiteY2" fmla="*/ 1369584 h 1369584"/>
                <a:gd name="connsiteX3" fmla="*/ 0 w 1224653"/>
                <a:gd name="connsiteY3" fmla="*/ 455417 h 1369584"/>
                <a:gd name="connsiteX4" fmla="*/ 386402 w 1224653"/>
                <a:gd name="connsiteY4" fmla="*/ 0 h 1369584"/>
                <a:gd name="connsiteX0" fmla="*/ 388238 w 1226489"/>
                <a:gd name="connsiteY0" fmla="*/ 0 h 1369584"/>
                <a:gd name="connsiteX1" fmla="*/ 1226489 w 1226489"/>
                <a:gd name="connsiteY1" fmla="*/ 339671 h 1369584"/>
                <a:gd name="connsiteX2" fmla="*/ 356860 w 1226489"/>
                <a:gd name="connsiteY2" fmla="*/ 1369584 h 1369584"/>
                <a:gd name="connsiteX3" fmla="*/ 0 w 1226489"/>
                <a:gd name="connsiteY3" fmla="*/ 390771 h 1369584"/>
                <a:gd name="connsiteX4" fmla="*/ 388238 w 1226489"/>
                <a:gd name="connsiteY4" fmla="*/ 0 h 1369584"/>
                <a:gd name="connsiteX0" fmla="*/ 317378 w 1226489"/>
                <a:gd name="connsiteY0" fmla="*/ 0 h 1380735"/>
                <a:gd name="connsiteX1" fmla="*/ 1226489 w 1226489"/>
                <a:gd name="connsiteY1" fmla="*/ 350822 h 1380735"/>
                <a:gd name="connsiteX2" fmla="*/ 356860 w 1226489"/>
                <a:gd name="connsiteY2" fmla="*/ 1380735 h 1380735"/>
                <a:gd name="connsiteX3" fmla="*/ 0 w 1226489"/>
                <a:gd name="connsiteY3" fmla="*/ 401922 h 1380735"/>
                <a:gd name="connsiteX4" fmla="*/ 317378 w 1226489"/>
                <a:gd name="connsiteY4" fmla="*/ 0 h 1380735"/>
                <a:gd name="connsiteX0" fmla="*/ 317378 w 1226489"/>
                <a:gd name="connsiteY0" fmla="*/ 0 h 1237232"/>
                <a:gd name="connsiteX1" fmla="*/ 1226489 w 1226489"/>
                <a:gd name="connsiteY1" fmla="*/ 350822 h 1237232"/>
                <a:gd name="connsiteX2" fmla="*/ 464104 w 1226489"/>
                <a:gd name="connsiteY2" fmla="*/ 1237232 h 1237232"/>
                <a:gd name="connsiteX3" fmla="*/ 0 w 1226489"/>
                <a:gd name="connsiteY3" fmla="*/ 401922 h 1237232"/>
                <a:gd name="connsiteX4" fmla="*/ 317378 w 1226489"/>
                <a:gd name="connsiteY4" fmla="*/ 0 h 1237232"/>
                <a:gd name="connsiteX0" fmla="*/ 317378 w 1091070"/>
                <a:gd name="connsiteY0" fmla="*/ 0 h 1237232"/>
                <a:gd name="connsiteX1" fmla="*/ 1091070 w 1091070"/>
                <a:gd name="connsiteY1" fmla="*/ 446128 h 1237232"/>
                <a:gd name="connsiteX2" fmla="*/ 464104 w 1091070"/>
                <a:gd name="connsiteY2" fmla="*/ 1237232 h 1237232"/>
                <a:gd name="connsiteX3" fmla="*/ 0 w 1091070"/>
                <a:gd name="connsiteY3" fmla="*/ 401922 h 1237232"/>
                <a:gd name="connsiteX4" fmla="*/ 317378 w 1091070"/>
                <a:gd name="connsiteY4" fmla="*/ 0 h 1237232"/>
                <a:gd name="connsiteX0" fmla="*/ 317378 w 1114087"/>
                <a:gd name="connsiteY0" fmla="*/ 0 h 1237232"/>
                <a:gd name="connsiteX1" fmla="*/ 1114087 w 1114087"/>
                <a:gd name="connsiteY1" fmla="*/ 461764 h 1237232"/>
                <a:gd name="connsiteX2" fmla="*/ 464104 w 1114087"/>
                <a:gd name="connsiteY2" fmla="*/ 1237232 h 1237232"/>
                <a:gd name="connsiteX3" fmla="*/ 0 w 1114087"/>
                <a:gd name="connsiteY3" fmla="*/ 401922 h 1237232"/>
                <a:gd name="connsiteX4" fmla="*/ 317378 w 1114087"/>
                <a:gd name="connsiteY4" fmla="*/ 0 h 1237232"/>
                <a:gd name="connsiteX0" fmla="*/ 317378 w 1114087"/>
                <a:gd name="connsiteY0" fmla="*/ 0 h 1259257"/>
                <a:gd name="connsiteX1" fmla="*/ 1114087 w 1114087"/>
                <a:gd name="connsiteY1" fmla="*/ 461764 h 1259257"/>
                <a:gd name="connsiteX2" fmla="*/ 473195 w 1114087"/>
                <a:gd name="connsiteY2" fmla="*/ 1259257 h 1259257"/>
                <a:gd name="connsiteX3" fmla="*/ 0 w 1114087"/>
                <a:gd name="connsiteY3" fmla="*/ 401922 h 1259257"/>
                <a:gd name="connsiteX4" fmla="*/ 317378 w 1114087"/>
                <a:gd name="connsiteY4" fmla="*/ 0 h 1259257"/>
                <a:gd name="connsiteX0" fmla="*/ 317378 w 1114087"/>
                <a:gd name="connsiteY0" fmla="*/ 0 h 1548213"/>
                <a:gd name="connsiteX1" fmla="*/ 1114087 w 1114087"/>
                <a:gd name="connsiteY1" fmla="*/ 461764 h 1548213"/>
                <a:gd name="connsiteX2" fmla="*/ 680803 w 1114087"/>
                <a:gd name="connsiteY2" fmla="*/ 1548213 h 1548213"/>
                <a:gd name="connsiteX3" fmla="*/ 0 w 1114087"/>
                <a:gd name="connsiteY3" fmla="*/ 401922 h 1548213"/>
                <a:gd name="connsiteX4" fmla="*/ 317378 w 1114087"/>
                <a:gd name="connsiteY4" fmla="*/ 0 h 1548213"/>
                <a:gd name="connsiteX0" fmla="*/ 317378 w 1326232"/>
                <a:gd name="connsiteY0" fmla="*/ 0 h 1548213"/>
                <a:gd name="connsiteX1" fmla="*/ 1326232 w 1326232"/>
                <a:gd name="connsiteY1" fmla="*/ 804522 h 1548213"/>
                <a:gd name="connsiteX2" fmla="*/ 680803 w 1326232"/>
                <a:gd name="connsiteY2" fmla="*/ 1548213 h 1548213"/>
                <a:gd name="connsiteX3" fmla="*/ 0 w 1326232"/>
                <a:gd name="connsiteY3" fmla="*/ 401922 h 1548213"/>
                <a:gd name="connsiteX4" fmla="*/ 317378 w 1326232"/>
                <a:gd name="connsiteY4" fmla="*/ 0 h 1548213"/>
                <a:gd name="connsiteX0" fmla="*/ 317378 w 1326232"/>
                <a:gd name="connsiteY0" fmla="*/ 0 h 1572087"/>
                <a:gd name="connsiteX1" fmla="*/ 1326232 w 1326232"/>
                <a:gd name="connsiteY1" fmla="*/ 804522 h 1572087"/>
                <a:gd name="connsiteX2" fmla="*/ 697283 w 1326232"/>
                <a:gd name="connsiteY2" fmla="*/ 1572087 h 1572087"/>
                <a:gd name="connsiteX3" fmla="*/ 0 w 1326232"/>
                <a:gd name="connsiteY3" fmla="*/ 401922 h 1572087"/>
                <a:gd name="connsiteX4" fmla="*/ 317378 w 1326232"/>
                <a:gd name="connsiteY4" fmla="*/ 0 h 1572087"/>
                <a:gd name="connsiteX0" fmla="*/ 317378 w 1388499"/>
                <a:gd name="connsiteY0" fmla="*/ 0 h 1572087"/>
                <a:gd name="connsiteX1" fmla="*/ 1388499 w 1388499"/>
                <a:gd name="connsiteY1" fmla="*/ 837661 h 1572087"/>
                <a:gd name="connsiteX2" fmla="*/ 697283 w 1388499"/>
                <a:gd name="connsiteY2" fmla="*/ 1572087 h 1572087"/>
                <a:gd name="connsiteX3" fmla="*/ 0 w 1388499"/>
                <a:gd name="connsiteY3" fmla="*/ 401922 h 1572087"/>
                <a:gd name="connsiteX4" fmla="*/ 317378 w 1388499"/>
                <a:gd name="connsiteY4" fmla="*/ 0 h 1572087"/>
                <a:gd name="connsiteX0" fmla="*/ 402966 w 1474087"/>
                <a:gd name="connsiteY0" fmla="*/ 0 h 1572087"/>
                <a:gd name="connsiteX1" fmla="*/ 1474087 w 1474087"/>
                <a:gd name="connsiteY1" fmla="*/ 837661 h 1572087"/>
                <a:gd name="connsiteX2" fmla="*/ 782871 w 1474087"/>
                <a:gd name="connsiteY2" fmla="*/ 1572087 h 1572087"/>
                <a:gd name="connsiteX3" fmla="*/ 0 w 1474087"/>
                <a:gd name="connsiteY3" fmla="*/ 282850 h 1572087"/>
                <a:gd name="connsiteX4" fmla="*/ 402966 w 1474087"/>
                <a:gd name="connsiteY4" fmla="*/ 0 h 1572087"/>
                <a:gd name="connsiteX0" fmla="*/ 293777 w 1474087"/>
                <a:gd name="connsiteY0" fmla="*/ 0 h 1627942"/>
                <a:gd name="connsiteX1" fmla="*/ 1474087 w 1474087"/>
                <a:gd name="connsiteY1" fmla="*/ 893516 h 1627942"/>
                <a:gd name="connsiteX2" fmla="*/ 782871 w 1474087"/>
                <a:gd name="connsiteY2" fmla="*/ 1627942 h 1627942"/>
                <a:gd name="connsiteX3" fmla="*/ 0 w 1474087"/>
                <a:gd name="connsiteY3" fmla="*/ 338705 h 1627942"/>
                <a:gd name="connsiteX4" fmla="*/ 293777 w 1474087"/>
                <a:gd name="connsiteY4" fmla="*/ 0 h 1627942"/>
                <a:gd name="connsiteX0" fmla="*/ 268793 w 1449103"/>
                <a:gd name="connsiteY0" fmla="*/ 0 h 1627942"/>
                <a:gd name="connsiteX1" fmla="*/ 1449103 w 1449103"/>
                <a:gd name="connsiteY1" fmla="*/ 893516 h 1627942"/>
                <a:gd name="connsiteX2" fmla="*/ 757887 w 1449103"/>
                <a:gd name="connsiteY2" fmla="*/ 1627942 h 1627942"/>
                <a:gd name="connsiteX3" fmla="*/ 0 w 1449103"/>
                <a:gd name="connsiteY3" fmla="*/ 310944 h 1627942"/>
                <a:gd name="connsiteX4" fmla="*/ 268793 w 1449103"/>
                <a:gd name="connsiteY4" fmla="*/ 0 h 1627942"/>
                <a:gd name="connsiteX0" fmla="*/ 249974 w 1449103"/>
                <a:gd name="connsiteY0" fmla="*/ 0 h 1641430"/>
                <a:gd name="connsiteX1" fmla="*/ 1449103 w 1449103"/>
                <a:gd name="connsiteY1" fmla="*/ 907004 h 1641430"/>
                <a:gd name="connsiteX2" fmla="*/ 757887 w 1449103"/>
                <a:gd name="connsiteY2" fmla="*/ 1641430 h 1641430"/>
                <a:gd name="connsiteX3" fmla="*/ 0 w 1449103"/>
                <a:gd name="connsiteY3" fmla="*/ 324432 h 1641430"/>
                <a:gd name="connsiteX4" fmla="*/ 249974 w 1449103"/>
                <a:gd name="connsiteY4" fmla="*/ 0 h 1641430"/>
                <a:gd name="connsiteX0" fmla="*/ 555157 w 1754286"/>
                <a:gd name="connsiteY0" fmla="*/ 183810 h 1825240"/>
                <a:gd name="connsiteX1" fmla="*/ 1754286 w 1754286"/>
                <a:gd name="connsiteY1" fmla="*/ 1090814 h 1825240"/>
                <a:gd name="connsiteX2" fmla="*/ 1063070 w 1754286"/>
                <a:gd name="connsiteY2" fmla="*/ 1825240 h 1825240"/>
                <a:gd name="connsiteX3" fmla="*/ 0 w 1754286"/>
                <a:gd name="connsiteY3" fmla="*/ 0 h 1825240"/>
                <a:gd name="connsiteX4" fmla="*/ 555157 w 1754286"/>
                <a:gd name="connsiteY4" fmla="*/ 183810 h 1825240"/>
                <a:gd name="connsiteX0" fmla="*/ 598876 w 1754286"/>
                <a:gd name="connsiteY0" fmla="*/ 244784 h 1825240"/>
                <a:gd name="connsiteX1" fmla="*/ 1754286 w 1754286"/>
                <a:gd name="connsiteY1" fmla="*/ 1090814 h 1825240"/>
                <a:gd name="connsiteX2" fmla="*/ 1063070 w 1754286"/>
                <a:gd name="connsiteY2" fmla="*/ 1825240 h 1825240"/>
                <a:gd name="connsiteX3" fmla="*/ 0 w 1754286"/>
                <a:gd name="connsiteY3" fmla="*/ 0 h 1825240"/>
                <a:gd name="connsiteX4" fmla="*/ 598876 w 1754286"/>
                <a:gd name="connsiteY4" fmla="*/ 244784 h 1825240"/>
                <a:gd name="connsiteX0" fmla="*/ 618269 w 1773679"/>
                <a:gd name="connsiteY0" fmla="*/ 291770 h 1872226"/>
                <a:gd name="connsiteX1" fmla="*/ 1773679 w 1773679"/>
                <a:gd name="connsiteY1" fmla="*/ 1137800 h 1872226"/>
                <a:gd name="connsiteX2" fmla="*/ 1082463 w 1773679"/>
                <a:gd name="connsiteY2" fmla="*/ 1872226 h 1872226"/>
                <a:gd name="connsiteX3" fmla="*/ 0 w 1773679"/>
                <a:gd name="connsiteY3" fmla="*/ 0 h 1872226"/>
                <a:gd name="connsiteX4" fmla="*/ 618269 w 1773679"/>
                <a:gd name="connsiteY4" fmla="*/ 291770 h 1872226"/>
                <a:gd name="connsiteX0" fmla="*/ 1259230 w 1773679"/>
                <a:gd name="connsiteY0" fmla="*/ 207285 h 1872226"/>
                <a:gd name="connsiteX1" fmla="*/ 1773679 w 1773679"/>
                <a:gd name="connsiteY1" fmla="*/ 1137800 h 1872226"/>
                <a:gd name="connsiteX2" fmla="*/ 1082463 w 1773679"/>
                <a:gd name="connsiteY2" fmla="*/ 1872226 h 1872226"/>
                <a:gd name="connsiteX3" fmla="*/ 0 w 1773679"/>
                <a:gd name="connsiteY3" fmla="*/ 0 h 1872226"/>
                <a:gd name="connsiteX4" fmla="*/ 1259230 w 1773679"/>
                <a:gd name="connsiteY4" fmla="*/ 207285 h 1872226"/>
                <a:gd name="connsiteX0" fmla="*/ 355200 w 869649"/>
                <a:gd name="connsiteY0" fmla="*/ 328632 h 1993573"/>
                <a:gd name="connsiteX1" fmla="*/ 869649 w 869649"/>
                <a:gd name="connsiteY1" fmla="*/ 1259147 h 1993573"/>
                <a:gd name="connsiteX2" fmla="*/ 178433 w 869649"/>
                <a:gd name="connsiteY2" fmla="*/ 1993573 h 1993573"/>
                <a:gd name="connsiteX3" fmla="*/ 0 w 869649"/>
                <a:gd name="connsiteY3" fmla="*/ 0 h 1993573"/>
                <a:gd name="connsiteX4" fmla="*/ 355200 w 869649"/>
                <a:gd name="connsiteY4" fmla="*/ 328632 h 1993573"/>
                <a:gd name="connsiteX0" fmla="*/ 355200 w 869649"/>
                <a:gd name="connsiteY0" fmla="*/ 328632 h 1535534"/>
                <a:gd name="connsiteX1" fmla="*/ 869649 w 869649"/>
                <a:gd name="connsiteY1" fmla="*/ 1259147 h 1535534"/>
                <a:gd name="connsiteX2" fmla="*/ 378979 w 869649"/>
                <a:gd name="connsiteY2" fmla="*/ 1535534 h 1535534"/>
                <a:gd name="connsiteX3" fmla="*/ 0 w 869649"/>
                <a:gd name="connsiteY3" fmla="*/ 0 h 1535534"/>
                <a:gd name="connsiteX4" fmla="*/ 355200 w 869649"/>
                <a:gd name="connsiteY4" fmla="*/ 328632 h 1535534"/>
                <a:gd name="connsiteX0" fmla="*/ 355200 w 909519"/>
                <a:gd name="connsiteY0" fmla="*/ 328632 h 1535534"/>
                <a:gd name="connsiteX1" fmla="*/ 909519 w 909519"/>
                <a:gd name="connsiteY1" fmla="*/ 1331667 h 1535534"/>
                <a:gd name="connsiteX2" fmla="*/ 378979 w 909519"/>
                <a:gd name="connsiteY2" fmla="*/ 1535534 h 1535534"/>
                <a:gd name="connsiteX3" fmla="*/ 0 w 909519"/>
                <a:gd name="connsiteY3" fmla="*/ 0 h 1535534"/>
                <a:gd name="connsiteX4" fmla="*/ 355200 w 909519"/>
                <a:gd name="connsiteY4" fmla="*/ 328632 h 1535534"/>
                <a:gd name="connsiteX0" fmla="*/ 355200 w 909519"/>
                <a:gd name="connsiteY0" fmla="*/ 328632 h 1507065"/>
                <a:gd name="connsiteX1" fmla="*/ 909519 w 909519"/>
                <a:gd name="connsiteY1" fmla="*/ 1331667 h 1507065"/>
                <a:gd name="connsiteX2" fmla="*/ 357290 w 909519"/>
                <a:gd name="connsiteY2" fmla="*/ 1507065 h 1507065"/>
                <a:gd name="connsiteX3" fmla="*/ 0 w 909519"/>
                <a:gd name="connsiteY3" fmla="*/ 0 h 1507065"/>
                <a:gd name="connsiteX4" fmla="*/ 355200 w 909519"/>
                <a:gd name="connsiteY4" fmla="*/ 328632 h 1507065"/>
                <a:gd name="connsiteX0" fmla="*/ 411655 w 965974"/>
                <a:gd name="connsiteY0" fmla="*/ 369094 h 1547527"/>
                <a:gd name="connsiteX1" fmla="*/ 965974 w 965974"/>
                <a:gd name="connsiteY1" fmla="*/ 1372129 h 1547527"/>
                <a:gd name="connsiteX2" fmla="*/ 413745 w 965974"/>
                <a:gd name="connsiteY2" fmla="*/ 1547527 h 1547527"/>
                <a:gd name="connsiteX3" fmla="*/ 0 w 965974"/>
                <a:gd name="connsiteY3" fmla="*/ 0 h 1547527"/>
                <a:gd name="connsiteX4" fmla="*/ 411655 w 965974"/>
                <a:gd name="connsiteY4" fmla="*/ 369094 h 1547527"/>
                <a:gd name="connsiteX0" fmla="*/ 410804 w 965974"/>
                <a:gd name="connsiteY0" fmla="*/ 359006 h 1547527"/>
                <a:gd name="connsiteX1" fmla="*/ 965974 w 965974"/>
                <a:gd name="connsiteY1" fmla="*/ 1372129 h 1547527"/>
                <a:gd name="connsiteX2" fmla="*/ 413745 w 965974"/>
                <a:gd name="connsiteY2" fmla="*/ 1547527 h 1547527"/>
                <a:gd name="connsiteX3" fmla="*/ 0 w 965974"/>
                <a:gd name="connsiteY3" fmla="*/ 0 h 1547527"/>
                <a:gd name="connsiteX4" fmla="*/ 410804 w 965974"/>
                <a:gd name="connsiteY4" fmla="*/ 359006 h 1547527"/>
                <a:gd name="connsiteX0" fmla="*/ 375134 w 930304"/>
                <a:gd name="connsiteY0" fmla="*/ 364891 h 1553412"/>
                <a:gd name="connsiteX1" fmla="*/ 930304 w 930304"/>
                <a:gd name="connsiteY1" fmla="*/ 1378014 h 1553412"/>
                <a:gd name="connsiteX2" fmla="*/ 378075 w 930304"/>
                <a:gd name="connsiteY2" fmla="*/ 1553412 h 1553412"/>
                <a:gd name="connsiteX3" fmla="*/ 0 w 930304"/>
                <a:gd name="connsiteY3" fmla="*/ 0 h 1553412"/>
                <a:gd name="connsiteX4" fmla="*/ 375134 w 930304"/>
                <a:gd name="connsiteY4" fmla="*/ 364891 h 1553412"/>
                <a:gd name="connsiteX0" fmla="*/ 374977 w 930304"/>
                <a:gd name="connsiteY0" fmla="*/ 448788 h 1553412"/>
                <a:gd name="connsiteX1" fmla="*/ 930304 w 930304"/>
                <a:gd name="connsiteY1" fmla="*/ 1378014 h 1553412"/>
                <a:gd name="connsiteX2" fmla="*/ 378075 w 930304"/>
                <a:gd name="connsiteY2" fmla="*/ 1553412 h 1553412"/>
                <a:gd name="connsiteX3" fmla="*/ 0 w 930304"/>
                <a:gd name="connsiteY3" fmla="*/ 0 h 1553412"/>
                <a:gd name="connsiteX4" fmla="*/ 374977 w 930304"/>
                <a:gd name="connsiteY4" fmla="*/ 448788 h 1553412"/>
                <a:gd name="connsiteX0" fmla="*/ 209651 w 764978"/>
                <a:gd name="connsiteY0" fmla="*/ 260934 h 1365558"/>
                <a:gd name="connsiteX1" fmla="*/ 764978 w 764978"/>
                <a:gd name="connsiteY1" fmla="*/ 1190160 h 1365558"/>
                <a:gd name="connsiteX2" fmla="*/ 212749 w 764978"/>
                <a:gd name="connsiteY2" fmla="*/ 1365558 h 1365558"/>
                <a:gd name="connsiteX3" fmla="*/ 0 w 764978"/>
                <a:gd name="connsiteY3" fmla="*/ 0 h 1365558"/>
                <a:gd name="connsiteX4" fmla="*/ 209651 w 764978"/>
                <a:gd name="connsiteY4" fmla="*/ 260934 h 1365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978" h="1365558">
                  <a:moveTo>
                    <a:pt x="209651" y="260934"/>
                  </a:moveTo>
                  <a:lnTo>
                    <a:pt x="764978" y="1190160"/>
                  </a:lnTo>
                  <a:lnTo>
                    <a:pt x="212749" y="1365558"/>
                  </a:lnTo>
                  <a:lnTo>
                    <a:pt x="0" y="0"/>
                  </a:lnTo>
                  <a:lnTo>
                    <a:pt x="209651" y="26093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32" name="圖片 31">
              <a:extLst>
                <a:ext uri="{FF2B5EF4-FFF2-40B4-BE49-F238E27FC236}">
                  <a16:creationId xmlns:a16="http://schemas.microsoft.com/office/drawing/2014/main" id="{A20041F7-6746-4C1E-8EF0-81DDF936DE7E}"/>
                </a:ext>
              </a:extLst>
            </p:cNvPr>
            <p:cNvPicPr>
              <a:picLocks noChangeAspect="1"/>
            </p:cNvPicPr>
            <p:nvPr/>
          </p:nvPicPr>
          <p:blipFill rotWithShape="1">
            <a:blip r:embed="rId2" cstate="screen">
              <a:alphaModFix amt="0"/>
              <a:extLst>
                <a:ext uri="{28A0092B-C50C-407E-A947-70E740481C1C}">
                  <a14:useLocalDpi xmlns:a14="http://schemas.microsoft.com/office/drawing/2010/main"/>
                </a:ext>
              </a:extLst>
            </a:blip>
            <a:srcRect/>
            <a:stretch/>
          </p:blipFill>
          <p:spPr>
            <a:xfrm>
              <a:off x="2616694" y="2376147"/>
              <a:ext cx="853154" cy="800474"/>
            </a:xfrm>
            <a:prstGeom prst="roundRect">
              <a:avLst>
                <a:gd name="adj" fmla="val 50000"/>
              </a:avLst>
            </a:prstGeom>
            <a:grpFill/>
          </p:spPr>
        </p:pic>
      </p:grpSp>
      <p:grpSp>
        <p:nvGrpSpPr>
          <p:cNvPr id="33" name="群組 32">
            <a:extLst>
              <a:ext uri="{FF2B5EF4-FFF2-40B4-BE49-F238E27FC236}">
                <a16:creationId xmlns:a16="http://schemas.microsoft.com/office/drawing/2014/main" id="{ED54C927-18CE-4BFD-96CA-2DE1BF4D7316}"/>
              </a:ext>
            </a:extLst>
          </p:cNvPr>
          <p:cNvGrpSpPr/>
          <p:nvPr/>
        </p:nvGrpSpPr>
        <p:grpSpPr>
          <a:xfrm>
            <a:off x="522249" y="2554543"/>
            <a:ext cx="487589" cy="316706"/>
            <a:chOff x="2616694" y="3277556"/>
            <a:chExt cx="2166451" cy="1407184"/>
          </a:xfrm>
          <a:solidFill>
            <a:srgbClr val="000000">
              <a:alpha val="0"/>
            </a:srgbClr>
          </a:solidFill>
        </p:grpSpPr>
        <p:sp>
          <p:nvSpPr>
            <p:cNvPr id="34" name="手繪多邊形: 圖案 33">
              <a:extLst>
                <a:ext uri="{FF2B5EF4-FFF2-40B4-BE49-F238E27FC236}">
                  <a16:creationId xmlns:a16="http://schemas.microsoft.com/office/drawing/2014/main" id="{C65EC492-5D82-45B3-8B31-FCE3A3E49411}"/>
                </a:ext>
              </a:extLst>
            </p:cNvPr>
            <p:cNvSpPr/>
            <p:nvPr/>
          </p:nvSpPr>
          <p:spPr>
            <a:xfrm rot="7892004">
              <a:off x="3282220" y="3183815"/>
              <a:ext cx="1074175" cy="1927675"/>
            </a:xfrm>
            <a:custGeom>
              <a:avLst/>
              <a:gdLst>
                <a:gd name="connsiteX0" fmla="*/ 0 w 800100"/>
                <a:gd name="connsiteY0" fmla="*/ 457200 h 1952625"/>
                <a:gd name="connsiteX1" fmla="*/ 800100 w 800100"/>
                <a:gd name="connsiteY1" fmla="*/ 0 h 1952625"/>
                <a:gd name="connsiteX2" fmla="*/ 800100 w 800100"/>
                <a:gd name="connsiteY2" fmla="*/ 1952625 h 1952625"/>
                <a:gd name="connsiteX3" fmla="*/ 9525 w 800100"/>
                <a:gd name="connsiteY3" fmla="*/ 1104900 h 1952625"/>
                <a:gd name="connsiteX4" fmla="*/ 0 w 800100"/>
                <a:gd name="connsiteY4" fmla="*/ 457200 h 1952625"/>
                <a:gd name="connsiteX0" fmla="*/ 0 w 800100"/>
                <a:gd name="connsiteY0" fmla="*/ 457200 h 3038475"/>
                <a:gd name="connsiteX1" fmla="*/ 800100 w 800100"/>
                <a:gd name="connsiteY1" fmla="*/ 0 h 3038475"/>
                <a:gd name="connsiteX2" fmla="*/ 171450 w 800100"/>
                <a:gd name="connsiteY2" fmla="*/ 3038475 h 3038475"/>
                <a:gd name="connsiteX3" fmla="*/ 9525 w 800100"/>
                <a:gd name="connsiteY3" fmla="*/ 1104900 h 3038475"/>
                <a:gd name="connsiteX4" fmla="*/ 0 w 800100"/>
                <a:gd name="connsiteY4" fmla="*/ 457200 h 3038475"/>
                <a:gd name="connsiteX0" fmla="*/ 0 w 965200"/>
                <a:gd name="connsiteY0" fmla="*/ 0 h 2581275"/>
                <a:gd name="connsiteX1" fmla="*/ 965200 w 965200"/>
                <a:gd name="connsiteY1" fmla="*/ 1060450 h 2581275"/>
                <a:gd name="connsiteX2" fmla="*/ 171450 w 965200"/>
                <a:gd name="connsiteY2" fmla="*/ 2581275 h 2581275"/>
                <a:gd name="connsiteX3" fmla="*/ 9525 w 965200"/>
                <a:gd name="connsiteY3" fmla="*/ 647700 h 2581275"/>
                <a:gd name="connsiteX4" fmla="*/ 0 w 965200"/>
                <a:gd name="connsiteY4" fmla="*/ 0 h 2581275"/>
                <a:gd name="connsiteX0" fmla="*/ 117475 w 955675"/>
                <a:gd name="connsiteY0" fmla="*/ 0 h 2511425"/>
                <a:gd name="connsiteX1" fmla="*/ 955675 w 955675"/>
                <a:gd name="connsiteY1" fmla="*/ 990600 h 2511425"/>
                <a:gd name="connsiteX2" fmla="*/ 161925 w 955675"/>
                <a:gd name="connsiteY2" fmla="*/ 2511425 h 2511425"/>
                <a:gd name="connsiteX3" fmla="*/ 0 w 955675"/>
                <a:gd name="connsiteY3" fmla="*/ 577850 h 2511425"/>
                <a:gd name="connsiteX4" fmla="*/ 117475 w 955675"/>
                <a:gd name="connsiteY4" fmla="*/ 0 h 2511425"/>
                <a:gd name="connsiteX0" fmla="*/ 206375 w 1044575"/>
                <a:gd name="connsiteY0" fmla="*/ 0 h 2511425"/>
                <a:gd name="connsiteX1" fmla="*/ 1044575 w 1044575"/>
                <a:gd name="connsiteY1" fmla="*/ 990600 h 2511425"/>
                <a:gd name="connsiteX2" fmla="*/ 250825 w 1044575"/>
                <a:gd name="connsiteY2" fmla="*/ 2511425 h 2511425"/>
                <a:gd name="connsiteX3" fmla="*/ 0 w 1044575"/>
                <a:gd name="connsiteY3" fmla="*/ 495300 h 2511425"/>
                <a:gd name="connsiteX4" fmla="*/ 206375 w 1044575"/>
                <a:gd name="connsiteY4" fmla="*/ 0 h 2511425"/>
                <a:gd name="connsiteX0" fmla="*/ 187325 w 1044575"/>
                <a:gd name="connsiteY0" fmla="*/ 0 h 2530475"/>
                <a:gd name="connsiteX1" fmla="*/ 1044575 w 1044575"/>
                <a:gd name="connsiteY1" fmla="*/ 1009650 h 2530475"/>
                <a:gd name="connsiteX2" fmla="*/ 250825 w 1044575"/>
                <a:gd name="connsiteY2" fmla="*/ 2530475 h 2530475"/>
                <a:gd name="connsiteX3" fmla="*/ 0 w 1044575"/>
                <a:gd name="connsiteY3" fmla="*/ 514350 h 2530475"/>
                <a:gd name="connsiteX4" fmla="*/ 187325 w 1044575"/>
                <a:gd name="connsiteY4" fmla="*/ 0 h 2530475"/>
                <a:gd name="connsiteX0" fmla="*/ 187325 w 1044575"/>
                <a:gd name="connsiteY0" fmla="*/ 0 h 2549525"/>
                <a:gd name="connsiteX1" fmla="*/ 1044575 w 1044575"/>
                <a:gd name="connsiteY1" fmla="*/ 1009650 h 2549525"/>
                <a:gd name="connsiteX2" fmla="*/ 269875 w 1044575"/>
                <a:gd name="connsiteY2" fmla="*/ 2549525 h 2549525"/>
                <a:gd name="connsiteX3" fmla="*/ 0 w 1044575"/>
                <a:gd name="connsiteY3" fmla="*/ 514350 h 2549525"/>
                <a:gd name="connsiteX4" fmla="*/ 187325 w 1044575"/>
                <a:gd name="connsiteY4" fmla="*/ 0 h 2549525"/>
                <a:gd name="connsiteX0" fmla="*/ 187325 w 1044575"/>
                <a:gd name="connsiteY0" fmla="*/ 0 h 2414751"/>
                <a:gd name="connsiteX1" fmla="*/ 1044575 w 1044575"/>
                <a:gd name="connsiteY1" fmla="*/ 1009650 h 2414751"/>
                <a:gd name="connsiteX2" fmla="*/ 366080 w 1044575"/>
                <a:gd name="connsiteY2" fmla="*/ 2414751 h 2414751"/>
                <a:gd name="connsiteX3" fmla="*/ 0 w 1044575"/>
                <a:gd name="connsiteY3" fmla="*/ 514350 h 2414751"/>
                <a:gd name="connsiteX4" fmla="*/ 187325 w 1044575"/>
                <a:gd name="connsiteY4" fmla="*/ 0 h 2414751"/>
                <a:gd name="connsiteX0" fmla="*/ 187325 w 1235709"/>
                <a:gd name="connsiteY0" fmla="*/ 0 h 2414751"/>
                <a:gd name="connsiteX1" fmla="*/ 1235709 w 1235709"/>
                <a:gd name="connsiteY1" fmla="*/ 1384838 h 2414751"/>
                <a:gd name="connsiteX2" fmla="*/ 366080 w 1235709"/>
                <a:gd name="connsiteY2" fmla="*/ 2414751 h 2414751"/>
                <a:gd name="connsiteX3" fmla="*/ 0 w 1235709"/>
                <a:gd name="connsiteY3" fmla="*/ 514350 h 2414751"/>
                <a:gd name="connsiteX4" fmla="*/ 187325 w 1235709"/>
                <a:gd name="connsiteY4" fmla="*/ 0 h 2414751"/>
                <a:gd name="connsiteX0" fmla="*/ 192470 w 1240854"/>
                <a:gd name="connsiteY0" fmla="*/ 0 h 2414751"/>
                <a:gd name="connsiteX1" fmla="*/ 1240854 w 1240854"/>
                <a:gd name="connsiteY1" fmla="*/ 1384838 h 2414751"/>
                <a:gd name="connsiteX2" fmla="*/ 371225 w 1240854"/>
                <a:gd name="connsiteY2" fmla="*/ 2414751 h 2414751"/>
                <a:gd name="connsiteX3" fmla="*/ 0 w 1240854"/>
                <a:gd name="connsiteY3" fmla="*/ 1470470 h 2414751"/>
                <a:gd name="connsiteX4" fmla="*/ 192470 w 1240854"/>
                <a:gd name="connsiteY4" fmla="*/ 0 h 2414751"/>
                <a:gd name="connsiteX0" fmla="*/ 400217 w 1240854"/>
                <a:gd name="connsiteY0" fmla="*/ 0 h 1396419"/>
                <a:gd name="connsiteX1" fmla="*/ 1240854 w 1240854"/>
                <a:gd name="connsiteY1" fmla="*/ 366506 h 1396419"/>
                <a:gd name="connsiteX2" fmla="*/ 371225 w 1240854"/>
                <a:gd name="connsiteY2" fmla="*/ 1396419 h 1396419"/>
                <a:gd name="connsiteX3" fmla="*/ 0 w 1240854"/>
                <a:gd name="connsiteY3" fmla="*/ 452138 h 1396419"/>
                <a:gd name="connsiteX4" fmla="*/ 400217 w 1240854"/>
                <a:gd name="connsiteY4" fmla="*/ 0 h 1396419"/>
                <a:gd name="connsiteX0" fmla="*/ 359567 w 1200204"/>
                <a:gd name="connsiteY0" fmla="*/ 0 h 1396419"/>
                <a:gd name="connsiteX1" fmla="*/ 1200204 w 1200204"/>
                <a:gd name="connsiteY1" fmla="*/ 366506 h 1396419"/>
                <a:gd name="connsiteX2" fmla="*/ 330575 w 1200204"/>
                <a:gd name="connsiteY2" fmla="*/ 1396419 h 1396419"/>
                <a:gd name="connsiteX3" fmla="*/ 0 w 1200204"/>
                <a:gd name="connsiteY3" fmla="*/ 453031 h 1396419"/>
                <a:gd name="connsiteX4" fmla="*/ 359567 w 1200204"/>
                <a:gd name="connsiteY4" fmla="*/ 0 h 1396419"/>
                <a:gd name="connsiteX0" fmla="*/ 382327 w 1200204"/>
                <a:gd name="connsiteY0" fmla="*/ 0 h 1393935"/>
                <a:gd name="connsiteX1" fmla="*/ 1200204 w 1200204"/>
                <a:gd name="connsiteY1" fmla="*/ 364022 h 1393935"/>
                <a:gd name="connsiteX2" fmla="*/ 330575 w 1200204"/>
                <a:gd name="connsiteY2" fmla="*/ 1393935 h 1393935"/>
                <a:gd name="connsiteX3" fmla="*/ 0 w 1200204"/>
                <a:gd name="connsiteY3" fmla="*/ 450547 h 1393935"/>
                <a:gd name="connsiteX4" fmla="*/ 382327 w 1200204"/>
                <a:gd name="connsiteY4" fmla="*/ 0 h 1393935"/>
                <a:gd name="connsiteX0" fmla="*/ 361953 w 1200204"/>
                <a:gd name="connsiteY0" fmla="*/ 0 h 1369584"/>
                <a:gd name="connsiteX1" fmla="*/ 1200204 w 1200204"/>
                <a:gd name="connsiteY1" fmla="*/ 339671 h 1369584"/>
                <a:gd name="connsiteX2" fmla="*/ 330575 w 1200204"/>
                <a:gd name="connsiteY2" fmla="*/ 1369584 h 1369584"/>
                <a:gd name="connsiteX3" fmla="*/ 0 w 1200204"/>
                <a:gd name="connsiteY3" fmla="*/ 426196 h 1369584"/>
                <a:gd name="connsiteX4" fmla="*/ 361953 w 1200204"/>
                <a:gd name="connsiteY4" fmla="*/ 0 h 1369584"/>
                <a:gd name="connsiteX0" fmla="*/ 386402 w 1224653"/>
                <a:gd name="connsiteY0" fmla="*/ 0 h 1369584"/>
                <a:gd name="connsiteX1" fmla="*/ 1224653 w 1224653"/>
                <a:gd name="connsiteY1" fmla="*/ 339671 h 1369584"/>
                <a:gd name="connsiteX2" fmla="*/ 355024 w 1224653"/>
                <a:gd name="connsiteY2" fmla="*/ 1369584 h 1369584"/>
                <a:gd name="connsiteX3" fmla="*/ 0 w 1224653"/>
                <a:gd name="connsiteY3" fmla="*/ 455417 h 1369584"/>
                <a:gd name="connsiteX4" fmla="*/ 386402 w 1224653"/>
                <a:gd name="connsiteY4" fmla="*/ 0 h 1369584"/>
                <a:gd name="connsiteX0" fmla="*/ 388238 w 1226489"/>
                <a:gd name="connsiteY0" fmla="*/ 0 h 1369584"/>
                <a:gd name="connsiteX1" fmla="*/ 1226489 w 1226489"/>
                <a:gd name="connsiteY1" fmla="*/ 339671 h 1369584"/>
                <a:gd name="connsiteX2" fmla="*/ 356860 w 1226489"/>
                <a:gd name="connsiteY2" fmla="*/ 1369584 h 1369584"/>
                <a:gd name="connsiteX3" fmla="*/ 0 w 1226489"/>
                <a:gd name="connsiteY3" fmla="*/ 390771 h 1369584"/>
                <a:gd name="connsiteX4" fmla="*/ 388238 w 1226489"/>
                <a:gd name="connsiteY4" fmla="*/ 0 h 1369584"/>
                <a:gd name="connsiteX0" fmla="*/ 317378 w 1226489"/>
                <a:gd name="connsiteY0" fmla="*/ 0 h 1380735"/>
                <a:gd name="connsiteX1" fmla="*/ 1226489 w 1226489"/>
                <a:gd name="connsiteY1" fmla="*/ 350822 h 1380735"/>
                <a:gd name="connsiteX2" fmla="*/ 356860 w 1226489"/>
                <a:gd name="connsiteY2" fmla="*/ 1380735 h 1380735"/>
                <a:gd name="connsiteX3" fmla="*/ 0 w 1226489"/>
                <a:gd name="connsiteY3" fmla="*/ 401922 h 1380735"/>
                <a:gd name="connsiteX4" fmla="*/ 317378 w 1226489"/>
                <a:gd name="connsiteY4" fmla="*/ 0 h 1380735"/>
                <a:gd name="connsiteX0" fmla="*/ 317378 w 1226489"/>
                <a:gd name="connsiteY0" fmla="*/ 0 h 1237232"/>
                <a:gd name="connsiteX1" fmla="*/ 1226489 w 1226489"/>
                <a:gd name="connsiteY1" fmla="*/ 350822 h 1237232"/>
                <a:gd name="connsiteX2" fmla="*/ 464104 w 1226489"/>
                <a:gd name="connsiteY2" fmla="*/ 1237232 h 1237232"/>
                <a:gd name="connsiteX3" fmla="*/ 0 w 1226489"/>
                <a:gd name="connsiteY3" fmla="*/ 401922 h 1237232"/>
                <a:gd name="connsiteX4" fmla="*/ 317378 w 1226489"/>
                <a:gd name="connsiteY4" fmla="*/ 0 h 1237232"/>
                <a:gd name="connsiteX0" fmla="*/ 317378 w 1091070"/>
                <a:gd name="connsiteY0" fmla="*/ 0 h 1237232"/>
                <a:gd name="connsiteX1" fmla="*/ 1091070 w 1091070"/>
                <a:gd name="connsiteY1" fmla="*/ 446128 h 1237232"/>
                <a:gd name="connsiteX2" fmla="*/ 464104 w 1091070"/>
                <a:gd name="connsiteY2" fmla="*/ 1237232 h 1237232"/>
                <a:gd name="connsiteX3" fmla="*/ 0 w 1091070"/>
                <a:gd name="connsiteY3" fmla="*/ 401922 h 1237232"/>
                <a:gd name="connsiteX4" fmla="*/ 317378 w 1091070"/>
                <a:gd name="connsiteY4" fmla="*/ 0 h 1237232"/>
                <a:gd name="connsiteX0" fmla="*/ 317378 w 1114087"/>
                <a:gd name="connsiteY0" fmla="*/ 0 h 1237232"/>
                <a:gd name="connsiteX1" fmla="*/ 1114087 w 1114087"/>
                <a:gd name="connsiteY1" fmla="*/ 461764 h 1237232"/>
                <a:gd name="connsiteX2" fmla="*/ 464104 w 1114087"/>
                <a:gd name="connsiteY2" fmla="*/ 1237232 h 1237232"/>
                <a:gd name="connsiteX3" fmla="*/ 0 w 1114087"/>
                <a:gd name="connsiteY3" fmla="*/ 401922 h 1237232"/>
                <a:gd name="connsiteX4" fmla="*/ 317378 w 1114087"/>
                <a:gd name="connsiteY4" fmla="*/ 0 h 1237232"/>
                <a:gd name="connsiteX0" fmla="*/ 317378 w 1114087"/>
                <a:gd name="connsiteY0" fmla="*/ 0 h 1259257"/>
                <a:gd name="connsiteX1" fmla="*/ 1114087 w 1114087"/>
                <a:gd name="connsiteY1" fmla="*/ 461764 h 1259257"/>
                <a:gd name="connsiteX2" fmla="*/ 473195 w 1114087"/>
                <a:gd name="connsiteY2" fmla="*/ 1259257 h 1259257"/>
                <a:gd name="connsiteX3" fmla="*/ 0 w 1114087"/>
                <a:gd name="connsiteY3" fmla="*/ 401922 h 1259257"/>
                <a:gd name="connsiteX4" fmla="*/ 317378 w 1114087"/>
                <a:gd name="connsiteY4" fmla="*/ 0 h 1259257"/>
                <a:gd name="connsiteX0" fmla="*/ 317378 w 1114087"/>
                <a:gd name="connsiteY0" fmla="*/ 0 h 1548213"/>
                <a:gd name="connsiteX1" fmla="*/ 1114087 w 1114087"/>
                <a:gd name="connsiteY1" fmla="*/ 461764 h 1548213"/>
                <a:gd name="connsiteX2" fmla="*/ 680803 w 1114087"/>
                <a:gd name="connsiteY2" fmla="*/ 1548213 h 1548213"/>
                <a:gd name="connsiteX3" fmla="*/ 0 w 1114087"/>
                <a:gd name="connsiteY3" fmla="*/ 401922 h 1548213"/>
                <a:gd name="connsiteX4" fmla="*/ 317378 w 1114087"/>
                <a:gd name="connsiteY4" fmla="*/ 0 h 1548213"/>
                <a:gd name="connsiteX0" fmla="*/ 317378 w 1326232"/>
                <a:gd name="connsiteY0" fmla="*/ 0 h 1548213"/>
                <a:gd name="connsiteX1" fmla="*/ 1326232 w 1326232"/>
                <a:gd name="connsiteY1" fmla="*/ 804522 h 1548213"/>
                <a:gd name="connsiteX2" fmla="*/ 680803 w 1326232"/>
                <a:gd name="connsiteY2" fmla="*/ 1548213 h 1548213"/>
                <a:gd name="connsiteX3" fmla="*/ 0 w 1326232"/>
                <a:gd name="connsiteY3" fmla="*/ 401922 h 1548213"/>
                <a:gd name="connsiteX4" fmla="*/ 317378 w 1326232"/>
                <a:gd name="connsiteY4" fmla="*/ 0 h 1548213"/>
                <a:gd name="connsiteX0" fmla="*/ 317378 w 1326232"/>
                <a:gd name="connsiteY0" fmla="*/ 0 h 1572087"/>
                <a:gd name="connsiteX1" fmla="*/ 1326232 w 1326232"/>
                <a:gd name="connsiteY1" fmla="*/ 804522 h 1572087"/>
                <a:gd name="connsiteX2" fmla="*/ 697283 w 1326232"/>
                <a:gd name="connsiteY2" fmla="*/ 1572087 h 1572087"/>
                <a:gd name="connsiteX3" fmla="*/ 0 w 1326232"/>
                <a:gd name="connsiteY3" fmla="*/ 401922 h 1572087"/>
                <a:gd name="connsiteX4" fmla="*/ 317378 w 1326232"/>
                <a:gd name="connsiteY4" fmla="*/ 0 h 1572087"/>
                <a:gd name="connsiteX0" fmla="*/ 317378 w 1388499"/>
                <a:gd name="connsiteY0" fmla="*/ 0 h 1572087"/>
                <a:gd name="connsiteX1" fmla="*/ 1388499 w 1388499"/>
                <a:gd name="connsiteY1" fmla="*/ 837661 h 1572087"/>
                <a:gd name="connsiteX2" fmla="*/ 697283 w 1388499"/>
                <a:gd name="connsiteY2" fmla="*/ 1572087 h 1572087"/>
                <a:gd name="connsiteX3" fmla="*/ 0 w 1388499"/>
                <a:gd name="connsiteY3" fmla="*/ 401922 h 1572087"/>
                <a:gd name="connsiteX4" fmla="*/ 317378 w 1388499"/>
                <a:gd name="connsiteY4" fmla="*/ 0 h 1572087"/>
                <a:gd name="connsiteX0" fmla="*/ 402966 w 1474087"/>
                <a:gd name="connsiteY0" fmla="*/ 0 h 1572087"/>
                <a:gd name="connsiteX1" fmla="*/ 1474087 w 1474087"/>
                <a:gd name="connsiteY1" fmla="*/ 837661 h 1572087"/>
                <a:gd name="connsiteX2" fmla="*/ 782871 w 1474087"/>
                <a:gd name="connsiteY2" fmla="*/ 1572087 h 1572087"/>
                <a:gd name="connsiteX3" fmla="*/ 0 w 1474087"/>
                <a:gd name="connsiteY3" fmla="*/ 282850 h 1572087"/>
                <a:gd name="connsiteX4" fmla="*/ 402966 w 1474087"/>
                <a:gd name="connsiteY4" fmla="*/ 0 h 1572087"/>
                <a:gd name="connsiteX0" fmla="*/ 293777 w 1474087"/>
                <a:gd name="connsiteY0" fmla="*/ 0 h 1627942"/>
                <a:gd name="connsiteX1" fmla="*/ 1474087 w 1474087"/>
                <a:gd name="connsiteY1" fmla="*/ 893516 h 1627942"/>
                <a:gd name="connsiteX2" fmla="*/ 782871 w 1474087"/>
                <a:gd name="connsiteY2" fmla="*/ 1627942 h 1627942"/>
                <a:gd name="connsiteX3" fmla="*/ 0 w 1474087"/>
                <a:gd name="connsiteY3" fmla="*/ 338705 h 1627942"/>
                <a:gd name="connsiteX4" fmla="*/ 293777 w 1474087"/>
                <a:gd name="connsiteY4" fmla="*/ 0 h 1627942"/>
                <a:gd name="connsiteX0" fmla="*/ 268793 w 1449103"/>
                <a:gd name="connsiteY0" fmla="*/ 0 h 1627942"/>
                <a:gd name="connsiteX1" fmla="*/ 1449103 w 1449103"/>
                <a:gd name="connsiteY1" fmla="*/ 893516 h 1627942"/>
                <a:gd name="connsiteX2" fmla="*/ 757887 w 1449103"/>
                <a:gd name="connsiteY2" fmla="*/ 1627942 h 1627942"/>
                <a:gd name="connsiteX3" fmla="*/ 0 w 1449103"/>
                <a:gd name="connsiteY3" fmla="*/ 310944 h 1627942"/>
                <a:gd name="connsiteX4" fmla="*/ 268793 w 1449103"/>
                <a:gd name="connsiteY4" fmla="*/ 0 h 1627942"/>
                <a:gd name="connsiteX0" fmla="*/ 249974 w 1449103"/>
                <a:gd name="connsiteY0" fmla="*/ 0 h 1641430"/>
                <a:gd name="connsiteX1" fmla="*/ 1449103 w 1449103"/>
                <a:gd name="connsiteY1" fmla="*/ 907004 h 1641430"/>
                <a:gd name="connsiteX2" fmla="*/ 757887 w 1449103"/>
                <a:gd name="connsiteY2" fmla="*/ 1641430 h 1641430"/>
                <a:gd name="connsiteX3" fmla="*/ 0 w 1449103"/>
                <a:gd name="connsiteY3" fmla="*/ 324432 h 1641430"/>
                <a:gd name="connsiteX4" fmla="*/ 249974 w 1449103"/>
                <a:gd name="connsiteY4" fmla="*/ 0 h 1641430"/>
                <a:gd name="connsiteX0" fmla="*/ 555157 w 1754286"/>
                <a:gd name="connsiteY0" fmla="*/ 183810 h 1825240"/>
                <a:gd name="connsiteX1" fmla="*/ 1754286 w 1754286"/>
                <a:gd name="connsiteY1" fmla="*/ 1090814 h 1825240"/>
                <a:gd name="connsiteX2" fmla="*/ 1063070 w 1754286"/>
                <a:gd name="connsiteY2" fmla="*/ 1825240 h 1825240"/>
                <a:gd name="connsiteX3" fmla="*/ 0 w 1754286"/>
                <a:gd name="connsiteY3" fmla="*/ 0 h 1825240"/>
                <a:gd name="connsiteX4" fmla="*/ 555157 w 1754286"/>
                <a:gd name="connsiteY4" fmla="*/ 183810 h 1825240"/>
                <a:gd name="connsiteX0" fmla="*/ 598876 w 1754286"/>
                <a:gd name="connsiteY0" fmla="*/ 244784 h 1825240"/>
                <a:gd name="connsiteX1" fmla="*/ 1754286 w 1754286"/>
                <a:gd name="connsiteY1" fmla="*/ 1090814 h 1825240"/>
                <a:gd name="connsiteX2" fmla="*/ 1063070 w 1754286"/>
                <a:gd name="connsiteY2" fmla="*/ 1825240 h 1825240"/>
                <a:gd name="connsiteX3" fmla="*/ 0 w 1754286"/>
                <a:gd name="connsiteY3" fmla="*/ 0 h 1825240"/>
                <a:gd name="connsiteX4" fmla="*/ 598876 w 1754286"/>
                <a:gd name="connsiteY4" fmla="*/ 244784 h 1825240"/>
                <a:gd name="connsiteX0" fmla="*/ 618269 w 1773679"/>
                <a:gd name="connsiteY0" fmla="*/ 291770 h 1872226"/>
                <a:gd name="connsiteX1" fmla="*/ 1773679 w 1773679"/>
                <a:gd name="connsiteY1" fmla="*/ 1137800 h 1872226"/>
                <a:gd name="connsiteX2" fmla="*/ 1082463 w 1773679"/>
                <a:gd name="connsiteY2" fmla="*/ 1872226 h 1872226"/>
                <a:gd name="connsiteX3" fmla="*/ 0 w 1773679"/>
                <a:gd name="connsiteY3" fmla="*/ 0 h 1872226"/>
                <a:gd name="connsiteX4" fmla="*/ 618269 w 1773679"/>
                <a:gd name="connsiteY4" fmla="*/ 291770 h 1872226"/>
                <a:gd name="connsiteX0" fmla="*/ 1259230 w 1773679"/>
                <a:gd name="connsiteY0" fmla="*/ 207285 h 1872226"/>
                <a:gd name="connsiteX1" fmla="*/ 1773679 w 1773679"/>
                <a:gd name="connsiteY1" fmla="*/ 1137800 h 1872226"/>
                <a:gd name="connsiteX2" fmla="*/ 1082463 w 1773679"/>
                <a:gd name="connsiteY2" fmla="*/ 1872226 h 1872226"/>
                <a:gd name="connsiteX3" fmla="*/ 0 w 1773679"/>
                <a:gd name="connsiteY3" fmla="*/ 0 h 1872226"/>
                <a:gd name="connsiteX4" fmla="*/ 1259230 w 1773679"/>
                <a:gd name="connsiteY4" fmla="*/ 207285 h 1872226"/>
                <a:gd name="connsiteX0" fmla="*/ 355200 w 869649"/>
                <a:gd name="connsiteY0" fmla="*/ 328632 h 1993573"/>
                <a:gd name="connsiteX1" fmla="*/ 869649 w 869649"/>
                <a:gd name="connsiteY1" fmla="*/ 1259147 h 1993573"/>
                <a:gd name="connsiteX2" fmla="*/ 178433 w 869649"/>
                <a:gd name="connsiteY2" fmla="*/ 1993573 h 1993573"/>
                <a:gd name="connsiteX3" fmla="*/ 0 w 869649"/>
                <a:gd name="connsiteY3" fmla="*/ 0 h 1993573"/>
                <a:gd name="connsiteX4" fmla="*/ 355200 w 869649"/>
                <a:gd name="connsiteY4" fmla="*/ 328632 h 1993573"/>
                <a:gd name="connsiteX0" fmla="*/ 355200 w 869649"/>
                <a:gd name="connsiteY0" fmla="*/ 328632 h 1535534"/>
                <a:gd name="connsiteX1" fmla="*/ 869649 w 869649"/>
                <a:gd name="connsiteY1" fmla="*/ 1259147 h 1535534"/>
                <a:gd name="connsiteX2" fmla="*/ 378979 w 869649"/>
                <a:gd name="connsiteY2" fmla="*/ 1535534 h 1535534"/>
                <a:gd name="connsiteX3" fmla="*/ 0 w 869649"/>
                <a:gd name="connsiteY3" fmla="*/ 0 h 1535534"/>
                <a:gd name="connsiteX4" fmla="*/ 355200 w 869649"/>
                <a:gd name="connsiteY4" fmla="*/ 328632 h 1535534"/>
                <a:gd name="connsiteX0" fmla="*/ 355200 w 909519"/>
                <a:gd name="connsiteY0" fmla="*/ 328632 h 1535534"/>
                <a:gd name="connsiteX1" fmla="*/ 909519 w 909519"/>
                <a:gd name="connsiteY1" fmla="*/ 1331667 h 1535534"/>
                <a:gd name="connsiteX2" fmla="*/ 378979 w 909519"/>
                <a:gd name="connsiteY2" fmla="*/ 1535534 h 1535534"/>
                <a:gd name="connsiteX3" fmla="*/ 0 w 909519"/>
                <a:gd name="connsiteY3" fmla="*/ 0 h 1535534"/>
                <a:gd name="connsiteX4" fmla="*/ 355200 w 909519"/>
                <a:gd name="connsiteY4" fmla="*/ 328632 h 1535534"/>
                <a:gd name="connsiteX0" fmla="*/ 355200 w 909519"/>
                <a:gd name="connsiteY0" fmla="*/ 328632 h 1507065"/>
                <a:gd name="connsiteX1" fmla="*/ 909519 w 909519"/>
                <a:gd name="connsiteY1" fmla="*/ 1331667 h 1507065"/>
                <a:gd name="connsiteX2" fmla="*/ 357290 w 909519"/>
                <a:gd name="connsiteY2" fmla="*/ 1507065 h 1507065"/>
                <a:gd name="connsiteX3" fmla="*/ 0 w 909519"/>
                <a:gd name="connsiteY3" fmla="*/ 0 h 1507065"/>
                <a:gd name="connsiteX4" fmla="*/ 355200 w 909519"/>
                <a:gd name="connsiteY4" fmla="*/ 328632 h 1507065"/>
                <a:gd name="connsiteX0" fmla="*/ 411655 w 965974"/>
                <a:gd name="connsiteY0" fmla="*/ 369094 h 1547527"/>
                <a:gd name="connsiteX1" fmla="*/ 965974 w 965974"/>
                <a:gd name="connsiteY1" fmla="*/ 1372129 h 1547527"/>
                <a:gd name="connsiteX2" fmla="*/ 413745 w 965974"/>
                <a:gd name="connsiteY2" fmla="*/ 1547527 h 1547527"/>
                <a:gd name="connsiteX3" fmla="*/ 0 w 965974"/>
                <a:gd name="connsiteY3" fmla="*/ 0 h 1547527"/>
                <a:gd name="connsiteX4" fmla="*/ 411655 w 965974"/>
                <a:gd name="connsiteY4" fmla="*/ 369094 h 1547527"/>
                <a:gd name="connsiteX0" fmla="*/ 410804 w 965974"/>
                <a:gd name="connsiteY0" fmla="*/ 359006 h 1547527"/>
                <a:gd name="connsiteX1" fmla="*/ 965974 w 965974"/>
                <a:gd name="connsiteY1" fmla="*/ 1372129 h 1547527"/>
                <a:gd name="connsiteX2" fmla="*/ 413745 w 965974"/>
                <a:gd name="connsiteY2" fmla="*/ 1547527 h 1547527"/>
                <a:gd name="connsiteX3" fmla="*/ 0 w 965974"/>
                <a:gd name="connsiteY3" fmla="*/ 0 h 1547527"/>
                <a:gd name="connsiteX4" fmla="*/ 410804 w 965974"/>
                <a:gd name="connsiteY4" fmla="*/ 359006 h 1547527"/>
                <a:gd name="connsiteX0" fmla="*/ 375134 w 930304"/>
                <a:gd name="connsiteY0" fmla="*/ 364891 h 1553412"/>
                <a:gd name="connsiteX1" fmla="*/ 930304 w 930304"/>
                <a:gd name="connsiteY1" fmla="*/ 1378014 h 1553412"/>
                <a:gd name="connsiteX2" fmla="*/ 378075 w 930304"/>
                <a:gd name="connsiteY2" fmla="*/ 1553412 h 1553412"/>
                <a:gd name="connsiteX3" fmla="*/ 0 w 930304"/>
                <a:gd name="connsiteY3" fmla="*/ 0 h 1553412"/>
                <a:gd name="connsiteX4" fmla="*/ 375134 w 930304"/>
                <a:gd name="connsiteY4" fmla="*/ 364891 h 1553412"/>
                <a:gd name="connsiteX0" fmla="*/ 309273 w 930304"/>
                <a:gd name="connsiteY0" fmla="*/ 394505 h 1553412"/>
                <a:gd name="connsiteX1" fmla="*/ 930304 w 930304"/>
                <a:gd name="connsiteY1" fmla="*/ 1378014 h 1553412"/>
                <a:gd name="connsiteX2" fmla="*/ 378075 w 930304"/>
                <a:gd name="connsiteY2" fmla="*/ 1553412 h 1553412"/>
                <a:gd name="connsiteX3" fmla="*/ 0 w 930304"/>
                <a:gd name="connsiteY3" fmla="*/ 0 h 1553412"/>
                <a:gd name="connsiteX4" fmla="*/ 309273 w 930304"/>
                <a:gd name="connsiteY4" fmla="*/ 394505 h 1553412"/>
                <a:gd name="connsiteX0" fmla="*/ 309273 w 924200"/>
                <a:gd name="connsiteY0" fmla="*/ 394505 h 1553412"/>
                <a:gd name="connsiteX1" fmla="*/ 924200 w 924200"/>
                <a:gd name="connsiteY1" fmla="*/ 1316747 h 1553412"/>
                <a:gd name="connsiteX2" fmla="*/ 378075 w 924200"/>
                <a:gd name="connsiteY2" fmla="*/ 1553412 h 1553412"/>
                <a:gd name="connsiteX3" fmla="*/ 0 w 924200"/>
                <a:gd name="connsiteY3" fmla="*/ 0 h 1553412"/>
                <a:gd name="connsiteX4" fmla="*/ 309273 w 924200"/>
                <a:gd name="connsiteY4" fmla="*/ 394505 h 1553412"/>
                <a:gd name="connsiteX0" fmla="*/ 309273 w 924200"/>
                <a:gd name="connsiteY0" fmla="*/ 394505 h 1541720"/>
                <a:gd name="connsiteX1" fmla="*/ 924200 w 924200"/>
                <a:gd name="connsiteY1" fmla="*/ 1316747 h 1541720"/>
                <a:gd name="connsiteX2" fmla="*/ 380351 w 924200"/>
                <a:gd name="connsiteY2" fmla="*/ 1541720 h 1541720"/>
                <a:gd name="connsiteX3" fmla="*/ 0 w 924200"/>
                <a:gd name="connsiteY3" fmla="*/ 0 h 1541720"/>
                <a:gd name="connsiteX4" fmla="*/ 309273 w 924200"/>
                <a:gd name="connsiteY4" fmla="*/ 394505 h 1541720"/>
                <a:gd name="connsiteX0" fmla="*/ 213239 w 828166"/>
                <a:gd name="connsiteY0" fmla="*/ 307201 h 1454416"/>
                <a:gd name="connsiteX1" fmla="*/ 828166 w 828166"/>
                <a:gd name="connsiteY1" fmla="*/ 1229443 h 1454416"/>
                <a:gd name="connsiteX2" fmla="*/ 284317 w 828166"/>
                <a:gd name="connsiteY2" fmla="*/ 1454416 h 1454416"/>
                <a:gd name="connsiteX3" fmla="*/ 0 w 828166"/>
                <a:gd name="connsiteY3" fmla="*/ 0 h 1454416"/>
                <a:gd name="connsiteX4" fmla="*/ 213239 w 828166"/>
                <a:gd name="connsiteY4" fmla="*/ 307201 h 1454416"/>
                <a:gd name="connsiteX0" fmla="*/ 213239 w 828166"/>
                <a:gd name="connsiteY0" fmla="*/ 307201 h 1422864"/>
                <a:gd name="connsiteX1" fmla="*/ 828166 w 828166"/>
                <a:gd name="connsiteY1" fmla="*/ 1229443 h 1422864"/>
                <a:gd name="connsiteX2" fmla="*/ 266882 w 828166"/>
                <a:gd name="connsiteY2" fmla="*/ 1422864 h 1422864"/>
                <a:gd name="connsiteX3" fmla="*/ 0 w 828166"/>
                <a:gd name="connsiteY3" fmla="*/ 0 h 1422864"/>
                <a:gd name="connsiteX4" fmla="*/ 213239 w 828166"/>
                <a:gd name="connsiteY4" fmla="*/ 307201 h 1422864"/>
                <a:gd name="connsiteX0" fmla="*/ 213239 w 828166"/>
                <a:gd name="connsiteY0" fmla="*/ 307201 h 1449314"/>
                <a:gd name="connsiteX1" fmla="*/ 828166 w 828166"/>
                <a:gd name="connsiteY1" fmla="*/ 1229443 h 1449314"/>
                <a:gd name="connsiteX2" fmla="*/ 204412 w 828166"/>
                <a:gd name="connsiteY2" fmla="*/ 1449314 h 1449314"/>
                <a:gd name="connsiteX3" fmla="*/ 0 w 828166"/>
                <a:gd name="connsiteY3" fmla="*/ 0 h 1449314"/>
                <a:gd name="connsiteX4" fmla="*/ 213239 w 828166"/>
                <a:gd name="connsiteY4" fmla="*/ 307201 h 1449314"/>
                <a:gd name="connsiteX0" fmla="*/ 213239 w 766034"/>
                <a:gd name="connsiteY0" fmla="*/ 307201 h 1449314"/>
                <a:gd name="connsiteX1" fmla="*/ 766034 w 766034"/>
                <a:gd name="connsiteY1" fmla="*/ 1277896 h 1449314"/>
                <a:gd name="connsiteX2" fmla="*/ 204412 w 766034"/>
                <a:gd name="connsiteY2" fmla="*/ 1449314 h 1449314"/>
                <a:gd name="connsiteX3" fmla="*/ 0 w 766034"/>
                <a:gd name="connsiteY3" fmla="*/ 0 h 1449314"/>
                <a:gd name="connsiteX4" fmla="*/ 213239 w 766034"/>
                <a:gd name="connsiteY4" fmla="*/ 307201 h 1449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034" h="1449314">
                  <a:moveTo>
                    <a:pt x="213239" y="307201"/>
                  </a:moveTo>
                  <a:lnTo>
                    <a:pt x="766034" y="1277896"/>
                  </a:lnTo>
                  <a:lnTo>
                    <a:pt x="204412" y="1449314"/>
                  </a:lnTo>
                  <a:lnTo>
                    <a:pt x="0" y="0"/>
                  </a:lnTo>
                  <a:lnTo>
                    <a:pt x="213239" y="30720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35" name="圖片 34">
              <a:extLst>
                <a:ext uri="{FF2B5EF4-FFF2-40B4-BE49-F238E27FC236}">
                  <a16:creationId xmlns:a16="http://schemas.microsoft.com/office/drawing/2014/main" id="{F5CBEBB3-384A-4A72-A3BF-D7D9ED281D5E}"/>
                </a:ext>
              </a:extLst>
            </p:cNvPr>
            <p:cNvPicPr>
              <a:picLocks noChangeAspect="1"/>
            </p:cNvPicPr>
            <p:nvPr/>
          </p:nvPicPr>
          <p:blipFill rotWithShape="1">
            <a:blip r:embed="rId3" cstate="screen">
              <a:alphaModFix amt="0"/>
              <a:extLst>
                <a:ext uri="{28A0092B-C50C-407E-A947-70E740481C1C}">
                  <a14:useLocalDpi xmlns:a14="http://schemas.microsoft.com/office/drawing/2010/main"/>
                </a:ext>
              </a:extLst>
            </a:blip>
            <a:srcRect/>
            <a:stretch/>
          </p:blipFill>
          <p:spPr>
            <a:xfrm>
              <a:off x="2616694" y="3277556"/>
              <a:ext cx="853154" cy="800474"/>
            </a:xfrm>
            <a:prstGeom prst="roundRect">
              <a:avLst>
                <a:gd name="adj" fmla="val 50000"/>
              </a:avLst>
            </a:prstGeom>
            <a:grpFill/>
          </p:spPr>
        </p:pic>
      </p:grpSp>
      <p:grpSp>
        <p:nvGrpSpPr>
          <p:cNvPr id="45" name="群組 44">
            <a:extLst>
              <a:ext uri="{FF2B5EF4-FFF2-40B4-BE49-F238E27FC236}">
                <a16:creationId xmlns:a16="http://schemas.microsoft.com/office/drawing/2014/main" id="{A5D12CC1-9636-42F2-8C0F-B2D325C81914}"/>
              </a:ext>
            </a:extLst>
          </p:cNvPr>
          <p:cNvGrpSpPr/>
          <p:nvPr/>
        </p:nvGrpSpPr>
        <p:grpSpPr>
          <a:xfrm>
            <a:off x="7384877" y="1193159"/>
            <a:ext cx="312375" cy="339684"/>
            <a:chOff x="9487780" y="957610"/>
            <a:chExt cx="1387944" cy="1509285"/>
          </a:xfrm>
          <a:solidFill>
            <a:srgbClr val="000000">
              <a:alpha val="0"/>
            </a:srgbClr>
          </a:solidFill>
        </p:grpSpPr>
        <p:sp>
          <p:nvSpPr>
            <p:cNvPr id="46" name="手繪多邊形: 圖案 45">
              <a:extLst>
                <a:ext uri="{FF2B5EF4-FFF2-40B4-BE49-F238E27FC236}">
                  <a16:creationId xmlns:a16="http://schemas.microsoft.com/office/drawing/2014/main" id="{F890D0AF-0EFC-46C0-BFB9-B1FAB4BB0AA1}"/>
                </a:ext>
              </a:extLst>
            </p:cNvPr>
            <p:cNvSpPr/>
            <p:nvPr/>
          </p:nvSpPr>
          <p:spPr>
            <a:xfrm rot="13858085">
              <a:off x="9594267" y="1192476"/>
              <a:ext cx="1167932" cy="1380906"/>
            </a:xfrm>
            <a:custGeom>
              <a:avLst/>
              <a:gdLst>
                <a:gd name="connsiteX0" fmla="*/ 0 w 800100"/>
                <a:gd name="connsiteY0" fmla="*/ 457200 h 1952625"/>
                <a:gd name="connsiteX1" fmla="*/ 800100 w 800100"/>
                <a:gd name="connsiteY1" fmla="*/ 0 h 1952625"/>
                <a:gd name="connsiteX2" fmla="*/ 800100 w 800100"/>
                <a:gd name="connsiteY2" fmla="*/ 1952625 h 1952625"/>
                <a:gd name="connsiteX3" fmla="*/ 9525 w 800100"/>
                <a:gd name="connsiteY3" fmla="*/ 1104900 h 1952625"/>
                <a:gd name="connsiteX4" fmla="*/ 0 w 800100"/>
                <a:gd name="connsiteY4" fmla="*/ 457200 h 1952625"/>
                <a:gd name="connsiteX0" fmla="*/ 0 w 800100"/>
                <a:gd name="connsiteY0" fmla="*/ 457200 h 3038475"/>
                <a:gd name="connsiteX1" fmla="*/ 800100 w 800100"/>
                <a:gd name="connsiteY1" fmla="*/ 0 h 3038475"/>
                <a:gd name="connsiteX2" fmla="*/ 171450 w 800100"/>
                <a:gd name="connsiteY2" fmla="*/ 3038475 h 3038475"/>
                <a:gd name="connsiteX3" fmla="*/ 9525 w 800100"/>
                <a:gd name="connsiteY3" fmla="*/ 1104900 h 3038475"/>
                <a:gd name="connsiteX4" fmla="*/ 0 w 800100"/>
                <a:gd name="connsiteY4" fmla="*/ 457200 h 3038475"/>
                <a:gd name="connsiteX0" fmla="*/ 0 w 965200"/>
                <a:gd name="connsiteY0" fmla="*/ 0 h 2581275"/>
                <a:gd name="connsiteX1" fmla="*/ 965200 w 965200"/>
                <a:gd name="connsiteY1" fmla="*/ 1060450 h 2581275"/>
                <a:gd name="connsiteX2" fmla="*/ 171450 w 965200"/>
                <a:gd name="connsiteY2" fmla="*/ 2581275 h 2581275"/>
                <a:gd name="connsiteX3" fmla="*/ 9525 w 965200"/>
                <a:gd name="connsiteY3" fmla="*/ 647700 h 2581275"/>
                <a:gd name="connsiteX4" fmla="*/ 0 w 965200"/>
                <a:gd name="connsiteY4" fmla="*/ 0 h 2581275"/>
                <a:gd name="connsiteX0" fmla="*/ 117475 w 955675"/>
                <a:gd name="connsiteY0" fmla="*/ 0 h 2511425"/>
                <a:gd name="connsiteX1" fmla="*/ 955675 w 955675"/>
                <a:gd name="connsiteY1" fmla="*/ 990600 h 2511425"/>
                <a:gd name="connsiteX2" fmla="*/ 161925 w 955675"/>
                <a:gd name="connsiteY2" fmla="*/ 2511425 h 2511425"/>
                <a:gd name="connsiteX3" fmla="*/ 0 w 955675"/>
                <a:gd name="connsiteY3" fmla="*/ 577850 h 2511425"/>
                <a:gd name="connsiteX4" fmla="*/ 117475 w 955675"/>
                <a:gd name="connsiteY4" fmla="*/ 0 h 2511425"/>
                <a:gd name="connsiteX0" fmla="*/ 206375 w 1044575"/>
                <a:gd name="connsiteY0" fmla="*/ 0 h 2511425"/>
                <a:gd name="connsiteX1" fmla="*/ 1044575 w 1044575"/>
                <a:gd name="connsiteY1" fmla="*/ 990600 h 2511425"/>
                <a:gd name="connsiteX2" fmla="*/ 250825 w 1044575"/>
                <a:gd name="connsiteY2" fmla="*/ 2511425 h 2511425"/>
                <a:gd name="connsiteX3" fmla="*/ 0 w 1044575"/>
                <a:gd name="connsiteY3" fmla="*/ 495300 h 2511425"/>
                <a:gd name="connsiteX4" fmla="*/ 206375 w 1044575"/>
                <a:gd name="connsiteY4" fmla="*/ 0 h 2511425"/>
                <a:gd name="connsiteX0" fmla="*/ 187325 w 1044575"/>
                <a:gd name="connsiteY0" fmla="*/ 0 h 2530475"/>
                <a:gd name="connsiteX1" fmla="*/ 1044575 w 1044575"/>
                <a:gd name="connsiteY1" fmla="*/ 1009650 h 2530475"/>
                <a:gd name="connsiteX2" fmla="*/ 250825 w 1044575"/>
                <a:gd name="connsiteY2" fmla="*/ 2530475 h 2530475"/>
                <a:gd name="connsiteX3" fmla="*/ 0 w 1044575"/>
                <a:gd name="connsiteY3" fmla="*/ 514350 h 2530475"/>
                <a:gd name="connsiteX4" fmla="*/ 187325 w 1044575"/>
                <a:gd name="connsiteY4" fmla="*/ 0 h 2530475"/>
                <a:gd name="connsiteX0" fmla="*/ 187325 w 1044575"/>
                <a:gd name="connsiteY0" fmla="*/ 0 h 2549525"/>
                <a:gd name="connsiteX1" fmla="*/ 1044575 w 1044575"/>
                <a:gd name="connsiteY1" fmla="*/ 1009650 h 2549525"/>
                <a:gd name="connsiteX2" fmla="*/ 269875 w 1044575"/>
                <a:gd name="connsiteY2" fmla="*/ 2549525 h 2549525"/>
                <a:gd name="connsiteX3" fmla="*/ 0 w 1044575"/>
                <a:gd name="connsiteY3" fmla="*/ 514350 h 2549525"/>
                <a:gd name="connsiteX4" fmla="*/ 187325 w 1044575"/>
                <a:gd name="connsiteY4" fmla="*/ 0 h 2549525"/>
                <a:gd name="connsiteX0" fmla="*/ 187325 w 1044575"/>
                <a:gd name="connsiteY0" fmla="*/ 0 h 2414751"/>
                <a:gd name="connsiteX1" fmla="*/ 1044575 w 1044575"/>
                <a:gd name="connsiteY1" fmla="*/ 1009650 h 2414751"/>
                <a:gd name="connsiteX2" fmla="*/ 366080 w 1044575"/>
                <a:gd name="connsiteY2" fmla="*/ 2414751 h 2414751"/>
                <a:gd name="connsiteX3" fmla="*/ 0 w 1044575"/>
                <a:gd name="connsiteY3" fmla="*/ 514350 h 2414751"/>
                <a:gd name="connsiteX4" fmla="*/ 187325 w 1044575"/>
                <a:gd name="connsiteY4" fmla="*/ 0 h 2414751"/>
                <a:gd name="connsiteX0" fmla="*/ 187325 w 1235709"/>
                <a:gd name="connsiteY0" fmla="*/ 0 h 2414751"/>
                <a:gd name="connsiteX1" fmla="*/ 1235709 w 1235709"/>
                <a:gd name="connsiteY1" fmla="*/ 1384838 h 2414751"/>
                <a:gd name="connsiteX2" fmla="*/ 366080 w 1235709"/>
                <a:gd name="connsiteY2" fmla="*/ 2414751 h 2414751"/>
                <a:gd name="connsiteX3" fmla="*/ 0 w 1235709"/>
                <a:gd name="connsiteY3" fmla="*/ 514350 h 2414751"/>
                <a:gd name="connsiteX4" fmla="*/ 187325 w 1235709"/>
                <a:gd name="connsiteY4" fmla="*/ 0 h 2414751"/>
                <a:gd name="connsiteX0" fmla="*/ 192470 w 1240854"/>
                <a:gd name="connsiteY0" fmla="*/ 0 h 2414751"/>
                <a:gd name="connsiteX1" fmla="*/ 1240854 w 1240854"/>
                <a:gd name="connsiteY1" fmla="*/ 1384838 h 2414751"/>
                <a:gd name="connsiteX2" fmla="*/ 371225 w 1240854"/>
                <a:gd name="connsiteY2" fmla="*/ 2414751 h 2414751"/>
                <a:gd name="connsiteX3" fmla="*/ 0 w 1240854"/>
                <a:gd name="connsiteY3" fmla="*/ 1470470 h 2414751"/>
                <a:gd name="connsiteX4" fmla="*/ 192470 w 1240854"/>
                <a:gd name="connsiteY4" fmla="*/ 0 h 2414751"/>
                <a:gd name="connsiteX0" fmla="*/ 400217 w 1240854"/>
                <a:gd name="connsiteY0" fmla="*/ 0 h 1396419"/>
                <a:gd name="connsiteX1" fmla="*/ 1240854 w 1240854"/>
                <a:gd name="connsiteY1" fmla="*/ 366506 h 1396419"/>
                <a:gd name="connsiteX2" fmla="*/ 371225 w 1240854"/>
                <a:gd name="connsiteY2" fmla="*/ 1396419 h 1396419"/>
                <a:gd name="connsiteX3" fmla="*/ 0 w 1240854"/>
                <a:gd name="connsiteY3" fmla="*/ 452138 h 1396419"/>
                <a:gd name="connsiteX4" fmla="*/ 400217 w 1240854"/>
                <a:gd name="connsiteY4" fmla="*/ 0 h 1396419"/>
                <a:gd name="connsiteX0" fmla="*/ 359567 w 1200204"/>
                <a:gd name="connsiteY0" fmla="*/ 0 h 1396419"/>
                <a:gd name="connsiteX1" fmla="*/ 1200204 w 1200204"/>
                <a:gd name="connsiteY1" fmla="*/ 366506 h 1396419"/>
                <a:gd name="connsiteX2" fmla="*/ 330575 w 1200204"/>
                <a:gd name="connsiteY2" fmla="*/ 1396419 h 1396419"/>
                <a:gd name="connsiteX3" fmla="*/ 0 w 1200204"/>
                <a:gd name="connsiteY3" fmla="*/ 453031 h 1396419"/>
                <a:gd name="connsiteX4" fmla="*/ 359567 w 1200204"/>
                <a:gd name="connsiteY4" fmla="*/ 0 h 1396419"/>
                <a:gd name="connsiteX0" fmla="*/ 382327 w 1200204"/>
                <a:gd name="connsiteY0" fmla="*/ 0 h 1393935"/>
                <a:gd name="connsiteX1" fmla="*/ 1200204 w 1200204"/>
                <a:gd name="connsiteY1" fmla="*/ 364022 h 1393935"/>
                <a:gd name="connsiteX2" fmla="*/ 330575 w 1200204"/>
                <a:gd name="connsiteY2" fmla="*/ 1393935 h 1393935"/>
                <a:gd name="connsiteX3" fmla="*/ 0 w 1200204"/>
                <a:gd name="connsiteY3" fmla="*/ 450547 h 1393935"/>
                <a:gd name="connsiteX4" fmla="*/ 382327 w 1200204"/>
                <a:gd name="connsiteY4" fmla="*/ 0 h 1393935"/>
                <a:gd name="connsiteX0" fmla="*/ 361953 w 1200204"/>
                <a:gd name="connsiteY0" fmla="*/ 0 h 1369584"/>
                <a:gd name="connsiteX1" fmla="*/ 1200204 w 1200204"/>
                <a:gd name="connsiteY1" fmla="*/ 339671 h 1369584"/>
                <a:gd name="connsiteX2" fmla="*/ 330575 w 1200204"/>
                <a:gd name="connsiteY2" fmla="*/ 1369584 h 1369584"/>
                <a:gd name="connsiteX3" fmla="*/ 0 w 1200204"/>
                <a:gd name="connsiteY3" fmla="*/ 426196 h 1369584"/>
                <a:gd name="connsiteX4" fmla="*/ 361953 w 1200204"/>
                <a:gd name="connsiteY4" fmla="*/ 0 h 1369584"/>
                <a:gd name="connsiteX0" fmla="*/ 386402 w 1224653"/>
                <a:gd name="connsiteY0" fmla="*/ 0 h 1369584"/>
                <a:gd name="connsiteX1" fmla="*/ 1224653 w 1224653"/>
                <a:gd name="connsiteY1" fmla="*/ 339671 h 1369584"/>
                <a:gd name="connsiteX2" fmla="*/ 355024 w 1224653"/>
                <a:gd name="connsiteY2" fmla="*/ 1369584 h 1369584"/>
                <a:gd name="connsiteX3" fmla="*/ 0 w 1224653"/>
                <a:gd name="connsiteY3" fmla="*/ 455417 h 1369584"/>
                <a:gd name="connsiteX4" fmla="*/ 386402 w 1224653"/>
                <a:gd name="connsiteY4" fmla="*/ 0 h 1369584"/>
                <a:gd name="connsiteX0" fmla="*/ 388238 w 1226489"/>
                <a:gd name="connsiteY0" fmla="*/ 0 h 1369584"/>
                <a:gd name="connsiteX1" fmla="*/ 1226489 w 1226489"/>
                <a:gd name="connsiteY1" fmla="*/ 339671 h 1369584"/>
                <a:gd name="connsiteX2" fmla="*/ 356860 w 1226489"/>
                <a:gd name="connsiteY2" fmla="*/ 1369584 h 1369584"/>
                <a:gd name="connsiteX3" fmla="*/ 0 w 1226489"/>
                <a:gd name="connsiteY3" fmla="*/ 390771 h 1369584"/>
                <a:gd name="connsiteX4" fmla="*/ 388238 w 1226489"/>
                <a:gd name="connsiteY4" fmla="*/ 0 h 1369584"/>
                <a:gd name="connsiteX0" fmla="*/ 317378 w 1226489"/>
                <a:gd name="connsiteY0" fmla="*/ 0 h 1380735"/>
                <a:gd name="connsiteX1" fmla="*/ 1226489 w 1226489"/>
                <a:gd name="connsiteY1" fmla="*/ 350822 h 1380735"/>
                <a:gd name="connsiteX2" fmla="*/ 356860 w 1226489"/>
                <a:gd name="connsiteY2" fmla="*/ 1380735 h 1380735"/>
                <a:gd name="connsiteX3" fmla="*/ 0 w 1226489"/>
                <a:gd name="connsiteY3" fmla="*/ 401922 h 1380735"/>
                <a:gd name="connsiteX4" fmla="*/ 317378 w 1226489"/>
                <a:gd name="connsiteY4" fmla="*/ 0 h 1380735"/>
                <a:gd name="connsiteX0" fmla="*/ 317378 w 1226489"/>
                <a:gd name="connsiteY0" fmla="*/ 0 h 1237232"/>
                <a:gd name="connsiteX1" fmla="*/ 1226489 w 1226489"/>
                <a:gd name="connsiteY1" fmla="*/ 350822 h 1237232"/>
                <a:gd name="connsiteX2" fmla="*/ 464104 w 1226489"/>
                <a:gd name="connsiteY2" fmla="*/ 1237232 h 1237232"/>
                <a:gd name="connsiteX3" fmla="*/ 0 w 1226489"/>
                <a:gd name="connsiteY3" fmla="*/ 401922 h 1237232"/>
                <a:gd name="connsiteX4" fmla="*/ 317378 w 1226489"/>
                <a:gd name="connsiteY4" fmla="*/ 0 h 1237232"/>
                <a:gd name="connsiteX0" fmla="*/ 317378 w 1091070"/>
                <a:gd name="connsiteY0" fmla="*/ 0 h 1237232"/>
                <a:gd name="connsiteX1" fmla="*/ 1091070 w 1091070"/>
                <a:gd name="connsiteY1" fmla="*/ 446128 h 1237232"/>
                <a:gd name="connsiteX2" fmla="*/ 464104 w 1091070"/>
                <a:gd name="connsiteY2" fmla="*/ 1237232 h 1237232"/>
                <a:gd name="connsiteX3" fmla="*/ 0 w 1091070"/>
                <a:gd name="connsiteY3" fmla="*/ 401922 h 1237232"/>
                <a:gd name="connsiteX4" fmla="*/ 317378 w 1091070"/>
                <a:gd name="connsiteY4" fmla="*/ 0 h 1237232"/>
                <a:gd name="connsiteX0" fmla="*/ 317378 w 1114087"/>
                <a:gd name="connsiteY0" fmla="*/ 0 h 1237232"/>
                <a:gd name="connsiteX1" fmla="*/ 1114087 w 1114087"/>
                <a:gd name="connsiteY1" fmla="*/ 461764 h 1237232"/>
                <a:gd name="connsiteX2" fmla="*/ 464104 w 1114087"/>
                <a:gd name="connsiteY2" fmla="*/ 1237232 h 1237232"/>
                <a:gd name="connsiteX3" fmla="*/ 0 w 1114087"/>
                <a:gd name="connsiteY3" fmla="*/ 401922 h 1237232"/>
                <a:gd name="connsiteX4" fmla="*/ 317378 w 1114087"/>
                <a:gd name="connsiteY4" fmla="*/ 0 h 1237232"/>
                <a:gd name="connsiteX0" fmla="*/ 317378 w 1114087"/>
                <a:gd name="connsiteY0" fmla="*/ 0 h 1259257"/>
                <a:gd name="connsiteX1" fmla="*/ 1114087 w 1114087"/>
                <a:gd name="connsiteY1" fmla="*/ 461764 h 1259257"/>
                <a:gd name="connsiteX2" fmla="*/ 473195 w 1114087"/>
                <a:gd name="connsiteY2" fmla="*/ 1259257 h 1259257"/>
                <a:gd name="connsiteX3" fmla="*/ 0 w 1114087"/>
                <a:gd name="connsiteY3" fmla="*/ 401922 h 1259257"/>
                <a:gd name="connsiteX4" fmla="*/ 317378 w 1114087"/>
                <a:gd name="connsiteY4" fmla="*/ 0 h 1259257"/>
                <a:gd name="connsiteX0" fmla="*/ 317378 w 1114087"/>
                <a:gd name="connsiteY0" fmla="*/ 0 h 1548213"/>
                <a:gd name="connsiteX1" fmla="*/ 1114087 w 1114087"/>
                <a:gd name="connsiteY1" fmla="*/ 461764 h 1548213"/>
                <a:gd name="connsiteX2" fmla="*/ 680803 w 1114087"/>
                <a:gd name="connsiteY2" fmla="*/ 1548213 h 1548213"/>
                <a:gd name="connsiteX3" fmla="*/ 0 w 1114087"/>
                <a:gd name="connsiteY3" fmla="*/ 401922 h 1548213"/>
                <a:gd name="connsiteX4" fmla="*/ 317378 w 1114087"/>
                <a:gd name="connsiteY4" fmla="*/ 0 h 1548213"/>
                <a:gd name="connsiteX0" fmla="*/ 317378 w 1326232"/>
                <a:gd name="connsiteY0" fmla="*/ 0 h 1548213"/>
                <a:gd name="connsiteX1" fmla="*/ 1326232 w 1326232"/>
                <a:gd name="connsiteY1" fmla="*/ 804522 h 1548213"/>
                <a:gd name="connsiteX2" fmla="*/ 680803 w 1326232"/>
                <a:gd name="connsiteY2" fmla="*/ 1548213 h 1548213"/>
                <a:gd name="connsiteX3" fmla="*/ 0 w 1326232"/>
                <a:gd name="connsiteY3" fmla="*/ 401922 h 1548213"/>
                <a:gd name="connsiteX4" fmla="*/ 317378 w 1326232"/>
                <a:gd name="connsiteY4" fmla="*/ 0 h 1548213"/>
                <a:gd name="connsiteX0" fmla="*/ 317378 w 1326232"/>
                <a:gd name="connsiteY0" fmla="*/ 0 h 1572087"/>
                <a:gd name="connsiteX1" fmla="*/ 1326232 w 1326232"/>
                <a:gd name="connsiteY1" fmla="*/ 804522 h 1572087"/>
                <a:gd name="connsiteX2" fmla="*/ 697283 w 1326232"/>
                <a:gd name="connsiteY2" fmla="*/ 1572087 h 1572087"/>
                <a:gd name="connsiteX3" fmla="*/ 0 w 1326232"/>
                <a:gd name="connsiteY3" fmla="*/ 401922 h 1572087"/>
                <a:gd name="connsiteX4" fmla="*/ 317378 w 1326232"/>
                <a:gd name="connsiteY4" fmla="*/ 0 h 1572087"/>
                <a:gd name="connsiteX0" fmla="*/ 317378 w 1388499"/>
                <a:gd name="connsiteY0" fmla="*/ 0 h 1572087"/>
                <a:gd name="connsiteX1" fmla="*/ 1388499 w 1388499"/>
                <a:gd name="connsiteY1" fmla="*/ 837661 h 1572087"/>
                <a:gd name="connsiteX2" fmla="*/ 697283 w 1388499"/>
                <a:gd name="connsiteY2" fmla="*/ 1572087 h 1572087"/>
                <a:gd name="connsiteX3" fmla="*/ 0 w 1388499"/>
                <a:gd name="connsiteY3" fmla="*/ 401922 h 1572087"/>
                <a:gd name="connsiteX4" fmla="*/ 317378 w 1388499"/>
                <a:gd name="connsiteY4" fmla="*/ 0 h 1572087"/>
                <a:gd name="connsiteX0" fmla="*/ 402966 w 1474087"/>
                <a:gd name="connsiteY0" fmla="*/ 0 h 1572087"/>
                <a:gd name="connsiteX1" fmla="*/ 1474087 w 1474087"/>
                <a:gd name="connsiteY1" fmla="*/ 837661 h 1572087"/>
                <a:gd name="connsiteX2" fmla="*/ 782871 w 1474087"/>
                <a:gd name="connsiteY2" fmla="*/ 1572087 h 1572087"/>
                <a:gd name="connsiteX3" fmla="*/ 0 w 1474087"/>
                <a:gd name="connsiteY3" fmla="*/ 282850 h 1572087"/>
                <a:gd name="connsiteX4" fmla="*/ 402966 w 1474087"/>
                <a:gd name="connsiteY4" fmla="*/ 0 h 1572087"/>
                <a:gd name="connsiteX0" fmla="*/ 293777 w 1474087"/>
                <a:gd name="connsiteY0" fmla="*/ 0 h 1627942"/>
                <a:gd name="connsiteX1" fmla="*/ 1474087 w 1474087"/>
                <a:gd name="connsiteY1" fmla="*/ 893516 h 1627942"/>
                <a:gd name="connsiteX2" fmla="*/ 782871 w 1474087"/>
                <a:gd name="connsiteY2" fmla="*/ 1627942 h 1627942"/>
                <a:gd name="connsiteX3" fmla="*/ 0 w 1474087"/>
                <a:gd name="connsiteY3" fmla="*/ 338705 h 1627942"/>
                <a:gd name="connsiteX4" fmla="*/ 293777 w 1474087"/>
                <a:gd name="connsiteY4" fmla="*/ 0 h 1627942"/>
                <a:gd name="connsiteX0" fmla="*/ 268793 w 1449103"/>
                <a:gd name="connsiteY0" fmla="*/ 0 h 1627942"/>
                <a:gd name="connsiteX1" fmla="*/ 1449103 w 1449103"/>
                <a:gd name="connsiteY1" fmla="*/ 893516 h 1627942"/>
                <a:gd name="connsiteX2" fmla="*/ 757887 w 1449103"/>
                <a:gd name="connsiteY2" fmla="*/ 1627942 h 1627942"/>
                <a:gd name="connsiteX3" fmla="*/ 0 w 1449103"/>
                <a:gd name="connsiteY3" fmla="*/ 310944 h 1627942"/>
                <a:gd name="connsiteX4" fmla="*/ 268793 w 1449103"/>
                <a:gd name="connsiteY4" fmla="*/ 0 h 1627942"/>
                <a:gd name="connsiteX0" fmla="*/ 249974 w 1449103"/>
                <a:gd name="connsiteY0" fmla="*/ 0 h 1641430"/>
                <a:gd name="connsiteX1" fmla="*/ 1449103 w 1449103"/>
                <a:gd name="connsiteY1" fmla="*/ 907004 h 1641430"/>
                <a:gd name="connsiteX2" fmla="*/ 757887 w 1449103"/>
                <a:gd name="connsiteY2" fmla="*/ 1641430 h 1641430"/>
                <a:gd name="connsiteX3" fmla="*/ 0 w 1449103"/>
                <a:gd name="connsiteY3" fmla="*/ 324432 h 1641430"/>
                <a:gd name="connsiteX4" fmla="*/ 249974 w 1449103"/>
                <a:gd name="connsiteY4" fmla="*/ 0 h 1641430"/>
                <a:gd name="connsiteX0" fmla="*/ 555157 w 1754286"/>
                <a:gd name="connsiteY0" fmla="*/ 183810 h 1825240"/>
                <a:gd name="connsiteX1" fmla="*/ 1754286 w 1754286"/>
                <a:gd name="connsiteY1" fmla="*/ 1090814 h 1825240"/>
                <a:gd name="connsiteX2" fmla="*/ 1063070 w 1754286"/>
                <a:gd name="connsiteY2" fmla="*/ 1825240 h 1825240"/>
                <a:gd name="connsiteX3" fmla="*/ 0 w 1754286"/>
                <a:gd name="connsiteY3" fmla="*/ 0 h 1825240"/>
                <a:gd name="connsiteX4" fmla="*/ 555157 w 1754286"/>
                <a:gd name="connsiteY4" fmla="*/ 183810 h 1825240"/>
                <a:gd name="connsiteX0" fmla="*/ 598876 w 1754286"/>
                <a:gd name="connsiteY0" fmla="*/ 244784 h 1825240"/>
                <a:gd name="connsiteX1" fmla="*/ 1754286 w 1754286"/>
                <a:gd name="connsiteY1" fmla="*/ 1090814 h 1825240"/>
                <a:gd name="connsiteX2" fmla="*/ 1063070 w 1754286"/>
                <a:gd name="connsiteY2" fmla="*/ 1825240 h 1825240"/>
                <a:gd name="connsiteX3" fmla="*/ 0 w 1754286"/>
                <a:gd name="connsiteY3" fmla="*/ 0 h 1825240"/>
                <a:gd name="connsiteX4" fmla="*/ 598876 w 1754286"/>
                <a:gd name="connsiteY4" fmla="*/ 244784 h 1825240"/>
                <a:gd name="connsiteX0" fmla="*/ 618269 w 1773679"/>
                <a:gd name="connsiteY0" fmla="*/ 291770 h 1872226"/>
                <a:gd name="connsiteX1" fmla="*/ 1773679 w 1773679"/>
                <a:gd name="connsiteY1" fmla="*/ 1137800 h 1872226"/>
                <a:gd name="connsiteX2" fmla="*/ 1082463 w 1773679"/>
                <a:gd name="connsiteY2" fmla="*/ 1872226 h 1872226"/>
                <a:gd name="connsiteX3" fmla="*/ 0 w 1773679"/>
                <a:gd name="connsiteY3" fmla="*/ 0 h 1872226"/>
                <a:gd name="connsiteX4" fmla="*/ 618269 w 1773679"/>
                <a:gd name="connsiteY4" fmla="*/ 291770 h 1872226"/>
                <a:gd name="connsiteX0" fmla="*/ 1259230 w 1773679"/>
                <a:gd name="connsiteY0" fmla="*/ 207285 h 1872226"/>
                <a:gd name="connsiteX1" fmla="*/ 1773679 w 1773679"/>
                <a:gd name="connsiteY1" fmla="*/ 1137800 h 1872226"/>
                <a:gd name="connsiteX2" fmla="*/ 1082463 w 1773679"/>
                <a:gd name="connsiteY2" fmla="*/ 1872226 h 1872226"/>
                <a:gd name="connsiteX3" fmla="*/ 0 w 1773679"/>
                <a:gd name="connsiteY3" fmla="*/ 0 h 1872226"/>
                <a:gd name="connsiteX4" fmla="*/ 1259230 w 1773679"/>
                <a:gd name="connsiteY4" fmla="*/ 207285 h 1872226"/>
                <a:gd name="connsiteX0" fmla="*/ 355200 w 869649"/>
                <a:gd name="connsiteY0" fmla="*/ 328632 h 1993573"/>
                <a:gd name="connsiteX1" fmla="*/ 869649 w 869649"/>
                <a:gd name="connsiteY1" fmla="*/ 1259147 h 1993573"/>
                <a:gd name="connsiteX2" fmla="*/ 178433 w 869649"/>
                <a:gd name="connsiteY2" fmla="*/ 1993573 h 1993573"/>
                <a:gd name="connsiteX3" fmla="*/ 0 w 869649"/>
                <a:gd name="connsiteY3" fmla="*/ 0 h 1993573"/>
                <a:gd name="connsiteX4" fmla="*/ 355200 w 869649"/>
                <a:gd name="connsiteY4" fmla="*/ 328632 h 1993573"/>
                <a:gd name="connsiteX0" fmla="*/ 355200 w 869649"/>
                <a:gd name="connsiteY0" fmla="*/ 328632 h 1535534"/>
                <a:gd name="connsiteX1" fmla="*/ 869649 w 869649"/>
                <a:gd name="connsiteY1" fmla="*/ 1259147 h 1535534"/>
                <a:gd name="connsiteX2" fmla="*/ 378979 w 869649"/>
                <a:gd name="connsiteY2" fmla="*/ 1535534 h 1535534"/>
                <a:gd name="connsiteX3" fmla="*/ 0 w 869649"/>
                <a:gd name="connsiteY3" fmla="*/ 0 h 1535534"/>
                <a:gd name="connsiteX4" fmla="*/ 355200 w 869649"/>
                <a:gd name="connsiteY4" fmla="*/ 328632 h 1535534"/>
                <a:gd name="connsiteX0" fmla="*/ 355200 w 909519"/>
                <a:gd name="connsiteY0" fmla="*/ 328632 h 1535534"/>
                <a:gd name="connsiteX1" fmla="*/ 909519 w 909519"/>
                <a:gd name="connsiteY1" fmla="*/ 1331667 h 1535534"/>
                <a:gd name="connsiteX2" fmla="*/ 378979 w 909519"/>
                <a:gd name="connsiteY2" fmla="*/ 1535534 h 1535534"/>
                <a:gd name="connsiteX3" fmla="*/ 0 w 909519"/>
                <a:gd name="connsiteY3" fmla="*/ 0 h 1535534"/>
                <a:gd name="connsiteX4" fmla="*/ 355200 w 909519"/>
                <a:gd name="connsiteY4" fmla="*/ 328632 h 1535534"/>
                <a:gd name="connsiteX0" fmla="*/ 355200 w 909519"/>
                <a:gd name="connsiteY0" fmla="*/ 328632 h 1507065"/>
                <a:gd name="connsiteX1" fmla="*/ 909519 w 909519"/>
                <a:gd name="connsiteY1" fmla="*/ 1331667 h 1507065"/>
                <a:gd name="connsiteX2" fmla="*/ 357290 w 909519"/>
                <a:gd name="connsiteY2" fmla="*/ 1507065 h 1507065"/>
                <a:gd name="connsiteX3" fmla="*/ 0 w 909519"/>
                <a:gd name="connsiteY3" fmla="*/ 0 h 1507065"/>
                <a:gd name="connsiteX4" fmla="*/ 355200 w 909519"/>
                <a:gd name="connsiteY4" fmla="*/ 328632 h 1507065"/>
                <a:gd name="connsiteX0" fmla="*/ 411655 w 965974"/>
                <a:gd name="connsiteY0" fmla="*/ 369094 h 1547527"/>
                <a:gd name="connsiteX1" fmla="*/ 965974 w 965974"/>
                <a:gd name="connsiteY1" fmla="*/ 1372129 h 1547527"/>
                <a:gd name="connsiteX2" fmla="*/ 413745 w 965974"/>
                <a:gd name="connsiteY2" fmla="*/ 1547527 h 1547527"/>
                <a:gd name="connsiteX3" fmla="*/ 0 w 965974"/>
                <a:gd name="connsiteY3" fmla="*/ 0 h 1547527"/>
                <a:gd name="connsiteX4" fmla="*/ 411655 w 965974"/>
                <a:gd name="connsiteY4" fmla="*/ 369094 h 1547527"/>
                <a:gd name="connsiteX0" fmla="*/ 410804 w 965974"/>
                <a:gd name="connsiteY0" fmla="*/ 359006 h 1547527"/>
                <a:gd name="connsiteX1" fmla="*/ 965974 w 965974"/>
                <a:gd name="connsiteY1" fmla="*/ 1372129 h 1547527"/>
                <a:gd name="connsiteX2" fmla="*/ 413745 w 965974"/>
                <a:gd name="connsiteY2" fmla="*/ 1547527 h 1547527"/>
                <a:gd name="connsiteX3" fmla="*/ 0 w 965974"/>
                <a:gd name="connsiteY3" fmla="*/ 0 h 1547527"/>
                <a:gd name="connsiteX4" fmla="*/ 410804 w 965974"/>
                <a:gd name="connsiteY4" fmla="*/ 359006 h 1547527"/>
                <a:gd name="connsiteX0" fmla="*/ 375134 w 930304"/>
                <a:gd name="connsiteY0" fmla="*/ 364891 h 1553412"/>
                <a:gd name="connsiteX1" fmla="*/ 930304 w 930304"/>
                <a:gd name="connsiteY1" fmla="*/ 1378014 h 1553412"/>
                <a:gd name="connsiteX2" fmla="*/ 378075 w 930304"/>
                <a:gd name="connsiteY2" fmla="*/ 1553412 h 1553412"/>
                <a:gd name="connsiteX3" fmla="*/ 0 w 930304"/>
                <a:gd name="connsiteY3" fmla="*/ 0 h 1553412"/>
                <a:gd name="connsiteX4" fmla="*/ 375134 w 930304"/>
                <a:gd name="connsiteY4" fmla="*/ 364891 h 1553412"/>
                <a:gd name="connsiteX0" fmla="*/ 309273 w 930304"/>
                <a:gd name="connsiteY0" fmla="*/ 394505 h 1553412"/>
                <a:gd name="connsiteX1" fmla="*/ 930304 w 930304"/>
                <a:gd name="connsiteY1" fmla="*/ 1378014 h 1553412"/>
                <a:gd name="connsiteX2" fmla="*/ 378075 w 930304"/>
                <a:gd name="connsiteY2" fmla="*/ 1553412 h 1553412"/>
                <a:gd name="connsiteX3" fmla="*/ 0 w 930304"/>
                <a:gd name="connsiteY3" fmla="*/ 0 h 1553412"/>
                <a:gd name="connsiteX4" fmla="*/ 309273 w 930304"/>
                <a:gd name="connsiteY4" fmla="*/ 394505 h 1553412"/>
                <a:gd name="connsiteX0" fmla="*/ 309273 w 924200"/>
                <a:gd name="connsiteY0" fmla="*/ 394505 h 1553412"/>
                <a:gd name="connsiteX1" fmla="*/ 924200 w 924200"/>
                <a:gd name="connsiteY1" fmla="*/ 1316747 h 1553412"/>
                <a:gd name="connsiteX2" fmla="*/ 378075 w 924200"/>
                <a:gd name="connsiteY2" fmla="*/ 1553412 h 1553412"/>
                <a:gd name="connsiteX3" fmla="*/ 0 w 924200"/>
                <a:gd name="connsiteY3" fmla="*/ 0 h 1553412"/>
                <a:gd name="connsiteX4" fmla="*/ 309273 w 924200"/>
                <a:gd name="connsiteY4" fmla="*/ 394505 h 1553412"/>
                <a:gd name="connsiteX0" fmla="*/ 309273 w 924200"/>
                <a:gd name="connsiteY0" fmla="*/ 394505 h 1541720"/>
                <a:gd name="connsiteX1" fmla="*/ 924200 w 924200"/>
                <a:gd name="connsiteY1" fmla="*/ 1316747 h 1541720"/>
                <a:gd name="connsiteX2" fmla="*/ 380351 w 924200"/>
                <a:gd name="connsiteY2" fmla="*/ 1541720 h 1541720"/>
                <a:gd name="connsiteX3" fmla="*/ 0 w 924200"/>
                <a:gd name="connsiteY3" fmla="*/ 0 h 1541720"/>
                <a:gd name="connsiteX4" fmla="*/ 309273 w 924200"/>
                <a:gd name="connsiteY4" fmla="*/ 394505 h 1541720"/>
                <a:gd name="connsiteX0" fmla="*/ 384938 w 924200"/>
                <a:gd name="connsiteY0" fmla="*/ 645501 h 1541720"/>
                <a:gd name="connsiteX1" fmla="*/ 924200 w 924200"/>
                <a:gd name="connsiteY1" fmla="*/ 1316747 h 1541720"/>
                <a:gd name="connsiteX2" fmla="*/ 380351 w 924200"/>
                <a:gd name="connsiteY2" fmla="*/ 1541720 h 1541720"/>
                <a:gd name="connsiteX3" fmla="*/ 0 w 924200"/>
                <a:gd name="connsiteY3" fmla="*/ 0 h 1541720"/>
                <a:gd name="connsiteX4" fmla="*/ 384938 w 924200"/>
                <a:gd name="connsiteY4" fmla="*/ 645501 h 1541720"/>
                <a:gd name="connsiteX0" fmla="*/ 93018 w 632280"/>
                <a:gd name="connsiteY0" fmla="*/ 32828 h 929047"/>
                <a:gd name="connsiteX1" fmla="*/ 632280 w 632280"/>
                <a:gd name="connsiteY1" fmla="*/ 704074 h 929047"/>
                <a:gd name="connsiteX2" fmla="*/ 88431 w 632280"/>
                <a:gd name="connsiteY2" fmla="*/ 929047 h 929047"/>
                <a:gd name="connsiteX3" fmla="*/ 0 w 632280"/>
                <a:gd name="connsiteY3" fmla="*/ 0 h 929047"/>
                <a:gd name="connsiteX4" fmla="*/ 93018 w 632280"/>
                <a:gd name="connsiteY4" fmla="*/ 32828 h 929047"/>
                <a:gd name="connsiteX0" fmla="*/ 93018 w 632280"/>
                <a:gd name="connsiteY0" fmla="*/ 32828 h 883518"/>
                <a:gd name="connsiteX1" fmla="*/ 632280 w 632280"/>
                <a:gd name="connsiteY1" fmla="*/ 704074 h 883518"/>
                <a:gd name="connsiteX2" fmla="*/ 97624 w 632280"/>
                <a:gd name="connsiteY2" fmla="*/ 883518 h 883518"/>
                <a:gd name="connsiteX3" fmla="*/ 0 w 632280"/>
                <a:gd name="connsiteY3" fmla="*/ 0 h 883518"/>
                <a:gd name="connsiteX4" fmla="*/ 93018 w 632280"/>
                <a:gd name="connsiteY4" fmla="*/ 32828 h 883518"/>
                <a:gd name="connsiteX0" fmla="*/ 93018 w 609552"/>
                <a:gd name="connsiteY0" fmla="*/ 32828 h 883518"/>
                <a:gd name="connsiteX1" fmla="*/ 609552 w 609552"/>
                <a:gd name="connsiteY1" fmla="*/ 653917 h 883518"/>
                <a:gd name="connsiteX2" fmla="*/ 97624 w 609552"/>
                <a:gd name="connsiteY2" fmla="*/ 883518 h 883518"/>
                <a:gd name="connsiteX3" fmla="*/ 0 w 609552"/>
                <a:gd name="connsiteY3" fmla="*/ 0 h 883518"/>
                <a:gd name="connsiteX4" fmla="*/ 93018 w 609552"/>
                <a:gd name="connsiteY4" fmla="*/ 32828 h 883518"/>
                <a:gd name="connsiteX0" fmla="*/ 191882 w 708416"/>
                <a:gd name="connsiteY0" fmla="*/ 165279 h 1015969"/>
                <a:gd name="connsiteX1" fmla="*/ 708416 w 708416"/>
                <a:gd name="connsiteY1" fmla="*/ 786368 h 1015969"/>
                <a:gd name="connsiteX2" fmla="*/ 196488 w 708416"/>
                <a:gd name="connsiteY2" fmla="*/ 1015969 h 1015969"/>
                <a:gd name="connsiteX3" fmla="*/ 0 w 708416"/>
                <a:gd name="connsiteY3" fmla="*/ 0 h 1015969"/>
                <a:gd name="connsiteX4" fmla="*/ 191882 w 708416"/>
                <a:gd name="connsiteY4" fmla="*/ 165279 h 1015969"/>
                <a:gd name="connsiteX0" fmla="*/ 164238 w 708416"/>
                <a:gd name="connsiteY0" fmla="*/ 0 h 1024827"/>
                <a:gd name="connsiteX1" fmla="*/ 708416 w 708416"/>
                <a:gd name="connsiteY1" fmla="*/ 795226 h 1024827"/>
                <a:gd name="connsiteX2" fmla="*/ 196488 w 708416"/>
                <a:gd name="connsiteY2" fmla="*/ 1024827 h 1024827"/>
                <a:gd name="connsiteX3" fmla="*/ 0 w 708416"/>
                <a:gd name="connsiteY3" fmla="*/ 8858 h 1024827"/>
                <a:gd name="connsiteX4" fmla="*/ 164238 w 708416"/>
                <a:gd name="connsiteY4" fmla="*/ 0 h 1024827"/>
                <a:gd name="connsiteX0" fmla="*/ 207911 w 752089"/>
                <a:gd name="connsiteY0" fmla="*/ 144846 h 1169673"/>
                <a:gd name="connsiteX1" fmla="*/ 752089 w 752089"/>
                <a:gd name="connsiteY1" fmla="*/ 940072 h 1169673"/>
                <a:gd name="connsiteX2" fmla="*/ 240161 w 752089"/>
                <a:gd name="connsiteY2" fmla="*/ 1169673 h 1169673"/>
                <a:gd name="connsiteX3" fmla="*/ 0 w 752089"/>
                <a:gd name="connsiteY3" fmla="*/ 0 h 1169673"/>
                <a:gd name="connsiteX4" fmla="*/ 207911 w 752089"/>
                <a:gd name="connsiteY4" fmla="*/ 144846 h 1169673"/>
                <a:gd name="connsiteX0" fmla="*/ 207911 w 749179"/>
                <a:gd name="connsiteY0" fmla="*/ 144846 h 1169673"/>
                <a:gd name="connsiteX1" fmla="*/ 749179 w 749179"/>
                <a:gd name="connsiteY1" fmla="*/ 972881 h 1169673"/>
                <a:gd name="connsiteX2" fmla="*/ 240161 w 749179"/>
                <a:gd name="connsiteY2" fmla="*/ 1169673 h 1169673"/>
                <a:gd name="connsiteX3" fmla="*/ 0 w 749179"/>
                <a:gd name="connsiteY3" fmla="*/ 0 h 1169673"/>
                <a:gd name="connsiteX4" fmla="*/ 207911 w 749179"/>
                <a:gd name="connsiteY4" fmla="*/ 144846 h 1169673"/>
                <a:gd name="connsiteX0" fmla="*/ 396645 w 937913"/>
                <a:gd name="connsiteY0" fmla="*/ 27011 h 1051838"/>
                <a:gd name="connsiteX1" fmla="*/ 937913 w 937913"/>
                <a:gd name="connsiteY1" fmla="*/ 855046 h 1051838"/>
                <a:gd name="connsiteX2" fmla="*/ 428895 w 937913"/>
                <a:gd name="connsiteY2" fmla="*/ 1051838 h 1051838"/>
                <a:gd name="connsiteX3" fmla="*/ 0 w 937913"/>
                <a:gd name="connsiteY3" fmla="*/ 0 h 1051838"/>
                <a:gd name="connsiteX4" fmla="*/ 396645 w 937913"/>
                <a:gd name="connsiteY4" fmla="*/ 27011 h 1051838"/>
                <a:gd name="connsiteX0" fmla="*/ 236161 w 937913"/>
                <a:gd name="connsiteY0" fmla="*/ 33357 h 1051838"/>
                <a:gd name="connsiteX1" fmla="*/ 937913 w 937913"/>
                <a:gd name="connsiteY1" fmla="*/ 855046 h 1051838"/>
                <a:gd name="connsiteX2" fmla="*/ 428895 w 937913"/>
                <a:gd name="connsiteY2" fmla="*/ 1051838 h 1051838"/>
                <a:gd name="connsiteX3" fmla="*/ 0 w 937913"/>
                <a:gd name="connsiteY3" fmla="*/ 0 h 1051838"/>
                <a:gd name="connsiteX4" fmla="*/ 236161 w 937913"/>
                <a:gd name="connsiteY4" fmla="*/ 33357 h 1051838"/>
                <a:gd name="connsiteX0" fmla="*/ 94623 w 796375"/>
                <a:gd name="connsiteY0" fmla="*/ 0 h 1018481"/>
                <a:gd name="connsiteX1" fmla="*/ 796375 w 796375"/>
                <a:gd name="connsiteY1" fmla="*/ 821689 h 1018481"/>
                <a:gd name="connsiteX2" fmla="*/ 287357 w 796375"/>
                <a:gd name="connsiteY2" fmla="*/ 1018481 h 1018481"/>
                <a:gd name="connsiteX3" fmla="*/ 0 w 796375"/>
                <a:gd name="connsiteY3" fmla="*/ 284080 h 1018481"/>
                <a:gd name="connsiteX4" fmla="*/ 94623 w 796375"/>
                <a:gd name="connsiteY4" fmla="*/ 0 h 1018481"/>
                <a:gd name="connsiteX0" fmla="*/ 101348 w 803100"/>
                <a:gd name="connsiteY0" fmla="*/ 0 h 1018481"/>
                <a:gd name="connsiteX1" fmla="*/ 803100 w 803100"/>
                <a:gd name="connsiteY1" fmla="*/ 821689 h 1018481"/>
                <a:gd name="connsiteX2" fmla="*/ 294082 w 803100"/>
                <a:gd name="connsiteY2" fmla="*/ 1018481 h 1018481"/>
                <a:gd name="connsiteX3" fmla="*/ 0 w 803100"/>
                <a:gd name="connsiteY3" fmla="*/ 283106 h 1018481"/>
                <a:gd name="connsiteX4" fmla="*/ 101348 w 803100"/>
                <a:gd name="connsiteY4" fmla="*/ 0 h 1018481"/>
                <a:gd name="connsiteX0" fmla="*/ 98573 w 803100"/>
                <a:gd name="connsiteY0" fmla="*/ 0 h 997211"/>
                <a:gd name="connsiteX1" fmla="*/ 803100 w 803100"/>
                <a:gd name="connsiteY1" fmla="*/ 800419 h 997211"/>
                <a:gd name="connsiteX2" fmla="*/ 294082 w 803100"/>
                <a:gd name="connsiteY2" fmla="*/ 997211 h 997211"/>
                <a:gd name="connsiteX3" fmla="*/ 0 w 803100"/>
                <a:gd name="connsiteY3" fmla="*/ 261836 h 997211"/>
                <a:gd name="connsiteX4" fmla="*/ 98573 w 803100"/>
                <a:gd name="connsiteY4" fmla="*/ 0 h 997211"/>
                <a:gd name="connsiteX0" fmla="*/ 98573 w 757231"/>
                <a:gd name="connsiteY0" fmla="*/ 0 h 997211"/>
                <a:gd name="connsiteX1" fmla="*/ 757231 w 757231"/>
                <a:gd name="connsiteY1" fmla="*/ 726582 h 997211"/>
                <a:gd name="connsiteX2" fmla="*/ 294082 w 757231"/>
                <a:gd name="connsiteY2" fmla="*/ 997211 h 997211"/>
                <a:gd name="connsiteX3" fmla="*/ 0 w 757231"/>
                <a:gd name="connsiteY3" fmla="*/ 261836 h 997211"/>
                <a:gd name="connsiteX4" fmla="*/ 98573 w 757231"/>
                <a:gd name="connsiteY4" fmla="*/ 0 h 997211"/>
                <a:gd name="connsiteX0" fmla="*/ 172162 w 830820"/>
                <a:gd name="connsiteY0" fmla="*/ 0 h 997211"/>
                <a:gd name="connsiteX1" fmla="*/ 830820 w 830820"/>
                <a:gd name="connsiteY1" fmla="*/ 726582 h 997211"/>
                <a:gd name="connsiteX2" fmla="*/ 367671 w 830820"/>
                <a:gd name="connsiteY2" fmla="*/ 997211 h 997211"/>
                <a:gd name="connsiteX3" fmla="*/ 0 w 830820"/>
                <a:gd name="connsiteY3" fmla="*/ 290175 h 997211"/>
                <a:gd name="connsiteX4" fmla="*/ 172162 w 830820"/>
                <a:gd name="connsiteY4" fmla="*/ 0 h 997211"/>
                <a:gd name="connsiteX0" fmla="*/ 0 w 838338"/>
                <a:gd name="connsiteY0" fmla="*/ 0 h 1077448"/>
                <a:gd name="connsiteX1" fmla="*/ 838338 w 838338"/>
                <a:gd name="connsiteY1" fmla="*/ 806819 h 1077448"/>
                <a:gd name="connsiteX2" fmla="*/ 375189 w 838338"/>
                <a:gd name="connsiteY2" fmla="*/ 1077448 h 1077448"/>
                <a:gd name="connsiteX3" fmla="*/ 7518 w 838338"/>
                <a:gd name="connsiteY3" fmla="*/ 370412 h 1077448"/>
                <a:gd name="connsiteX4" fmla="*/ 0 w 838338"/>
                <a:gd name="connsiteY4" fmla="*/ 0 h 1077448"/>
                <a:gd name="connsiteX0" fmla="*/ 532423 w 830820"/>
                <a:gd name="connsiteY0" fmla="*/ 0 h 834463"/>
                <a:gd name="connsiteX1" fmla="*/ 830820 w 830820"/>
                <a:gd name="connsiteY1" fmla="*/ 563834 h 834463"/>
                <a:gd name="connsiteX2" fmla="*/ 367671 w 830820"/>
                <a:gd name="connsiteY2" fmla="*/ 834463 h 834463"/>
                <a:gd name="connsiteX3" fmla="*/ 0 w 830820"/>
                <a:gd name="connsiteY3" fmla="*/ 127427 h 834463"/>
                <a:gd name="connsiteX4" fmla="*/ 532423 w 830820"/>
                <a:gd name="connsiteY4" fmla="*/ 0 h 834463"/>
                <a:gd name="connsiteX0" fmla="*/ 502606 w 801003"/>
                <a:gd name="connsiteY0" fmla="*/ 141347 h 975810"/>
                <a:gd name="connsiteX1" fmla="*/ 801003 w 801003"/>
                <a:gd name="connsiteY1" fmla="*/ 705181 h 975810"/>
                <a:gd name="connsiteX2" fmla="*/ 337854 w 801003"/>
                <a:gd name="connsiteY2" fmla="*/ 975810 h 975810"/>
                <a:gd name="connsiteX3" fmla="*/ 0 w 801003"/>
                <a:gd name="connsiteY3" fmla="*/ 0 h 975810"/>
                <a:gd name="connsiteX4" fmla="*/ 502606 w 801003"/>
                <a:gd name="connsiteY4" fmla="*/ 141347 h 975810"/>
                <a:gd name="connsiteX0" fmla="*/ 502606 w 789647"/>
                <a:gd name="connsiteY0" fmla="*/ 141347 h 975810"/>
                <a:gd name="connsiteX1" fmla="*/ 789647 w 789647"/>
                <a:gd name="connsiteY1" fmla="*/ 698387 h 975810"/>
                <a:gd name="connsiteX2" fmla="*/ 337854 w 789647"/>
                <a:gd name="connsiteY2" fmla="*/ 975810 h 975810"/>
                <a:gd name="connsiteX3" fmla="*/ 0 w 789647"/>
                <a:gd name="connsiteY3" fmla="*/ 0 h 975810"/>
                <a:gd name="connsiteX4" fmla="*/ 502606 w 789647"/>
                <a:gd name="connsiteY4" fmla="*/ 141347 h 975810"/>
                <a:gd name="connsiteX0" fmla="*/ 502606 w 789647"/>
                <a:gd name="connsiteY0" fmla="*/ 141347 h 984318"/>
                <a:gd name="connsiteX1" fmla="*/ 789647 w 789647"/>
                <a:gd name="connsiteY1" fmla="*/ 698387 h 984318"/>
                <a:gd name="connsiteX2" fmla="*/ 289860 w 789647"/>
                <a:gd name="connsiteY2" fmla="*/ 984318 h 984318"/>
                <a:gd name="connsiteX3" fmla="*/ 0 w 789647"/>
                <a:gd name="connsiteY3" fmla="*/ 0 h 984318"/>
                <a:gd name="connsiteX4" fmla="*/ 502606 w 789647"/>
                <a:gd name="connsiteY4" fmla="*/ 141347 h 984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647" h="984318">
                  <a:moveTo>
                    <a:pt x="502606" y="141347"/>
                  </a:moveTo>
                  <a:lnTo>
                    <a:pt x="789647" y="698387"/>
                  </a:lnTo>
                  <a:lnTo>
                    <a:pt x="289860" y="984318"/>
                  </a:lnTo>
                  <a:lnTo>
                    <a:pt x="0" y="0"/>
                  </a:lnTo>
                  <a:lnTo>
                    <a:pt x="502606" y="14134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47" name="圖片 46">
              <a:extLst>
                <a:ext uri="{FF2B5EF4-FFF2-40B4-BE49-F238E27FC236}">
                  <a16:creationId xmlns:a16="http://schemas.microsoft.com/office/drawing/2014/main" id="{DA5B3B14-FFFE-423A-81E9-7504CEAA2C5B}"/>
                </a:ext>
              </a:extLst>
            </p:cNvPr>
            <p:cNvPicPr>
              <a:picLocks noChangeAspect="1"/>
            </p:cNvPicPr>
            <p:nvPr/>
          </p:nvPicPr>
          <p:blipFill rotWithShape="1">
            <a:blip r:embed="rId4" cstate="screen">
              <a:alphaModFix amt="0"/>
              <a:extLst>
                <a:ext uri="{28A0092B-C50C-407E-A947-70E740481C1C}">
                  <a14:useLocalDpi xmlns:a14="http://schemas.microsoft.com/office/drawing/2010/main"/>
                </a:ext>
              </a:extLst>
            </a:blip>
            <a:srcRect/>
            <a:stretch/>
          </p:blipFill>
          <p:spPr>
            <a:xfrm>
              <a:off x="10022570" y="957610"/>
              <a:ext cx="853154" cy="800474"/>
            </a:xfrm>
            <a:prstGeom prst="roundRect">
              <a:avLst>
                <a:gd name="adj" fmla="val 50000"/>
              </a:avLst>
            </a:prstGeom>
            <a:grpFill/>
          </p:spPr>
        </p:pic>
      </p:grpSp>
      <p:sp>
        <p:nvSpPr>
          <p:cNvPr id="2" name="Title 1">
            <a:extLst>
              <a:ext uri="{FF2B5EF4-FFF2-40B4-BE49-F238E27FC236}">
                <a16:creationId xmlns:a16="http://schemas.microsoft.com/office/drawing/2014/main" id="{831991AF-47D8-A645-9F41-E7424E0EA2B2}"/>
              </a:ext>
            </a:extLst>
          </p:cNvPr>
          <p:cNvSpPr>
            <a:spLocks noGrp="1"/>
          </p:cNvSpPr>
          <p:nvPr>
            <p:ph type="title"/>
          </p:nvPr>
        </p:nvSpPr>
        <p:spPr>
          <a:prstGeom prst="rect">
            <a:avLst/>
          </a:prstGeom>
        </p:spPr>
        <p:txBody>
          <a:bodyPr anchor="t">
            <a:normAutofit/>
          </a:bodyPr>
          <a:lstStyle/>
          <a:p>
            <a:r>
              <a:rPr lang="en-US" altLang="zh-CN" sz="3200">
                <a:latin typeface="Arial" panose="020B0604020202020204" pitchFamily="34" charset="0"/>
                <a:cs typeface="Arial" panose="020B0604020202020204" pitchFamily="34" charset="0"/>
                <a:sym typeface="Arial" panose="020B0604020202020204" pitchFamily="34" charset="0"/>
              </a:rPr>
              <a:t>2.5-inch disk tray drive installation</a:t>
            </a:r>
            <a:endParaRPr lang="en-US" sz="3350">
              <a:latin typeface="Arial" panose="020B0604020202020204" pitchFamily="34" charset="0"/>
              <a:cs typeface="Arial" panose="020B0604020202020204" pitchFamily="34" charset="0"/>
              <a:sym typeface="Arial" panose="020B0604020202020204" pitchFamily="34" charset="0"/>
            </a:endParaRPr>
          </a:p>
        </p:txBody>
      </p:sp>
      <p:pic>
        <p:nvPicPr>
          <p:cNvPr id="17" name="圖片 16" hidden="1">
            <a:extLst>
              <a:ext uri="{FF2B5EF4-FFF2-40B4-BE49-F238E27FC236}">
                <a16:creationId xmlns:a16="http://schemas.microsoft.com/office/drawing/2014/main" id="{3BD274E8-5570-46E6-AFBA-FB802F24C2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74532" y="1841372"/>
            <a:ext cx="2009458" cy="2479756"/>
          </a:xfrm>
          <a:prstGeom prst="rect">
            <a:avLst/>
          </a:prstGeom>
        </p:spPr>
      </p:pic>
      <p:pic>
        <p:nvPicPr>
          <p:cNvPr id="19" name="圖片 18" hidden="1">
            <a:extLst>
              <a:ext uri="{FF2B5EF4-FFF2-40B4-BE49-F238E27FC236}">
                <a16:creationId xmlns:a16="http://schemas.microsoft.com/office/drawing/2014/main" id="{ACB10E87-7E7F-48CB-AC33-784DB086DFF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08197" y="1642905"/>
            <a:ext cx="2338045" cy="2789333"/>
          </a:xfrm>
          <a:prstGeom prst="rect">
            <a:avLst/>
          </a:prstGeom>
        </p:spPr>
      </p:pic>
      <p:pic>
        <p:nvPicPr>
          <p:cNvPr id="5" name="圖形 4" hidden="1">
            <a:extLst>
              <a:ext uri="{FF2B5EF4-FFF2-40B4-BE49-F238E27FC236}">
                <a16:creationId xmlns:a16="http://schemas.microsoft.com/office/drawing/2014/main" id="{1A59BA61-0E0E-4BEB-AD4E-442A5E61DD8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22489" y="1841372"/>
            <a:ext cx="1624541" cy="2245025"/>
          </a:xfrm>
          <a:prstGeom prst="rect">
            <a:avLst/>
          </a:prstGeom>
        </p:spPr>
      </p:pic>
      <p:pic>
        <p:nvPicPr>
          <p:cNvPr id="6" name="圖形 5" hidden="1">
            <a:extLst>
              <a:ext uri="{FF2B5EF4-FFF2-40B4-BE49-F238E27FC236}">
                <a16:creationId xmlns:a16="http://schemas.microsoft.com/office/drawing/2014/main" id="{581EB181-3088-4008-913E-BF3CEC3B0B6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54431" y="1679511"/>
            <a:ext cx="1749010" cy="2586563"/>
          </a:xfrm>
          <a:prstGeom prst="rect">
            <a:avLst/>
          </a:prstGeom>
        </p:spPr>
      </p:pic>
      <p:sp>
        <p:nvSpPr>
          <p:cNvPr id="48" name="矩形 47">
            <a:extLst>
              <a:ext uri="{FF2B5EF4-FFF2-40B4-BE49-F238E27FC236}">
                <a16:creationId xmlns:a16="http://schemas.microsoft.com/office/drawing/2014/main" id="{3B6B5370-EFA4-604C-B3A3-65E5A1E09B33}"/>
              </a:ext>
            </a:extLst>
          </p:cNvPr>
          <p:cNvSpPr/>
          <p:nvPr/>
        </p:nvSpPr>
        <p:spPr>
          <a:xfrm>
            <a:off x="1857001" y="1201459"/>
            <a:ext cx="2359414" cy="399909"/>
          </a:xfrm>
          <a:prstGeom prst="rect">
            <a:avLst/>
          </a:prstGeom>
          <a:solidFill>
            <a:srgbClr val="3E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2.5-inch tray for </a:t>
            </a:r>
          </a:p>
          <a:p>
            <a:pPr algn="ctr"/>
            <a:r>
              <a:rPr lang="en-US" altLang="zh-TW"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2.5-inch SSD</a:t>
            </a:r>
            <a:endParaRPr lang="zh-TW" altLang="en-US"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4" name="圖片 3">
            <a:extLst>
              <a:ext uri="{FF2B5EF4-FFF2-40B4-BE49-F238E27FC236}">
                <a16:creationId xmlns:a16="http://schemas.microsoft.com/office/drawing/2014/main" id="{A1132097-A585-D247-9450-65C699DFFA27}"/>
              </a:ext>
            </a:extLst>
          </p:cNvPr>
          <p:cNvPicPr>
            <a:picLocks noChangeAspect="1"/>
          </p:cNvPicPr>
          <p:nvPr/>
        </p:nvPicPr>
        <p:blipFill>
          <a:blip r:embed="rId11"/>
          <a:stretch>
            <a:fillRect/>
          </a:stretch>
        </p:blipFill>
        <p:spPr>
          <a:xfrm>
            <a:off x="1840275" y="1619159"/>
            <a:ext cx="2376140" cy="3495930"/>
          </a:xfrm>
          <a:prstGeom prst="rect">
            <a:avLst/>
          </a:prstGeom>
          <a:effectLst>
            <a:outerShdw blurRad="279400" dist="292100" dir="7980000" algn="tl" rotWithShape="0">
              <a:prstClr val="black">
                <a:alpha val="22000"/>
              </a:prstClr>
            </a:outerShdw>
          </a:effectLst>
        </p:spPr>
      </p:pic>
      <p:sp>
        <p:nvSpPr>
          <p:cNvPr id="49" name="矩形: 圓角 5">
            <a:extLst>
              <a:ext uri="{FF2B5EF4-FFF2-40B4-BE49-F238E27FC236}">
                <a16:creationId xmlns:a16="http://schemas.microsoft.com/office/drawing/2014/main" id="{CFF8806E-6771-F649-B4A4-2F0D02E82508}"/>
              </a:ext>
            </a:extLst>
          </p:cNvPr>
          <p:cNvSpPr/>
          <p:nvPr/>
        </p:nvSpPr>
        <p:spPr>
          <a:xfrm rot="10800000">
            <a:off x="5936796" y="1263797"/>
            <a:ext cx="2154258" cy="3851291"/>
          </a:xfrm>
          <a:prstGeom prst="roundRect">
            <a:avLst>
              <a:gd name="adj" fmla="val 2945"/>
            </a:avLst>
          </a:prstGeom>
          <a:gradFill>
            <a:gsLst>
              <a:gs pos="36000">
                <a:schemeClr val="bg1">
                  <a:alpha val="49000"/>
                </a:schemeClr>
              </a:gs>
              <a:gs pos="65000">
                <a:srgbClr val="F5F5F5">
                  <a:alpha val="64000"/>
                </a:srgbClr>
              </a:gs>
              <a:gs pos="91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50" name="圖片 49" descr="一張含有 電子用品, 電路 的圖片&#10;&#10;自動產生的描述">
            <a:extLst>
              <a:ext uri="{FF2B5EF4-FFF2-40B4-BE49-F238E27FC236}">
                <a16:creationId xmlns:a16="http://schemas.microsoft.com/office/drawing/2014/main" id="{966FC212-35DD-8B41-AB56-CDBB169AB6CB}"/>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rightnessContrast bright="5000"/>
                    </a14:imgEffect>
                  </a14:imgLayer>
                </a14:imgProps>
              </a:ext>
              <a:ext uri="{28A0092B-C50C-407E-A947-70E740481C1C}">
                <a14:useLocalDpi xmlns:a14="http://schemas.microsoft.com/office/drawing/2010/main" val="0"/>
              </a:ext>
            </a:extLst>
          </a:blip>
          <a:srcRect l="17690" t="1976" r="17402" b="2551"/>
          <a:stretch/>
        </p:blipFill>
        <p:spPr>
          <a:xfrm>
            <a:off x="5718948" y="2516049"/>
            <a:ext cx="2589950" cy="2381375"/>
          </a:xfrm>
          <a:prstGeom prst="rect">
            <a:avLst/>
          </a:prstGeom>
        </p:spPr>
      </p:pic>
      <p:sp>
        <p:nvSpPr>
          <p:cNvPr id="7" name="文字方塊 6">
            <a:extLst>
              <a:ext uri="{FF2B5EF4-FFF2-40B4-BE49-F238E27FC236}">
                <a16:creationId xmlns:a16="http://schemas.microsoft.com/office/drawing/2014/main" id="{1A4DECE3-0E78-A846-9C56-C88583805EDE}"/>
              </a:ext>
            </a:extLst>
          </p:cNvPr>
          <p:cNvSpPr txBox="1"/>
          <p:nvPr/>
        </p:nvSpPr>
        <p:spPr>
          <a:xfrm>
            <a:off x="6064079" y="1662250"/>
            <a:ext cx="2071133" cy="954107"/>
          </a:xfrm>
          <a:prstGeom prst="rect">
            <a:avLst/>
          </a:prstGeom>
          <a:noFill/>
        </p:spPr>
        <p:txBody>
          <a:bodyPr wrap="square" rtlCol="0">
            <a:spAutoFit/>
          </a:bodyPr>
          <a:lstStyle/>
          <a:p>
            <a:r>
              <a:rPr kumimoji="1" lang="en-US" altLang="zh-TW">
                <a:latin typeface="Arial" panose="020B0604020202020204" pitchFamily="34" charset="0"/>
                <a:cs typeface="Arial" panose="020B0604020202020204" pitchFamily="34" charset="0"/>
              </a:rPr>
              <a:t>Convert a M.2 2280 NVMe PCIe Gen3 x4 SSD into a U.2 NVMe PCIe Gen3 x4</a:t>
            </a:r>
            <a:endParaRPr kumimoji="1" lang="zh-TW" altLang="en-US">
              <a:latin typeface="Arial" panose="020B0604020202020204" pitchFamily="34" charset="0"/>
              <a:cs typeface="Arial" panose="020B0604020202020204" pitchFamily="34" charset="0"/>
            </a:endParaRPr>
          </a:p>
        </p:txBody>
      </p:sp>
      <p:sp>
        <p:nvSpPr>
          <p:cNvPr id="52" name="矩形 51">
            <a:extLst>
              <a:ext uri="{FF2B5EF4-FFF2-40B4-BE49-F238E27FC236}">
                <a16:creationId xmlns:a16="http://schemas.microsoft.com/office/drawing/2014/main" id="{D5648114-72AC-F444-ABE8-04EE362FCBFB}"/>
              </a:ext>
            </a:extLst>
          </p:cNvPr>
          <p:cNvSpPr/>
          <p:nvPr/>
        </p:nvSpPr>
        <p:spPr>
          <a:xfrm>
            <a:off x="5936794" y="1214019"/>
            <a:ext cx="2154259" cy="399909"/>
          </a:xfrm>
          <a:prstGeom prst="rect">
            <a:avLst/>
          </a:prstGeom>
          <a:solidFill>
            <a:srgbClr val="3E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Optional Accessory</a:t>
            </a:r>
          </a:p>
          <a:p>
            <a:pPr algn="ctr"/>
            <a:r>
              <a:rPr lang="en-US" altLang="zh-TW" sz="11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QDA-UMP</a:t>
            </a:r>
            <a:endParaRPr lang="en-US" altLang="zh-CN" sz="11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1" name="TextBox 12">
            <a:extLst>
              <a:ext uri="{FF2B5EF4-FFF2-40B4-BE49-F238E27FC236}">
                <a16:creationId xmlns:a16="http://schemas.microsoft.com/office/drawing/2014/main" id="{9EFFEDDC-8C48-694C-B434-775E76EBB265}"/>
              </a:ext>
            </a:extLst>
          </p:cNvPr>
          <p:cNvSpPr txBox="1"/>
          <p:nvPr/>
        </p:nvSpPr>
        <p:spPr>
          <a:xfrm>
            <a:off x="37357" y="1597522"/>
            <a:ext cx="1645958" cy="841449"/>
          </a:xfrm>
          <a:prstGeom prst="rect">
            <a:avLst/>
          </a:prstGeom>
          <a:noFill/>
        </p:spPr>
        <p:txBody>
          <a:bodyPr wrap="square" rtlCol="0">
            <a:spAutoFit/>
          </a:bodyPr>
          <a:lstStyle/>
          <a:p>
            <a:pPr algn="ctr">
              <a:lnSpc>
                <a:spcPts val="2000"/>
              </a:lnSpc>
            </a:pPr>
            <a:r>
              <a:rPr lang="en-US" altLang="zh-CN" sz="15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Tool-less installation of 2.5-inch drives</a:t>
            </a:r>
          </a:p>
        </p:txBody>
      </p:sp>
    </p:spTree>
    <p:extLst>
      <p:ext uri="{BB962C8B-B14F-4D97-AF65-F5344CB8AC3E}">
        <p14:creationId xmlns:p14="http://schemas.microsoft.com/office/powerpoint/2010/main" val="299092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4">
            <a:extLst>
              <a:ext uri="{FF2B5EF4-FFF2-40B4-BE49-F238E27FC236}">
                <a16:creationId xmlns:a16="http://schemas.microsoft.com/office/drawing/2014/main" id="{A60CCF26-0EBE-4E25-A61C-EE8884503340}"/>
              </a:ext>
            </a:extLst>
          </p:cNvPr>
          <p:cNvPicPr>
            <a:picLocks noChangeAspect="1"/>
          </p:cNvPicPr>
          <p:nvPr/>
        </p:nvPicPr>
        <p:blipFill>
          <a:blip r:embed="rId3"/>
          <a:stretch>
            <a:fillRect/>
          </a:stretch>
        </p:blipFill>
        <p:spPr>
          <a:xfrm>
            <a:off x="1110032" y="1197497"/>
            <a:ext cx="6305289" cy="3946003"/>
          </a:xfrm>
          <a:prstGeom prst="rect">
            <a:avLst/>
          </a:prstGeom>
        </p:spPr>
      </p:pic>
      <p:sp>
        <p:nvSpPr>
          <p:cNvPr id="3" name="標題 2">
            <a:extLst>
              <a:ext uri="{FF2B5EF4-FFF2-40B4-BE49-F238E27FC236}">
                <a16:creationId xmlns:a16="http://schemas.microsoft.com/office/drawing/2014/main" id="{429E885A-37B2-4406-A3A4-E45DCE9D9348}"/>
              </a:ext>
            </a:extLst>
          </p:cNvPr>
          <p:cNvSpPr>
            <a:spLocks noGrp="1"/>
          </p:cNvSpPr>
          <p:nvPr>
            <p:ph type="title"/>
          </p:nvPr>
        </p:nvSpPr>
        <p:spPr/>
        <p:txBody>
          <a:bodyPr/>
          <a:lstStyle/>
          <a:p>
            <a:r>
              <a:rPr lang="en-US" altLang="zh-TW">
                <a:latin typeface="Arial" panose="020B0604020202020204" pitchFamily="34" charset="0"/>
                <a:cs typeface="Arial" panose="020B0604020202020204" pitchFamily="34" charset="0"/>
              </a:rPr>
              <a:t>9-bay TS-h973AX rear view</a:t>
            </a:r>
            <a:endParaRPr lang="zh-TW">
              <a:latin typeface="Arial" panose="020B0604020202020204" pitchFamily="34" charset="0"/>
              <a:cs typeface="Arial" panose="020B0604020202020204" pitchFamily="34" charset="0"/>
            </a:endParaRPr>
          </a:p>
        </p:txBody>
      </p:sp>
      <p:sp>
        <p:nvSpPr>
          <p:cNvPr id="50" name="矩形 39">
            <a:extLst>
              <a:ext uri="{FF2B5EF4-FFF2-40B4-BE49-F238E27FC236}">
                <a16:creationId xmlns:a16="http://schemas.microsoft.com/office/drawing/2014/main" id="{4F7576C5-AF16-6740-85A7-B035B0B2FE06}"/>
              </a:ext>
            </a:extLst>
          </p:cNvPr>
          <p:cNvSpPr/>
          <p:nvPr/>
        </p:nvSpPr>
        <p:spPr>
          <a:xfrm>
            <a:off x="5601521" y="2507402"/>
            <a:ext cx="545467" cy="392982"/>
          </a:xfrm>
          <a:prstGeom prst="rect">
            <a:avLst/>
          </a:prstGeom>
          <a:noFill/>
          <a:ln w="21590" cap="flat" cmpd="sng">
            <a:solidFill>
              <a:srgbClr val="C28938"/>
            </a:solidFill>
            <a:prstDash val="solid"/>
            <a:round/>
            <a:headEnd type="none" w="med" len="med"/>
            <a:tailEnd type="oval" w="lg" len="lg"/>
          </a:ln>
          <a:effectLst/>
        </p:spPr>
        <p:txBody>
          <a:bodyPr rtlCol="0" anchor="ctr"/>
          <a:lstStyle/>
          <a:p>
            <a:pPr algn="ctr"/>
            <a:endParaRPr lang="zh-TW" altLang="en-US">
              <a:solidFill>
                <a:srgbClr val="916409"/>
              </a:solidFill>
              <a:latin typeface="Arial" panose="020B0604020202020204" pitchFamily="34" charset="0"/>
              <a:cs typeface="Arial" panose="020B0604020202020204" pitchFamily="34" charset="0"/>
            </a:endParaRPr>
          </a:p>
        </p:txBody>
      </p:sp>
      <p:sp>
        <p:nvSpPr>
          <p:cNvPr id="139" name="矩形 39">
            <a:extLst>
              <a:ext uri="{FF2B5EF4-FFF2-40B4-BE49-F238E27FC236}">
                <a16:creationId xmlns:a16="http://schemas.microsoft.com/office/drawing/2014/main" id="{06590D58-603E-4397-8D91-613BA117C247}"/>
              </a:ext>
            </a:extLst>
          </p:cNvPr>
          <p:cNvSpPr/>
          <p:nvPr/>
        </p:nvSpPr>
        <p:spPr>
          <a:xfrm flipH="1">
            <a:off x="5780106" y="1806092"/>
            <a:ext cx="370846" cy="633909"/>
          </a:xfrm>
          <a:prstGeom prst="rect">
            <a:avLst/>
          </a:prstGeom>
          <a:noFill/>
          <a:ln w="21590" cap="flat" cmpd="sng">
            <a:solidFill>
              <a:srgbClr val="C28938"/>
            </a:solidFill>
            <a:prstDash val="solid"/>
            <a:round/>
            <a:headEnd type="none" w="med" len="med"/>
            <a:tailEnd type="oval" w="lg" len="lg"/>
          </a:ln>
          <a:effectLst/>
        </p:spPr>
        <p:txBody>
          <a:bodyPr rtlCol="0" anchor="ctr"/>
          <a:lstStyle/>
          <a:p>
            <a:pPr algn="ctr"/>
            <a:endParaRPr lang="zh-TW" altLang="en-US">
              <a:solidFill>
                <a:srgbClr val="916409"/>
              </a:solidFill>
              <a:latin typeface="Arial" panose="020B0604020202020204" pitchFamily="34" charset="0"/>
              <a:cs typeface="Arial" panose="020B0604020202020204" pitchFamily="34" charset="0"/>
            </a:endParaRPr>
          </a:p>
        </p:txBody>
      </p:sp>
      <p:sp>
        <p:nvSpPr>
          <p:cNvPr id="70" name="TextBox 13">
            <a:extLst>
              <a:ext uri="{FF2B5EF4-FFF2-40B4-BE49-F238E27FC236}">
                <a16:creationId xmlns:a16="http://schemas.microsoft.com/office/drawing/2014/main" id="{AEE4E1A3-D7D4-2144-B57C-1121F3526FD1}"/>
              </a:ext>
            </a:extLst>
          </p:cNvPr>
          <p:cNvSpPr txBox="1">
            <a:spLocks noChangeArrowheads="1"/>
          </p:cNvSpPr>
          <p:nvPr/>
        </p:nvSpPr>
        <p:spPr bwMode="auto">
          <a:xfrm>
            <a:off x="70990" y="2843530"/>
            <a:ext cx="1360737" cy="630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5" tIns="45700" rIns="91425" bIns="45700" anchor="t" anchorCtr="0">
            <a:noAutofit/>
          </a:bodyPr>
          <a:lstStyle>
            <a:defPPr marR="0" lvl="0" algn="l" rtl="0">
              <a:lnSpc>
                <a:spcPct val="100000"/>
              </a:lnSpc>
              <a:spcBef>
                <a:spcPts val="0"/>
              </a:spcBef>
              <a:spcAft>
                <a:spcPts val="0"/>
              </a:spcAft>
              <a:defRPr/>
            </a:defPPr>
            <a:lvl1pPr>
              <a:buClr>
                <a:srgbClr val="595959"/>
              </a:buClr>
              <a:buSzPct val="25000"/>
              <a:defRPr b="1">
                <a:solidFill>
                  <a:schemeClr val="tx1"/>
                </a:solidFill>
                <a:latin typeface="Arial" panose="020B0604020202020204" pitchFamily="34" charset="0"/>
                <a:ea typeface="微軟正黑體" pitchFamily="34" charset="-120"/>
                <a:cs typeface="Arial" panose="020B0604020202020204" pitchFamily="34" charset="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algn="r">
              <a:lnSpc>
                <a:spcPts val="1800"/>
              </a:lnSpc>
            </a:pPr>
            <a:r>
              <a:rPr lang="en-US" altLang="zh-CN"/>
              <a:t>14CM large and quiet  smart fan</a:t>
            </a:r>
            <a:endParaRPr lang="en-US" altLang="en-US"/>
          </a:p>
        </p:txBody>
      </p:sp>
      <p:sp>
        <p:nvSpPr>
          <p:cNvPr id="25" name="TextBox 13">
            <a:extLst>
              <a:ext uri="{FF2B5EF4-FFF2-40B4-BE49-F238E27FC236}">
                <a16:creationId xmlns:a16="http://schemas.microsoft.com/office/drawing/2014/main" id="{F4063C53-AB96-5F40-9C58-23A7E97F2578}"/>
              </a:ext>
            </a:extLst>
          </p:cNvPr>
          <p:cNvSpPr txBox="1">
            <a:spLocks noChangeArrowheads="1"/>
          </p:cNvSpPr>
          <p:nvPr/>
        </p:nvSpPr>
        <p:spPr bwMode="auto">
          <a:xfrm>
            <a:off x="6980040" y="1479850"/>
            <a:ext cx="2024260" cy="7348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5" tIns="45700" rIns="91425" bIns="45700" anchor="t" anchorCtr="0">
            <a:noAutofit/>
          </a:bodyPr>
          <a:lstStyle>
            <a:defPPr marR="0" lvl="0" algn="l" rtl="0">
              <a:lnSpc>
                <a:spcPct val="100000"/>
              </a:lnSpc>
              <a:spcBef>
                <a:spcPts val="0"/>
              </a:spcBef>
              <a:spcAft>
                <a:spcPts val="0"/>
              </a:spcAft>
              <a:defRPr/>
            </a:defPPr>
            <a:lvl1pPr>
              <a:buClr>
                <a:srgbClr val="595959"/>
              </a:buClr>
              <a:buSzPct val="25000"/>
              <a:defRPr b="1">
                <a:solidFill>
                  <a:schemeClr val="tx1"/>
                </a:solidFill>
                <a:latin typeface="Arial" panose="020B0604020202020204" pitchFamily="34" charset="0"/>
                <a:ea typeface="微軟正黑體" pitchFamily="34" charset="-120"/>
                <a:cs typeface="Arial" panose="020B0604020202020204" pitchFamily="34" charset="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r>
              <a:rPr lang="en-US" altLang="en-US">
                <a:ea typeface="微軟正黑體"/>
              </a:rPr>
              <a:t>3 x</a:t>
            </a:r>
            <a:r>
              <a:rPr lang="en-US" altLang="zh-TW">
                <a:ea typeface="微軟正黑體"/>
              </a:rPr>
              <a:t> </a:t>
            </a:r>
            <a:r>
              <a:rPr lang="en-US" altLang="en-US">
                <a:ea typeface="微軟正黑體"/>
              </a:rPr>
              <a:t>USB 3.2 Gen2 10Gbps ports</a:t>
            </a:r>
            <a:r>
              <a:rPr lang="en-US" altLang="zh-CN">
                <a:ea typeface="微軟正黑體"/>
              </a:rPr>
              <a:t> </a:t>
            </a:r>
          </a:p>
          <a:p>
            <a:r>
              <a:rPr lang="en-US" altLang="zh-CN" b="0">
                <a:solidFill>
                  <a:srgbClr val="9E5E1C"/>
                </a:solidFill>
                <a:ea typeface="微軟正黑體"/>
              </a:rPr>
              <a:t>( 2 x Type-A + 1 x</a:t>
            </a:r>
          </a:p>
          <a:p>
            <a:r>
              <a:rPr lang="en-US" altLang="zh-CN" b="0">
                <a:solidFill>
                  <a:srgbClr val="9E5E1C"/>
                </a:solidFill>
                <a:ea typeface="微軟正黑體"/>
              </a:rPr>
              <a:t>  Type-C )</a:t>
            </a:r>
          </a:p>
        </p:txBody>
      </p:sp>
      <p:cxnSp>
        <p:nvCxnSpPr>
          <p:cNvPr id="38" name="直線單箭頭接點 37">
            <a:extLst>
              <a:ext uri="{FF2B5EF4-FFF2-40B4-BE49-F238E27FC236}">
                <a16:creationId xmlns:a16="http://schemas.microsoft.com/office/drawing/2014/main" id="{967CADA5-DC4A-4A13-B421-D2EBDCA0EB0C}"/>
              </a:ext>
            </a:extLst>
          </p:cNvPr>
          <p:cNvCxnSpPr>
            <a:cxnSpLocks/>
          </p:cNvCxnSpPr>
          <p:nvPr/>
        </p:nvCxnSpPr>
        <p:spPr>
          <a:xfrm flipH="1">
            <a:off x="6150318" y="2728611"/>
            <a:ext cx="789750" cy="0"/>
          </a:xfrm>
          <a:prstGeom prst="straightConnector1">
            <a:avLst/>
          </a:prstGeom>
          <a:noFill/>
          <a:ln w="21590" cap="flat" cmpd="sng">
            <a:solidFill>
              <a:srgbClr val="C28938"/>
            </a:solidFill>
            <a:prstDash val="solid"/>
            <a:round/>
            <a:headEnd type="oval" w="lg" len="lg"/>
            <a:tailEnd type="none" w="lg" len="lg"/>
          </a:ln>
          <a:effectLst/>
        </p:spPr>
      </p:cxnSp>
      <p:sp>
        <p:nvSpPr>
          <p:cNvPr id="41" name="矩形 39">
            <a:extLst>
              <a:ext uri="{FF2B5EF4-FFF2-40B4-BE49-F238E27FC236}">
                <a16:creationId xmlns:a16="http://schemas.microsoft.com/office/drawing/2014/main" id="{A538E043-4B2C-EF43-B4CE-AEB7DC018013}"/>
              </a:ext>
            </a:extLst>
          </p:cNvPr>
          <p:cNvSpPr/>
          <p:nvPr/>
        </p:nvSpPr>
        <p:spPr>
          <a:xfrm flipH="1">
            <a:off x="5843674" y="3651131"/>
            <a:ext cx="311143" cy="463663"/>
          </a:xfrm>
          <a:prstGeom prst="rect">
            <a:avLst/>
          </a:prstGeom>
          <a:noFill/>
          <a:ln w="21590" cap="flat" cmpd="sng">
            <a:solidFill>
              <a:srgbClr val="C28938"/>
            </a:solidFill>
            <a:prstDash val="solid"/>
            <a:round/>
            <a:headEnd type="none" w="med" len="med"/>
            <a:tailEnd type="oval" w="lg" len="lg"/>
          </a:ln>
          <a:effectLst/>
        </p:spPr>
        <p:txBody>
          <a:bodyPr rtlCol="0" anchor="ctr"/>
          <a:lstStyle/>
          <a:p>
            <a:pPr algn="ctr"/>
            <a:endParaRPr lang="zh-TW" altLang="en-US">
              <a:solidFill>
                <a:srgbClr val="916409"/>
              </a:solidFill>
              <a:latin typeface="Arial" panose="020B0604020202020204" pitchFamily="34" charset="0"/>
              <a:cs typeface="Arial" panose="020B0604020202020204" pitchFamily="34" charset="0"/>
            </a:endParaRPr>
          </a:p>
        </p:txBody>
      </p:sp>
      <p:sp>
        <p:nvSpPr>
          <p:cNvPr id="43" name="TextBox 13">
            <a:extLst>
              <a:ext uri="{FF2B5EF4-FFF2-40B4-BE49-F238E27FC236}">
                <a16:creationId xmlns:a16="http://schemas.microsoft.com/office/drawing/2014/main" id="{98C269A6-3069-4834-B863-01EE2088BE32}"/>
              </a:ext>
            </a:extLst>
          </p:cNvPr>
          <p:cNvSpPr txBox="1">
            <a:spLocks noChangeArrowheads="1"/>
          </p:cNvSpPr>
          <p:nvPr/>
        </p:nvSpPr>
        <p:spPr bwMode="auto">
          <a:xfrm>
            <a:off x="6980041" y="2549136"/>
            <a:ext cx="2292824" cy="8198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5" tIns="45700" rIns="91425" bIns="45700" anchor="t" anchorCtr="0">
            <a:noAutofit/>
          </a:bodyPr>
          <a:lstStyle>
            <a:defPPr marR="0" lvl="0" algn="l" rtl="0">
              <a:lnSpc>
                <a:spcPct val="100000"/>
              </a:lnSpc>
              <a:spcBef>
                <a:spcPts val="0"/>
              </a:spcBef>
              <a:spcAft>
                <a:spcPts val="0"/>
              </a:spcAft>
              <a:defRPr/>
            </a:defPPr>
            <a:lvl1pPr>
              <a:buClr>
                <a:srgbClr val="595959"/>
              </a:buClr>
              <a:buSzPct val="25000"/>
              <a:defRPr b="1">
                <a:solidFill>
                  <a:schemeClr val="tx1"/>
                </a:solidFill>
                <a:latin typeface="Arial" panose="020B0604020202020204" pitchFamily="34" charset="0"/>
                <a:ea typeface="微軟正黑體" pitchFamily="34" charset="-120"/>
                <a:cs typeface="Arial" panose="020B0604020202020204" pitchFamily="34" charset="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a:lnSpc>
                <a:spcPts val="2000"/>
              </a:lnSpc>
            </a:pPr>
            <a:r>
              <a:rPr lang="en-US" altLang="zh-CN"/>
              <a:t>2 x</a:t>
            </a:r>
            <a:r>
              <a:rPr lang="zh-CN" altLang="en-US"/>
              <a:t> </a:t>
            </a:r>
            <a:r>
              <a:rPr lang="en-US" altLang="zh-CN"/>
              <a:t>2.5GbE ports</a:t>
            </a:r>
          </a:p>
          <a:p>
            <a:pPr>
              <a:lnSpc>
                <a:spcPts val="2000"/>
              </a:lnSpc>
            </a:pPr>
            <a:r>
              <a:rPr lang="en-US" altLang="zh-CN" b="0">
                <a:solidFill>
                  <a:srgbClr val="9E5E1C"/>
                </a:solidFill>
                <a:ea typeface="微軟正黑體"/>
              </a:rPr>
              <a:t>(2.5G/1G/100M)</a:t>
            </a:r>
          </a:p>
          <a:p>
            <a:pPr>
              <a:lnSpc>
                <a:spcPts val="2000"/>
              </a:lnSpc>
            </a:pPr>
            <a:endParaRPr lang="zh-CN" altLang="en-US"/>
          </a:p>
        </p:txBody>
      </p:sp>
      <p:cxnSp>
        <p:nvCxnSpPr>
          <p:cNvPr id="46" name="直線單箭頭接點 45">
            <a:extLst>
              <a:ext uri="{FF2B5EF4-FFF2-40B4-BE49-F238E27FC236}">
                <a16:creationId xmlns:a16="http://schemas.microsoft.com/office/drawing/2014/main" id="{6274C120-E462-4B70-B638-41C6AEF8D309}"/>
              </a:ext>
            </a:extLst>
          </p:cNvPr>
          <p:cNvCxnSpPr>
            <a:cxnSpLocks/>
          </p:cNvCxnSpPr>
          <p:nvPr/>
        </p:nvCxnSpPr>
        <p:spPr>
          <a:xfrm flipH="1">
            <a:off x="6154818" y="2098070"/>
            <a:ext cx="785249" cy="0"/>
          </a:xfrm>
          <a:prstGeom prst="straightConnector1">
            <a:avLst/>
          </a:prstGeom>
          <a:noFill/>
          <a:ln w="21590" cap="flat" cmpd="sng">
            <a:solidFill>
              <a:srgbClr val="C28938"/>
            </a:solidFill>
            <a:prstDash val="solid"/>
            <a:round/>
            <a:headEnd type="oval" w="lg" len="lg"/>
            <a:tailEnd type="none" w="lg" len="lg"/>
          </a:ln>
          <a:effectLst/>
        </p:spPr>
      </p:cxnSp>
      <p:cxnSp>
        <p:nvCxnSpPr>
          <p:cNvPr id="66" name="直線單箭頭接點 26">
            <a:extLst>
              <a:ext uri="{FF2B5EF4-FFF2-40B4-BE49-F238E27FC236}">
                <a16:creationId xmlns:a16="http://schemas.microsoft.com/office/drawing/2014/main" id="{93E680B3-19DC-4551-86C9-9642BEA44A3A}"/>
              </a:ext>
            </a:extLst>
          </p:cNvPr>
          <p:cNvCxnSpPr>
            <a:cxnSpLocks/>
          </p:cNvCxnSpPr>
          <p:nvPr/>
        </p:nvCxnSpPr>
        <p:spPr>
          <a:xfrm>
            <a:off x="1522260" y="3209487"/>
            <a:ext cx="2292825" cy="0"/>
          </a:xfrm>
          <a:prstGeom prst="straightConnector1">
            <a:avLst/>
          </a:prstGeom>
          <a:noFill/>
          <a:ln w="21590" cap="flat" cmpd="sng">
            <a:solidFill>
              <a:srgbClr val="C28938"/>
            </a:solidFill>
            <a:prstDash val="solid"/>
            <a:round/>
            <a:headEnd type="oval" w="lg" len="lg"/>
            <a:tailEnd type="none" w="lg" len="lg"/>
          </a:ln>
          <a:effectLst/>
        </p:spPr>
      </p:cxnSp>
      <p:cxnSp>
        <p:nvCxnSpPr>
          <p:cNvPr id="26" name="直線單箭頭接點 25">
            <a:extLst>
              <a:ext uri="{FF2B5EF4-FFF2-40B4-BE49-F238E27FC236}">
                <a16:creationId xmlns:a16="http://schemas.microsoft.com/office/drawing/2014/main" id="{963B5797-D85C-4350-8065-FBBB2B39F432}"/>
              </a:ext>
            </a:extLst>
          </p:cNvPr>
          <p:cNvCxnSpPr>
            <a:cxnSpLocks/>
          </p:cNvCxnSpPr>
          <p:nvPr/>
        </p:nvCxnSpPr>
        <p:spPr>
          <a:xfrm flipH="1">
            <a:off x="6150317" y="3855953"/>
            <a:ext cx="789750" cy="0"/>
          </a:xfrm>
          <a:prstGeom prst="straightConnector1">
            <a:avLst/>
          </a:prstGeom>
          <a:noFill/>
          <a:ln w="21590" cap="flat" cmpd="sng">
            <a:solidFill>
              <a:srgbClr val="C28938"/>
            </a:solidFill>
            <a:prstDash val="solid"/>
            <a:round/>
            <a:headEnd type="oval" w="lg" len="lg"/>
            <a:tailEnd type="none" w="lg" len="lg"/>
          </a:ln>
          <a:effectLst/>
        </p:spPr>
      </p:cxnSp>
      <p:sp>
        <p:nvSpPr>
          <p:cNvPr id="27" name="TextBox 13">
            <a:extLst>
              <a:ext uri="{FF2B5EF4-FFF2-40B4-BE49-F238E27FC236}">
                <a16:creationId xmlns:a16="http://schemas.microsoft.com/office/drawing/2014/main" id="{F840B46C-9355-4A5F-BF82-F154C2262229}"/>
              </a:ext>
            </a:extLst>
          </p:cNvPr>
          <p:cNvSpPr txBox="1">
            <a:spLocks noChangeArrowheads="1"/>
          </p:cNvSpPr>
          <p:nvPr/>
        </p:nvSpPr>
        <p:spPr bwMode="auto">
          <a:xfrm>
            <a:off x="6980040" y="3673520"/>
            <a:ext cx="2223620" cy="11432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5" tIns="45700" rIns="91425" bIns="45700" anchor="t" anchorCtr="0">
            <a:noAutofit/>
          </a:bodyPr>
          <a:lstStyle>
            <a:defPPr marR="0" lvl="0" algn="l" rtl="0">
              <a:lnSpc>
                <a:spcPct val="100000"/>
              </a:lnSpc>
              <a:spcBef>
                <a:spcPts val="0"/>
              </a:spcBef>
              <a:spcAft>
                <a:spcPts val="0"/>
              </a:spcAft>
              <a:defRPr/>
            </a:defPPr>
            <a:lvl1pPr>
              <a:buClr>
                <a:srgbClr val="595959"/>
              </a:buClr>
              <a:buSzPct val="25000"/>
              <a:defRPr b="1">
                <a:solidFill>
                  <a:schemeClr val="tx1"/>
                </a:solidFill>
                <a:latin typeface="Arial" panose="020B0604020202020204" pitchFamily="34" charset="0"/>
                <a:ea typeface="微軟正黑體" pitchFamily="34" charset="-120"/>
                <a:cs typeface="Arial" panose="020B0604020202020204" pitchFamily="34" charset="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a:lnSpc>
                <a:spcPts val="2000"/>
              </a:lnSpc>
            </a:pPr>
            <a:r>
              <a:rPr lang="en-US" altLang="zh-CN">
                <a:ea typeface="微軟正黑體"/>
              </a:rPr>
              <a:t>1 x</a:t>
            </a:r>
            <a:r>
              <a:rPr lang="zh-CN" altLang="en-US">
                <a:ea typeface="微軟正黑體"/>
              </a:rPr>
              <a:t> 10</a:t>
            </a:r>
            <a:r>
              <a:rPr lang="en-US" altLang="zh-CN">
                <a:ea typeface="微軟正黑體"/>
              </a:rPr>
              <a:t>GBASE-T port</a:t>
            </a:r>
          </a:p>
          <a:p>
            <a:pPr>
              <a:lnSpc>
                <a:spcPts val="2000"/>
              </a:lnSpc>
            </a:pPr>
            <a:r>
              <a:rPr lang="en-US" altLang="zh-CN" b="0">
                <a:solidFill>
                  <a:srgbClr val="9E5E1C"/>
                </a:solidFill>
                <a:ea typeface="微軟正黑體"/>
              </a:rPr>
              <a:t>(10G/5G/2.5G/1G/ 100M)</a:t>
            </a:r>
            <a:endParaRPr lang="en-US" altLang="zh-CN">
              <a:solidFill>
                <a:srgbClr val="9E5E1C"/>
              </a:solidFill>
              <a:ea typeface="微軟正黑體"/>
            </a:endParaRPr>
          </a:p>
        </p:txBody>
      </p:sp>
      <p:sp>
        <p:nvSpPr>
          <p:cNvPr id="16" name="矩形 39">
            <a:extLst>
              <a:ext uri="{FF2B5EF4-FFF2-40B4-BE49-F238E27FC236}">
                <a16:creationId xmlns:a16="http://schemas.microsoft.com/office/drawing/2014/main" id="{5F41E623-03D3-F640-A3CA-C51DB69BAC94}"/>
              </a:ext>
            </a:extLst>
          </p:cNvPr>
          <p:cNvSpPr/>
          <p:nvPr/>
        </p:nvSpPr>
        <p:spPr>
          <a:xfrm flipH="1">
            <a:off x="5355872" y="4050464"/>
            <a:ext cx="251999" cy="392982"/>
          </a:xfrm>
          <a:prstGeom prst="rect">
            <a:avLst/>
          </a:prstGeom>
          <a:noFill/>
          <a:ln w="21590" cap="flat" cmpd="sng">
            <a:solidFill>
              <a:srgbClr val="C28938"/>
            </a:solidFill>
            <a:prstDash val="solid"/>
            <a:round/>
            <a:headEnd type="none" w="med" len="med"/>
            <a:tailEnd type="oval" w="lg" len="lg"/>
          </a:ln>
          <a:effectLst/>
        </p:spPr>
        <p:txBody>
          <a:bodyPr rtlCol="0" anchor="ctr"/>
          <a:lstStyle/>
          <a:p>
            <a:pPr algn="ctr"/>
            <a:endParaRPr lang="zh-TW" altLang="en-US">
              <a:solidFill>
                <a:srgbClr val="916409"/>
              </a:solidFill>
              <a:latin typeface="Arial" panose="020B0604020202020204" pitchFamily="34" charset="0"/>
              <a:cs typeface="Arial" panose="020B0604020202020204" pitchFamily="34" charset="0"/>
            </a:endParaRPr>
          </a:p>
        </p:txBody>
      </p:sp>
      <p:cxnSp>
        <p:nvCxnSpPr>
          <p:cNvPr id="17" name="直線單箭頭接點 25">
            <a:extLst>
              <a:ext uri="{FF2B5EF4-FFF2-40B4-BE49-F238E27FC236}">
                <a16:creationId xmlns:a16="http://schemas.microsoft.com/office/drawing/2014/main" id="{B61C3DA4-12FF-B74F-BB9D-7BAF0D104E3C}"/>
              </a:ext>
            </a:extLst>
          </p:cNvPr>
          <p:cNvCxnSpPr>
            <a:cxnSpLocks/>
          </p:cNvCxnSpPr>
          <p:nvPr/>
        </p:nvCxnSpPr>
        <p:spPr>
          <a:xfrm flipV="1">
            <a:off x="1522260" y="4246834"/>
            <a:ext cx="3833612" cy="36423"/>
          </a:xfrm>
          <a:prstGeom prst="straightConnector1">
            <a:avLst/>
          </a:prstGeom>
          <a:noFill/>
          <a:ln w="21590" cap="flat" cmpd="sng">
            <a:solidFill>
              <a:srgbClr val="C28938"/>
            </a:solidFill>
            <a:prstDash val="solid"/>
            <a:round/>
            <a:headEnd type="oval" w="lg" len="lg"/>
            <a:tailEnd type="none" w="lg" len="lg"/>
          </a:ln>
          <a:effectLst/>
        </p:spPr>
      </p:cxnSp>
      <p:sp>
        <p:nvSpPr>
          <p:cNvPr id="19" name="TextBox 13">
            <a:extLst>
              <a:ext uri="{FF2B5EF4-FFF2-40B4-BE49-F238E27FC236}">
                <a16:creationId xmlns:a16="http://schemas.microsoft.com/office/drawing/2014/main" id="{A2BAAC83-BC7D-1C4D-AE27-1ADA10A6E8C0}"/>
              </a:ext>
            </a:extLst>
          </p:cNvPr>
          <p:cNvSpPr txBox="1">
            <a:spLocks noChangeArrowheads="1"/>
          </p:cNvSpPr>
          <p:nvPr/>
        </p:nvSpPr>
        <p:spPr bwMode="auto">
          <a:xfrm>
            <a:off x="70990" y="3982477"/>
            <a:ext cx="1360737" cy="630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5" tIns="45700" rIns="91425" bIns="45700" anchor="t" anchorCtr="0">
            <a:noAutofit/>
          </a:bodyPr>
          <a:lstStyle>
            <a:defPPr marR="0" lvl="0" algn="l" rtl="0">
              <a:lnSpc>
                <a:spcPct val="100000"/>
              </a:lnSpc>
              <a:spcBef>
                <a:spcPts val="0"/>
              </a:spcBef>
              <a:spcAft>
                <a:spcPts val="0"/>
              </a:spcAft>
              <a:defRPr/>
            </a:defPPr>
            <a:lvl1pPr>
              <a:buClr>
                <a:srgbClr val="595959"/>
              </a:buClr>
              <a:buSzPct val="25000"/>
              <a:defRPr b="1">
                <a:solidFill>
                  <a:schemeClr val="tx1"/>
                </a:solidFill>
                <a:latin typeface="Arial" panose="020B0604020202020204" pitchFamily="34" charset="0"/>
                <a:ea typeface="微軟正黑體" pitchFamily="34" charset="-120"/>
                <a:cs typeface="Arial" panose="020B0604020202020204" pitchFamily="34" charset="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algn="r">
              <a:lnSpc>
                <a:spcPts val="1800"/>
              </a:lnSpc>
            </a:pPr>
            <a:r>
              <a:rPr lang="en-US" altLang="zh-CN"/>
              <a:t>Kensington security slot</a:t>
            </a:r>
            <a:endParaRPr lang="en-US" altLang="en-US"/>
          </a:p>
        </p:txBody>
      </p:sp>
    </p:spTree>
    <p:extLst>
      <p:ext uri="{BB962C8B-B14F-4D97-AF65-F5344CB8AC3E}">
        <p14:creationId xmlns:p14="http://schemas.microsoft.com/office/powerpoint/2010/main" val="2056098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hidden="1">
            <a:extLst>
              <a:ext uri="{FF2B5EF4-FFF2-40B4-BE49-F238E27FC236}">
                <a16:creationId xmlns:a16="http://schemas.microsoft.com/office/drawing/2014/main" id="{B2BFE370-BCE7-41B9-94D6-309E68C3D3EC}"/>
              </a:ext>
            </a:extLst>
          </p:cNvPr>
          <p:cNvGrpSpPr/>
          <p:nvPr/>
        </p:nvGrpSpPr>
        <p:grpSpPr>
          <a:xfrm>
            <a:off x="3257956" y="2369690"/>
            <a:ext cx="3751594" cy="2609269"/>
            <a:chOff x="4237194" y="2392630"/>
            <a:chExt cx="5002125" cy="3479025"/>
          </a:xfrm>
        </p:grpSpPr>
        <p:sp>
          <p:nvSpPr>
            <p:cNvPr id="5" name="矩形: 圓角 4" hidden="1">
              <a:extLst>
                <a:ext uri="{FF2B5EF4-FFF2-40B4-BE49-F238E27FC236}">
                  <a16:creationId xmlns:a16="http://schemas.microsoft.com/office/drawing/2014/main" id="{41ED0A65-B065-4791-81B9-F067FEB6C5CC}"/>
                </a:ext>
              </a:extLst>
            </p:cNvPr>
            <p:cNvSpPr/>
            <p:nvPr/>
          </p:nvSpPr>
          <p:spPr>
            <a:xfrm>
              <a:off x="4237194" y="2392630"/>
              <a:ext cx="5002125" cy="3479025"/>
            </a:xfrm>
            <a:prstGeom prst="roundRect">
              <a:avLst>
                <a:gd name="adj" fmla="val 6093"/>
              </a:avLst>
            </a:prstGeom>
            <a:solidFill>
              <a:schemeClr val="bg1"/>
            </a:solidFill>
            <a:ln>
              <a:solidFill>
                <a:schemeClr val="bg1">
                  <a:lumMod val="85000"/>
                </a:schemeClr>
              </a:solidFill>
            </a:ln>
            <a:effectLst>
              <a:outerShdw blurRad="190500" dist="3048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Arial" panose="020B0604020202020204" pitchFamily="34" charset="0"/>
                <a:ea typeface="微軟正黑體" panose="020B0604030504040204" pitchFamily="34" charset="-120"/>
                <a:sym typeface="Arial" panose="020B0604020202020204" pitchFamily="34" charset="0"/>
              </a:endParaRPr>
            </a:p>
          </p:txBody>
        </p:sp>
        <p:pic>
          <p:nvPicPr>
            <p:cNvPr id="2" name="圖形 1" hidden="1">
              <a:extLst>
                <a:ext uri="{FF2B5EF4-FFF2-40B4-BE49-F238E27FC236}">
                  <a16:creationId xmlns:a16="http://schemas.microsoft.com/office/drawing/2014/main" id="{8145C467-74F1-4EDA-93D1-5B1C9B58A265}"/>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10652" t="20418" r="27611" b="16096"/>
            <a:stretch/>
          </p:blipFill>
          <p:spPr>
            <a:xfrm>
              <a:off x="4237194" y="2392630"/>
              <a:ext cx="4952263" cy="3479025"/>
            </a:xfrm>
            <a:prstGeom prst="rect">
              <a:avLst/>
            </a:prstGeom>
            <a:effectLst/>
          </p:spPr>
        </p:pic>
      </p:grpSp>
      <p:sp>
        <p:nvSpPr>
          <p:cNvPr id="28" name="TextBox 10">
            <a:extLst>
              <a:ext uri="{FF2B5EF4-FFF2-40B4-BE49-F238E27FC236}">
                <a16:creationId xmlns:a16="http://schemas.microsoft.com/office/drawing/2014/main" id="{08AAFBD9-4A74-3640-B2B2-7B54E61AD5FC}"/>
              </a:ext>
            </a:extLst>
          </p:cNvPr>
          <p:cNvSpPr txBox="1"/>
          <p:nvPr/>
        </p:nvSpPr>
        <p:spPr>
          <a:xfrm>
            <a:off x="503632" y="1878117"/>
            <a:ext cx="2064216" cy="546297"/>
          </a:xfrm>
          <a:prstGeom prst="rect">
            <a:avLst/>
          </a:prstGeom>
          <a:noFill/>
        </p:spPr>
        <p:txBody>
          <a:bodyPr wrap="square" lIns="68573" tIns="34287" rIns="68573" bIns="34287" rtlCol="0">
            <a:spAutoFit/>
          </a:bodyPr>
          <a:lstStyle/>
          <a:p>
            <a:r>
              <a:rPr lang="en-US" sz="2000" b="1">
                <a:latin typeface="Arial" panose="020B0604020202020204" pitchFamily="34" charset="0"/>
                <a:ea typeface="微軟正黑體" panose="020B0604030504040204" pitchFamily="34" charset="-120"/>
                <a:cs typeface="Arial" pitchFamily="34" charset="0"/>
                <a:sym typeface="Arial" panose="020B0604020202020204" pitchFamily="34" charset="0"/>
              </a:rPr>
              <a:t>TS-h973AX-32</a:t>
            </a:r>
            <a:r>
              <a:rPr lang="en-US" altLang="zh-TW" sz="2000" b="1">
                <a:latin typeface="Arial" panose="020B0604020202020204" pitchFamily="34" charset="0"/>
                <a:ea typeface="微軟正黑體" panose="020B0604030504040204" pitchFamily="34" charset="-120"/>
                <a:cs typeface="Arial" pitchFamily="34" charset="0"/>
                <a:sym typeface="Arial" panose="020B0604020202020204" pitchFamily="34" charset="0"/>
              </a:rPr>
              <a:t>G</a:t>
            </a:r>
            <a:r>
              <a:rPr lang="en-US" sz="2000" b="1">
                <a:latin typeface="Arial" panose="020B0604020202020204" pitchFamily="34" charset="0"/>
                <a:ea typeface="微軟正黑體" panose="020B0604030504040204" pitchFamily="34" charset="-120"/>
                <a:cs typeface="Arial" pitchFamily="34" charset="0"/>
                <a:sym typeface="Arial" panose="020B0604020202020204" pitchFamily="34" charset="0"/>
              </a:rPr>
              <a:t> </a:t>
            </a:r>
          </a:p>
          <a:p>
            <a:r>
              <a:rPr lang="en-US" sz="1100" b="1">
                <a:latin typeface="Arial" panose="020B0604020202020204" pitchFamily="34" charset="0"/>
                <a:ea typeface="微軟正黑體" panose="020B0604030504040204" pitchFamily="34" charset="-120"/>
                <a:cs typeface="Arial" pitchFamily="34" charset="0"/>
                <a:sym typeface="Arial" panose="020B0604020202020204" pitchFamily="34" charset="0"/>
              </a:rPr>
              <a:t>32 GB RAM (2 x 16 GB)</a:t>
            </a:r>
          </a:p>
        </p:txBody>
      </p:sp>
      <p:sp>
        <p:nvSpPr>
          <p:cNvPr id="9" name="TextBox 6">
            <a:extLst>
              <a:ext uri="{FF2B5EF4-FFF2-40B4-BE49-F238E27FC236}">
                <a16:creationId xmlns:a16="http://schemas.microsoft.com/office/drawing/2014/main" id="{DCBD90C3-EF27-9946-A6B6-B8EF49AB2078}"/>
              </a:ext>
            </a:extLst>
          </p:cNvPr>
          <p:cNvSpPr txBox="1"/>
          <p:nvPr/>
        </p:nvSpPr>
        <p:spPr>
          <a:xfrm>
            <a:off x="427803" y="3090062"/>
            <a:ext cx="2886344" cy="377020"/>
          </a:xfrm>
          <a:prstGeom prst="rect">
            <a:avLst/>
          </a:prstGeom>
          <a:noFill/>
        </p:spPr>
        <p:txBody>
          <a:bodyPr wrap="square" lIns="68573" tIns="34287" rIns="68573" bIns="34287" anchor="t">
            <a:spAutoFit/>
          </a:bodyPr>
          <a:lstStyle/>
          <a:p>
            <a:pPr>
              <a:defRPr/>
            </a:pPr>
            <a:r>
              <a:rPr lang="en-US" altLang="zh-CN" sz="2000" b="1">
                <a:solidFill>
                  <a:srgbClr val="9E5E1C"/>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Dual-channel memory</a:t>
            </a:r>
            <a:endParaRPr lang="en-US" altLang="zh-TW" sz="2000" b="1">
              <a:solidFill>
                <a:srgbClr val="9E5E1C"/>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0" name="TextBox 6">
            <a:extLst>
              <a:ext uri="{FF2B5EF4-FFF2-40B4-BE49-F238E27FC236}">
                <a16:creationId xmlns:a16="http://schemas.microsoft.com/office/drawing/2014/main" id="{5D825B4E-46AB-5343-B647-D08DCB4FE3EA}"/>
              </a:ext>
            </a:extLst>
          </p:cNvPr>
          <p:cNvSpPr txBox="1"/>
          <p:nvPr/>
        </p:nvSpPr>
        <p:spPr>
          <a:xfrm>
            <a:off x="432883" y="3476708"/>
            <a:ext cx="3508059" cy="1434810"/>
          </a:xfrm>
          <a:prstGeom prst="rect">
            <a:avLst/>
          </a:prstGeom>
          <a:noFill/>
        </p:spPr>
        <p:txBody>
          <a:bodyPr wrap="square" lIns="68573" tIns="34287" rIns="68573" bIns="34287" anchor="t">
            <a:spAutoFit/>
          </a:bodyPr>
          <a:lstStyle/>
          <a:p>
            <a:pPr marL="177800" indent="-177800">
              <a:lnSpc>
                <a:spcPts val="1700"/>
              </a:lnSpc>
              <a:buFont typeface="Arial" panose="020B0604020202020204" pitchFamily="34" charset="0"/>
              <a:buChar char="•"/>
              <a:defRPr/>
            </a:pPr>
            <a:r>
              <a:rPr lang="en-US" altLang="zh-TW" sz="12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 x DDR4 SO-DIMM memory slots for a total of </a:t>
            </a:r>
            <a:r>
              <a:rPr lang="en-US" altLang="zh-TW" sz="1200">
                <a:latin typeface="Arial" panose="020B0604020202020204" pitchFamily="34" charset="0"/>
                <a:ea typeface="微軟正黑體"/>
                <a:cs typeface="Arial" panose="020B0604020202020204" pitchFamily="34" charset="0"/>
                <a:sym typeface="Arial" panose="020B0604020202020204" pitchFamily="34" charset="0"/>
              </a:rPr>
              <a:t>32 GB (2 x 16 GB)</a:t>
            </a:r>
            <a:endParaRPr lang="en-US" altLang="zh-TW" sz="1200">
              <a:latin typeface="Arial" panose="020B0604020202020204" pitchFamily="34" charset="0"/>
              <a:ea typeface="微軟正黑體"/>
              <a:cs typeface="Arial" panose="020B0604020202020204" pitchFamily="34" charset="0"/>
            </a:endParaRPr>
          </a:p>
          <a:p>
            <a:pPr marL="177800" indent="-177800">
              <a:lnSpc>
                <a:spcPts val="1700"/>
              </a:lnSpc>
              <a:spcBef>
                <a:spcPts val="600"/>
              </a:spcBef>
              <a:buFont typeface="Arial" panose="020B0604020202020204" pitchFamily="34" charset="0"/>
              <a:buChar char="•"/>
              <a:defRPr/>
            </a:pPr>
            <a:r>
              <a:rPr lang="en-US" altLang="zh-TW" sz="1200">
                <a:latin typeface="Arial" panose="020B0604020202020204" pitchFamily="34" charset="0"/>
                <a:ea typeface="微軟正黑體"/>
                <a:cs typeface="Arial" panose="020B0604020202020204" pitchFamily="34" charset="0"/>
                <a:sym typeface="Arial" panose="020B0604020202020204" pitchFamily="34" charset="0"/>
              </a:rPr>
              <a:t>Users can order and install additional QNAP</a:t>
            </a:r>
            <a:r>
              <a:rPr lang="zh-TW" altLang="en-US" sz="1200">
                <a:latin typeface="Arial" panose="020B0604020202020204" pitchFamily="34" charset="0"/>
                <a:ea typeface="微軟正黑體"/>
                <a:cs typeface="Arial" panose="020B0604020202020204" pitchFamily="34" charset="0"/>
                <a:sym typeface="Arial" panose="020B0604020202020204" pitchFamily="34" charset="0"/>
              </a:rPr>
              <a:t> </a:t>
            </a:r>
            <a:r>
              <a:rPr lang="en-US" altLang="zh-TW" sz="1200">
                <a:latin typeface="Arial" panose="020B0604020202020204" pitchFamily="34" charset="0"/>
                <a:ea typeface="微軟正黑體"/>
                <a:cs typeface="Arial" panose="020B0604020202020204" pitchFamily="34" charset="0"/>
                <a:sym typeface="Arial" panose="020B0604020202020204" pitchFamily="34" charset="0"/>
              </a:rPr>
              <a:t>8/16 GB RAM modules to ensure the performance of multi-user connection and to run more apps or VMs</a:t>
            </a:r>
          </a:p>
        </p:txBody>
      </p:sp>
      <p:sp>
        <p:nvSpPr>
          <p:cNvPr id="12" name="矩形 11" hidden="1">
            <a:extLst>
              <a:ext uri="{FF2B5EF4-FFF2-40B4-BE49-F238E27FC236}">
                <a16:creationId xmlns:a16="http://schemas.microsoft.com/office/drawing/2014/main" id="{300DC76A-60FF-4254-9F11-4F4494DD9D97}"/>
              </a:ext>
            </a:extLst>
          </p:cNvPr>
          <p:cNvSpPr/>
          <p:nvPr/>
        </p:nvSpPr>
        <p:spPr>
          <a:xfrm rot="1655208">
            <a:off x="884236" y="2004787"/>
            <a:ext cx="934811" cy="155576"/>
          </a:xfrm>
          <a:prstGeom prst="rect">
            <a:avLst/>
          </a:prstGeom>
          <a:solidFill>
            <a:srgbClr val="071B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Arial" panose="020B0604020202020204" pitchFamily="34" charset="0"/>
              <a:ea typeface="微軟正黑體" panose="020B0604030504040204" pitchFamily="34" charset="-120"/>
              <a:sym typeface="Arial" panose="020B0604020202020204" pitchFamily="34" charset="0"/>
            </a:endParaRPr>
          </a:p>
        </p:txBody>
      </p:sp>
      <p:pic>
        <p:nvPicPr>
          <p:cNvPr id="13" name="圖片 12" hidden="1">
            <a:extLst>
              <a:ext uri="{FF2B5EF4-FFF2-40B4-BE49-F238E27FC236}">
                <a16:creationId xmlns:a16="http://schemas.microsoft.com/office/drawing/2014/main" id="{AEB9B9E8-AB5F-467F-B64B-B28B0D769E18}"/>
              </a:ext>
            </a:extLst>
          </p:cNvPr>
          <p:cNvPicPr>
            <a:picLocks noChangeAspect="1"/>
          </p:cNvPicPr>
          <p:nvPr/>
        </p:nvPicPr>
        <p:blipFill rotWithShape="1">
          <a:blip r:embed="rId5"/>
          <a:srcRect l="-33128" t="-34953" r="-25180" b="-43366"/>
          <a:stretch/>
        </p:blipFill>
        <p:spPr>
          <a:xfrm>
            <a:off x="764382" y="1462088"/>
            <a:ext cx="1433211" cy="1019175"/>
          </a:xfrm>
          <a:prstGeom prst="rect">
            <a:avLst/>
          </a:prstGeom>
        </p:spPr>
      </p:pic>
      <p:sp>
        <p:nvSpPr>
          <p:cNvPr id="4" name="標題 3">
            <a:extLst>
              <a:ext uri="{FF2B5EF4-FFF2-40B4-BE49-F238E27FC236}">
                <a16:creationId xmlns:a16="http://schemas.microsoft.com/office/drawing/2014/main" id="{2EC2F8B2-33A2-45E2-8BFF-1A699FDD03E4}"/>
              </a:ext>
            </a:extLst>
          </p:cNvPr>
          <p:cNvSpPr>
            <a:spLocks noGrp="1"/>
          </p:cNvSpPr>
          <p:nvPr>
            <p:ph type="title"/>
          </p:nvPr>
        </p:nvSpPr>
        <p:spPr>
          <a:xfrm>
            <a:off x="95250" y="54687"/>
            <a:ext cx="8953499" cy="1033922"/>
          </a:xfrm>
        </p:spPr>
        <p:txBody>
          <a:bodyPr>
            <a:normAutofit/>
          </a:bodyPr>
          <a:lstStyle/>
          <a:p>
            <a:pPr>
              <a:lnSpc>
                <a:spcPts val="3300"/>
              </a:lnSpc>
            </a:pPr>
            <a:r>
              <a:rPr lang="en-US" altLang="zh-CN" sz="2700">
                <a:latin typeface="Arial" panose="020B0604020202020204" pitchFamily="34" charset="0"/>
                <a:ea typeface="微軟正黑體"/>
                <a:cs typeface="Arial" panose="020B0604020202020204" pitchFamily="34" charset="0"/>
                <a:sym typeface="Arial" panose="020B0604020202020204" pitchFamily="34" charset="0"/>
              </a:rPr>
              <a:t>8GB and 32GB DDR4 default memory configuration for more apps and client connections</a:t>
            </a:r>
            <a:endParaRPr lang="zh-CN" altLang="zh-TW" sz="2700">
              <a:latin typeface="Arial" panose="020B0604020202020204" pitchFamily="34" charset="0"/>
              <a:ea typeface="微軟正黑體"/>
              <a:cs typeface="Arial" panose="020B0604020202020204" pitchFamily="34" charset="0"/>
              <a:sym typeface="Arial" panose="020B0604020202020204" pitchFamily="34" charset="0"/>
            </a:endParaRPr>
          </a:p>
        </p:txBody>
      </p:sp>
      <p:pic>
        <p:nvPicPr>
          <p:cNvPr id="7" name="圖片 6">
            <a:extLst>
              <a:ext uri="{FF2B5EF4-FFF2-40B4-BE49-F238E27FC236}">
                <a16:creationId xmlns:a16="http://schemas.microsoft.com/office/drawing/2014/main" id="{3168C40A-642E-8D4A-BC88-21C7321A8C64}"/>
              </a:ext>
            </a:extLst>
          </p:cNvPr>
          <p:cNvPicPr>
            <a:picLocks noChangeAspect="1"/>
          </p:cNvPicPr>
          <p:nvPr/>
        </p:nvPicPr>
        <p:blipFill rotWithShape="1">
          <a:blip r:embed="rId6"/>
          <a:srcRect l="8430" t="4375" r="4454" b="3385"/>
          <a:stretch/>
        </p:blipFill>
        <p:spPr>
          <a:xfrm rot="5400000">
            <a:off x="3870100" y="2173480"/>
            <a:ext cx="2625321" cy="1929241"/>
          </a:xfrm>
          <a:prstGeom prst="rect">
            <a:avLst/>
          </a:prstGeom>
          <a:ln>
            <a:noFill/>
          </a:ln>
          <a:effectLst>
            <a:outerShdw blurRad="279400" dist="292100" dir="7980000" algn="tl" rotWithShape="0">
              <a:prstClr val="black">
                <a:alpha val="22000"/>
              </a:prstClr>
            </a:outerShdw>
          </a:effectLst>
        </p:spPr>
      </p:pic>
      <p:pic>
        <p:nvPicPr>
          <p:cNvPr id="11" name="圖片 10">
            <a:extLst>
              <a:ext uri="{FF2B5EF4-FFF2-40B4-BE49-F238E27FC236}">
                <a16:creationId xmlns:a16="http://schemas.microsoft.com/office/drawing/2014/main" id="{08EC1418-FC44-2147-BA7F-E5DB7F599BEE}"/>
              </a:ext>
            </a:extLst>
          </p:cNvPr>
          <p:cNvPicPr>
            <a:picLocks noChangeAspect="1"/>
          </p:cNvPicPr>
          <p:nvPr/>
        </p:nvPicPr>
        <p:blipFill rotWithShape="1">
          <a:blip r:embed="rId7"/>
          <a:srcRect l="1600" t="2277" r="1959" b="2089"/>
          <a:stretch/>
        </p:blipFill>
        <p:spPr>
          <a:xfrm>
            <a:off x="6670600" y="3599598"/>
            <a:ext cx="1893082" cy="1308951"/>
          </a:xfrm>
          <a:prstGeom prst="rect">
            <a:avLst/>
          </a:prstGeom>
          <a:effectLst>
            <a:outerShdw blurRad="279400" dist="292100" dir="7980000" algn="tl" rotWithShape="0">
              <a:prstClr val="black">
                <a:alpha val="22000"/>
              </a:prstClr>
            </a:outerShdw>
          </a:effectLst>
        </p:spPr>
      </p:pic>
      <p:pic>
        <p:nvPicPr>
          <p:cNvPr id="15" name="圖片 14">
            <a:extLst>
              <a:ext uri="{FF2B5EF4-FFF2-40B4-BE49-F238E27FC236}">
                <a16:creationId xmlns:a16="http://schemas.microsoft.com/office/drawing/2014/main" id="{073B8D37-0ADE-244B-9C8E-B04935F44122}"/>
              </a:ext>
            </a:extLst>
          </p:cNvPr>
          <p:cNvPicPr>
            <a:picLocks noChangeAspect="1"/>
          </p:cNvPicPr>
          <p:nvPr/>
        </p:nvPicPr>
        <p:blipFill rotWithShape="1">
          <a:blip r:embed="rId8"/>
          <a:srcRect l="2508" t="2382" r="3164" b="2944"/>
          <a:stretch/>
        </p:blipFill>
        <p:spPr>
          <a:xfrm>
            <a:off x="6661815" y="1723316"/>
            <a:ext cx="1910654" cy="1280404"/>
          </a:xfrm>
          <a:prstGeom prst="rect">
            <a:avLst/>
          </a:prstGeom>
          <a:effectLst>
            <a:outerShdw blurRad="279400" dist="292100" dir="7980000" algn="tl" rotWithShape="0">
              <a:prstClr val="black">
                <a:alpha val="22000"/>
              </a:prstClr>
            </a:outerShdw>
          </a:effectLst>
        </p:spPr>
      </p:pic>
      <p:sp>
        <p:nvSpPr>
          <p:cNvPr id="17" name="圓角矩形 16">
            <a:extLst>
              <a:ext uri="{FF2B5EF4-FFF2-40B4-BE49-F238E27FC236}">
                <a16:creationId xmlns:a16="http://schemas.microsoft.com/office/drawing/2014/main" id="{88A3C02B-C54D-274D-98CF-DE98E36D7042}"/>
              </a:ext>
            </a:extLst>
          </p:cNvPr>
          <p:cNvSpPr/>
          <p:nvPr/>
        </p:nvSpPr>
        <p:spPr>
          <a:xfrm>
            <a:off x="4662055" y="2529003"/>
            <a:ext cx="532246" cy="1051055"/>
          </a:xfrm>
          <a:prstGeom prst="roundRect">
            <a:avLst>
              <a:gd name="adj" fmla="val 7122"/>
            </a:avLst>
          </a:prstGeom>
          <a:noFill/>
          <a:ln>
            <a:solidFill>
              <a:srgbClr val="EE6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Arial" panose="020B0604020202020204" pitchFamily="34" charset="0"/>
              <a:cs typeface="Arial" panose="020B0604020202020204" pitchFamily="34" charset="0"/>
            </a:endParaRPr>
          </a:p>
        </p:txBody>
      </p:sp>
      <p:sp>
        <p:nvSpPr>
          <p:cNvPr id="21" name="TextBox 10">
            <a:extLst>
              <a:ext uri="{FF2B5EF4-FFF2-40B4-BE49-F238E27FC236}">
                <a16:creationId xmlns:a16="http://schemas.microsoft.com/office/drawing/2014/main" id="{6567733C-97B2-DE4A-BBB1-88B678E6DF4A}"/>
              </a:ext>
            </a:extLst>
          </p:cNvPr>
          <p:cNvSpPr txBox="1"/>
          <p:nvPr/>
        </p:nvSpPr>
        <p:spPr>
          <a:xfrm>
            <a:off x="494105" y="2434360"/>
            <a:ext cx="2064216" cy="546297"/>
          </a:xfrm>
          <a:prstGeom prst="rect">
            <a:avLst/>
          </a:prstGeom>
          <a:noFill/>
        </p:spPr>
        <p:txBody>
          <a:bodyPr wrap="square" lIns="68573" tIns="34287" rIns="68573" bIns="34287" rtlCol="0">
            <a:spAutoFit/>
          </a:bodyPr>
          <a:lstStyle/>
          <a:p>
            <a:r>
              <a:rPr lang="en-US" sz="2000" b="1">
                <a:latin typeface="Arial" panose="020B0604020202020204" pitchFamily="34" charset="0"/>
                <a:ea typeface="微軟正黑體" panose="020B0604030504040204" pitchFamily="34" charset="-120"/>
                <a:cs typeface="Arial" pitchFamily="34" charset="0"/>
                <a:sym typeface="Arial" panose="020B0604020202020204" pitchFamily="34" charset="0"/>
              </a:rPr>
              <a:t>TS-h973AX-8</a:t>
            </a:r>
            <a:r>
              <a:rPr lang="en-US" altLang="zh-TW" sz="2000" b="1">
                <a:latin typeface="Arial" panose="020B0604020202020204" pitchFamily="34" charset="0"/>
                <a:ea typeface="微軟正黑體" panose="020B0604030504040204" pitchFamily="34" charset="-120"/>
                <a:cs typeface="Arial" pitchFamily="34" charset="0"/>
                <a:sym typeface="Arial" panose="020B0604020202020204" pitchFamily="34" charset="0"/>
              </a:rPr>
              <a:t>G</a:t>
            </a:r>
            <a:r>
              <a:rPr lang="en-US" sz="2000" b="1">
                <a:latin typeface="Arial" panose="020B0604020202020204" pitchFamily="34" charset="0"/>
                <a:ea typeface="微軟正黑體" panose="020B0604030504040204" pitchFamily="34" charset="-120"/>
                <a:cs typeface="Arial" pitchFamily="34" charset="0"/>
                <a:sym typeface="Arial" panose="020B0604020202020204" pitchFamily="34" charset="0"/>
              </a:rPr>
              <a:t> </a:t>
            </a:r>
          </a:p>
          <a:p>
            <a:r>
              <a:rPr lang="en-US" sz="1100" b="1">
                <a:latin typeface="Arial" panose="020B0604020202020204" pitchFamily="34" charset="0"/>
                <a:ea typeface="微軟正黑體" panose="020B0604030504040204" pitchFamily="34" charset="-120"/>
                <a:cs typeface="Arial" pitchFamily="34" charset="0"/>
                <a:sym typeface="Arial" panose="020B0604020202020204" pitchFamily="34" charset="0"/>
              </a:rPr>
              <a:t>8 GB RAM (1 x 8 GB)</a:t>
            </a:r>
          </a:p>
        </p:txBody>
      </p:sp>
      <p:sp>
        <p:nvSpPr>
          <p:cNvPr id="8" name="矩形 7">
            <a:extLst>
              <a:ext uri="{FF2B5EF4-FFF2-40B4-BE49-F238E27FC236}">
                <a16:creationId xmlns:a16="http://schemas.microsoft.com/office/drawing/2014/main" id="{42847AC9-C404-497C-BE2C-FF102CD9D05D}"/>
              </a:ext>
            </a:extLst>
          </p:cNvPr>
          <p:cNvSpPr/>
          <p:nvPr/>
        </p:nvSpPr>
        <p:spPr>
          <a:xfrm>
            <a:off x="4218139" y="1822699"/>
            <a:ext cx="1929241" cy="337570"/>
          </a:xfrm>
          <a:prstGeom prst="rect">
            <a:avLst/>
          </a:prstGeom>
          <a:solidFill>
            <a:srgbClr val="3E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Step 1: remove disk trays</a:t>
            </a:r>
            <a:endParaRPr lang="zh-TW" altLang="en-US"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8" name="矩形 17">
            <a:extLst>
              <a:ext uri="{FF2B5EF4-FFF2-40B4-BE49-F238E27FC236}">
                <a16:creationId xmlns:a16="http://schemas.microsoft.com/office/drawing/2014/main" id="{6938D251-04AC-4803-BE29-AA0BEA49F930}"/>
              </a:ext>
            </a:extLst>
          </p:cNvPr>
          <p:cNvSpPr/>
          <p:nvPr/>
        </p:nvSpPr>
        <p:spPr>
          <a:xfrm>
            <a:off x="6655696" y="1407007"/>
            <a:ext cx="1929241" cy="337570"/>
          </a:xfrm>
          <a:prstGeom prst="rect">
            <a:avLst/>
          </a:prstGeom>
          <a:solidFill>
            <a:srgbClr val="3E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Step 2: pull the clippers</a:t>
            </a:r>
            <a:endParaRPr lang="zh-TW" altLang="en-US"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0" name="矩形 19">
            <a:extLst>
              <a:ext uri="{FF2B5EF4-FFF2-40B4-BE49-F238E27FC236}">
                <a16:creationId xmlns:a16="http://schemas.microsoft.com/office/drawing/2014/main" id="{AFD62014-67D1-4D91-9C39-930AC19E42EA}"/>
              </a:ext>
            </a:extLst>
          </p:cNvPr>
          <p:cNvSpPr/>
          <p:nvPr/>
        </p:nvSpPr>
        <p:spPr>
          <a:xfrm>
            <a:off x="6652521" y="3161874"/>
            <a:ext cx="1929241" cy="437725"/>
          </a:xfrm>
          <a:prstGeom prst="rect">
            <a:avLst/>
          </a:prstGeom>
          <a:solidFill>
            <a:srgbClr val="3E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Step 3: replace the RAM module</a:t>
            </a:r>
            <a:endParaRPr lang="zh-TW" altLang="en-US"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7" name="Google Shape;2763;p30">
            <a:extLst>
              <a:ext uri="{FF2B5EF4-FFF2-40B4-BE49-F238E27FC236}">
                <a16:creationId xmlns:a16="http://schemas.microsoft.com/office/drawing/2014/main" id="{808A333B-3CC0-448B-A3F9-EE94EEDD5322}"/>
              </a:ext>
            </a:extLst>
          </p:cNvPr>
          <p:cNvSpPr/>
          <p:nvPr/>
        </p:nvSpPr>
        <p:spPr>
          <a:xfrm rot="5400000">
            <a:off x="3675857" y="2491715"/>
            <a:ext cx="546297" cy="1426096"/>
          </a:xfrm>
          <a:prstGeom prst="downArrow">
            <a:avLst>
              <a:gd name="adj1" fmla="val 50000"/>
              <a:gd name="adj2" fmla="val 50000"/>
            </a:avLst>
          </a:prstGeom>
          <a:gradFill>
            <a:gsLst>
              <a:gs pos="0">
                <a:srgbClr val="EE6D2B">
                  <a:alpha val="29000"/>
                </a:srgbClr>
              </a:gs>
              <a:gs pos="100000">
                <a:srgbClr val="EE6D2B"/>
              </a:gs>
            </a:gsLst>
            <a:lin ang="5400000" scaled="1"/>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zh-TW" altLang="en-US" sz="1400" b="0" i="0" u="none" strike="noStrike" cap="none">
              <a:solidFill>
                <a:schemeClr val="lt1"/>
              </a:solidFill>
              <a:latin typeface="Arial" panose="020B0604020202020204" pitchFamily="34" charset="0"/>
              <a:ea typeface="Calibri"/>
              <a:cs typeface="Arial" panose="020B0604020202020204" pitchFamily="34" charset="0"/>
              <a:sym typeface="Calibri"/>
            </a:endParaRPr>
          </a:p>
        </p:txBody>
      </p:sp>
      <p:sp>
        <p:nvSpPr>
          <p:cNvPr id="40" name="矩形: 圓角 39">
            <a:extLst>
              <a:ext uri="{FF2B5EF4-FFF2-40B4-BE49-F238E27FC236}">
                <a16:creationId xmlns:a16="http://schemas.microsoft.com/office/drawing/2014/main" id="{BA481273-2E25-4F86-86D0-587F10E4D9E8}"/>
              </a:ext>
            </a:extLst>
          </p:cNvPr>
          <p:cNvSpPr/>
          <p:nvPr/>
        </p:nvSpPr>
        <p:spPr>
          <a:xfrm>
            <a:off x="548081" y="1440427"/>
            <a:ext cx="1499159" cy="346243"/>
          </a:xfrm>
          <a:prstGeom prst="roundRect">
            <a:avLst>
              <a:gd name="adj" fmla="val 4917"/>
            </a:avLst>
          </a:prstGeom>
          <a:gradFill>
            <a:gsLst>
              <a:gs pos="100000">
                <a:srgbClr val="7B5723"/>
              </a:gs>
              <a:gs pos="0">
                <a:srgbClr val="986C2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9" name="TextBox 10">
            <a:extLst>
              <a:ext uri="{FF2B5EF4-FFF2-40B4-BE49-F238E27FC236}">
                <a16:creationId xmlns:a16="http://schemas.microsoft.com/office/drawing/2014/main" id="{DDA3F9D2-8E23-1648-8EB1-BF9855FB8BD9}"/>
              </a:ext>
            </a:extLst>
          </p:cNvPr>
          <p:cNvSpPr txBox="1"/>
          <p:nvPr/>
        </p:nvSpPr>
        <p:spPr>
          <a:xfrm>
            <a:off x="645314" y="1445148"/>
            <a:ext cx="1401926" cy="346243"/>
          </a:xfrm>
          <a:prstGeom prst="rect">
            <a:avLst/>
          </a:prstGeom>
          <a:noFill/>
        </p:spPr>
        <p:txBody>
          <a:bodyPr wrap="square" lIns="68573" tIns="34287" rIns="68573" bIns="34287" rtlCol="0">
            <a:spAutoFit/>
          </a:bodyPr>
          <a:lstStyle/>
          <a:p>
            <a:r>
              <a:rPr lang="en-US" altLang="zh-CN" sz="1800" b="1">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NAS </a:t>
            </a:r>
            <a:r>
              <a:rPr lang="en-US" altLang="zh-TW" sz="1800" b="1">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rPr>
              <a:t>SKUs</a:t>
            </a:r>
            <a:endParaRPr lang="en-US" altLang="zh-CN" sz="1800" b="1">
              <a:solidFill>
                <a:schemeClr val="bg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p:txBody>
      </p:sp>
    </p:spTree>
    <p:extLst>
      <p:ext uri="{BB962C8B-B14F-4D97-AF65-F5344CB8AC3E}">
        <p14:creationId xmlns:p14="http://schemas.microsoft.com/office/powerpoint/2010/main" val="3532388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群組 29">
            <a:extLst>
              <a:ext uri="{FF2B5EF4-FFF2-40B4-BE49-F238E27FC236}">
                <a16:creationId xmlns:a16="http://schemas.microsoft.com/office/drawing/2014/main" id="{43EF9E96-71C4-44E8-B159-4ED454378FDB}"/>
              </a:ext>
            </a:extLst>
          </p:cNvPr>
          <p:cNvGrpSpPr/>
          <p:nvPr/>
        </p:nvGrpSpPr>
        <p:grpSpPr>
          <a:xfrm>
            <a:off x="3546319" y="2610093"/>
            <a:ext cx="2096348" cy="2319798"/>
            <a:chOff x="4390473" y="1208518"/>
            <a:chExt cx="2825938" cy="3305613"/>
          </a:xfrm>
        </p:grpSpPr>
        <p:sp>
          <p:nvSpPr>
            <p:cNvPr id="31" name="矩形: 圓角化對角角落 30">
              <a:extLst>
                <a:ext uri="{FF2B5EF4-FFF2-40B4-BE49-F238E27FC236}">
                  <a16:creationId xmlns:a16="http://schemas.microsoft.com/office/drawing/2014/main" id="{498812F1-962B-4FDE-9E08-7F72D95A4323}"/>
                </a:ext>
              </a:extLst>
            </p:cNvPr>
            <p:cNvSpPr/>
            <p:nvPr/>
          </p:nvSpPr>
          <p:spPr>
            <a:xfrm>
              <a:off x="4432579" y="1268807"/>
              <a:ext cx="2743049" cy="3245324"/>
            </a:xfrm>
            <a:prstGeom prst="round2DiagRect">
              <a:avLst>
                <a:gd name="adj1" fmla="val 3291"/>
                <a:gd name="adj2" fmla="val 3608"/>
              </a:avLst>
            </a:prstGeom>
            <a:noFill/>
            <a:ln w="57150">
              <a:solidFill>
                <a:srgbClr val="8F652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750">
                <a:solidFill>
                  <a:schemeClr val="bg1"/>
                </a:solidFill>
                <a:latin typeface="Arial" panose="020B0604020202020204" pitchFamily="34" charset="0"/>
                <a:cs typeface="Arial" panose="020B0604020202020204" pitchFamily="34" charset="0"/>
              </a:endParaRPr>
            </a:p>
          </p:txBody>
        </p:sp>
        <p:sp>
          <p:nvSpPr>
            <p:cNvPr id="32" name="矩形: 圓角化同側角落 31">
              <a:extLst>
                <a:ext uri="{FF2B5EF4-FFF2-40B4-BE49-F238E27FC236}">
                  <a16:creationId xmlns:a16="http://schemas.microsoft.com/office/drawing/2014/main" id="{2E68E09D-F161-4A3A-A03F-C3757FB49B59}"/>
                </a:ext>
              </a:extLst>
            </p:cNvPr>
            <p:cNvSpPr/>
            <p:nvPr/>
          </p:nvSpPr>
          <p:spPr>
            <a:xfrm>
              <a:off x="4390473" y="1208518"/>
              <a:ext cx="2825938" cy="496077"/>
            </a:xfrm>
            <a:prstGeom prst="round2SameRect">
              <a:avLst>
                <a:gd name="adj1" fmla="val 7874"/>
                <a:gd name="adj2" fmla="val 0"/>
              </a:avLst>
            </a:prstGeom>
            <a:gradFill>
              <a:gsLst>
                <a:gs pos="100000">
                  <a:srgbClr val="7D5924"/>
                </a:gs>
                <a:gs pos="0">
                  <a:srgbClr val="9E712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bg1"/>
                </a:solidFill>
                <a:latin typeface="Arial" panose="020B0604020202020204" pitchFamily="34" charset="0"/>
                <a:cs typeface="Arial" panose="020B0604020202020204" pitchFamily="34" charset="0"/>
              </a:endParaRPr>
            </a:p>
          </p:txBody>
        </p:sp>
      </p:grpSp>
      <p:grpSp>
        <p:nvGrpSpPr>
          <p:cNvPr id="25" name="群組 24">
            <a:extLst>
              <a:ext uri="{FF2B5EF4-FFF2-40B4-BE49-F238E27FC236}">
                <a16:creationId xmlns:a16="http://schemas.microsoft.com/office/drawing/2014/main" id="{62B0CD18-300B-418D-A2BF-CA1D7C8BBAC3}"/>
              </a:ext>
            </a:extLst>
          </p:cNvPr>
          <p:cNvGrpSpPr/>
          <p:nvPr/>
        </p:nvGrpSpPr>
        <p:grpSpPr>
          <a:xfrm>
            <a:off x="5985501" y="2614152"/>
            <a:ext cx="2096348" cy="2319798"/>
            <a:chOff x="4390473" y="1208518"/>
            <a:chExt cx="2825938" cy="3305613"/>
          </a:xfrm>
        </p:grpSpPr>
        <p:sp>
          <p:nvSpPr>
            <p:cNvPr id="26" name="矩形: 圓角化對角角落 25">
              <a:extLst>
                <a:ext uri="{FF2B5EF4-FFF2-40B4-BE49-F238E27FC236}">
                  <a16:creationId xmlns:a16="http://schemas.microsoft.com/office/drawing/2014/main" id="{DD80E9D7-F0CC-47B2-A720-8D4473A74CE0}"/>
                </a:ext>
              </a:extLst>
            </p:cNvPr>
            <p:cNvSpPr/>
            <p:nvPr/>
          </p:nvSpPr>
          <p:spPr>
            <a:xfrm>
              <a:off x="4432579" y="1268807"/>
              <a:ext cx="2743049" cy="3245324"/>
            </a:xfrm>
            <a:prstGeom prst="round2DiagRect">
              <a:avLst>
                <a:gd name="adj1" fmla="val 3291"/>
                <a:gd name="adj2" fmla="val 3608"/>
              </a:avLst>
            </a:prstGeom>
            <a:noFill/>
            <a:ln w="57150">
              <a:solidFill>
                <a:srgbClr val="8F652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750">
                <a:solidFill>
                  <a:schemeClr val="bg1"/>
                </a:solidFill>
                <a:latin typeface="Arial" panose="020B0604020202020204" pitchFamily="34" charset="0"/>
                <a:cs typeface="Arial" panose="020B0604020202020204" pitchFamily="34" charset="0"/>
              </a:endParaRPr>
            </a:p>
          </p:txBody>
        </p:sp>
        <p:sp>
          <p:nvSpPr>
            <p:cNvPr id="27" name="矩形: 圓角化同側角落 26">
              <a:extLst>
                <a:ext uri="{FF2B5EF4-FFF2-40B4-BE49-F238E27FC236}">
                  <a16:creationId xmlns:a16="http://schemas.microsoft.com/office/drawing/2014/main" id="{1AA4E4BA-FCDC-4F27-9E1E-4C4C3E0CE1B6}"/>
                </a:ext>
              </a:extLst>
            </p:cNvPr>
            <p:cNvSpPr/>
            <p:nvPr/>
          </p:nvSpPr>
          <p:spPr>
            <a:xfrm>
              <a:off x="4390473" y="1208518"/>
              <a:ext cx="2825938" cy="496077"/>
            </a:xfrm>
            <a:prstGeom prst="round2SameRect">
              <a:avLst>
                <a:gd name="adj1" fmla="val 7874"/>
                <a:gd name="adj2" fmla="val 0"/>
              </a:avLst>
            </a:prstGeom>
            <a:gradFill>
              <a:gsLst>
                <a:gs pos="100000">
                  <a:srgbClr val="7D5924"/>
                </a:gs>
                <a:gs pos="0">
                  <a:srgbClr val="9E712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bg1"/>
                </a:solidFill>
                <a:latin typeface="Arial" panose="020B0604020202020204" pitchFamily="34" charset="0"/>
                <a:cs typeface="Arial" panose="020B0604020202020204" pitchFamily="34" charset="0"/>
              </a:endParaRPr>
            </a:p>
          </p:txBody>
        </p:sp>
      </p:grpSp>
      <p:pic>
        <p:nvPicPr>
          <p:cNvPr id="4" name="圖片 6">
            <a:extLst>
              <a:ext uri="{FF2B5EF4-FFF2-40B4-BE49-F238E27FC236}">
                <a16:creationId xmlns:a16="http://schemas.microsoft.com/office/drawing/2014/main" id="{0B1DEBB8-8009-4F9E-BE20-12236F5293C0}"/>
              </a:ext>
            </a:extLst>
          </p:cNvPr>
          <p:cNvPicPr>
            <a:picLocks noChangeAspect="1"/>
          </p:cNvPicPr>
          <p:nvPr/>
        </p:nvPicPr>
        <p:blipFill rotWithShape="1">
          <a:blip r:embed="rId3"/>
          <a:srcRect l="61688" b="14251"/>
          <a:stretch/>
        </p:blipFill>
        <p:spPr>
          <a:xfrm>
            <a:off x="-1" y="851060"/>
            <a:ext cx="3066858" cy="4292440"/>
          </a:xfrm>
          <a:prstGeom prst="rect">
            <a:avLst/>
          </a:prstGeom>
          <a:effectLst>
            <a:outerShdw blurRad="50800" dist="38100" dir="2700000" algn="tl" rotWithShape="0">
              <a:prstClr val="black">
                <a:alpha val="40000"/>
              </a:prstClr>
            </a:outerShdw>
          </a:effectLst>
        </p:spPr>
      </p:pic>
      <p:sp>
        <p:nvSpPr>
          <p:cNvPr id="68" name="矩形 67">
            <a:extLst>
              <a:ext uri="{FF2B5EF4-FFF2-40B4-BE49-F238E27FC236}">
                <a16:creationId xmlns:a16="http://schemas.microsoft.com/office/drawing/2014/main" id="{2B49CF6D-5DB3-4E27-9FD1-62C04EACD438}"/>
              </a:ext>
            </a:extLst>
          </p:cNvPr>
          <p:cNvSpPr/>
          <p:nvPr/>
        </p:nvSpPr>
        <p:spPr>
          <a:xfrm>
            <a:off x="6296875" y="2642467"/>
            <a:ext cx="1486305" cy="307777"/>
          </a:xfrm>
          <a:prstGeom prst="rect">
            <a:avLst/>
          </a:prstGeom>
        </p:spPr>
        <p:txBody>
          <a:bodyPr wrap="none">
            <a:spAutoFit/>
          </a:bodyPr>
          <a:lstStyle/>
          <a:p>
            <a:pPr algn="ctr" fontAlgn="base"/>
            <a:r>
              <a:rPr lang="en-US" altLang="zh-TW" b="1">
                <a:solidFill>
                  <a:schemeClr val="bg1"/>
                </a:solidFill>
                <a:latin typeface="Arial" panose="020B0604020202020204" pitchFamily="34" charset="0"/>
                <a:cs typeface="Arial" panose="020B0604020202020204" pitchFamily="34" charset="0"/>
              </a:rPr>
              <a:t>Existing cables</a:t>
            </a:r>
            <a:endParaRPr lang="zh-TW" altLang="en-US" b="1">
              <a:solidFill>
                <a:schemeClr val="bg1"/>
              </a:solidFill>
              <a:latin typeface="Arial" panose="020B0604020202020204" pitchFamily="34" charset="0"/>
              <a:cs typeface="Arial" panose="020B0604020202020204" pitchFamily="34" charset="0"/>
            </a:endParaRPr>
          </a:p>
        </p:txBody>
      </p:sp>
      <p:sp>
        <p:nvSpPr>
          <p:cNvPr id="3" name="標題 2">
            <a:extLst>
              <a:ext uri="{FF2B5EF4-FFF2-40B4-BE49-F238E27FC236}">
                <a16:creationId xmlns:a16="http://schemas.microsoft.com/office/drawing/2014/main" id="{F8F2E3A8-5A1E-A046-8BCD-90196836526B}"/>
              </a:ext>
            </a:extLst>
          </p:cNvPr>
          <p:cNvSpPr>
            <a:spLocks noGrp="1"/>
          </p:cNvSpPr>
          <p:nvPr>
            <p:ph type="title"/>
          </p:nvPr>
        </p:nvSpPr>
        <p:spPr>
          <a:xfrm>
            <a:off x="-9144" y="127254"/>
            <a:ext cx="9143999" cy="816119"/>
          </a:xfrm>
        </p:spPr>
        <p:txBody>
          <a:bodyPr>
            <a:normAutofit fontScale="90000"/>
          </a:bodyPr>
          <a:lstStyle/>
          <a:p>
            <a:r>
              <a:rPr lang="en-US" altLang="zh-CN" sz="2800">
                <a:latin typeface="Arial" panose="020B0604020202020204" pitchFamily="34" charset="0"/>
                <a:cs typeface="Arial" panose="020B0604020202020204" pitchFamily="34" charset="0"/>
              </a:rPr>
              <a:t>Invest in higher speeds now and save more! Dual </a:t>
            </a:r>
            <a:r>
              <a:rPr lang="en-US" altLang="zh-TW" sz="2800">
                <a:latin typeface="Arial" panose="020B0604020202020204" pitchFamily="34" charset="0"/>
                <a:cs typeface="Arial" panose="020B0604020202020204" pitchFamily="34" charset="0"/>
              </a:rPr>
              <a:t>2.5</a:t>
            </a:r>
            <a:r>
              <a:rPr lang="en-US" altLang="zh-CN" sz="2800">
                <a:latin typeface="Arial" panose="020B0604020202020204" pitchFamily="34" charset="0"/>
                <a:cs typeface="Arial" panose="020B0604020202020204" pitchFamily="34" charset="0"/>
              </a:rPr>
              <a:t>GbE </a:t>
            </a:r>
            <a:br>
              <a:rPr lang="en-US" altLang="zh-CN" sz="2800">
                <a:latin typeface="Arial" panose="020B0604020202020204" pitchFamily="34" charset="0"/>
                <a:cs typeface="Arial" panose="020B0604020202020204" pitchFamily="34" charset="0"/>
              </a:rPr>
            </a:br>
            <a:r>
              <a:rPr lang="en-US" altLang="zh-TW" sz="2800">
                <a:latin typeface="Arial" panose="020B0604020202020204" pitchFamily="34" charset="0"/>
                <a:cs typeface="Arial" panose="020B0604020202020204" pitchFamily="34" charset="0"/>
              </a:rPr>
              <a:t>NAS for large file transfer and intensive access</a:t>
            </a:r>
            <a:endParaRPr kumimoji="1" lang="zh-TW" altLang="en-US" sz="3100">
              <a:latin typeface="Arial" panose="020B0604020202020204" pitchFamily="34" charset="0"/>
              <a:cs typeface="Arial" panose="020B0604020202020204" pitchFamily="34" charset="0"/>
            </a:endParaRPr>
          </a:p>
        </p:txBody>
      </p:sp>
      <p:sp>
        <p:nvSpPr>
          <p:cNvPr id="2" name="文字版面配置區 1">
            <a:extLst>
              <a:ext uri="{FF2B5EF4-FFF2-40B4-BE49-F238E27FC236}">
                <a16:creationId xmlns:a16="http://schemas.microsoft.com/office/drawing/2014/main" id="{96478F1E-F397-6E48-94D8-1FDC129BFE1E}"/>
              </a:ext>
            </a:extLst>
          </p:cNvPr>
          <p:cNvSpPr>
            <a:spLocks noGrp="1"/>
          </p:cNvSpPr>
          <p:nvPr>
            <p:ph type="body" idx="4294967295"/>
          </p:nvPr>
        </p:nvSpPr>
        <p:spPr>
          <a:xfrm>
            <a:off x="4361279" y="2152100"/>
            <a:ext cx="1835150" cy="365125"/>
          </a:xfrm>
        </p:spPr>
        <p:txBody>
          <a:bodyPr>
            <a:noAutofit/>
          </a:bodyPr>
          <a:lstStyle/>
          <a:p>
            <a:pPr marL="0" indent="0">
              <a:buNone/>
            </a:pPr>
            <a:r>
              <a:rPr kumimoji="1" lang="en-US" altLang="zh-CN" sz="1600" b="1">
                <a:solidFill>
                  <a:srgbClr val="1B305E"/>
                </a:solidFill>
                <a:latin typeface="Arial" panose="020B0604020202020204" pitchFamily="34" charset="0"/>
                <a:cs typeface="Arial" panose="020B0604020202020204" pitchFamily="34" charset="0"/>
              </a:rPr>
              <a:t>2.5GbE benefits</a:t>
            </a:r>
          </a:p>
        </p:txBody>
      </p:sp>
      <p:sp>
        <p:nvSpPr>
          <p:cNvPr id="5" name="矩形 4">
            <a:extLst>
              <a:ext uri="{FF2B5EF4-FFF2-40B4-BE49-F238E27FC236}">
                <a16:creationId xmlns:a16="http://schemas.microsoft.com/office/drawing/2014/main" id="{D85567D0-BF4E-0C4C-8607-CAD7F3F3D3D8}"/>
              </a:ext>
            </a:extLst>
          </p:cNvPr>
          <p:cNvSpPr/>
          <p:nvPr/>
        </p:nvSpPr>
        <p:spPr>
          <a:xfrm rot="16200000">
            <a:off x="847011" y="2377359"/>
            <a:ext cx="569769" cy="758810"/>
          </a:xfrm>
          <a:prstGeom prst="rect">
            <a:avLst/>
          </a:prstGeom>
          <a:noFill/>
          <a:ln w="25400" cap="flat" cmpd="sng">
            <a:solidFill>
              <a:srgbClr val="EE6D2B"/>
            </a:solidFill>
            <a:prstDash val="solid"/>
            <a:round/>
            <a:headEnd type="none" w="med" len="med"/>
            <a:tailEnd type="oval" w="lg" len="lg"/>
          </a:ln>
          <a:effectLst/>
        </p:spPr>
        <p:txBody>
          <a:bodyPr rtlCol="0" anchor="ctr"/>
          <a:lstStyle/>
          <a:p>
            <a:pPr algn="ctr"/>
            <a:endParaRPr lang="zh-TW" altLang="en-US">
              <a:solidFill>
                <a:srgbClr val="916409"/>
              </a:solidFill>
              <a:latin typeface="Arial" panose="020B0604020202020204" pitchFamily="34" charset="0"/>
              <a:cs typeface="Arial" panose="020B0604020202020204" pitchFamily="34" charset="0"/>
            </a:endParaRPr>
          </a:p>
        </p:txBody>
      </p:sp>
      <p:sp>
        <p:nvSpPr>
          <p:cNvPr id="36" name="矩形 35">
            <a:extLst>
              <a:ext uri="{FF2B5EF4-FFF2-40B4-BE49-F238E27FC236}">
                <a16:creationId xmlns:a16="http://schemas.microsoft.com/office/drawing/2014/main" id="{6A018C17-0561-2A49-82D3-4BBD82BEDFDB}"/>
              </a:ext>
            </a:extLst>
          </p:cNvPr>
          <p:cNvSpPr/>
          <p:nvPr/>
        </p:nvSpPr>
        <p:spPr>
          <a:xfrm>
            <a:off x="4121644" y="1253173"/>
            <a:ext cx="4806456" cy="584775"/>
          </a:xfrm>
          <a:prstGeom prst="rect">
            <a:avLst/>
          </a:prstGeom>
        </p:spPr>
        <p:txBody>
          <a:bodyPr wrap="square">
            <a:spAutoFit/>
          </a:bodyPr>
          <a:lstStyle/>
          <a:p>
            <a:r>
              <a:rPr kumimoji="1" lang="en-US" altLang="zh-CN" sz="1600">
                <a:latin typeface="Arial" panose="020B0604020202020204" pitchFamily="34" charset="0"/>
                <a:ea typeface="微軟正黑體" panose="020B0604030504040204" pitchFamily="34" charset="-120"/>
                <a:cs typeface="Arial" panose="020B0604020202020204" pitchFamily="34" charset="0"/>
              </a:rPr>
              <a:t>Many 2.5GbE-ready products now:  </a:t>
            </a:r>
          </a:p>
          <a:p>
            <a:r>
              <a:rPr kumimoji="1" lang="en-US" altLang="zh-CN" sz="1600">
                <a:latin typeface="Arial" panose="020B0604020202020204" pitchFamily="34" charset="0"/>
                <a:ea typeface="微軟正黑體" panose="020B0604030504040204" pitchFamily="34" charset="-120"/>
                <a:cs typeface="Arial" panose="020B0604020202020204" pitchFamily="34" charset="0"/>
              </a:rPr>
              <a:t>motherboards, Wi-Fi 6 AP/routers, NICs, switches</a:t>
            </a:r>
          </a:p>
        </p:txBody>
      </p:sp>
      <p:sp>
        <p:nvSpPr>
          <p:cNvPr id="16" name="矩形: 剪去對角角落 15">
            <a:extLst>
              <a:ext uri="{FF2B5EF4-FFF2-40B4-BE49-F238E27FC236}">
                <a16:creationId xmlns:a16="http://schemas.microsoft.com/office/drawing/2014/main" id="{7433CFFA-F210-4541-A935-58919157D5CC}"/>
              </a:ext>
            </a:extLst>
          </p:cNvPr>
          <p:cNvSpPr/>
          <p:nvPr/>
        </p:nvSpPr>
        <p:spPr>
          <a:xfrm rot="10800000" flipH="1">
            <a:off x="468997" y="1210081"/>
            <a:ext cx="2084607" cy="627866"/>
          </a:xfrm>
          <a:prstGeom prst="snip2DiagRect">
            <a:avLst>
              <a:gd name="adj1" fmla="val 0"/>
              <a:gd name="adj2" fmla="val 18523"/>
            </a:avLst>
          </a:prstGeom>
          <a:solidFill>
            <a:srgbClr val="EE6D2B"/>
          </a:solidFill>
          <a:ln w="19050">
            <a:solidFill>
              <a:srgbClr val="EE6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zh-TW" b="1">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7" name="圖形 16">
            <a:extLst>
              <a:ext uri="{FF2B5EF4-FFF2-40B4-BE49-F238E27FC236}">
                <a16:creationId xmlns:a16="http://schemas.microsoft.com/office/drawing/2014/main" id="{597EEF34-6D15-47C9-98AF-54E62CD300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16805" y="1268885"/>
            <a:ext cx="604838" cy="581025"/>
          </a:xfrm>
          <a:prstGeom prst="rect">
            <a:avLst/>
          </a:prstGeom>
        </p:spPr>
      </p:pic>
      <p:sp>
        <p:nvSpPr>
          <p:cNvPr id="20" name="矩形 19">
            <a:extLst>
              <a:ext uri="{FF2B5EF4-FFF2-40B4-BE49-F238E27FC236}">
                <a16:creationId xmlns:a16="http://schemas.microsoft.com/office/drawing/2014/main" id="{8F4B01EB-58FD-45A9-830D-DFDA7F98A3D4}"/>
              </a:ext>
            </a:extLst>
          </p:cNvPr>
          <p:cNvSpPr/>
          <p:nvPr/>
        </p:nvSpPr>
        <p:spPr>
          <a:xfrm>
            <a:off x="518262" y="1262403"/>
            <a:ext cx="2252369" cy="553998"/>
          </a:xfrm>
          <a:prstGeom prst="rect">
            <a:avLst/>
          </a:prstGeom>
        </p:spPr>
        <p:txBody>
          <a:bodyPr wrap="square">
            <a:spAutoFit/>
          </a:bodyPr>
          <a:lstStyle/>
          <a:p>
            <a:pPr lvl="0"/>
            <a:r>
              <a:rPr kumimoji="1"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rPr>
              <a:t>2 x 2.5GbE ports </a:t>
            </a:r>
          </a:p>
          <a:p>
            <a:pPr lvl="0"/>
            <a:r>
              <a:rPr kumimoji="1"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rPr>
              <a:t>(2.5G/1G/100M/10M)</a:t>
            </a:r>
          </a:p>
        </p:txBody>
      </p:sp>
      <p:pic>
        <p:nvPicPr>
          <p:cNvPr id="2050" name="Picture 2">
            <a:extLst>
              <a:ext uri="{FF2B5EF4-FFF2-40B4-BE49-F238E27FC236}">
                <a16:creationId xmlns:a16="http://schemas.microsoft.com/office/drawing/2014/main" id="{CBDD28DB-905F-B54B-AAD6-D0B4DD6F26F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905843" y="2820877"/>
            <a:ext cx="1218751" cy="1372224"/>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a:extLst>
              <a:ext uri="{FF2B5EF4-FFF2-40B4-BE49-F238E27FC236}">
                <a16:creationId xmlns:a16="http://schemas.microsoft.com/office/drawing/2014/main" id="{B709A1E7-81E2-E141-B01A-5B647ABDED46}"/>
              </a:ext>
            </a:extLst>
          </p:cNvPr>
          <p:cNvSpPr/>
          <p:nvPr/>
        </p:nvSpPr>
        <p:spPr>
          <a:xfrm>
            <a:off x="4068238" y="2626297"/>
            <a:ext cx="1090363" cy="307777"/>
          </a:xfrm>
          <a:prstGeom prst="rect">
            <a:avLst/>
          </a:prstGeom>
        </p:spPr>
        <p:txBody>
          <a:bodyPr wrap="none">
            <a:spAutoFit/>
          </a:bodyPr>
          <a:lstStyle/>
          <a:p>
            <a:pPr algn="ctr" fontAlgn="base"/>
            <a:r>
              <a:rPr lang="en-US" altLang="zh-TW" b="1">
                <a:solidFill>
                  <a:schemeClr val="bg1"/>
                </a:solidFill>
                <a:latin typeface="Arial" panose="020B0604020202020204" pitchFamily="34" charset="0"/>
                <a:cs typeface="Arial" panose="020B0604020202020204" pitchFamily="34" charset="0"/>
              </a:rPr>
              <a:t>2.5X faster</a:t>
            </a:r>
            <a:endParaRPr lang="zh-TW" altLang="en-US" b="1">
              <a:solidFill>
                <a:schemeClr val="bg1"/>
              </a:solidFill>
              <a:latin typeface="Arial" panose="020B0604020202020204" pitchFamily="34" charset="0"/>
              <a:cs typeface="Arial" panose="020B0604020202020204" pitchFamily="34" charset="0"/>
            </a:endParaRPr>
          </a:p>
        </p:txBody>
      </p:sp>
      <p:pic>
        <p:nvPicPr>
          <p:cNvPr id="2052" name="Picture 4">
            <a:extLst>
              <a:ext uri="{FF2B5EF4-FFF2-40B4-BE49-F238E27FC236}">
                <a16:creationId xmlns:a16="http://schemas.microsoft.com/office/drawing/2014/main" id="{376E402D-B989-E643-97EC-DC97B40177C7}"/>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70380" y="3107441"/>
            <a:ext cx="925038" cy="1041524"/>
          </a:xfrm>
          <a:prstGeom prst="rect">
            <a:avLst/>
          </a:prstGeom>
          <a:noFill/>
          <a:extLst>
            <a:ext uri="{909E8E84-426E-40DD-AFC4-6F175D3DCCD1}">
              <a14:hiddenFill xmlns:a14="http://schemas.microsoft.com/office/drawing/2010/main">
                <a:solidFill>
                  <a:srgbClr val="FFFFFF"/>
                </a:solidFill>
              </a14:hiddenFill>
            </a:ext>
          </a:extLst>
        </p:spPr>
      </p:pic>
      <p:sp>
        <p:nvSpPr>
          <p:cNvPr id="64" name="文字方塊 63">
            <a:extLst>
              <a:ext uri="{FF2B5EF4-FFF2-40B4-BE49-F238E27FC236}">
                <a16:creationId xmlns:a16="http://schemas.microsoft.com/office/drawing/2014/main" id="{7B8ECA37-6641-4D79-B5EE-8FBB45B82202}"/>
              </a:ext>
            </a:extLst>
          </p:cNvPr>
          <p:cNvSpPr txBox="1"/>
          <p:nvPr/>
        </p:nvSpPr>
        <p:spPr>
          <a:xfrm>
            <a:off x="3732554" y="4308029"/>
            <a:ext cx="1678892" cy="461665"/>
          </a:xfrm>
          <a:prstGeom prst="rect">
            <a:avLst/>
          </a:prstGeom>
          <a:noFill/>
        </p:spPr>
        <p:txBody>
          <a:bodyPr wrap="square">
            <a:spAutoFit/>
          </a:bodyPr>
          <a:lstStyle/>
          <a:p>
            <a:pPr algn="ctr">
              <a:spcBef>
                <a:spcPct val="20000"/>
              </a:spcBef>
              <a:buClrTx/>
              <a:defRPr/>
            </a:pPr>
            <a:r>
              <a:rPr kumimoji="1" lang="en-US" altLang="zh-CN" sz="1200" b="1" kern="1200">
                <a:latin typeface="Arial" panose="020B0604020202020204" pitchFamily="34" charset="0"/>
                <a:ea typeface="微軟正黑體"/>
                <a:cs typeface="Arial" panose="020B0604020202020204" pitchFamily="34" charset="0"/>
              </a:rPr>
              <a:t>2.5GbE offers 2.5X speed over 1GbE</a:t>
            </a:r>
            <a:endParaRPr lang="en-US" altLang="zh-CN" sz="1200" b="1" kern="1200">
              <a:solidFill>
                <a:prstClr val="black"/>
              </a:solidFill>
              <a:latin typeface="Arial" panose="020B0604020202020204" pitchFamily="34" charset="0"/>
              <a:ea typeface="微軟正黑體" pitchFamily="34" charset="-120"/>
              <a:cs typeface="Arial" panose="020B0604020202020204" pitchFamily="34" charset="0"/>
            </a:endParaRPr>
          </a:p>
        </p:txBody>
      </p:sp>
      <p:sp>
        <p:nvSpPr>
          <p:cNvPr id="70" name="文字方塊 69">
            <a:extLst>
              <a:ext uri="{FF2B5EF4-FFF2-40B4-BE49-F238E27FC236}">
                <a16:creationId xmlns:a16="http://schemas.microsoft.com/office/drawing/2014/main" id="{43975718-0BA7-498E-8098-D2D8B9F9E2D3}"/>
              </a:ext>
            </a:extLst>
          </p:cNvPr>
          <p:cNvSpPr txBox="1"/>
          <p:nvPr/>
        </p:nvSpPr>
        <p:spPr>
          <a:xfrm>
            <a:off x="6029951" y="4294750"/>
            <a:ext cx="2034860" cy="498598"/>
          </a:xfrm>
          <a:prstGeom prst="rect">
            <a:avLst/>
          </a:prstGeom>
          <a:noFill/>
        </p:spPr>
        <p:txBody>
          <a:bodyPr wrap="square">
            <a:spAutoFit/>
          </a:bodyPr>
          <a:lstStyle/>
          <a:p>
            <a:pPr algn="ctr">
              <a:spcBef>
                <a:spcPct val="20000"/>
              </a:spcBef>
              <a:buClrTx/>
              <a:defRPr/>
            </a:pPr>
            <a:r>
              <a:rPr kumimoji="1" lang="en-US" altLang="zh-TW" sz="1200" b="1" kern="1200">
                <a:latin typeface="Arial" panose="020B0604020202020204" pitchFamily="34" charset="0"/>
                <a:ea typeface="微軟正黑體"/>
                <a:cs typeface="Arial" panose="020B0604020202020204" pitchFamily="34" charset="0"/>
              </a:rPr>
              <a:t>Works with Cat.5e/</a:t>
            </a:r>
          </a:p>
          <a:p>
            <a:pPr algn="ctr">
              <a:spcBef>
                <a:spcPct val="20000"/>
              </a:spcBef>
              <a:buClrTx/>
              <a:defRPr/>
            </a:pPr>
            <a:r>
              <a:rPr kumimoji="1" lang="en-US" altLang="zh-TW" sz="1200" b="1" kern="1200">
                <a:latin typeface="Arial" panose="020B0604020202020204" pitchFamily="34" charset="0"/>
                <a:ea typeface="微軟正黑體"/>
                <a:cs typeface="Arial" panose="020B0604020202020204" pitchFamily="34" charset="0"/>
              </a:rPr>
              <a:t>Cat.6/ Cat.6A cables</a:t>
            </a:r>
            <a:endParaRPr lang="zh-CN" altLang="en-US" sz="1200" b="1" kern="1200">
              <a:latin typeface="Arial" panose="020B0604020202020204" pitchFamily="34" charset="0"/>
              <a:ea typeface="微軟正黑體"/>
              <a:cs typeface="Arial" panose="020B0604020202020204" pitchFamily="34" charset="0"/>
            </a:endParaRPr>
          </a:p>
        </p:txBody>
      </p:sp>
      <p:pic>
        <p:nvPicPr>
          <p:cNvPr id="21" name="圖形 20">
            <a:extLst>
              <a:ext uri="{FF2B5EF4-FFF2-40B4-BE49-F238E27FC236}">
                <a16:creationId xmlns:a16="http://schemas.microsoft.com/office/drawing/2014/main" id="{86DE33A6-4C02-44BE-BBEB-E67B34083D75}"/>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r="30784"/>
          <a:stretch/>
        </p:blipFill>
        <p:spPr>
          <a:xfrm flipH="1">
            <a:off x="6196429" y="1864376"/>
            <a:ext cx="795458" cy="628650"/>
          </a:xfrm>
          <a:prstGeom prst="rect">
            <a:avLst/>
          </a:prstGeom>
        </p:spPr>
      </p:pic>
      <p:sp>
        <p:nvSpPr>
          <p:cNvPr id="7" name="Google Shape;2763;p30">
            <a:extLst>
              <a:ext uri="{FF2B5EF4-FFF2-40B4-BE49-F238E27FC236}">
                <a16:creationId xmlns:a16="http://schemas.microsoft.com/office/drawing/2014/main" id="{B93E9B21-1D40-488A-80A9-56B14B3C239C}"/>
              </a:ext>
            </a:extLst>
          </p:cNvPr>
          <p:cNvSpPr/>
          <p:nvPr/>
        </p:nvSpPr>
        <p:spPr>
          <a:xfrm rot="10800000">
            <a:off x="689103" y="1890270"/>
            <a:ext cx="546297" cy="577607"/>
          </a:xfrm>
          <a:prstGeom prst="downArrow">
            <a:avLst>
              <a:gd name="adj1" fmla="val 50000"/>
              <a:gd name="adj2" fmla="val 50000"/>
            </a:avLst>
          </a:prstGeom>
          <a:gradFill>
            <a:gsLst>
              <a:gs pos="0">
                <a:srgbClr val="EE6D2B">
                  <a:alpha val="29000"/>
                </a:srgbClr>
              </a:gs>
              <a:gs pos="100000">
                <a:srgbClr val="EE6D2B"/>
              </a:gs>
            </a:gsLst>
            <a:lin ang="5400000" scaled="1"/>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n-TW" sz="1400" b="0" i="0" u="none" strike="noStrike" cap="none">
              <a:solidFill>
                <a:schemeClr val="lt1"/>
              </a:solidFill>
              <a:latin typeface="Arial" panose="020B0604020202020204" pitchFamily="34" charset="0"/>
              <a:ea typeface="Calibri"/>
              <a:cs typeface="Arial" panose="020B0604020202020204" pitchFamily="34" charset="0"/>
              <a:sym typeface="Calibri"/>
            </a:endParaRPr>
          </a:p>
        </p:txBody>
      </p:sp>
    </p:spTree>
    <p:extLst>
      <p:ext uri="{BB962C8B-B14F-4D97-AF65-F5344CB8AC3E}">
        <p14:creationId xmlns:p14="http://schemas.microsoft.com/office/powerpoint/2010/main" val="4169593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6">
            <a:extLst>
              <a:ext uri="{FF2B5EF4-FFF2-40B4-BE49-F238E27FC236}">
                <a16:creationId xmlns:a16="http://schemas.microsoft.com/office/drawing/2014/main" id="{0B1DEBB8-8009-4F9E-BE20-12236F5293C0}"/>
              </a:ext>
            </a:extLst>
          </p:cNvPr>
          <p:cNvPicPr>
            <a:picLocks noChangeAspect="1"/>
          </p:cNvPicPr>
          <p:nvPr/>
        </p:nvPicPr>
        <p:blipFill rotWithShape="1">
          <a:blip r:embed="rId3"/>
          <a:srcRect l="61688" b="14251"/>
          <a:stretch/>
        </p:blipFill>
        <p:spPr>
          <a:xfrm>
            <a:off x="-1" y="851060"/>
            <a:ext cx="3066857" cy="4292440"/>
          </a:xfrm>
          <a:prstGeom prst="rect">
            <a:avLst/>
          </a:prstGeom>
        </p:spPr>
      </p:pic>
      <p:sp>
        <p:nvSpPr>
          <p:cNvPr id="3" name="標題 2">
            <a:extLst>
              <a:ext uri="{FF2B5EF4-FFF2-40B4-BE49-F238E27FC236}">
                <a16:creationId xmlns:a16="http://schemas.microsoft.com/office/drawing/2014/main" id="{F8F2E3A8-5A1E-A046-8BCD-90196836526B}"/>
              </a:ext>
            </a:extLst>
          </p:cNvPr>
          <p:cNvSpPr>
            <a:spLocks noGrp="1"/>
          </p:cNvSpPr>
          <p:nvPr>
            <p:ph type="title"/>
          </p:nvPr>
        </p:nvSpPr>
        <p:spPr>
          <a:xfrm>
            <a:off x="0" y="253535"/>
            <a:ext cx="9143999" cy="816119"/>
          </a:xfrm>
        </p:spPr>
        <p:txBody>
          <a:bodyPr>
            <a:noAutofit/>
          </a:bodyPr>
          <a:lstStyle/>
          <a:p>
            <a:r>
              <a:rPr kumimoji="1" lang="en-US" altLang="zh-TW" sz="2400">
                <a:latin typeface="Arial" panose="020B0604020202020204" pitchFamily="34" charset="0"/>
                <a:cs typeface="Arial" panose="020B0604020202020204" pitchFamily="34" charset="0"/>
              </a:rPr>
              <a:t>Integrated</a:t>
            </a:r>
            <a:r>
              <a:rPr kumimoji="1" lang="zh-TW" altLang="en-US" sz="2400">
                <a:latin typeface="Arial" panose="020B0604020202020204" pitchFamily="34" charset="0"/>
                <a:cs typeface="Arial" panose="020B0604020202020204" pitchFamily="34" charset="0"/>
              </a:rPr>
              <a:t> </a:t>
            </a:r>
            <a:r>
              <a:rPr kumimoji="1" lang="en-US" altLang="zh-TW" sz="2400">
                <a:latin typeface="Arial" panose="020B0604020202020204" pitchFamily="34" charset="0"/>
                <a:cs typeface="Arial" panose="020B0604020202020204" pitchFamily="34" charset="0"/>
              </a:rPr>
              <a:t>10GBASE-T Multi-Gig</a:t>
            </a:r>
            <a:r>
              <a:rPr kumimoji="1" lang="zh-TW" altLang="en-US" sz="2400">
                <a:latin typeface="Arial" panose="020B0604020202020204" pitchFamily="34" charset="0"/>
                <a:cs typeface="Arial" panose="020B0604020202020204" pitchFamily="34" charset="0"/>
              </a:rPr>
              <a:t> </a:t>
            </a:r>
            <a:r>
              <a:rPr kumimoji="1" lang="en-US" altLang="zh-CN" sz="2400">
                <a:latin typeface="Arial" panose="020B0604020202020204" pitchFamily="34" charset="0"/>
                <a:cs typeface="Arial" panose="020B0604020202020204" pitchFamily="34" charset="0"/>
              </a:rPr>
              <a:t>for super efficient workflow</a:t>
            </a:r>
            <a:endParaRPr kumimoji="1" lang="zh-TW" altLang="en-US" sz="2400">
              <a:latin typeface="Arial" panose="020B0604020202020204" pitchFamily="34" charset="0"/>
              <a:cs typeface="Arial" panose="020B0604020202020204" pitchFamily="34" charset="0"/>
            </a:endParaRPr>
          </a:p>
        </p:txBody>
      </p:sp>
      <p:sp>
        <p:nvSpPr>
          <p:cNvPr id="5" name="矩形 4">
            <a:extLst>
              <a:ext uri="{FF2B5EF4-FFF2-40B4-BE49-F238E27FC236}">
                <a16:creationId xmlns:a16="http://schemas.microsoft.com/office/drawing/2014/main" id="{D85567D0-BF4E-0C4C-8607-CAD7F3F3D3D8}"/>
              </a:ext>
            </a:extLst>
          </p:cNvPr>
          <p:cNvSpPr/>
          <p:nvPr/>
        </p:nvSpPr>
        <p:spPr>
          <a:xfrm rot="16200000">
            <a:off x="1019855" y="3933914"/>
            <a:ext cx="511144" cy="648157"/>
          </a:xfrm>
          <a:prstGeom prst="rect">
            <a:avLst/>
          </a:prstGeom>
          <a:noFill/>
          <a:ln w="25400" cap="flat" cmpd="sng">
            <a:solidFill>
              <a:srgbClr val="EE6D2B"/>
            </a:solidFill>
            <a:prstDash val="solid"/>
            <a:round/>
            <a:headEnd type="none" w="med" len="med"/>
            <a:tailEnd type="oval" w="lg" len="lg"/>
          </a:ln>
          <a:effectLst/>
        </p:spPr>
        <p:txBody>
          <a:bodyPr rtlCol="0" anchor="ctr"/>
          <a:lstStyle/>
          <a:p>
            <a:pPr algn="ctr"/>
            <a:endParaRPr lang="zh-TW" altLang="en-US">
              <a:solidFill>
                <a:srgbClr val="916409"/>
              </a:solidFill>
              <a:latin typeface="Arial" panose="020B0604020202020204" pitchFamily="34" charset="0"/>
              <a:cs typeface="Arial" panose="020B0604020202020204" pitchFamily="34" charset="0"/>
            </a:endParaRPr>
          </a:p>
        </p:txBody>
      </p:sp>
      <p:sp>
        <p:nvSpPr>
          <p:cNvPr id="16" name="矩形: 剪去對角角落 15">
            <a:extLst>
              <a:ext uri="{FF2B5EF4-FFF2-40B4-BE49-F238E27FC236}">
                <a16:creationId xmlns:a16="http://schemas.microsoft.com/office/drawing/2014/main" id="{7433CFFA-F210-4541-A935-58919157D5CC}"/>
              </a:ext>
            </a:extLst>
          </p:cNvPr>
          <p:cNvSpPr/>
          <p:nvPr/>
        </p:nvSpPr>
        <p:spPr>
          <a:xfrm rot="10800000" flipH="1">
            <a:off x="873438" y="3074551"/>
            <a:ext cx="2596494" cy="649568"/>
          </a:xfrm>
          <a:prstGeom prst="snip2DiagRect">
            <a:avLst>
              <a:gd name="adj1" fmla="val 0"/>
              <a:gd name="adj2" fmla="val 18523"/>
            </a:avLst>
          </a:prstGeom>
          <a:solidFill>
            <a:srgbClr val="EE6D2B"/>
          </a:solidFill>
          <a:ln w="19050">
            <a:solidFill>
              <a:srgbClr val="EE6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zh-TW" b="1">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0" name="矩形 19">
            <a:extLst>
              <a:ext uri="{FF2B5EF4-FFF2-40B4-BE49-F238E27FC236}">
                <a16:creationId xmlns:a16="http://schemas.microsoft.com/office/drawing/2014/main" id="{8F4B01EB-58FD-45A9-830D-DFDA7F98A3D4}"/>
              </a:ext>
            </a:extLst>
          </p:cNvPr>
          <p:cNvSpPr/>
          <p:nvPr/>
        </p:nvSpPr>
        <p:spPr>
          <a:xfrm>
            <a:off x="876367" y="3134108"/>
            <a:ext cx="2598556" cy="523220"/>
          </a:xfrm>
          <a:prstGeom prst="rect">
            <a:avLst/>
          </a:prstGeom>
        </p:spPr>
        <p:txBody>
          <a:bodyPr wrap="square" lIns="91440" tIns="45720" rIns="91440" bIns="45720" anchor="t">
            <a:spAutoFit/>
          </a:bodyPr>
          <a:lstStyle/>
          <a:p>
            <a:r>
              <a:rPr kumimoji="1" lang="en-US" altLang="zh-TW" b="1">
                <a:solidFill>
                  <a:schemeClr val="bg1"/>
                </a:solidFill>
                <a:latin typeface="Arial" panose="020B0604020202020204" pitchFamily="34" charset="0"/>
                <a:ea typeface="微軟正黑體"/>
                <a:cs typeface="Arial" panose="020B0604020202020204" pitchFamily="34" charset="0"/>
              </a:rPr>
              <a:t>1 x 10GbE Multi-Gig RJ45</a:t>
            </a:r>
            <a:br>
              <a:rPr kumimoji="1" lang="zh-TW" altLang="en-US" b="1">
                <a:solidFill>
                  <a:schemeClr val="bg1"/>
                </a:solidFill>
                <a:latin typeface="Arial" panose="020B0604020202020204" pitchFamily="34" charset="0"/>
                <a:ea typeface="微軟正黑體"/>
                <a:cs typeface="Arial" panose="020B0604020202020204" pitchFamily="34" charset="0"/>
              </a:rPr>
            </a:br>
            <a:r>
              <a:rPr kumimoji="1" lang="en-US" altLang="zh-TW" b="1">
                <a:solidFill>
                  <a:schemeClr val="bg1"/>
                </a:solidFill>
                <a:latin typeface="Arial" panose="020B0604020202020204" pitchFamily="34" charset="0"/>
                <a:ea typeface="微軟正黑體"/>
                <a:cs typeface="Arial" panose="020B0604020202020204" pitchFamily="34" charset="0"/>
              </a:rPr>
              <a:t>(10G/5G/2.5G/1G/100M)</a:t>
            </a:r>
          </a:p>
        </p:txBody>
      </p:sp>
      <p:sp>
        <p:nvSpPr>
          <p:cNvPr id="23" name="矩形 22">
            <a:extLst>
              <a:ext uri="{FF2B5EF4-FFF2-40B4-BE49-F238E27FC236}">
                <a16:creationId xmlns:a16="http://schemas.microsoft.com/office/drawing/2014/main" id="{15901E5A-7C2E-B041-99D3-C76F94446ABD}"/>
              </a:ext>
            </a:extLst>
          </p:cNvPr>
          <p:cNvSpPr/>
          <p:nvPr/>
        </p:nvSpPr>
        <p:spPr>
          <a:xfrm>
            <a:off x="4057409" y="1324479"/>
            <a:ext cx="4073587" cy="2925232"/>
          </a:xfrm>
          <a:prstGeom prst="rect">
            <a:avLst/>
          </a:prstGeom>
          <a:gradFill flip="none" rotWithShape="1">
            <a:gsLst>
              <a:gs pos="0">
                <a:srgbClr val="596056">
                  <a:alpha val="50000"/>
                </a:srgbClr>
              </a:gs>
              <a:gs pos="100000">
                <a:srgbClr val="596056">
                  <a:alpha val="7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53" name="直線接點 52">
            <a:extLst>
              <a:ext uri="{FF2B5EF4-FFF2-40B4-BE49-F238E27FC236}">
                <a16:creationId xmlns:a16="http://schemas.microsoft.com/office/drawing/2014/main" id="{A37C8ACF-348C-4991-9FD5-1AF231197D5E}"/>
              </a:ext>
            </a:extLst>
          </p:cNvPr>
          <p:cNvCxnSpPr>
            <a:cxnSpLocks/>
          </p:cNvCxnSpPr>
          <p:nvPr/>
        </p:nvCxnSpPr>
        <p:spPr>
          <a:xfrm>
            <a:off x="4051340" y="2093610"/>
            <a:ext cx="4073587" cy="0"/>
          </a:xfrm>
          <a:prstGeom prst="line">
            <a:avLst/>
          </a:prstGeom>
          <a:ln w="1270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sp>
        <p:nvSpPr>
          <p:cNvPr id="34" name="文字方塊 33">
            <a:extLst>
              <a:ext uri="{FF2B5EF4-FFF2-40B4-BE49-F238E27FC236}">
                <a16:creationId xmlns:a16="http://schemas.microsoft.com/office/drawing/2014/main" id="{BAA3BE51-77EB-3E46-B50E-307DB3AC0B64}"/>
              </a:ext>
            </a:extLst>
          </p:cNvPr>
          <p:cNvSpPr txBox="1"/>
          <p:nvPr/>
        </p:nvSpPr>
        <p:spPr>
          <a:xfrm rot="16200000">
            <a:off x="3260416" y="4311482"/>
            <a:ext cx="951159" cy="230832"/>
          </a:xfrm>
          <a:prstGeom prst="rect">
            <a:avLst/>
          </a:prstGeom>
          <a:noFill/>
        </p:spPr>
        <p:txBody>
          <a:bodyPr wrap="square" rtlCol="0">
            <a:spAutoFit/>
          </a:bodyPr>
          <a:lstStyle/>
          <a:p>
            <a:r>
              <a:rPr lang="en-US" altLang="zh-TW" sz="900">
                <a:solidFill>
                  <a:schemeClr val="tx1">
                    <a:lumMod val="50000"/>
                    <a:lumOff val="50000"/>
                  </a:schemeClr>
                </a:solidFill>
                <a:latin typeface="Arial" panose="020B0604020202020204" pitchFamily="34" charset="0"/>
                <a:ea typeface="微軟正黑體" panose="020B0604030504040204" pitchFamily="34" charset="-120"/>
                <a:cs typeface="Arial" panose="020B0604020202020204" pitchFamily="34" charset="0"/>
              </a:rPr>
              <a:t>(MB/s)</a:t>
            </a:r>
            <a:endParaRPr lang="zh-TW" altLang="en-US" sz="900">
              <a:solidFill>
                <a:schemeClr val="tx1">
                  <a:lumMod val="50000"/>
                  <a:lumOff val="50000"/>
                </a:schemeClr>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6" name="群組 5">
            <a:extLst>
              <a:ext uri="{FF2B5EF4-FFF2-40B4-BE49-F238E27FC236}">
                <a16:creationId xmlns:a16="http://schemas.microsoft.com/office/drawing/2014/main" id="{7FCC15E5-9CB4-47D4-8F5C-E788ECE0EA53}"/>
              </a:ext>
            </a:extLst>
          </p:cNvPr>
          <p:cNvGrpSpPr/>
          <p:nvPr/>
        </p:nvGrpSpPr>
        <p:grpSpPr>
          <a:xfrm>
            <a:off x="4057409" y="2559652"/>
            <a:ext cx="4073587" cy="1403799"/>
            <a:chOff x="3932869" y="2831064"/>
            <a:chExt cx="4704739" cy="1403799"/>
          </a:xfrm>
        </p:grpSpPr>
        <p:cxnSp>
          <p:nvCxnSpPr>
            <p:cNvPr id="28" name="直線接點 27">
              <a:extLst>
                <a:ext uri="{FF2B5EF4-FFF2-40B4-BE49-F238E27FC236}">
                  <a16:creationId xmlns:a16="http://schemas.microsoft.com/office/drawing/2014/main" id="{32199948-DA53-7D42-88FC-4888069E801B}"/>
                </a:ext>
              </a:extLst>
            </p:cNvPr>
            <p:cNvCxnSpPr>
              <a:cxnSpLocks/>
            </p:cNvCxnSpPr>
            <p:nvPr/>
          </p:nvCxnSpPr>
          <p:spPr>
            <a:xfrm>
              <a:off x="3932869" y="4234863"/>
              <a:ext cx="4704739" cy="0"/>
            </a:xfrm>
            <a:prstGeom prst="line">
              <a:avLst/>
            </a:prstGeom>
            <a:ln w="1270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29" name="直線接點 28">
              <a:extLst>
                <a:ext uri="{FF2B5EF4-FFF2-40B4-BE49-F238E27FC236}">
                  <a16:creationId xmlns:a16="http://schemas.microsoft.com/office/drawing/2014/main" id="{13ADEDF8-442A-7249-B37D-1B19014BB021}"/>
                </a:ext>
              </a:extLst>
            </p:cNvPr>
            <p:cNvCxnSpPr>
              <a:cxnSpLocks/>
            </p:cNvCxnSpPr>
            <p:nvPr/>
          </p:nvCxnSpPr>
          <p:spPr>
            <a:xfrm>
              <a:off x="3932869" y="3771818"/>
              <a:ext cx="4704739" cy="0"/>
            </a:xfrm>
            <a:prstGeom prst="line">
              <a:avLst/>
            </a:prstGeom>
            <a:ln w="1270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30" name="直線接點 29">
              <a:extLst>
                <a:ext uri="{FF2B5EF4-FFF2-40B4-BE49-F238E27FC236}">
                  <a16:creationId xmlns:a16="http://schemas.microsoft.com/office/drawing/2014/main" id="{5A615312-13E8-A946-9B4D-EAFF1F9CEAEE}"/>
                </a:ext>
              </a:extLst>
            </p:cNvPr>
            <p:cNvCxnSpPr>
              <a:cxnSpLocks/>
            </p:cNvCxnSpPr>
            <p:nvPr/>
          </p:nvCxnSpPr>
          <p:spPr>
            <a:xfrm>
              <a:off x="3932869" y="3282060"/>
              <a:ext cx="4704739" cy="0"/>
            </a:xfrm>
            <a:prstGeom prst="line">
              <a:avLst/>
            </a:prstGeom>
            <a:ln w="1270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31" name="直線接點 30">
              <a:extLst>
                <a:ext uri="{FF2B5EF4-FFF2-40B4-BE49-F238E27FC236}">
                  <a16:creationId xmlns:a16="http://schemas.microsoft.com/office/drawing/2014/main" id="{91B65740-9D1C-B043-81C9-F4D88FC0391F}"/>
                </a:ext>
              </a:extLst>
            </p:cNvPr>
            <p:cNvCxnSpPr>
              <a:cxnSpLocks/>
            </p:cNvCxnSpPr>
            <p:nvPr/>
          </p:nvCxnSpPr>
          <p:spPr>
            <a:xfrm>
              <a:off x="3932869" y="2831064"/>
              <a:ext cx="4704739" cy="0"/>
            </a:xfrm>
            <a:prstGeom prst="line">
              <a:avLst/>
            </a:prstGeom>
            <a:ln w="1270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sp>
        <p:nvSpPr>
          <p:cNvPr id="32" name="TextBox 6">
            <a:extLst>
              <a:ext uri="{FF2B5EF4-FFF2-40B4-BE49-F238E27FC236}">
                <a16:creationId xmlns:a16="http://schemas.microsoft.com/office/drawing/2014/main" id="{7DADB265-F510-FD4A-8CA6-F9B9123F549F}"/>
              </a:ext>
            </a:extLst>
          </p:cNvPr>
          <p:cNvSpPr txBox="1"/>
          <p:nvPr/>
        </p:nvSpPr>
        <p:spPr>
          <a:xfrm>
            <a:off x="4700601" y="4275333"/>
            <a:ext cx="1301796" cy="353933"/>
          </a:xfrm>
          <a:prstGeom prst="rect">
            <a:avLst/>
          </a:prstGeom>
          <a:noFill/>
        </p:spPr>
        <p:txBody>
          <a:bodyPr wrap="square" lIns="121908" tIns="60955" rIns="121908" bIns="60955" anchor="t">
            <a:spAutoFit/>
          </a:bodyPr>
          <a:lstStyle/>
          <a:p>
            <a:pPr algn="ctr">
              <a:defRPr/>
            </a:pPr>
            <a:r>
              <a:rPr lang="en-US" sz="15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rPr>
              <a:t>Download</a:t>
            </a:r>
          </a:p>
        </p:txBody>
      </p:sp>
      <p:sp>
        <p:nvSpPr>
          <p:cNvPr id="33" name="TextBox 6">
            <a:extLst>
              <a:ext uri="{FF2B5EF4-FFF2-40B4-BE49-F238E27FC236}">
                <a16:creationId xmlns:a16="http://schemas.microsoft.com/office/drawing/2014/main" id="{DCAC914D-F575-724F-9D3C-5BC2254F660F}"/>
              </a:ext>
            </a:extLst>
          </p:cNvPr>
          <p:cNvSpPr txBox="1"/>
          <p:nvPr/>
        </p:nvSpPr>
        <p:spPr>
          <a:xfrm>
            <a:off x="6239138" y="4275333"/>
            <a:ext cx="1301796" cy="353933"/>
          </a:xfrm>
          <a:prstGeom prst="rect">
            <a:avLst/>
          </a:prstGeom>
          <a:noFill/>
        </p:spPr>
        <p:txBody>
          <a:bodyPr wrap="square" lIns="121908" tIns="60955" rIns="121908" bIns="60955" anchor="t">
            <a:spAutoFit/>
          </a:bodyPr>
          <a:lstStyle/>
          <a:p>
            <a:pPr algn="ctr">
              <a:defRPr/>
            </a:pPr>
            <a:r>
              <a:rPr lang="en-US" altLang="zh-CN" sz="1500">
                <a:solidFill>
                  <a:schemeClr val="tx1">
                    <a:lumMod val="75000"/>
                    <a:lumOff val="25000"/>
                  </a:schemeClr>
                </a:solidFill>
                <a:ea typeface="微軟正黑體"/>
              </a:rPr>
              <a:t>Upload</a:t>
            </a:r>
            <a:endParaRPr lang="zh-TW" altLang="en-US"/>
          </a:p>
        </p:txBody>
      </p:sp>
      <p:sp>
        <p:nvSpPr>
          <p:cNvPr id="35" name="TextBox 6">
            <a:extLst>
              <a:ext uri="{FF2B5EF4-FFF2-40B4-BE49-F238E27FC236}">
                <a16:creationId xmlns:a16="http://schemas.microsoft.com/office/drawing/2014/main" id="{9D2E0277-9A22-3146-BFD9-1C59E4196182}"/>
              </a:ext>
            </a:extLst>
          </p:cNvPr>
          <p:cNvSpPr txBox="1"/>
          <p:nvPr/>
        </p:nvSpPr>
        <p:spPr>
          <a:xfrm>
            <a:off x="4130605" y="1365566"/>
            <a:ext cx="3927195" cy="400099"/>
          </a:xfrm>
          <a:prstGeom prst="rect">
            <a:avLst/>
          </a:prstGeom>
          <a:noFill/>
        </p:spPr>
        <p:txBody>
          <a:bodyPr wrap="square" lIns="121908" tIns="60955" rIns="121908" bIns="60955" anchor="t">
            <a:spAutoFit/>
          </a:bodyPr>
          <a:lstStyle/>
          <a:p>
            <a:pPr algn="ctr">
              <a:defRPr/>
            </a:pPr>
            <a:r>
              <a:rPr lang="en-US" altLang="zh-TW" sz="1800" b="1">
                <a:solidFill>
                  <a:schemeClr val="bg1"/>
                </a:solidFill>
                <a:latin typeface="Arial" panose="020B0604020202020204" pitchFamily="34" charset="0"/>
                <a:ea typeface="微軟正黑體" panose="020B0604030504040204" pitchFamily="34" charset="-120"/>
                <a:cs typeface="Arial" panose="020B0604020202020204" pitchFamily="34" charset="0"/>
              </a:rPr>
              <a:t>1 x 10GbE Windows</a:t>
            </a:r>
            <a:r>
              <a:rPr lang="zh-TW" altLang="en-US" sz="18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800" b="1">
                <a:solidFill>
                  <a:schemeClr val="bg1"/>
                </a:solidFill>
                <a:latin typeface="Arial" panose="020B0604020202020204" pitchFamily="34" charset="0"/>
                <a:ea typeface="微軟正黑體" panose="020B0604030504040204" pitchFamily="34" charset="-120"/>
                <a:cs typeface="Arial" panose="020B0604020202020204" pitchFamily="34" charset="0"/>
              </a:rPr>
              <a:t>File Transfer</a:t>
            </a:r>
            <a:endParaRPr lang="en-US" sz="18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7" name="Shape 80">
            <a:extLst>
              <a:ext uri="{FF2B5EF4-FFF2-40B4-BE49-F238E27FC236}">
                <a16:creationId xmlns:a16="http://schemas.microsoft.com/office/drawing/2014/main" id="{6ED57D60-BCF1-7C4F-8D1F-E3785E9C0F4E}"/>
              </a:ext>
            </a:extLst>
          </p:cNvPr>
          <p:cNvSpPr/>
          <p:nvPr/>
        </p:nvSpPr>
        <p:spPr>
          <a:xfrm>
            <a:off x="6544069" y="2290821"/>
            <a:ext cx="694432" cy="1951418"/>
          </a:xfrm>
          <a:prstGeom prst="rect">
            <a:avLst/>
          </a:prstGeom>
          <a:gradFill>
            <a:gsLst>
              <a:gs pos="100000">
                <a:srgbClr val="EF206D"/>
              </a:gs>
              <a:gs pos="0">
                <a:srgbClr val="F7942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sz="1867">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38" name="Shape 79">
            <a:extLst>
              <a:ext uri="{FF2B5EF4-FFF2-40B4-BE49-F238E27FC236}">
                <a16:creationId xmlns:a16="http://schemas.microsoft.com/office/drawing/2014/main" id="{0D35A513-2079-5444-B252-BA8262897FAF}"/>
              </a:ext>
            </a:extLst>
          </p:cNvPr>
          <p:cNvSpPr/>
          <p:nvPr/>
        </p:nvSpPr>
        <p:spPr>
          <a:xfrm>
            <a:off x="4997365" y="1873254"/>
            <a:ext cx="719134" cy="2364198"/>
          </a:xfrm>
          <a:prstGeom prst="rect">
            <a:avLst/>
          </a:prstGeom>
          <a:gradFill>
            <a:gsLst>
              <a:gs pos="100000">
                <a:srgbClr val="254BFF"/>
              </a:gs>
              <a:gs pos="0">
                <a:srgbClr val="83FFE4"/>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sz="1867">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39" name="TextBox 20">
            <a:extLst>
              <a:ext uri="{FF2B5EF4-FFF2-40B4-BE49-F238E27FC236}">
                <a16:creationId xmlns:a16="http://schemas.microsoft.com/office/drawing/2014/main" id="{D13F92EB-0E26-054F-B39A-0BD145FE8AC0}"/>
              </a:ext>
            </a:extLst>
          </p:cNvPr>
          <p:cNvSpPr txBox="1"/>
          <p:nvPr/>
        </p:nvSpPr>
        <p:spPr>
          <a:xfrm>
            <a:off x="5009717" y="1933098"/>
            <a:ext cx="694081" cy="292388"/>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gn="ctr"/>
            <a:r>
              <a:rPr lang="en-US" sz="1300" b="1">
                <a:latin typeface="Arial" panose="020B0604020202020204" pitchFamily="34" charset="0"/>
                <a:ea typeface="微軟正黑體" panose="020B0604030504040204" pitchFamily="34" charset="-120"/>
                <a:cs typeface="Arial" panose="020B0604020202020204" pitchFamily="34" charset="0"/>
              </a:rPr>
              <a:t>1167</a:t>
            </a:r>
          </a:p>
        </p:txBody>
      </p:sp>
      <p:sp>
        <p:nvSpPr>
          <p:cNvPr id="40" name="TextBox 20">
            <a:extLst>
              <a:ext uri="{FF2B5EF4-FFF2-40B4-BE49-F238E27FC236}">
                <a16:creationId xmlns:a16="http://schemas.microsoft.com/office/drawing/2014/main" id="{0D890262-7746-A045-9B1F-0AF5F2AD4233}"/>
              </a:ext>
            </a:extLst>
          </p:cNvPr>
          <p:cNvSpPr txBox="1"/>
          <p:nvPr/>
        </p:nvSpPr>
        <p:spPr>
          <a:xfrm>
            <a:off x="6639848" y="2339490"/>
            <a:ext cx="561730" cy="292388"/>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altLang="zh-TW" sz="1300" b="1">
                <a:solidFill>
                  <a:schemeClr val="bg1"/>
                </a:solidFill>
                <a:latin typeface="Arial" panose="020B0604020202020204" pitchFamily="34" charset="0"/>
                <a:ea typeface="微軟正黑體" panose="020B0604030504040204" pitchFamily="34" charset="-120"/>
                <a:cs typeface="Arial" panose="020B0604020202020204" pitchFamily="34" charset="0"/>
              </a:rPr>
              <a:t>929</a:t>
            </a:r>
            <a:endParaRPr lang="en-US" sz="13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41" name="群組 40">
            <a:extLst>
              <a:ext uri="{FF2B5EF4-FFF2-40B4-BE49-F238E27FC236}">
                <a16:creationId xmlns:a16="http://schemas.microsoft.com/office/drawing/2014/main" id="{A9EDD225-B838-CE44-A7F3-6482C84CDF12}"/>
              </a:ext>
            </a:extLst>
          </p:cNvPr>
          <p:cNvGrpSpPr/>
          <p:nvPr/>
        </p:nvGrpSpPr>
        <p:grpSpPr>
          <a:xfrm>
            <a:off x="3558595" y="1973368"/>
            <a:ext cx="479617" cy="2408785"/>
            <a:chOff x="734970" y="2210557"/>
            <a:chExt cx="561415" cy="3946961"/>
          </a:xfrm>
        </p:grpSpPr>
        <p:sp>
          <p:nvSpPr>
            <p:cNvPr id="42" name="矩形 41">
              <a:extLst>
                <a:ext uri="{FF2B5EF4-FFF2-40B4-BE49-F238E27FC236}">
                  <a16:creationId xmlns:a16="http://schemas.microsoft.com/office/drawing/2014/main" id="{4B709024-C0F4-D844-9BB6-C1DC1F5ED109}"/>
                </a:ext>
              </a:extLst>
            </p:cNvPr>
            <p:cNvSpPr/>
            <p:nvPr/>
          </p:nvSpPr>
          <p:spPr>
            <a:xfrm>
              <a:off x="950055" y="5754068"/>
              <a:ext cx="302474" cy="403450"/>
            </a:xfrm>
            <a:prstGeom prst="rect">
              <a:avLst/>
            </a:prstGeom>
          </p:spPr>
          <p:txBody>
            <a:bodyPr wrap="none">
              <a:spAutoFit/>
            </a:bodyPr>
            <a:lstStyle/>
            <a:p>
              <a:r>
                <a:rPr lang="en-US" altLang="zh-TW" sz="1000">
                  <a:solidFill>
                    <a:schemeClr val="tx1">
                      <a:lumMod val="50000"/>
                      <a:lumOff val="50000"/>
                    </a:schemeClr>
                  </a:solidFill>
                  <a:latin typeface="Arial" panose="020B0604020202020204" pitchFamily="34" charset="0"/>
                  <a:ea typeface="微軟正黑體" panose="020B0604030504040204" pitchFamily="34" charset="-120"/>
                  <a:cs typeface="Arial" panose="020B0604020202020204" pitchFamily="34" charset="0"/>
                </a:rPr>
                <a:t>0</a:t>
              </a:r>
              <a:endParaRPr lang="zh-TW" altLang="en-US" sz="1000">
                <a:solidFill>
                  <a:schemeClr val="tx1">
                    <a:lumMod val="50000"/>
                    <a:lumOff val="50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3" name="矩形 42">
              <a:extLst>
                <a:ext uri="{FF2B5EF4-FFF2-40B4-BE49-F238E27FC236}">
                  <a16:creationId xmlns:a16="http://schemas.microsoft.com/office/drawing/2014/main" id="{0C6DD3A6-1FFB-9141-9A47-91CB311C55C4}"/>
                </a:ext>
              </a:extLst>
            </p:cNvPr>
            <p:cNvSpPr/>
            <p:nvPr/>
          </p:nvSpPr>
          <p:spPr>
            <a:xfrm>
              <a:off x="735449" y="5278673"/>
              <a:ext cx="475102" cy="403450"/>
            </a:xfrm>
            <a:prstGeom prst="rect">
              <a:avLst/>
            </a:prstGeom>
          </p:spPr>
          <p:txBody>
            <a:bodyPr wrap="none">
              <a:spAutoFit/>
            </a:bodyPr>
            <a:lstStyle/>
            <a:p>
              <a:r>
                <a:rPr lang="en-US" altLang="zh-TW" sz="1000">
                  <a:solidFill>
                    <a:schemeClr val="tx1">
                      <a:lumMod val="50000"/>
                      <a:lumOff val="50000"/>
                    </a:schemeClr>
                  </a:solidFill>
                  <a:latin typeface="Arial" panose="020B0604020202020204" pitchFamily="34" charset="0"/>
                  <a:ea typeface="微軟正黑體" panose="020B0604030504040204" pitchFamily="34" charset="-120"/>
                  <a:cs typeface="Arial" panose="020B0604020202020204" pitchFamily="34" charset="0"/>
                </a:rPr>
                <a:t>200</a:t>
              </a:r>
              <a:endParaRPr lang="zh-TW" altLang="en-US" sz="1000">
                <a:solidFill>
                  <a:schemeClr val="tx1">
                    <a:lumMod val="50000"/>
                    <a:lumOff val="50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4" name="矩形 43">
              <a:extLst>
                <a:ext uri="{FF2B5EF4-FFF2-40B4-BE49-F238E27FC236}">
                  <a16:creationId xmlns:a16="http://schemas.microsoft.com/office/drawing/2014/main" id="{B5E4E73F-2254-C241-B518-F0ACA7D9C694}"/>
                </a:ext>
              </a:extLst>
            </p:cNvPr>
            <p:cNvSpPr/>
            <p:nvPr/>
          </p:nvSpPr>
          <p:spPr>
            <a:xfrm>
              <a:off x="741666" y="4510990"/>
              <a:ext cx="475102" cy="403450"/>
            </a:xfrm>
            <a:prstGeom prst="rect">
              <a:avLst/>
            </a:prstGeom>
          </p:spPr>
          <p:txBody>
            <a:bodyPr wrap="none">
              <a:spAutoFit/>
            </a:bodyPr>
            <a:lstStyle/>
            <a:p>
              <a:r>
                <a:rPr lang="en-US" altLang="zh-TW" sz="1000">
                  <a:solidFill>
                    <a:schemeClr val="tx1">
                      <a:lumMod val="50000"/>
                      <a:lumOff val="50000"/>
                    </a:schemeClr>
                  </a:solidFill>
                  <a:latin typeface="Arial" panose="020B0604020202020204" pitchFamily="34" charset="0"/>
                  <a:ea typeface="微軟正黑體" panose="020B0604030504040204" pitchFamily="34" charset="-120"/>
                  <a:cs typeface="Arial" panose="020B0604020202020204" pitchFamily="34" charset="0"/>
                </a:rPr>
                <a:t>400</a:t>
              </a:r>
              <a:endParaRPr lang="zh-TW" altLang="en-US" sz="1000">
                <a:solidFill>
                  <a:schemeClr val="tx1">
                    <a:lumMod val="50000"/>
                    <a:lumOff val="50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5" name="矩形 44">
              <a:extLst>
                <a:ext uri="{FF2B5EF4-FFF2-40B4-BE49-F238E27FC236}">
                  <a16:creationId xmlns:a16="http://schemas.microsoft.com/office/drawing/2014/main" id="{5A471335-9CDF-F84F-9D71-CEE5DE1880B8}"/>
                </a:ext>
              </a:extLst>
            </p:cNvPr>
            <p:cNvSpPr/>
            <p:nvPr/>
          </p:nvSpPr>
          <p:spPr>
            <a:xfrm>
              <a:off x="741666" y="3708488"/>
              <a:ext cx="475102" cy="403450"/>
            </a:xfrm>
            <a:prstGeom prst="rect">
              <a:avLst/>
            </a:prstGeom>
          </p:spPr>
          <p:txBody>
            <a:bodyPr wrap="none">
              <a:spAutoFit/>
            </a:bodyPr>
            <a:lstStyle/>
            <a:p>
              <a:r>
                <a:rPr lang="en-US" altLang="zh-TW" sz="1000">
                  <a:solidFill>
                    <a:schemeClr val="tx1">
                      <a:lumMod val="50000"/>
                      <a:lumOff val="50000"/>
                    </a:schemeClr>
                  </a:solidFill>
                  <a:latin typeface="Arial" panose="020B0604020202020204" pitchFamily="34" charset="0"/>
                  <a:ea typeface="微軟正黑體" panose="020B0604030504040204" pitchFamily="34" charset="-120"/>
                  <a:cs typeface="Arial" panose="020B0604020202020204" pitchFamily="34" charset="0"/>
                </a:rPr>
                <a:t>600</a:t>
              </a:r>
              <a:endParaRPr lang="zh-TW" altLang="en-US" sz="1000">
                <a:solidFill>
                  <a:schemeClr val="tx1">
                    <a:lumMod val="50000"/>
                    <a:lumOff val="50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6" name="矩形 45">
              <a:extLst>
                <a:ext uri="{FF2B5EF4-FFF2-40B4-BE49-F238E27FC236}">
                  <a16:creationId xmlns:a16="http://schemas.microsoft.com/office/drawing/2014/main" id="{30C86334-6A2C-A349-B451-8DFEDE53F6B6}"/>
                </a:ext>
              </a:extLst>
            </p:cNvPr>
            <p:cNvSpPr/>
            <p:nvPr/>
          </p:nvSpPr>
          <p:spPr>
            <a:xfrm>
              <a:off x="741666" y="2969500"/>
              <a:ext cx="475102" cy="403450"/>
            </a:xfrm>
            <a:prstGeom prst="rect">
              <a:avLst/>
            </a:prstGeom>
          </p:spPr>
          <p:txBody>
            <a:bodyPr wrap="none">
              <a:spAutoFit/>
            </a:bodyPr>
            <a:lstStyle/>
            <a:p>
              <a:r>
                <a:rPr lang="en-US" altLang="zh-TW" sz="1000">
                  <a:solidFill>
                    <a:schemeClr val="tx1">
                      <a:lumMod val="50000"/>
                      <a:lumOff val="50000"/>
                    </a:schemeClr>
                  </a:solidFill>
                  <a:latin typeface="Arial" panose="020B0604020202020204" pitchFamily="34" charset="0"/>
                  <a:ea typeface="微軟正黑體" panose="020B0604030504040204" pitchFamily="34" charset="-120"/>
                  <a:cs typeface="Arial" panose="020B0604020202020204" pitchFamily="34" charset="0"/>
                </a:rPr>
                <a:t>800</a:t>
              </a:r>
              <a:endParaRPr lang="zh-TW" altLang="en-US" sz="1000">
                <a:solidFill>
                  <a:schemeClr val="tx1">
                    <a:lumMod val="50000"/>
                    <a:lumOff val="50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7" name="矩形 46">
              <a:extLst>
                <a:ext uri="{FF2B5EF4-FFF2-40B4-BE49-F238E27FC236}">
                  <a16:creationId xmlns:a16="http://schemas.microsoft.com/office/drawing/2014/main" id="{BFC4A0DA-AE90-E346-A497-52EB0D900C00}"/>
                </a:ext>
              </a:extLst>
            </p:cNvPr>
            <p:cNvSpPr/>
            <p:nvPr/>
          </p:nvSpPr>
          <p:spPr>
            <a:xfrm>
              <a:off x="734970" y="2210557"/>
              <a:ext cx="561415" cy="403450"/>
            </a:xfrm>
            <a:prstGeom prst="rect">
              <a:avLst/>
            </a:prstGeom>
          </p:spPr>
          <p:txBody>
            <a:bodyPr wrap="none">
              <a:spAutoFit/>
            </a:bodyPr>
            <a:lstStyle/>
            <a:p>
              <a:r>
                <a:rPr lang="en-US" altLang="zh-TW" sz="1000">
                  <a:solidFill>
                    <a:schemeClr val="tx1">
                      <a:lumMod val="50000"/>
                      <a:lumOff val="50000"/>
                    </a:schemeClr>
                  </a:solidFill>
                  <a:latin typeface="Arial" panose="020B0604020202020204" pitchFamily="34" charset="0"/>
                  <a:ea typeface="微軟正黑體" panose="020B0604030504040204" pitchFamily="34" charset="-120"/>
                  <a:cs typeface="Arial" panose="020B0604020202020204" pitchFamily="34" charset="0"/>
                </a:rPr>
                <a:t>1000</a:t>
              </a:r>
              <a:endParaRPr lang="zh-TW" altLang="en-US" sz="1000">
                <a:solidFill>
                  <a:schemeClr val="tx1">
                    <a:lumMod val="50000"/>
                    <a:lumOff val="50000"/>
                  </a:schemeClr>
                </a:solidFill>
                <a:latin typeface="Arial" panose="020B0604020202020204" pitchFamily="34" charset="0"/>
                <a:ea typeface="微軟正黑體" panose="020B0604030504040204" pitchFamily="34" charset="-120"/>
                <a:cs typeface="Arial" panose="020B0604020202020204" pitchFamily="34" charset="0"/>
              </a:endParaRPr>
            </a:p>
          </p:txBody>
        </p:sp>
      </p:grpSp>
      <p:sp>
        <p:nvSpPr>
          <p:cNvPr id="49" name="Rectangle 3">
            <a:extLst>
              <a:ext uri="{FF2B5EF4-FFF2-40B4-BE49-F238E27FC236}">
                <a16:creationId xmlns:a16="http://schemas.microsoft.com/office/drawing/2014/main" id="{77F0100F-1D69-8D4A-94BE-DE76457E5781}"/>
              </a:ext>
            </a:extLst>
          </p:cNvPr>
          <p:cNvSpPr>
            <a:spLocks noChangeArrowheads="1"/>
          </p:cNvSpPr>
          <p:nvPr/>
        </p:nvSpPr>
        <p:spPr bwMode="auto">
          <a:xfrm>
            <a:off x="3912987" y="4597974"/>
            <a:ext cx="4703241" cy="492432"/>
          </a:xfrm>
          <a:prstGeom prst="rect">
            <a:avLst/>
          </a:prstGeom>
          <a:noFill/>
          <a:ln w="9525">
            <a:noFill/>
            <a:miter lim="800000"/>
            <a:headEnd/>
            <a:tailEnd/>
          </a:ln>
        </p:spPr>
        <p:txBody>
          <a:bodyPr wrap="square" lIns="121908" tIns="60955" rIns="121908" bIns="60955" anchor="t">
            <a:spAutoFit/>
          </a:bodyPr>
          <a:lstStyle/>
          <a:p>
            <a:r>
              <a:rPr lang="en-US" altLang="zh-TW" sz="6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rPr>
              <a:t>Test environment:</a:t>
            </a:r>
          </a:p>
          <a:p>
            <a:r>
              <a:rPr lang="zh-TW" sz="6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rPr>
              <a:t>NAS</a:t>
            </a:r>
            <a:r>
              <a:rPr lang="zh-TW" altLang="en-US" sz="6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rPr>
              <a:t> </a:t>
            </a:r>
            <a:r>
              <a:rPr lang="en-US" altLang="en-US" sz="6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rPr>
              <a:t>| </a:t>
            </a:r>
            <a:r>
              <a:rPr lang="zh-TW" sz="6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rPr>
              <a:t>TS-</a:t>
            </a:r>
            <a:r>
              <a:rPr lang="en-US" altLang="zh-TW" sz="6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rPr>
              <a:t>h973AX-8</a:t>
            </a:r>
            <a:r>
              <a:rPr lang="zh-TW" sz="6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rPr>
              <a:t>G, Q</a:t>
            </a:r>
            <a:r>
              <a:rPr lang="en-US" altLang="zh-TW" sz="6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rPr>
              <a:t>uTS hero h4.5.0, 5 x Seagate 1TB ST1000NM0033 HDD RAID 5, 2 x Samsung 850 Pro 512GB SSD, 2 x Kioxia XD5 960GB U.2 SSD, compression = On, deduplication = off. </a:t>
            </a:r>
            <a:endParaRPr lang="zh-TW" sz="6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endParaRPr>
          </a:p>
          <a:p>
            <a:r>
              <a:rPr lang="en-US" altLang="zh-TW" sz="6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rPr>
              <a:t>Client </a:t>
            </a:r>
            <a:r>
              <a:rPr lang="en" altLang="zh-TW" sz="6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rPr>
              <a:t>PC | Windows 10 Pro, Intel Core i7-6700 3.4 GHz, 64GB RAM, LAN-10G2T-X550. 10GB </a:t>
            </a:r>
            <a:r>
              <a:rPr lang="en-US" altLang="zh-TW" sz="6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rPr>
              <a:t>file.</a:t>
            </a:r>
            <a:endParaRPr lang="en" sz="6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 name="Google Shape;2763;p30">
            <a:extLst>
              <a:ext uri="{FF2B5EF4-FFF2-40B4-BE49-F238E27FC236}">
                <a16:creationId xmlns:a16="http://schemas.microsoft.com/office/drawing/2014/main" id="{E6E595B0-BD34-409E-AF91-C8C5D9E4C863}"/>
              </a:ext>
            </a:extLst>
          </p:cNvPr>
          <p:cNvSpPr/>
          <p:nvPr/>
        </p:nvSpPr>
        <p:spPr>
          <a:xfrm rot="10800000">
            <a:off x="1002277" y="3702416"/>
            <a:ext cx="546297" cy="286071"/>
          </a:xfrm>
          <a:prstGeom prst="downArrow">
            <a:avLst>
              <a:gd name="adj1" fmla="val 50000"/>
              <a:gd name="adj2" fmla="val 50000"/>
            </a:avLst>
          </a:prstGeom>
          <a:gradFill>
            <a:gsLst>
              <a:gs pos="0">
                <a:srgbClr val="EE6D2B">
                  <a:alpha val="29000"/>
                </a:srgbClr>
              </a:gs>
              <a:gs pos="100000">
                <a:srgbClr val="EE6D2B"/>
              </a:gs>
            </a:gsLst>
            <a:lin ang="5400000" scaled="1"/>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zh-TW" altLang="en-US" sz="1400" b="0" i="0" u="none" strike="noStrike" cap="none">
              <a:solidFill>
                <a:schemeClr val="lt1"/>
              </a:solidFill>
              <a:latin typeface="Arial" panose="020B0604020202020204" pitchFamily="34" charset="0"/>
              <a:ea typeface="Calibri"/>
              <a:cs typeface="Arial" panose="020B0604020202020204" pitchFamily="34" charset="0"/>
              <a:sym typeface="Calibri"/>
            </a:endParaRPr>
          </a:p>
        </p:txBody>
      </p:sp>
    </p:spTree>
    <p:extLst>
      <p:ext uri="{BB962C8B-B14F-4D97-AF65-F5344CB8AC3E}">
        <p14:creationId xmlns:p14="http://schemas.microsoft.com/office/powerpoint/2010/main" val="486906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CBEE9044-DC2A-40D4-8590-F25F7B8241DF}"/>
              </a:ext>
            </a:extLst>
          </p:cNvPr>
          <p:cNvSpPr>
            <a:spLocks noGrp="1"/>
          </p:cNvSpPr>
          <p:nvPr>
            <p:ph type="title"/>
          </p:nvPr>
        </p:nvSpPr>
        <p:spPr>
          <a:xfrm>
            <a:off x="392055" y="655396"/>
            <a:ext cx="3306185" cy="857250"/>
          </a:xfrm>
        </p:spPr>
        <p:txBody>
          <a:bodyPr>
            <a:noAutofit/>
          </a:bodyPr>
          <a:lstStyle/>
          <a:p>
            <a:pPr algn="r">
              <a:lnSpc>
                <a:spcPts val="3500"/>
              </a:lnSpc>
            </a:pPr>
            <a:r>
              <a:rPr lang="en-US" sz="2800">
                <a:solidFill>
                  <a:srgbClr val="B27F34"/>
                </a:solidFill>
                <a:latin typeface="Arial" panose="020B0604020202020204" pitchFamily="34" charset="0"/>
                <a:ea typeface="微軟正黑體"/>
                <a:cs typeface="Arial" panose="020B0604020202020204" pitchFamily="34" charset="0"/>
              </a:rPr>
              <a:t>U.2 SSD and </a:t>
            </a:r>
            <a:r>
              <a:rPr lang="en-US" sz="2800">
                <a:solidFill>
                  <a:schemeClr val="tx1"/>
                </a:solidFill>
                <a:latin typeface="Arial" panose="020B0604020202020204" pitchFamily="34" charset="0"/>
                <a:ea typeface="微軟正黑體"/>
                <a:cs typeface="Arial" panose="020B0604020202020204" pitchFamily="34" charset="0"/>
              </a:rPr>
              <a:t>performance test</a:t>
            </a:r>
          </a:p>
        </p:txBody>
      </p:sp>
    </p:spTree>
    <p:extLst>
      <p:ext uri="{BB962C8B-B14F-4D97-AF65-F5344CB8AC3E}">
        <p14:creationId xmlns:p14="http://schemas.microsoft.com/office/powerpoint/2010/main" val="1872553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a16="http://schemas.microsoft.com/office/drawing/2014/main" id="{AB7AABAC-28C5-A04E-BD09-ADEAEF3EE794}"/>
              </a:ext>
            </a:extLst>
          </p:cNvPr>
          <p:cNvSpPr>
            <a:spLocks noGrp="1"/>
          </p:cNvSpPr>
          <p:nvPr>
            <p:ph type="body" idx="1"/>
          </p:nvPr>
        </p:nvSpPr>
        <p:spPr>
          <a:xfrm>
            <a:off x="4615180" y="2009180"/>
            <a:ext cx="4627774" cy="1125140"/>
          </a:xfrm>
        </p:spPr>
        <p:txBody>
          <a:bodyPr>
            <a:noAutofit/>
          </a:bodyPr>
          <a:lstStyle/>
          <a:p>
            <a:pPr>
              <a:lnSpc>
                <a:spcPts val="7000"/>
              </a:lnSpc>
            </a:pPr>
            <a:r>
              <a:rPr kumimoji="1" lang="en-US" altLang="zh-TW" sz="2400">
                <a:solidFill>
                  <a:schemeClr val="tx1">
                    <a:lumMod val="85000"/>
                    <a:lumOff val="15000"/>
                  </a:schemeClr>
                </a:solidFill>
                <a:latin typeface="Arial" panose="020B0604020202020204" pitchFamily="34" charset="0"/>
                <a:cs typeface="Arial" panose="020B0604020202020204" pitchFamily="34" charset="0"/>
              </a:rPr>
              <a:t>Enhance multi-user access and storage capacity</a:t>
            </a:r>
            <a:endParaRPr kumimoji="1" lang="zh-TW" altLang="en-US" sz="2400">
              <a:solidFill>
                <a:schemeClr val="tx1">
                  <a:lumMod val="85000"/>
                  <a:lumOff val="15000"/>
                </a:schemeClr>
              </a:solidFill>
              <a:latin typeface="Arial" panose="020B0604020202020204" pitchFamily="34" charset="0"/>
              <a:cs typeface="Arial" panose="020B0604020202020204" pitchFamily="34" charset="0"/>
            </a:endParaRPr>
          </a:p>
        </p:txBody>
      </p:sp>
      <p:cxnSp>
        <p:nvCxnSpPr>
          <p:cNvPr id="3" name="直線接點 2">
            <a:extLst>
              <a:ext uri="{FF2B5EF4-FFF2-40B4-BE49-F238E27FC236}">
                <a16:creationId xmlns:a16="http://schemas.microsoft.com/office/drawing/2014/main" id="{1877D476-FFB6-4ABE-A7A3-8DBB0B13033C}"/>
              </a:ext>
            </a:extLst>
          </p:cNvPr>
          <p:cNvCxnSpPr>
            <a:cxnSpLocks/>
          </p:cNvCxnSpPr>
          <p:nvPr/>
        </p:nvCxnSpPr>
        <p:spPr>
          <a:xfrm>
            <a:off x="5398716" y="2781300"/>
            <a:ext cx="3086101" cy="0"/>
          </a:xfrm>
          <a:prstGeom prst="line">
            <a:avLst/>
          </a:prstGeom>
          <a:ln w="19050">
            <a:gradFill>
              <a:gsLst>
                <a:gs pos="0">
                  <a:srgbClr val="BF7659"/>
                </a:gs>
                <a:gs pos="100000">
                  <a:srgbClr val="D8B68C"/>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8188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圓角 8">
            <a:extLst>
              <a:ext uri="{FF2B5EF4-FFF2-40B4-BE49-F238E27FC236}">
                <a16:creationId xmlns:a16="http://schemas.microsoft.com/office/drawing/2014/main" id="{2C66295F-F16B-47FB-AF31-17DC718F5207}"/>
              </a:ext>
            </a:extLst>
          </p:cNvPr>
          <p:cNvSpPr/>
          <p:nvPr/>
        </p:nvSpPr>
        <p:spPr>
          <a:xfrm>
            <a:off x="5380151" y="1903253"/>
            <a:ext cx="3547950" cy="2198848"/>
          </a:xfrm>
          <a:prstGeom prst="roundRect">
            <a:avLst>
              <a:gd name="adj" fmla="val 0"/>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 name="標題 3">
            <a:extLst>
              <a:ext uri="{FF2B5EF4-FFF2-40B4-BE49-F238E27FC236}">
                <a16:creationId xmlns:a16="http://schemas.microsoft.com/office/drawing/2014/main" id="{2EC2F8B2-33A2-45E2-8BFF-1A699FDD03E4}"/>
              </a:ext>
            </a:extLst>
          </p:cNvPr>
          <p:cNvSpPr>
            <a:spLocks noGrp="1"/>
          </p:cNvSpPr>
          <p:nvPr>
            <p:ph type="title"/>
          </p:nvPr>
        </p:nvSpPr>
        <p:spPr>
          <a:xfrm>
            <a:off x="1" y="81951"/>
            <a:ext cx="9144000" cy="1033922"/>
          </a:xfrm>
        </p:spPr>
        <p:txBody>
          <a:bodyPr>
            <a:normAutofit/>
          </a:bodyPr>
          <a:lstStyle/>
          <a:p>
            <a:r>
              <a:rPr lang="en-US" altLang="zh-TW" sz="2800">
                <a:latin typeface="Arial" panose="020B0604020202020204" pitchFamily="34" charset="0"/>
                <a:cs typeface="Arial" panose="020B0604020202020204" pitchFamily="34" charset="0"/>
                <a:sym typeface="Arial" panose="020B0604020202020204" pitchFamily="34" charset="0"/>
              </a:rPr>
              <a:t>Enhance multi-user workflow with </a:t>
            </a:r>
            <a:br>
              <a:rPr lang="en-US" altLang="zh-TW" sz="2800">
                <a:latin typeface="Arial" panose="020B0604020202020204" pitchFamily="34" charset="0"/>
                <a:cs typeface="Arial" panose="020B0604020202020204" pitchFamily="34" charset="0"/>
                <a:sym typeface="Arial" panose="020B0604020202020204" pitchFamily="34" charset="0"/>
              </a:rPr>
            </a:br>
            <a:r>
              <a:rPr lang="en-US" altLang="zh-TW" sz="2800">
                <a:latin typeface="Arial" panose="020B0604020202020204" pitchFamily="34" charset="0"/>
                <a:cs typeface="Arial" panose="020B0604020202020204" pitchFamily="34" charset="0"/>
                <a:sym typeface="Arial" panose="020B0604020202020204" pitchFamily="34" charset="0"/>
              </a:rPr>
              <a:t>QNAP managed 10GbE switches</a:t>
            </a:r>
            <a:endParaRPr lang="zh-TW" altLang="en-US" sz="2800">
              <a:latin typeface="Arial" panose="020B0604020202020204" pitchFamily="34" charset="0"/>
              <a:cs typeface="Arial" panose="020B0604020202020204" pitchFamily="34" charset="0"/>
              <a:sym typeface="Arial" panose="020B0604020202020204" pitchFamily="34" charset="0"/>
            </a:endParaRPr>
          </a:p>
        </p:txBody>
      </p:sp>
      <p:sp>
        <p:nvSpPr>
          <p:cNvPr id="16" name="文字方塊 15">
            <a:extLst>
              <a:ext uri="{FF2B5EF4-FFF2-40B4-BE49-F238E27FC236}">
                <a16:creationId xmlns:a16="http://schemas.microsoft.com/office/drawing/2014/main" id="{9AD6E516-4983-5246-A020-18E317A41D5A}"/>
              </a:ext>
            </a:extLst>
          </p:cNvPr>
          <p:cNvSpPr txBox="1"/>
          <p:nvPr/>
        </p:nvSpPr>
        <p:spPr>
          <a:xfrm>
            <a:off x="5293653" y="1513961"/>
            <a:ext cx="3645550" cy="323165"/>
          </a:xfrm>
          <a:prstGeom prst="rect">
            <a:avLst/>
          </a:prstGeom>
          <a:noFill/>
        </p:spPr>
        <p:txBody>
          <a:bodyPr wrap="none" rtlCol="0">
            <a:spAutoFit/>
          </a:bodyPr>
          <a:lstStyle/>
          <a:p>
            <a:pPr algn="ctr"/>
            <a:r>
              <a:rPr lang="en-US" altLang="zh-TW" sz="15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Same wiring infrastructure for</a:t>
            </a:r>
            <a:r>
              <a:rPr lang="zh-TW" altLang="en-US" sz="15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500" b="1">
                <a:solidFill>
                  <a:srgbClr val="9E5E1C"/>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2.5</a:t>
            </a:r>
            <a:r>
              <a:rPr lang="en" altLang="zh-TW" sz="1500" b="1">
                <a:solidFill>
                  <a:srgbClr val="9E5E1C"/>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GbE</a:t>
            </a:r>
            <a:endParaRPr lang="zh-TW" altLang="en-US" sz="1500" b="1">
              <a:solidFill>
                <a:srgbClr val="9E5E1C"/>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aphicFrame>
        <p:nvGraphicFramePr>
          <p:cNvPr id="20" name="Shape 253">
            <a:extLst>
              <a:ext uri="{FF2B5EF4-FFF2-40B4-BE49-F238E27FC236}">
                <a16:creationId xmlns:a16="http://schemas.microsoft.com/office/drawing/2014/main" id="{71BEF758-E246-DE44-AF83-B30DF04391C5}"/>
              </a:ext>
            </a:extLst>
          </p:cNvPr>
          <p:cNvGraphicFramePr/>
          <p:nvPr>
            <p:extLst>
              <p:ext uri="{D42A27DB-BD31-4B8C-83A1-F6EECF244321}">
                <p14:modId xmlns:p14="http://schemas.microsoft.com/office/powerpoint/2010/main" val="1892078586"/>
              </p:ext>
            </p:extLst>
          </p:nvPr>
        </p:nvGraphicFramePr>
        <p:xfrm>
          <a:off x="5439360" y="1915953"/>
          <a:ext cx="3464364" cy="2111171"/>
        </p:xfrm>
        <a:graphic>
          <a:graphicData uri="http://schemas.openxmlformats.org/drawingml/2006/table">
            <a:tbl>
              <a:tblPr firstRow="1" bandRow="1">
                <a:effectLst/>
                <a:tableStyleId>{85BE263C-DBD7-4A20-BB59-AAB30ACAA65A}</a:tableStyleId>
              </a:tblPr>
              <a:tblGrid>
                <a:gridCol w="684319">
                  <a:extLst>
                    <a:ext uri="{9D8B030D-6E8A-4147-A177-3AD203B41FA5}">
                      <a16:colId xmlns:a16="http://schemas.microsoft.com/office/drawing/2014/main" val="20000"/>
                    </a:ext>
                  </a:extLst>
                </a:gridCol>
                <a:gridCol w="769858">
                  <a:extLst>
                    <a:ext uri="{9D8B030D-6E8A-4147-A177-3AD203B41FA5}">
                      <a16:colId xmlns:a16="http://schemas.microsoft.com/office/drawing/2014/main" val="20001"/>
                    </a:ext>
                  </a:extLst>
                </a:gridCol>
                <a:gridCol w="987644">
                  <a:extLst>
                    <a:ext uri="{9D8B030D-6E8A-4147-A177-3AD203B41FA5}">
                      <a16:colId xmlns:a16="http://schemas.microsoft.com/office/drawing/2014/main" val="20002"/>
                    </a:ext>
                  </a:extLst>
                </a:gridCol>
                <a:gridCol w="1022543">
                  <a:extLst>
                    <a:ext uri="{9D8B030D-6E8A-4147-A177-3AD203B41FA5}">
                      <a16:colId xmlns:a16="http://schemas.microsoft.com/office/drawing/2014/main" val="20003"/>
                    </a:ext>
                  </a:extLst>
                </a:gridCol>
              </a:tblGrid>
              <a:tr h="395447">
                <a:tc>
                  <a:txBody>
                    <a:bodyPr/>
                    <a:lstStyle/>
                    <a:p>
                      <a:pPr marL="0" marR="0" lvl="0" indent="0" algn="l" rtl="0">
                        <a:spcBef>
                          <a:spcPts val="0"/>
                        </a:spcBef>
                        <a:spcAft>
                          <a:spcPts val="0"/>
                        </a:spcAft>
                        <a:buNone/>
                      </a:pPr>
                      <a:endParaRPr lang="zh-TW" altLang="en-US" sz="1400" b="1">
                        <a:solidFill>
                          <a:schemeClr val="dk1"/>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a:txBody>
                  <a:tcPr marL="66612" marR="66612" marT="33306" marB="33306" anchor="ctr">
                    <a:lnL w="3175" cap="flat" cmpd="sng" algn="ctr">
                      <a:solidFill>
                        <a:schemeClr val="bg1">
                          <a:lumMod val="95000"/>
                        </a:schemeClr>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gradFill>
                      <a:gsLst>
                        <a:gs pos="0">
                          <a:srgbClr val="8F6529"/>
                        </a:gs>
                        <a:gs pos="100000">
                          <a:srgbClr val="7D5924"/>
                        </a:gs>
                      </a:gsLst>
                      <a:lin ang="0" scaled="0"/>
                    </a:gradFill>
                  </a:tcPr>
                </a:tc>
                <a:tc>
                  <a:txBody>
                    <a:bodyPr/>
                    <a:lstStyle/>
                    <a:p>
                      <a:pPr marL="0" marR="0" lvl="0" indent="0" algn="ctr" rtl="0">
                        <a:spcBef>
                          <a:spcPts val="0"/>
                        </a:spcBef>
                        <a:spcAft>
                          <a:spcPts val="0"/>
                        </a:spcAft>
                        <a:buNone/>
                      </a:pPr>
                      <a:r>
                        <a:rPr lang="en" altLang="zh-TW" sz="1400" b="1">
                          <a:latin typeface="Arial" panose="020B0604020202020204" pitchFamily="34" charset="0"/>
                          <a:ea typeface="微軟正黑體" panose="020B0604030504040204" pitchFamily="34" charset="-120"/>
                          <a:cs typeface="Arial" pitchFamily="34" charset="0"/>
                          <a:sym typeface="Arial" panose="020B0604020202020204" pitchFamily="34" charset="0"/>
                        </a:rPr>
                        <a:t>CAT 5e</a:t>
                      </a:r>
                      <a:endParaRPr lang="en" sz="1400" b="1">
                        <a:latin typeface="Arial" panose="020B0604020202020204" pitchFamily="34" charset="0"/>
                        <a:ea typeface="微軟正黑體" panose="020B0604030504040204" pitchFamily="34" charset="-120"/>
                        <a:cs typeface="Arial" pitchFamily="34" charset="0"/>
                        <a:sym typeface="Arial" panose="020B0604020202020204" pitchFamily="34" charset="0"/>
                      </a:endParaRPr>
                    </a:p>
                  </a:txBody>
                  <a:tcPr marL="66612" marR="66612" marT="33306" marB="33306"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gradFill>
                      <a:gsLst>
                        <a:gs pos="0">
                          <a:srgbClr val="8F6529"/>
                        </a:gs>
                        <a:gs pos="100000">
                          <a:srgbClr val="7D5924"/>
                        </a:gs>
                      </a:gsLst>
                      <a:lin ang="0" scaled="0"/>
                    </a:gradFill>
                  </a:tcPr>
                </a:tc>
                <a:tc>
                  <a:txBody>
                    <a:bodyPr/>
                    <a:lstStyle/>
                    <a:p>
                      <a:pPr marL="0" marR="0" lvl="0" indent="0" algn="ctr" rtl="0">
                        <a:spcBef>
                          <a:spcPts val="0"/>
                        </a:spcBef>
                        <a:spcAft>
                          <a:spcPts val="0"/>
                        </a:spcAft>
                        <a:buNone/>
                      </a:pPr>
                      <a:r>
                        <a:rPr lang="en" altLang="zh-TW" sz="1400" b="1">
                          <a:latin typeface="Arial" panose="020B0604020202020204" pitchFamily="34" charset="0"/>
                          <a:ea typeface="微軟正黑體" panose="020B0604030504040204" pitchFamily="34" charset="-120"/>
                          <a:cs typeface="Arial" pitchFamily="34" charset="0"/>
                          <a:sym typeface="Arial" panose="020B0604020202020204" pitchFamily="34" charset="0"/>
                        </a:rPr>
                        <a:t>CAT 6</a:t>
                      </a:r>
                      <a:endParaRPr lang="en" sz="1400" b="1">
                        <a:latin typeface="Arial" panose="020B0604020202020204" pitchFamily="34" charset="0"/>
                        <a:ea typeface="微軟正黑體" panose="020B0604030504040204" pitchFamily="34" charset="-120"/>
                        <a:cs typeface="Arial" pitchFamily="34" charset="0"/>
                        <a:sym typeface="Arial" panose="020B0604020202020204" pitchFamily="34" charset="0"/>
                      </a:endParaRPr>
                    </a:p>
                  </a:txBody>
                  <a:tcPr marL="66612" marR="66612" marT="33306" marB="33306"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gradFill>
                      <a:gsLst>
                        <a:gs pos="0">
                          <a:srgbClr val="8F6529"/>
                        </a:gs>
                        <a:gs pos="100000">
                          <a:srgbClr val="7D5924"/>
                        </a:gs>
                      </a:gsLst>
                      <a:lin ang="0" scaled="0"/>
                    </a:gradFill>
                  </a:tcPr>
                </a:tc>
                <a:tc>
                  <a:txBody>
                    <a:bodyPr/>
                    <a:lstStyle/>
                    <a:p>
                      <a:pPr marL="0" marR="0" lvl="0" indent="0" algn="ctr" rtl="0">
                        <a:spcBef>
                          <a:spcPts val="0"/>
                        </a:spcBef>
                        <a:spcAft>
                          <a:spcPts val="0"/>
                        </a:spcAft>
                        <a:buNone/>
                      </a:pPr>
                      <a:r>
                        <a:rPr lang="zh-TW" sz="1400" b="1">
                          <a:latin typeface="Arial" panose="020B0604020202020204" pitchFamily="34" charset="0"/>
                          <a:ea typeface="微軟正黑體" panose="020B0604030504040204" pitchFamily="34" charset="-120"/>
                          <a:cs typeface="Arial" pitchFamily="34" charset="0"/>
                          <a:sym typeface="Arial" panose="020B0604020202020204" pitchFamily="34" charset="0"/>
                        </a:rPr>
                        <a:t>CAT 6A</a:t>
                      </a:r>
                      <a:endParaRPr lang="en-US" altLang="zh-TW" sz="1400" b="1">
                        <a:latin typeface="Arial" panose="020B0604020202020204" pitchFamily="34" charset="0"/>
                        <a:ea typeface="微軟正黑體" panose="020B0604030504040204" pitchFamily="34" charset="-120"/>
                        <a:cs typeface="Arial" pitchFamily="34" charset="0"/>
                        <a:sym typeface="Arial" panose="020B0604020202020204" pitchFamily="34" charset="0"/>
                      </a:endParaRPr>
                    </a:p>
                  </a:txBody>
                  <a:tcPr marL="66612" marR="66612" marT="33306" marB="33306" anchor="ctr">
                    <a:lnL w="3175" cap="flat" cmpd="sng" algn="ctr">
                      <a:solidFill>
                        <a:schemeClr val="bg1"/>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gradFill>
                      <a:gsLst>
                        <a:gs pos="0">
                          <a:srgbClr val="8F6529"/>
                        </a:gs>
                        <a:gs pos="100000">
                          <a:srgbClr val="7D5924"/>
                        </a:gs>
                      </a:gsLst>
                      <a:lin ang="0" scaled="0"/>
                    </a:gradFill>
                  </a:tcPr>
                </a:tc>
                <a:extLst>
                  <a:ext uri="{0D108BD9-81ED-4DB2-BD59-A6C34878D82A}">
                    <a16:rowId xmlns:a16="http://schemas.microsoft.com/office/drawing/2014/main" val="10000"/>
                  </a:ext>
                </a:extLst>
              </a:tr>
              <a:tr h="432189">
                <a:tc>
                  <a:txBody>
                    <a:bodyPr/>
                    <a:lstStyle/>
                    <a:p>
                      <a:pPr marL="0" marR="0" lvl="0" indent="0" algn="ctr" rtl="0">
                        <a:spcBef>
                          <a:spcPts val="0"/>
                        </a:spcBef>
                        <a:spcAft>
                          <a:spcPts val="0"/>
                        </a:spcAft>
                        <a:buNone/>
                      </a:pPr>
                      <a:r>
                        <a:rPr lang="en" altLang="zh-TW" sz="1400" b="1">
                          <a:latin typeface="Arial" panose="020B0604020202020204" pitchFamily="34" charset="0"/>
                          <a:ea typeface="微軟正黑體" panose="020B0604030504040204" pitchFamily="34" charset="-120"/>
                          <a:cs typeface="Arial" pitchFamily="34" charset="0"/>
                          <a:sym typeface="Arial" panose="020B0604020202020204" pitchFamily="34" charset="0"/>
                        </a:rPr>
                        <a:t>100M</a:t>
                      </a:r>
                      <a:endParaRPr lang="en" sz="1400" b="1">
                        <a:solidFill>
                          <a:schemeClr val="tx1">
                            <a:lumMod val="95000"/>
                            <a:lumOff val="5000"/>
                          </a:schemeClr>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a:txBody>
                  <a:tcPr marL="66612" marR="66612" marT="33306" marB="33306" anchor="ctr">
                    <a:lnL w="3175" cap="flat" cmpd="sng" algn="ctr">
                      <a:solidFill>
                        <a:schemeClr val="bg1">
                          <a:lumMod val="95000"/>
                        </a:schemeClr>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zh-TW" altLang="en-US" sz="1400" b="1">
                          <a:latin typeface="Arial" panose="020B0604020202020204" pitchFamily="34" charset="0"/>
                          <a:ea typeface="微軟正黑體" panose="020B0604030504040204" pitchFamily="34" charset="-120"/>
                          <a:cs typeface="Arial" pitchFamily="34" charset="0"/>
                          <a:sym typeface="Arial" panose="020B0604020202020204" pitchFamily="34" charset="0"/>
                        </a:rPr>
                        <a:t>✔</a:t>
                      </a:r>
                      <a:endParaRPr lang="zh-TW" altLang="en-US" sz="1400" b="1">
                        <a:solidFill>
                          <a:schemeClr val="tx1">
                            <a:lumMod val="95000"/>
                            <a:lumOff val="5000"/>
                          </a:schemeClr>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a:txBody>
                  <a:tcPr marL="66612" marR="66612" marT="33306" marB="33306"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lt1"/>
                        </a:buClr>
                        <a:buSzPts val="1800"/>
                        <a:buFont typeface="Corbel"/>
                        <a:buNone/>
                      </a:pPr>
                      <a:r>
                        <a:rPr lang="zh-TW" altLang="en-US" sz="1400" b="1">
                          <a:latin typeface="Arial" panose="020B0604020202020204" pitchFamily="34" charset="0"/>
                          <a:ea typeface="微軟正黑體" panose="020B0604030504040204" pitchFamily="34" charset="-120"/>
                          <a:cs typeface="Arial" pitchFamily="34" charset="0"/>
                          <a:sym typeface="Arial" panose="020B0604020202020204" pitchFamily="34" charset="0"/>
                        </a:rPr>
                        <a:t>✔</a:t>
                      </a:r>
                      <a:endParaRPr lang="zh-TW" altLang="en-US" sz="1400" b="1">
                        <a:solidFill>
                          <a:schemeClr val="tx1">
                            <a:lumMod val="95000"/>
                            <a:lumOff val="5000"/>
                          </a:schemeClr>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a:txBody>
                  <a:tcPr marL="66612" marR="66612" marT="33306" marB="33306"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lt1"/>
                        </a:buClr>
                        <a:buSzPts val="1800"/>
                        <a:buFont typeface="Corbel"/>
                        <a:buNone/>
                      </a:pPr>
                      <a:r>
                        <a:rPr lang="zh-TW" altLang="en-US" sz="1400" b="1">
                          <a:latin typeface="Arial" panose="020B0604020202020204" pitchFamily="34" charset="0"/>
                          <a:ea typeface="微軟正黑體" panose="020B0604030504040204" pitchFamily="34" charset="-120"/>
                          <a:cs typeface="Arial" pitchFamily="34" charset="0"/>
                          <a:sym typeface="Arial" panose="020B0604020202020204" pitchFamily="34" charset="0"/>
                        </a:rPr>
                        <a:t>✔</a:t>
                      </a:r>
                      <a:endParaRPr lang="zh-TW" altLang="en-US" sz="1400" b="1">
                        <a:solidFill>
                          <a:schemeClr val="tx1">
                            <a:lumMod val="95000"/>
                            <a:lumOff val="5000"/>
                          </a:schemeClr>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a:txBody>
                  <a:tcPr marL="66612" marR="66612" marT="33306" marB="33306" anchor="ctr">
                    <a:lnL w="3175" cap="flat" cmpd="sng" algn="ctr">
                      <a:solidFill>
                        <a:schemeClr val="bg1"/>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83782">
                <a:tc>
                  <a:txBody>
                    <a:bodyPr/>
                    <a:lstStyle/>
                    <a:p>
                      <a:pPr marL="0" marR="0" lvl="0" indent="0" algn="ctr" rtl="0">
                        <a:spcBef>
                          <a:spcPts val="0"/>
                        </a:spcBef>
                        <a:spcAft>
                          <a:spcPts val="0"/>
                        </a:spcAft>
                        <a:buNone/>
                      </a:pPr>
                      <a:r>
                        <a:rPr lang="en" altLang="zh-TW" sz="1400" b="1">
                          <a:latin typeface="Arial" panose="020B0604020202020204" pitchFamily="34" charset="0"/>
                          <a:ea typeface="微軟正黑體" panose="020B0604030504040204" pitchFamily="34" charset="-120"/>
                          <a:cs typeface="Arial" pitchFamily="34" charset="0"/>
                          <a:sym typeface="Arial" panose="020B0604020202020204" pitchFamily="34" charset="0"/>
                        </a:rPr>
                        <a:t>1G</a:t>
                      </a:r>
                      <a:endParaRPr lang="en" sz="1400" b="1">
                        <a:solidFill>
                          <a:schemeClr val="tx1">
                            <a:lumMod val="95000"/>
                            <a:lumOff val="5000"/>
                          </a:schemeClr>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a:txBody>
                  <a:tcPr marL="66612" marR="66612" marT="33306" marB="33306" anchor="ctr">
                    <a:lnL w="3175" cap="flat" cmpd="sng" algn="ctr">
                      <a:solidFill>
                        <a:schemeClr val="bg1">
                          <a:lumMod val="95000"/>
                        </a:schemeClr>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zh-TW" altLang="en-US" sz="1400" b="1">
                          <a:latin typeface="Arial" panose="020B0604020202020204" pitchFamily="34" charset="0"/>
                          <a:ea typeface="微軟正黑體" panose="020B0604030504040204" pitchFamily="34" charset="-120"/>
                          <a:cs typeface="Arial" pitchFamily="34" charset="0"/>
                          <a:sym typeface="Arial" panose="020B0604020202020204" pitchFamily="34" charset="0"/>
                        </a:rPr>
                        <a:t>✔</a:t>
                      </a:r>
                      <a:endParaRPr lang="zh-TW" altLang="en-US" sz="1400" b="1">
                        <a:solidFill>
                          <a:schemeClr val="tx1">
                            <a:lumMod val="95000"/>
                            <a:lumOff val="5000"/>
                          </a:schemeClr>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a:txBody>
                  <a:tcPr marL="66612" marR="66612" marT="33306" marB="33306"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lt1"/>
                        </a:buClr>
                        <a:buSzPts val="1800"/>
                        <a:buFont typeface="Corbel"/>
                        <a:buNone/>
                      </a:pPr>
                      <a:r>
                        <a:rPr lang="zh-TW" altLang="en-US" sz="1400" b="1">
                          <a:latin typeface="Arial" panose="020B0604020202020204" pitchFamily="34" charset="0"/>
                          <a:ea typeface="微軟正黑體" panose="020B0604030504040204" pitchFamily="34" charset="-120"/>
                          <a:cs typeface="Arial" pitchFamily="34" charset="0"/>
                          <a:sym typeface="Arial" panose="020B0604020202020204" pitchFamily="34" charset="0"/>
                        </a:rPr>
                        <a:t>✔</a:t>
                      </a:r>
                      <a:endParaRPr lang="zh-TW" altLang="en-US" sz="1400" b="1">
                        <a:solidFill>
                          <a:schemeClr val="tx1">
                            <a:lumMod val="95000"/>
                            <a:lumOff val="5000"/>
                          </a:schemeClr>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a:txBody>
                  <a:tcPr marL="66612" marR="66612" marT="33306" marB="33306"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lt1"/>
                        </a:buClr>
                        <a:buSzPts val="1800"/>
                        <a:buFont typeface="Corbel"/>
                        <a:buNone/>
                      </a:pPr>
                      <a:r>
                        <a:rPr lang="zh-TW" altLang="en-US" sz="1400" b="1">
                          <a:latin typeface="Arial" panose="020B0604020202020204" pitchFamily="34" charset="0"/>
                          <a:ea typeface="微軟正黑體" panose="020B0604030504040204" pitchFamily="34" charset="-120"/>
                          <a:cs typeface="Arial" pitchFamily="34" charset="0"/>
                          <a:sym typeface="Arial" panose="020B0604020202020204" pitchFamily="34" charset="0"/>
                        </a:rPr>
                        <a:t>✔</a:t>
                      </a:r>
                      <a:endParaRPr lang="zh-TW" altLang="en-US" sz="1400" b="1">
                        <a:solidFill>
                          <a:schemeClr val="tx1">
                            <a:lumMod val="95000"/>
                            <a:lumOff val="5000"/>
                          </a:schemeClr>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a:txBody>
                  <a:tcPr marL="66612" marR="66612" marT="33306" marB="33306" anchor="ctr">
                    <a:lnL w="3175" cap="flat" cmpd="sng" algn="ctr">
                      <a:solidFill>
                        <a:schemeClr val="bg1"/>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83782">
                <a:tc>
                  <a:txBody>
                    <a:bodyPr/>
                    <a:lstStyle/>
                    <a:p>
                      <a:pPr marL="0" marR="0" lvl="0" indent="0" algn="ctr" rtl="0">
                        <a:spcBef>
                          <a:spcPts val="0"/>
                        </a:spcBef>
                        <a:spcAft>
                          <a:spcPts val="0"/>
                        </a:spcAft>
                        <a:buNone/>
                      </a:pPr>
                      <a:r>
                        <a:rPr lang="en" altLang="zh-TW" sz="1400" b="1">
                          <a:latin typeface="Arial" panose="020B0604020202020204" pitchFamily="34" charset="0"/>
                          <a:ea typeface="微軟正黑體" panose="020B0604030504040204" pitchFamily="34" charset="-120"/>
                          <a:cs typeface="Arial" pitchFamily="34" charset="0"/>
                          <a:sym typeface="Arial" panose="020B0604020202020204" pitchFamily="34" charset="0"/>
                        </a:rPr>
                        <a:t>2.5G</a:t>
                      </a:r>
                      <a:endParaRPr lang="en" sz="1400" b="1">
                        <a:solidFill>
                          <a:schemeClr val="tx1">
                            <a:lumMod val="95000"/>
                            <a:lumOff val="5000"/>
                          </a:schemeClr>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a:txBody>
                  <a:tcPr marL="66612" marR="66612" marT="33306" marB="33306" anchor="ctr">
                    <a:lnL w="3175" cap="flat" cmpd="sng" algn="ctr">
                      <a:solidFill>
                        <a:schemeClr val="bg1">
                          <a:lumMod val="95000"/>
                        </a:schemeClr>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lt1"/>
                        </a:buClr>
                        <a:buSzPts val="1800"/>
                        <a:buFont typeface="Corbel"/>
                        <a:buNone/>
                      </a:pPr>
                      <a:r>
                        <a:rPr lang="zh-TW" altLang="en-US" sz="1400" b="1">
                          <a:latin typeface="Arial" panose="020B0604020202020204" pitchFamily="34" charset="0"/>
                          <a:ea typeface="微軟正黑體" panose="020B0604030504040204" pitchFamily="34" charset="-120"/>
                          <a:cs typeface="Arial" pitchFamily="34" charset="0"/>
                          <a:sym typeface="Arial" panose="020B0604020202020204" pitchFamily="34" charset="0"/>
                        </a:rPr>
                        <a:t>✔</a:t>
                      </a:r>
                      <a:endParaRPr lang="zh-TW" altLang="en-US" sz="1400" b="1">
                        <a:solidFill>
                          <a:schemeClr val="tx1">
                            <a:lumMod val="95000"/>
                            <a:lumOff val="5000"/>
                          </a:schemeClr>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a:txBody>
                  <a:tcPr marL="66612" marR="66612" marT="33306" marB="33306"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lt1"/>
                        </a:buClr>
                        <a:buSzPts val="1800"/>
                        <a:buFont typeface="Corbel"/>
                        <a:buNone/>
                      </a:pPr>
                      <a:r>
                        <a:rPr lang="zh-TW" altLang="en-US" sz="1400" b="1">
                          <a:latin typeface="Arial" panose="020B0604020202020204" pitchFamily="34" charset="0"/>
                          <a:ea typeface="微軟正黑體" panose="020B0604030504040204" pitchFamily="34" charset="-120"/>
                          <a:cs typeface="Arial" pitchFamily="34" charset="0"/>
                          <a:sym typeface="Arial" panose="020B0604020202020204" pitchFamily="34" charset="0"/>
                        </a:rPr>
                        <a:t>✔</a:t>
                      </a:r>
                      <a:endParaRPr lang="zh-TW" altLang="en-US" sz="1400" b="1">
                        <a:solidFill>
                          <a:schemeClr val="tx1">
                            <a:lumMod val="95000"/>
                            <a:lumOff val="5000"/>
                          </a:schemeClr>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a:txBody>
                  <a:tcPr marL="66612" marR="66612" marT="33306" marB="33306"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lt1"/>
                        </a:buClr>
                        <a:buSzPts val="1800"/>
                        <a:buFont typeface="Corbel"/>
                        <a:buNone/>
                      </a:pPr>
                      <a:r>
                        <a:rPr lang="zh-TW" altLang="en-US" sz="1400" b="1">
                          <a:latin typeface="Arial" panose="020B0604020202020204" pitchFamily="34" charset="0"/>
                          <a:ea typeface="微軟正黑體" panose="020B0604030504040204" pitchFamily="34" charset="-120"/>
                          <a:cs typeface="Arial" pitchFamily="34" charset="0"/>
                          <a:sym typeface="Arial" panose="020B0604020202020204" pitchFamily="34" charset="0"/>
                        </a:rPr>
                        <a:t>✔</a:t>
                      </a:r>
                      <a:endParaRPr lang="zh-TW" altLang="en-US" sz="1400" b="1">
                        <a:solidFill>
                          <a:schemeClr val="tx1">
                            <a:lumMod val="95000"/>
                            <a:lumOff val="5000"/>
                          </a:schemeClr>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a:txBody>
                  <a:tcPr marL="66612" marR="66612" marT="33306" marB="33306" anchor="ctr">
                    <a:lnL w="3175" cap="flat" cmpd="sng" algn="ctr">
                      <a:solidFill>
                        <a:schemeClr val="bg1"/>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83782">
                <a:tc>
                  <a:txBody>
                    <a:bodyPr/>
                    <a:lstStyle/>
                    <a:p>
                      <a:pPr marL="0" marR="0" lvl="0" indent="0" algn="ctr" rtl="0">
                        <a:spcBef>
                          <a:spcPts val="0"/>
                        </a:spcBef>
                        <a:spcAft>
                          <a:spcPts val="0"/>
                        </a:spcAft>
                        <a:buNone/>
                      </a:pPr>
                      <a:r>
                        <a:rPr lang="en" altLang="zh-TW" sz="1400" b="1">
                          <a:latin typeface="Arial" panose="020B0604020202020204" pitchFamily="34" charset="0"/>
                          <a:ea typeface="微軟正黑體" panose="020B0604030504040204" pitchFamily="34" charset="-120"/>
                          <a:cs typeface="Arial" pitchFamily="34" charset="0"/>
                          <a:sym typeface="Arial" panose="020B0604020202020204" pitchFamily="34" charset="0"/>
                        </a:rPr>
                        <a:t>5G</a:t>
                      </a:r>
                      <a:endParaRPr lang="en" sz="1400" b="1">
                        <a:solidFill>
                          <a:schemeClr val="tx1">
                            <a:lumMod val="95000"/>
                            <a:lumOff val="5000"/>
                          </a:schemeClr>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a:txBody>
                  <a:tcPr marL="66612" marR="66612" marT="33306" marB="33306" anchor="ctr">
                    <a:lnL w="3175" cap="flat" cmpd="sng" algn="ctr">
                      <a:solidFill>
                        <a:schemeClr val="bg1">
                          <a:lumMod val="95000"/>
                        </a:schemeClr>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lt1"/>
                        </a:buClr>
                        <a:buSzPts val="1800"/>
                        <a:buFont typeface="Corbel"/>
                        <a:buNone/>
                      </a:pPr>
                      <a:r>
                        <a:rPr lang="zh-TW" altLang="en-US" sz="1400" b="1">
                          <a:latin typeface="Arial" panose="020B0604020202020204" pitchFamily="34" charset="0"/>
                          <a:ea typeface="微軟正黑體" panose="020B0604030504040204" pitchFamily="34" charset="-120"/>
                          <a:cs typeface="Arial" pitchFamily="34" charset="0"/>
                          <a:sym typeface="Arial" panose="020B0604020202020204" pitchFamily="34" charset="0"/>
                        </a:rPr>
                        <a:t>✔</a:t>
                      </a:r>
                      <a:endParaRPr lang="zh-TW" altLang="en-US" sz="1400" b="1">
                        <a:solidFill>
                          <a:schemeClr val="tx1">
                            <a:lumMod val="95000"/>
                            <a:lumOff val="5000"/>
                          </a:schemeClr>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a:txBody>
                  <a:tcPr marL="66612" marR="66612" marT="33306" marB="33306"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lt1"/>
                        </a:buClr>
                        <a:buSzPts val="1800"/>
                        <a:buFont typeface="Corbel"/>
                        <a:buNone/>
                      </a:pPr>
                      <a:r>
                        <a:rPr lang="zh-TW" altLang="en-US" sz="1400" b="1">
                          <a:latin typeface="Arial" panose="020B0604020202020204" pitchFamily="34" charset="0"/>
                          <a:ea typeface="微軟正黑體" panose="020B0604030504040204" pitchFamily="34" charset="-120"/>
                          <a:cs typeface="Arial" pitchFamily="34" charset="0"/>
                          <a:sym typeface="Arial" panose="020B0604020202020204" pitchFamily="34" charset="0"/>
                        </a:rPr>
                        <a:t>✔</a:t>
                      </a:r>
                      <a:endParaRPr lang="zh-TW" altLang="en-US" sz="1400" b="1">
                        <a:solidFill>
                          <a:schemeClr val="tx1">
                            <a:lumMod val="95000"/>
                            <a:lumOff val="5000"/>
                          </a:schemeClr>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a:txBody>
                  <a:tcPr marL="66612" marR="66612" marT="33306" marB="33306"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lt1"/>
                        </a:buClr>
                        <a:buSzPts val="1800"/>
                        <a:buFont typeface="Corbel"/>
                        <a:buNone/>
                      </a:pPr>
                      <a:r>
                        <a:rPr lang="zh-TW" altLang="en-US" sz="1400" b="1">
                          <a:latin typeface="Arial" panose="020B0604020202020204" pitchFamily="34" charset="0"/>
                          <a:ea typeface="微軟正黑體" panose="020B0604030504040204" pitchFamily="34" charset="-120"/>
                          <a:cs typeface="Arial" pitchFamily="34" charset="0"/>
                          <a:sym typeface="Arial" panose="020B0604020202020204" pitchFamily="34" charset="0"/>
                        </a:rPr>
                        <a:t>✔</a:t>
                      </a:r>
                      <a:endParaRPr lang="zh-TW" altLang="en-US" sz="1400" b="1">
                        <a:solidFill>
                          <a:schemeClr val="tx1">
                            <a:lumMod val="95000"/>
                            <a:lumOff val="5000"/>
                          </a:schemeClr>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a:txBody>
                  <a:tcPr marL="66612" marR="66612" marT="33306" marB="33306" anchor="ctr">
                    <a:lnL w="3175" cap="flat" cmpd="sng" algn="ctr">
                      <a:solidFill>
                        <a:schemeClr val="bg1"/>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432189">
                <a:tc>
                  <a:txBody>
                    <a:bodyPr/>
                    <a:lstStyle/>
                    <a:p>
                      <a:pPr marL="0" marR="0" lvl="0" indent="0" algn="ctr" rtl="0">
                        <a:spcBef>
                          <a:spcPts val="0"/>
                        </a:spcBef>
                        <a:spcAft>
                          <a:spcPts val="0"/>
                        </a:spcAft>
                        <a:buNone/>
                      </a:pPr>
                      <a:r>
                        <a:rPr lang="en" altLang="zh-TW" sz="1400" b="1">
                          <a:latin typeface="Arial" panose="020B0604020202020204" pitchFamily="34" charset="0"/>
                          <a:ea typeface="微軟正黑體" panose="020B0604030504040204" pitchFamily="34" charset="-120"/>
                          <a:cs typeface="Arial" pitchFamily="34" charset="0"/>
                          <a:sym typeface="Arial" panose="020B0604020202020204" pitchFamily="34" charset="0"/>
                        </a:rPr>
                        <a:t>10G</a:t>
                      </a:r>
                      <a:endParaRPr lang="en" sz="1400" b="1">
                        <a:solidFill>
                          <a:schemeClr val="tx1">
                            <a:lumMod val="95000"/>
                            <a:lumOff val="5000"/>
                          </a:schemeClr>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a:txBody>
                  <a:tcPr marL="66612" marR="66612" marT="33306" marB="33306" anchor="ctr">
                    <a:lnL w="3175" cap="flat" cmpd="sng" algn="ctr">
                      <a:solidFill>
                        <a:schemeClr val="bg1">
                          <a:lumMod val="95000"/>
                        </a:schemeClr>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n" altLang="zh-TW" sz="1400" b="1">
                          <a:latin typeface="Arial" panose="020B0604020202020204" pitchFamily="34" charset="0"/>
                          <a:ea typeface="微軟正黑體" panose="020B0604030504040204" pitchFamily="34" charset="-120"/>
                          <a:cs typeface="Arial" pitchFamily="34" charset="0"/>
                          <a:sym typeface="Arial" panose="020B0604020202020204" pitchFamily="34" charset="0"/>
                        </a:rPr>
                        <a:t>X</a:t>
                      </a:r>
                      <a:endParaRPr lang="en" sz="1400" b="1">
                        <a:solidFill>
                          <a:schemeClr val="tx1">
                            <a:lumMod val="95000"/>
                            <a:lumOff val="5000"/>
                          </a:schemeClr>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a:txBody>
                  <a:tcPr marL="66612" marR="66612" marT="33306" marB="33306"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lt1"/>
                        </a:buClr>
                        <a:buSzPts val="1800"/>
                        <a:buFont typeface="Corbel"/>
                        <a:buNone/>
                      </a:pPr>
                      <a:r>
                        <a:rPr lang="en" altLang="zh-TW" sz="1400" b="1">
                          <a:latin typeface="Arial" panose="020B0604020202020204" pitchFamily="34" charset="0"/>
                          <a:ea typeface="微軟正黑體" panose="020B0604030504040204" pitchFamily="34" charset="-120"/>
                          <a:cs typeface="Arial" pitchFamily="34" charset="0"/>
                          <a:sym typeface="Arial" panose="020B0604020202020204" pitchFamily="34" charset="0"/>
                        </a:rPr>
                        <a:t>✔(55m)</a:t>
                      </a:r>
                      <a:endParaRPr lang="en" sz="1400" b="1">
                        <a:solidFill>
                          <a:schemeClr val="tx1">
                            <a:lumMod val="95000"/>
                            <a:lumOff val="5000"/>
                          </a:schemeClr>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a:txBody>
                  <a:tcPr marL="66612" marR="66612" marT="33306" marB="33306"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lt1"/>
                        </a:buClr>
                        <a:buSzPts val="1800"/>
                        <a:buFont typeface="Corbel"/>
                        <a:buNone/>
                      </a:pPr>
                      <a:r>
                        <a:rPr lang="zh-TW" altLang="en-US" sz="1400" b="1">
                          <a:latin typeface="Arial" panose="020B0604020202020204" pitchFamily="34" charset="0"/>
                          <a:ea typeface="微軟正黑體" panose="020B0604030504040204" pitchFamily="34" charset="-120"/>
                          <a:cs typeface="Arial" pitchFamily="34" charset="0"/>
                          <a:sym typeface="Arial" panose="020B0604020202020204" pitchFamily="34" charset="0"/>
                        </a:rPr>
                        <a:t>✔</a:t>
                      </a:r>
                      <a:endParaRPr lang="zh-TW" altLang="en-US" sz="1400" b="1">
                        <a:solidFill>
                          <a:schemeClr val="tx1">
                            <a:lumMod val="95000"/>
                            <a:lumOff val="5000"/>
                          </a:schemeClr>
                        </a:solidFill>
                        <a:latin typeface="Arial" panose="020B0604020202020204" pitchFamily="34" charset="0"/>
                        <a:ea typeface="微軟正黑體" panose="020B0604030504040204" pitchFamily="34" charset="-120"/>
                        <a:cs typeface="Arial" pitchFamily="34" charset="0"/>
                        <a:sym typeface="Arial" panose="020B0604020202020204" pitchFamily="34" charset="0"/>
                      </a:endParaRPr>
                    </a:p>
                  </a:txBody>
                  <a:tcPr marL="66612" marR="66612" marT="33306" marB="33306" anchor="ctr">
                    <a:lnL w="3175" cap="flat" cmpd="sng" algn="ctr">
                      <a:solidFill>
                        <a:schemeClr val="bg1"/>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
        <p:nvSpPr>
          <p:cNvPr id="31" name="文字方塊 30">
            <a:extLst>
              <a:ext uri="{FF2B5EF4-FFF2-40B4-BE49-F238E27FC236}">
                <a16:creationId xmlns:a16="http://schemas.microsoft.com/office/drawing/2014/main" id="{21E9DF6E-F2DE-214E-BAB8-2293966D3352}"/>
              </a:ext>
            </a:extLst>
          </p:cNvPr>
          <p:cNvSpPr txBox="1"/>
          <p:nvPr/>
        </p:nvSpPr>
        <p:spPr>
          <a:xfrm>
            <a:off x="497661" y="3124918"/>
            <a:ext cx="2311851" cy="292388"/>
          </a:xfrm>
          <a:prstGeom prst="rect">
            <a:avLst/>
          </a:prstGeom>
          <a:noFill/>
        </p:spPr>
        <p:txBody>
          <a:bodyPr wrap="none" rtlCol="0">
            <a:spAutoFit/>
          </a:bodyPr>
          <a:lstStyle/>
          <a:p>
            <a:r>
              <a:rPr lang="en-US" altLang="zh-TW" sz="1300" b="1">
                <a:solidFill>
                  <a:srgbClr val="9E5E1C"/>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QSW-M1204-4C (managed)</a:t>
            </a:r>
            <a:endParaRPr lang="zh-TW" altLang="en-US" sz="1300">
              <a:solidFill>
                <a:srgbClr val="9E5E1C"/>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34" name="圖片 33">
            <a:extLst>
              <a:ext uri="{FF2B5EF4-FFF2-40B4-BE49-F238E27FC236}">
                <a16:creationId xmlns:a16="http://schemas.microsoft.com/office/drawing/2014/main" id="{E37C6709-39C4-C947-A622-E52DACD9B72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7411" y="3847301"/>
            <a:ext cx="1685796" cy="521999"/>
          </a:xfrm>
          <a:prstGeom prst="rect">
            <a:avLst/>
          </a:prstGeom>
          <a:effectLst>
            <a:outerShdw blurRad="50800" dist="38100" dir="2700000" algn="tl" rotWithShape="0">
              <a:prstClr val="black">
                <a:alpha val="40000"/>
              </a:prstClr>
            </a:outerShdw>
          </a:effectLst>
        </p:spPr>
      </p:pic>
      <p:pic>
        <p:nvPicPr>
          <p:cNvPr id="35" name="圖片 34">
            <a:extLst>
              <a:ext uri="{FF2B5EF4-FFF2-40B4-BE49-F238E27FC236}">
                <a16:creationId xmlns:a16="http://schemas.microsoft.com/office/drawing/2014/main" id="{EA6734F7-28E8-9842-8ED4-06B7CD84A9D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127921" y="3908127"/>
            <a:ext cx="1661885" cy="400348"/>
          </a:xfrm>
          <a:prstGeom prst="rect">
            <a:avLst/>
          </a:prstGeom>
          <a:effectLst>
            <a:outerShdw blurRad="50800" dist="38100" dir="2700000" algn="tl" rotWithShape="0">
              <a:prstClr val="black">
                <a:alpha val="40000"/>
              </a:prstClr>
            </a:outerShdw>
          </a:effectLst>
        </p:spPr>
      </p:pic>
      <p:sp>
        <p:nvSpPr>
          <p:cNvPr id="36" name="文字方塊 35">
            <a:extLst>
              <a:ext uri="{FF2B5EF4-FFF2-40B4-BE49-F238E27FC236}">
                <a16:creationId xmlns:a16="http://schemas.microsoft.com/office/drawing/2014/main" id="{6EF3DEEC-3197-AF44-B300-658795AE0B74}"/>
              </a:ext>
            </a:extLst>
          </p:cNvPr>
          <p:cNvSpPr txBox="1"/>
          <p:nvPr/>
        </p:nvSpPr>
        <p:spPr>
          <a:xfrm>
            <a:off x="488043" y="4295775"/>
            <a:ext cx="2182008" cy="292388"/>
          </a:xfrm>
          <a:prstGeom prst="rect">
            <a:avLst/>
          </a:prstGeom>
          <a:noFill/>
        </p:spPr>
        <p:txBody>
          <a:bodyPr wrap="none" rtlCol="0">
            <a:spAutoFit/>
          </a:bodyPr>
          <a:lstStyle/>
          <a:p>
            <a:r>
              <a:rPr lang="en-US" altLang="zh-TW" sz="1300" b="1">
                <a:solidFill>
                  <a:srgbClr val="9E5E1C"/>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QSW-M408-4C (</a:t>
            </a:r>
            <a:r>
              <a:rPr lang="en-US" altLang="zh-TW" sz="1300">
                <a:solidFill>
                  <a:srgbClr val="9E5E1C"/>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managed)</a:t>
            </a:r>
            <a:endParaRPr lang="zh-TW" altLang="en-US" sz="1300" b="1">
              <a:solidFill>
                <a:srgbClr val="9E5E1C"/>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8" name="文字方塊 37">
            <a:extLst>
              <a:ext uri="{FF2B5EF4-FFF2-40B4-BE49-F238E27FC236}">
                <a16:creationId xmlns:a16="http://schemas.microsoft.com/office/drawing/2014/main" id="{9987836F-8016-6F4A-9ACA-CAC4790B62B8}"/>
              </a:ext>
            </a:extLst>
          </p:cNvPr>
          <p:cNvSpPr txBox="1"/>
          <p:nvPr/>
        </p:nvSpPr>
        <p:spPr>
          <a:xfrm>
            <a:off x="2972433" y="4294634"/>
            <a:ext cx="2182008" cy="292388"/>
          </a:xfrm>
          <a:prstGeom prst="rect">
            <a:avLst/>
          </a:prstGeom>
          <a:noFill/>
        </p:spPr>
        <p:txBody>
          <a:bodyPr wrap="none" rtlCol="0" anchor="t">
            <a:spAutoFit/>
          </a:bodyPr>
          <a:lstStyle/>
          <a:p>
            <a:r>
              <a:rPr lang="en-US" altLang="zh-TW" sz="1300" b="1">
                <a:solidFill>
                  <a:srgbClr val="9E5E1C"/>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QSW-M408-2C (</a:t>
            </a:r>
            <a:r>
              <a:rPr lang="en-US" altLang="zh-TW" sz="1300">
                <a:solidFill>
                  <a:srgbClr val="9E5E1C"/>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managed)</a:t>
            </a:r>
            <a:endParaRPr lang="zh-TW" altLang="en-US" sz="1300" b="1">
              <a:solidFill>
                <a:srgbClr val="9E5E1C"/>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026" name="Picture 2">
            <a:extLst>
              <a:ext uri="{FF2B5EF4-FFF2-40B4-BE49-F238E27FC236}">
                <a16:creationId xmlns:a16="http://schemas.microsoft.com/office/drawing/2014/main" id="{3CB94F65-AA2C-6047-87BA-9D222F42B4B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6252" b="34435"/>
          <a:stretch/>
        </p:blipFill>
        <p:spPr bwMode="auto">
          <a:xfrm>
            <a:off x="1856506" y="1390935"/>
            <a:ext cx="1952779" cy="4973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0" name="文字方塊 39">
            <a:extLst>
              <a:ext uri="{FF2B5EF4-FFF2-40B4-BE49-F238E27FC236}">
                <a16:creationId xmlns:a16="http://schemas.microsoft.com/office/drawing/2014/main" id="{B02DE4DD-D8DB-3B4D-8AA7-3F7170E8D7C5}"/>
              </a:ext>
            </a:extLst>
          </p:cNvPr>
          <p:cNvSpPr txBox="1"/>
          <p:nvPr/>
        </p:nvSpPr>
        <p:spPr>
          <a:xfrm>
            <a:off x="1813079" y="1862297"/>
            <a:ext cx="2274982" cy="292388"/>
          </a:xfrm>
          <a:prstGeom prst="rect">
            <a:avLst/>
          </a:prstGeom>
          <a:noFill/>
        </p:spPr>
        <p:txBody>
          <a:bodyPr wrap="none" rtlCol="0">
            <a:spAutoFit/>
          </a:bodyPr>
          <a:lstStyle/>
          <a:p>
            <a:r>
              <a:rPr lang="en-US" altLang="zh-TW" sz="1300" b="1">
                <a:solidFill>
                  <a:srgbClr val="9E5E1C"/>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QSW-M1208-8C (</a:t>
            </a:r>
            <a:r>
              <a:rPr lang="en-US" altLang="zh-TW" sz="1300">
                <a:solidFill>
                  <a:srgbClr val="9E5E1C"/>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managed</a:t>
            </a:r>
            <a:r>
              <a:rPr lang="en-US" altLang="zh-TW" sz="1300" b="1">
                <a:solidFill>
                  <a:srgbClr val="9E5E1C"/>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endParaRPr lang="zh-TW" altLang="en-US" sz="1300">
              <a:solidFill>
                <a:srgbClr val="9E5E1C"/>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1" name="文字方塊 40">
            <a:extLst>
              <a:ext uri="{FF2B5EF4-FFF2-40B4-BE49-F238E27FC236}">
                <a16:creationId xmlns:a16="http://schemas.microsoft.com/office/drawing/2014/main" id="{555BB60D-55BD-F347-A3A9-9F1A2E56DB2C}"/>
              </a:ext>
            </a:extLst>
          </p:cNvPr>
          <p:cNvSpPr txBox="1"/>
          <p:nvPr/>
        </p:nvSpPr>
        <p:spPr>
          <a:xfrm>
            <a:off x="1856505" y="2107311"/>
            <a:ext cx="2683649" cy="415498"/>
          </a:xfrm>
          <a:prstGeom prst="rect">
            <a:avLst/>
          </a:prstGeom>
          <a:noFill/>
        </p:spPr>
        <p:txBody>
          <a:bodyPr wrap="square" rtlCol="0">
            <a:spAutoFit/>
          </a:bodyPr>
          <a:lstStyle/>
          <a:p>
            <a:r>
              <a:rPr lang="en-US" altLang="zh-TW" sz="10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8 x 10GbE Multi-Gig RJ45 / SFP+ combo</a:t>
            </a:r>
          </a:p>
          <a:p>
            <a:r>
              <a:rPr lang="en-US" altLang="zh-TW" sz="10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4 x 10GbE SFP+</a:t>
            </a:r>
            <a:endParaRPr lang="zh-TW" altLang="en-US" sz="10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028" name="Picture 4">
            <a:extLst>
              <a:ext uri="{FF2B5EF4-FFF2-40B4-BE49-F238E27FC236}">
                <a16:creationId xmlns:a16="http://schemas.microsoft.com/office/drawing/2014/main" id="{172CF8E8-B8D8-0C4D-A1F6-D012F43D9E8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5153" b="35944"/>
          <a:stretch/>
        </p:blipFill>
        <p:spPr bwMode="auto">
          <a:xfrm>
            <a:off x="636279" y="2644872"/>
            <a:ext cx="1952780" cy="49041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D68CEE8-6CF2-2A45-BA0B-FB1B08997F3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6643" b="34044"/>
          <a:stretch/>
        </p:blipFill>
        <p:spPr bwMode="auto">
          <a:xfrm>
            <a:off x="2902636" y="2661340"/>
            <a:ext cx="1952779" cy="4973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2" name="文字方塊 41">
            <a:extLst>
              <a:ext uri="{FF2B5EF4-FFF2-40B4-BE49-F238E27FC236}">
                <a16:creationId xmlns:a16="http://schemas.microsoft.com/office/drawing/2014/main" id="{2BCD94E1-30FD-2246-B096-ADFDF0A71063}"/>
              </a:ext>
            </a:extLst>
          </p:cNvPr>
          <p:cNvSpPr txBox="1"/>
          <p:nvPr/>
        </p:nvSpPr>
        <p:spPr>
          <a:xfrm>
            <a:off x="2926191" y="3130262"/>
            <a:ext cx="2182008" cy="292388"/>
          </a:xfrm>
          <a:prstGeom prst="rect">
            <a:avLst/>
          </a:prstGeom>
          <a:noFill/>
        </p:spPr>
        <p:txBody>
          <a:bodyPr wrap="none" rtlCol="0">
            <a:spAutoFit/>
          </a:bodyPr>
          <a:lstStyle/>
          <a:p>
            <a:r>
              <a:rPr lang="en-US" altLang="zh-TW" sz="1300" b="1">
                <a:solidFill>
                  <a:srgbClr val="9E5E1C"/>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QSW-M804-4C (</a:t>
            </a:r>
            <a:r>
              <a:rPr lang="en-US" altLang="zh-TW" sz="1300">
                <a:solidFill>
                  <a:srgbClr val="9E5E1C"/>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managed</a:t>
            </a:r>
            <a:r>
              <a:rPr lang="en-US" altLang="zh-TW" sz="1300" b="1">
                <a:solidFill>
                  <a:srgbClr val="9E5E1C"/>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endParaRPr lang="zh-TW" altLang="en-US" sz="1300">
              <a:solidFill>
                <a:srgbClr val="9E5E1C"/>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7" name="文字方塊 46">
            <a:extLst>
              <a:ext uri="{FF2B5EF4-FFF2-40B4-BE49-F238E27FC236}">
                <a16:creationId xmlns:a16="http://schemas.microsoft.com/office/drawing/2014/main" id="{EA22FBED-49B1-EA47-A47B-B9A5764609B6}"/>
              </a:ext>
            </a:extLst>
          </p:cNvPr>
          <p:cNvSpPr txBox="1"/>
          <p:nvPr/>
        </p:nvSpPr>
        <p:spPr>
          <a:xfrm>
            <a:off x="192647" y="3382533"/>
            <a:ext cx="2683649" cy="415498"/>
          </a:xfrm>
          <a:prstGeom prst="rect">
            <a:avLst/>
          </a:prstGeom>
          <a:noFill/>
        </p:spPr>
        <p:txBody>
          <a:bodyPr wrap="square" rtlCol="0">
            <a:spAutoFit/>
          </a:bodyPr>
          <a:lstStyle/>
          <a:p>
            <a:r>
              <a:rPr lang="en-US" altLang="zh-TW" sz="10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4 x 10GbE Multi-Gig RJ45 / SFP+ combo</a:t>
            </a:r>
          </a:p>
          <a:p>
            <a:r>
              <a:rPr lang="en-US" altLang="zh-TW" sz="10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8 x 10GbE SFP+</a:t>
            </a:r>
            <a:endParaRPr lang="zh-TW" altLang="en-US" sz="10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8" name="文字方塊 47">
            <a:extLst>
              <a:ext uri="{FF2B5EF4-FFF2-40B4-BE49-F238E27FC236}">
                <a16:creationId xmlns:a16="http://schemas.microsoft.com/office/drawing/2014/main" id="{0B363DA4-0F50-144F-BC81-6CB05FE0E879}"/>
              </a:ext>
            </a:extLst>
          </p:cNvPr>
          <p:cNvSpPr txBox="1"/>
          <p:nvPr/>
        </p:nvSpPr>
        <p:spPr>
          <a:xfrm>
            <a:off x="2787971" y="3398372"/>
            <a:ext cx="2619390" cy="415498"/>
          </a:xfrm>
          <a:prstGeom prst="rect">
            <a:avLst/>
          </a:prstGeom>
          <a:noFill/>
        </p:spPr>
        <p:txBody>
          <a:bodyPr wrap="square" rtlCol="0">
            <a:spAutoFit/>
          </a:bodyPr>
          <a:lstStyle/>
          <a:p>
            <a:r>
              <a:rPr lang="en-US" altLang="zh-TW" sz="10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4 x 10GbE Multi-Gig RJ45 / SFP+ combo</a:t>
            </a:r>
          </a:p>
          <a:p>
            <a:r>
              <a:rPr lang="en-US" altLang="zh-TW" sz="10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4 x 10GbE SFP+</a:t>
            </a:r>
            <a:endParaRPr lang="zh-TW" altLang="en-US" sz="10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9" name="文字方塊 48">
            <a:extLst>
              <a:ext uri="{FF2B5EF4-FFF2-40B4-BE49-F238E27FC236}">
                <a16:creationId xmlns:a16="http://schemas.microsoft.com/office/drawing/2014/main" id="{382526D2-C66A-D04A-9CBB-F57F87926AE7}"/>
              </a:ext>
            </a:extLst>
          </p:cNvPr>
          <p:cNvSpPr txBox="1"/>
          <p:nvPr/>
        </p:nvSpPr>
        <p:spPr>
          <a:xfrm>
            <a:off x="160173" y="4551213"/>
            <a:ext cx="2672722" cy="415498"/>
          </a:xfrm>
          <a:prstGeom prst="rect">
            <a:avLst/>
          </a:prstGeom>
          <a:noFill/>
        </p:spPr>
        <p:txBody>
          <a:bodyPr wrap="square" rtlCol="0">
            <a:spAutoFit/>
          </a:bodyPr>
          <a:lstStyle/>
          <a:p>
            <a:r>
              <a:rPr lang="en-US" altLang="zh-TW" sz="10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4 x 10GbE Multi-Gig RJ45 / SFP+ combo</a:t>
            </a:r>
          </a:p>
          <a:p>
            <a:r>
              <a:rPr lang="en-US" altLang="zh-TW" sz="10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8 x 1GbE RJ45</a:t>
            </a:r>
            <a:endParaRPr lang="zh-TW" altLang="en-US" sz="10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0" name="文字方塊 49">
            <a:extLst>
              <a:ext uri="{FF2B5EF4-FFF2-40B4-BE49-F238E27FC236}">
                <a16:creationId xmlns:a16="http://schemas.microsoft.com/office/drawing/2014/main" id="{78DF9298-EBD8-3042-B56F-19DB59F7D84F}"/>
              </a:ext>
            </a:extLst>
          </p:cNvPr>
          <p:cNvSpPr txBox="1"/>
          <p:nvPr/>
        </p:nvSpPr>
        <p:spPr>
          <a:xfrm>
            <a:off x="2912503" y="4513425"/>
            <a:ext cx="2619390" cy="577081"/>
          </a:xfrm>
          <a:prstGeom prst="rect">
            <a:avLst/>
          </a:prstGeom>
          <a:noFill/>
        </p:spPr>
        <p:txBody>
          <a:bodyPr wrap="square" rtlCol="0">
            <a:spAutoFit/>
          </a:bodyPr>
          <a:lstStyle/>
          <a:p>
            <a:r>
              <a:rPr lang="en-US" altLang="zh-TW" sz="10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 x 10GbE Multi-Gig RJ45 / SFP+ combo</a:t>
            </a:r>
          </a:p>
          <a:p>
            <a:r>
              <a:rPr lang="en-US" altLang="zh-TW" sz="10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 x 10GbE SFP+</a:t>
            </a:r>
          </a:p>
          <a:p>
            <a:r>
              <a:rPr lang="en-US" altLang="zh-TW" sz="10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8 x 1GbE RJ45</a:t>
            </a:r>
            <a:endParaRPr lang="zh-TW" altLang="en-US" sz="10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1" name="图片 57">
            <a:extLst>
              <a:ext uri="{FF2B5EF4-FFF2-40B4-BE49-F238E27FC236}">
                <a16:creationId xmlns:a16="http://schemas.microsoft.com/office/drawing/2014/main" id="{EA28F64A-A2AC-4CE3-B9F9-D60F9828FAAF}"/>
              </a:ext>
            </a:extLst>
          </p:cNvPr>
          <p:cNvPicPr>
            <a:picLocks noChangeAspect="1"/>
          </p:cNvPicPr>
          <p:nvPr/>
        </p:nvPicPr>
        <p:blipFill rotWithShape="1">
          <a:blip r:embed="rId8" cstate="print">
            <a:alphaModFix amt="30000"/>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a:ext>
            </a:extLst>
          </a:blip>
          <a:srcRect/>
          <a:stretch>
            <a:fillRect/>
          </a:stretch>
        </p:blipFill>
        <p:spPr>
          <a:xfrm rot="5400000">
            <a:off x="4820719" y="2871491"/>
            <a:ext cx="2316311" cy="271914"/>
          </a:xfrm>
          <a:prstGeom prst="rect">
            <a:avLst/>
          </a:prstGeom>
        </p:spPr>
      </p:pic>
      <p:pic>
        <p:nvPicPr>
          <p:cNvPr id="12" name="图片 57">
            <a:extLst>
              <a:ext uri="{FF2B5EF4-FFF2-40B4-BE49-F238E27FC236}">
                <a16:creationId xmlns:a16="http://schemas.microsoft.com/office/drawing/2014/main" id="{24696CFC-C7C5-4CEF-8850-739E5D5BCA57}"/>
              </a:ext>
            </a:extLst>
          </p:cNvPr>
          <p:cNvPicPr>
            <a:picLocks noChangeAspect="1"/>
          </p:cNvPicPr>
          <p:nvPr/>
        </p:nvPicPr>
        <p:blipFill rotWithShape="1">
          <a:blip r:embed="rId8" cstate="print">
            <a:alphaModFix amt="30000"/>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a:ext>
            </a:extLst>
          </a:blip>
          <a:srcRect/>
          <a:stretch>
            <a:fillRect/>
          </a:stretch>
        </p:blipFill>
        <p:spPr>
          <a:xfrm rot="5400000">
            <a:off x="5590025" y="2884189"/>
            <a:ext cx="2316311" cy="271914"/>
          </a:xfrm>
          <a:prstGeom prst="rect">
            <a:avLst/>
          </a:prstGeom>
        </p:spPr>
      </p:pic>
      <p:pic>
        <p:nvPicPr>
          <p:cNvPr id="13" name="图片 57">
            <a:extLst>
              <a:ext uri="{FF2B5EF4-FFF2-40B4-BE49-F238E27FC236}">
                <a16:creationId xmlns:a16="http://schemas.microsoft.com/office/drawing/2014/main" id="{B643A1B0-D64E-436F-A9EB-0FC558970167}"/>
              </a:ext>
            </a:extLst>
          </p:cNvPr>
          <p:cNvPicPr>
            <a:picLocks noChangeAspect="1"/>
          </p:cNvPicPr>
          <p:nvPr/>
        </p:nvPicPr>
        <p:blipFill rotWithShape="1">
          <a:blip r:embed="rId8" cstate="print">
            <a:alphaModFix amt="30000"/>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a:ext>
            </a:extLst>
          </a:blip>
          <a:srcRect/>
          <a:stretch>
            <a:fillRect/>
          </a:stretch>
        </p:blipFill>
        <p:spPr>
          <a:xfrm rot="5400000">
            <a:off x="6581892" y="2874157"/>
            <a:ext cx="2316311" cy="271914"/>
          </a:xfrm>
          <a:prstGeom prst="rect">
            <a:avLst/>
          </a:prstGeom>
        </p:spPr>
      </p:pic>
      <p:pic>
        <p:nvPicPr>
          <p:cNvPr id="28" name="Picture 2" descr="C:\Users\user\Desktop\21_PPT對稿QNAP AQC107 10G網卡\29384737_xxl.png">
            <a:extLst>
              <a:ext uri="{FF2B5EF4-FFF2-40B4-BE49-F238E27FC236}">
                <a16:creationId xmlns:a16="http://schemas.microsoft.com/office/drawing/2014/main" id="{ACEDA30A-03F9-E543-8797-EAB00FF36180}"/>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599737" y="3912311"/>
            <a:ext cx="1379503" cy="1277804"/>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48772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2EC2F8B2-33A2-45E2-8BFF-1A699FDD03E4}"/>
              </a:ext>
            </a:extLst>
          </p:cNvPr>
          <p:cNvSpPr>
            <a:spLocks noGrp="1"/>
          </p:cNvSpPr>
          <p:nvPr>
            <p:ph type="title"/>
          </p:nvPr>
        </p:nvSpPr>
        <p:spPr/>
        <p:txBody>
          <a:bodyPr>
            <a:normAutofit fontScale="90000"/>
          </a:bodyPr>
          <a:lstStyle/>
          <a:p>
            <a:r>
              <a:rPr lang="en-US" altLang="zh-TW" sz="3100">
                <a:latin typeface="Arial" panose="020B0604020202020204" pitchFamily="34" charset="0"/>
                <a:sym typeface="Arial" panose="020B0604020202020204" pitchFamily="34" charset="0"/>
              </a:rPr>
              <a:t>Less budget, faster speed! </a:t>
            </a:r>
            <a:br>
              <a:rPr lang="en-US" altLang="zh-TW" sz="3100">
                <a:latin typeface="Arial" panose="020B0604020202020204" pitchFamily="34" charset="0"/>
                <a:sym typeface="Arial" panose="020B0604020202020204" pitchFamily="34" charset="0"/>
              </a:rPr>
            </a:br>
            <a:r>
              <a:rPr lang="en-US" altLang="zh-TW" sz="3100">
                <a:latin typeface="Arial" panose="020B0604020202020204" pitchFamily="34" charset="0"/>
                <a:sym typeface="Arial" panose="020B0604020202020204" pitchFamily="34" charset="0"/>
              </a:rPr>
              <a:t>QNAP unmanaged 10GbE and 2.5GbE switches</a:t>
            </a:r>
            <a:endParaRPr lang="zh-TW" altLang="en-US" sz="3100">
              <a:latin typeface="Arial" panose="020B0604020202020204" pitchFamily="34" charset="0"/>
              <a:sym typeface="Arial" panose="020B0604020202020204" pitchFamily="34" charset="0"/>
            </a:endParaRPr>
          </a:p>
        </p:txBody>
      </p:sp>
      <p:sp>
        <p:nvSpPr>
          <p:cNvPr id="25" name="文字方塊 24">
            <a:extLst>
              <a:ext uri="{FF2B5EF4-FFF2-40B4-BE49-F238E27FC236}">
                <a16:creationId xmlns:a16="http://schemas.microsoft.com/office/drawing/2014/main" id="{4EFECE1E-208A-1744-A6D3-6BB8230DEFE8}"/>
              </a:ext>
            </a:extLst>
          </p:cNvPr>
          <p:cNvSpPr txBox="1"/>
          <p:nvPr/>
        </p:nvSpPr>
        <p:spPr>
          <a:xfrm>
            <a:off x="2611095" y="3800654"/>
            <a:ext cx="2228495" cy="292388"/>
          </a:xfrm>
          <a:prstGeom prst="rect">
            <a:avLst/>
          </a:prstGeom>
          <a:noFill/>
        </p:spPr>
        <p:txBody>
          <a:bodyPr wrap="none" rtlCol="0">
            <a:spAutoFit/>
          </a:bodyPr>
          <a:lstStyle/>
          <a:p>
            <a:r>
              <a:rPr lang="en-US" altLang="zh-TW" sz="1300" b="1">
                <a:solidFill>
                  <a:srgbClr val="9E5E1C"/>
                </a:solidFill>
                <a:latin typeface="Arial" panose="020B0604020202020204" pitchFamily="34" charset="0"/>
                <a:ea typeface="微軟正黑體" panose="020B0604030504040204" pitchFamily="34" charset="-120"/>
                <a:sym typeface="Arial" panose="020B0604020202020204" pitchFamily="34" charset="0"/>
              </a:rPr>
              <a:t>QSW-308-1C (</a:t>
            </a:r>
            <a:r>
              <a:rPr lang="en-US" altLang="zh-TW" sz="1300">
                <a:solidFill>
                  <a:srgbClr val="9E5E1C"/>
                </a:solidFill>
                <a:latin typeface="Arial" panose="020B0604020202020204" pitchFamily="34" charset="0"/>
                <a:ea typeface="微軟正黑體" panose="020B0604030504040204" pitchFamily="34" charset="-120"/>
                <a:sym typeface="Arial" panose="020B0604020202020204" pitchFamily="34" charset="0"/>
              </a:rPr>
              <a:t>unmanaged</a:t>
            </a:r>
            <a:r>
              <a:rPr lang="en-US" altLang="zh-TW" sz="1300" b="1">
                <a:solidFill>
                  <a:srgbClr val="9E5E1C"/>
                </a:solidFill>
                <a:latin typeface="Arial" panose="020B0604020202020204" pitchFamily="34" charset="0"/>
                <a:ea typeface="微軟正黑體" panose="020B0604030504040204" pitchFamily="34" charset="-120"/>
                <a:sym typeface="Arial" panose="020B0604020202020204" pitchFamily="34" charset="0"/>
              </a:rPr>
              <a:t>)</a:t>
            </a:r>
            <a:endParaRPr lang="zh-TW" altLang="en-US" sz="1300" b="1">
              <a:solidFill>
                <a:srgbClr val="9E5E1C"/>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1" name="文字方塊 30">
            <a:extLst>
              <a:ext uri="{FF2B5EF4-FFF2-40B4-BE49-F238E27FC236}">
                <a16:creationId xmlns:a16="http://schemas.microsoft.com/office/drawing/2014/main" id="{21E9DF6E-F2DE-214E-BAB8-2293966D3352}"/>
              </a:ext>
            </a:extLst>
          </p:cNvPr>
          <p:cNvSpPr txBox="1"/>
          <p:nvPr/>
        </p:nvSpPr>
        <p:spPr>
          <a:xfrm>
            <a:off x="89985" y="3804280"/>
            <a:ext cx="2321469" cy="292388"/>
          </a:xfrm>
          <a:prstGeom prst="rect">
            <a:avLst/>
          </a:prstGeom>
          <a:noFill/>
        </p:spPr>
        <p:txBody>
          <a:bodyPr wrap="none" rtlCol="0">
            <a:spAutoFit/>
          </a:bodyPr>
          <a:lstStyle/>
          <a:p>
            <a:r>
              <a:rPr lang="en-US" altLang="zh-TW" sz="1300" b="1">
                <a:solidFill>
                  <a:srgbClr val="9E5E1C"/>
                </a:solidFill>
                <a:latin typeface="Arial" panose="020B0604020202020204" pitchFamily="34" charset="0"/>
                <a:ea typeface="微軟正黑體" panose="020B0604030504040204" pitchFamily="34" charset="-120"/>
                <a:sym typeface="Arial" panose="020B0604020202020204" pitchFamily="34" charset="0"/>
              </a:rPr>
              <a:t>QSW-1208-8C (</a:t>
            </a:r>
            <a:r>
              <a:rPr lang="en-US" altLang="zh-TW" sz="1300">
                <a:solidFill>
                  <a:srgbClr val="9E5E1C"/>
                </a:solidFill>
                <a:latin typeface="Arial" panose="020B0604020202020204" pitchFamily="34" charset="0"/>
                <a:ea typeface="微軟正黑體" panose="020B0604030504040204" pitchFamily="34" charset="-120"/>
                <a:sym typeface="Arial" panose="020B0604020202020204" pitchFamily="34" charset="0"/>
              </a:rPr>
              <a:t>unmanaged</a:t>
            </a:r>
            <a:r>
              <a:rPr lang="en-US" altLang="zh-TW" sz="1300" b="1">
                <a:solidFill>
                  <a:srgbClr val="9E5E1C"/>
                </a:solidFill>
                <a:latin typeface="Arial" panose="020B0604020202020204" pitchFamily="34" charset="0"/>
                <a:ea typeface="微軟正黑體" panose="020B0604030504040204" pitchFamily="34" charset="-120"/>
                <a:sym typeface="Arial" panose="020B0604020202020204" pitchFamily="34" charset="0"/>
              </a:rPr>
              <a:t>)</a:t>
            </a:r>
            <a:endParaRPr lang="zh-TW" altLang="en-US" sz="1300">
              <a:solidFill>
                <a:srgbClr val="9E5E1C"/>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44" name="圖片 43" descr="一張含有 電子用品, 黑色, 電腦, 時鐘 的圖片&#10;&#10;自動產生的描述">
            <a:extLst>
              <a:ext uri="{FF2B5EF4-FFF2-40B4-BE49-F238E27FC236}">
                <a16:creationId xmlns:a16="http://schemas.microsoft.com/office/drawing/2014/main" id="{DD7DB792-9635-6A45-8892-C9231809118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65751" y="3289869"/>
            <a:ext cx="1900061" cy="515022"/>
          </a:xfrm>
          <a:prstGeom prst="rect">
            <a:avLst/>
          </a:prstGeom>
          <a:effectLst>
            <a:outerShdw blurRad="50800" dist="38100" dir="2700000" algn="tl" rotWithShape="0">
              <a:prstClr val="black">
                <a:alpha val="40000"/>
              </a:prstClr>
            </a:outerShdw>
          </a:effectLst>
        </p:spPr>
      </p:pic>
      <p:pic>
        <p:nvPicPr>
          <p:cNvPr id="45" name="圖片 44">
            <a:extLst>
              <a:ext uri="{FF2B5EF4-FFF2-40B4-BE49-F238E27FC236}">
                <a16:creationId xmlns:a16="http://schemas.microsoft.com/office/drawing/2014/main" id="{B74A74CD-4E0C-0047-B97C-EB4C560FDB8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892501" y="3367370"/>
            <a:ext cx="1665682" cy="351230"/>
          </a:xfrm>
          <a:prstGeom prst="rect">
            <a:avLst/>
          </a:prstGeom>
          <a:effectLst>
            <a:outerShdw blurRad="50800" dist="38100" dir="2700000" algn="tl" rotWithShape="0">
              <a:prstClr val="black">
                <a:alpha val="40000"/>
              </a:prstClr>
            </a:outerShdw>
          </a:effectLst>
        </p:spPr>
      </p:pic>
      <p:pic>
        <p:nvPicPr>
          <p:cNvPr id="46" name="圖片 45" descr="一張含有 電子用品 的圖片&#10;&#10;自動產生的描述">
            <a:extLst>
              <a:ext uri="{FF2B5EF4-FFF2-40B4-BE49-F238E27FC236}">
                <a16:creationId xmlns:a16="http://schemas.microsoft.com/office/drawing/2014/main" id="{822B8B12-39B2-9049-9F97-258332EC0E7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4251" y="1585993"/>
            <a:ext cx="2295260" cy="1434283"/>
          </a:xfrm>
          <a:prstGeom prst="rect">
            <a:avLst/>
          </a:prstGeom>
          <a:effectLst>
            <a:outerShdw blurRad="50800" dist="38100" dir="2700000" algn="tl" rotWithShape="0">
              <a:prstClr val="black">
                <a:alpha val="40000"/>
              </a:prstClr>
            </a:outerShdw>
          </a:effectLst>
        </p:spPr>
      </p:pic>
      <p:sp>
        <p:nvSpPr>
          <p:cNvPr id="5" name="矩形: 圓角 4">
            <a:extLst>
              <a:ext uri="{FF2B5EF4-FFF2-40B4-BE49-F238E27FC236}">
                <a16:creationId xmlns:a16="http://schemas.microsoft.com/office/drawing/2014/main" id="{4E9337C5-09F1-45DA-B6D5-DC7573B5DD40}"/>
              </a:ext>
            </a:extLst>
          </p:cNvPr>
          <p:cNvSpPr/>
          <p:nvPr/>
        </p:nvSpPr>
        <p:spPr>
          <a:xfrm>
            <a:off x="2678554" y="2431461"/>
            <a:ext cx="1665682" cy="398020"/>
          </a:xfrm>
          <a:prstGeom prst="roundRect">
            <a:avLst>
              <a:gd name="adj" fmla="val 50000"/>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00"/>
              </a:lnSpc>
            </a:pPr>
            <a:r>
              <a:rPr lang="en-US" altLang="zh-CN" sz="1200">
                <a:solidFill>
                  <a:srgbClr val="FFCC00"/>
                </a:solidFill>
                <a:latin typeface="Arial" panose="020B0604020202020204" pitchFamily="34" charset="0"/>
                <a:ea typeface="微軟正黑體" panose="020B0604030504040204" pitchFamily="34" charset="-120"/>
                <a:sym typeface="Arial" panose="020B0604020202020204" pitchFamily="34" charset="0"/>
              </a:rPr>
              <a:t>Fanless</a:t>
            </a:r>
            <a:r>
              <a:rPr lang="en-US" altLang="zh-CN" sz="1200">
                <a:solidFill>
                  <a:schemeClr val="bg1">
                    <a:lumMod val="95000"/>
                  </a:schemeClr>
                </a:solidFill>
                <a:latin typeface="Arial" panose="020B0604020202020204" pitchFamily="34" charset="0"/>
                <a:ea typeface="微軟正黑體" panose="020B0604030504040204" pitchFamily="34" charset="-120"/>
                <a:sym typeface="Arial" panose="020B0604020202020204" pitchFamily="34" charset="0"/>
              </a:rPr>
              <a:t> &amp; metal housing</a:t>
            </a:r>
            <a:endParaRPr lang="en-US" altLang="zh-TW" sz="1200">
              <a:solidFill>
                <a:schemeClr val="bg1">
                  <a:lumMod val="95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6" name="文字方塊 25">
            <a:extLst>
              <a:ext uri="{FF2B5EF4-FFF2-40B4-BE49-F238E27FC236}">
                <a16:creationId xmlns:a16="http://schemas.microsoft.com/office/drawing/2014/main" id="{0ACEECEF-3C2D-AA41-A86B-CD9E1A2F821E}"/>
              </a:ext>
            </a:extLst>
          </p:cNvPr>
          <p:cNvSpPr txBox="1"/>
          <p:nvPr/>
        </p:nvSpPr>
        <p:spPr>
          <a:xfrm>
            <a:off x="2573425" y="1868478"/>
            <a:ext cx="2303836" cy="292388"/>
          </a:xfrm>
          <a:prstGeom prst="rect">
            <a:avLst/>
          </a:prstGeom>
          <a:noFill/>
        </p:spPr>
        <p:txBody>
          <a:bodyPr wrap="none" rtlCol="0">
            <a:spAutoFit/>
          </a:bodyPr>
          <a:lstStyle/>
          <a:p>
            <a:r>
              <a:rPr lang="en-US" altLang="zh-TW" sz="1300" b="1">
                <a:solidFill>
                  <a:srgbClr val="9E5E1C"/>
                </a:solidFill>
                <a:latin typeface="Arial" panose="020B0604020202020204" pitchFamily="34" charset="0"/>
                <a:ea typeface="微軟正黑體" panose="020B0604030504040204" pitchFamily="34" charset="-120"/>
                <a:sym typeface="Arial" panose="020B0604020202020204" pitchFamily="34" charset="0"/>
              </a:rPr>
              <a:t>QSW-1105-5T (</a:t>
            </a:r>
            <a:r>
              <a:rPr lang="en-US" altLang="zh-TW" sz="1300">
                <a:solidFill>
                  <a:srgbClr val="9E5E1C"/>
                </a:solidFill>
                <a:latin typeface="Arial" panose="020B0604020202020204" pitchFamily="34" charset="0"/>
                <a:ea typeface="微軟正黑體" panose="020B0604030504040204" pitchFamily="34" charset="-120"/>
                <a:sym typeface="Arial" panose="020B0604020202020204" pitchFamily="34" charset="0"/>
              </a:rPr>
              <a:t>unmanaged</a:t>
            </a:r>
            <a:r>
              <a:rPr lang="en-US" altLang="zh-TW" sz="1300" b="1">
                <a:solidFill>
                  <a:srgbClr val="9E5E1C"/>
                </a:solidFill>
                <a:latin typeface="Arial" panose="020B0604020202020204" pitchFamily="34" charset="0"/>
                <a:ea typeface="微軟正黑體" panose="020B0604030504040204" pitchFamily="34" charset="-120"/>
                <a:sym typeface="Arial" panose="020B0604020202020204" pitchFamily="34" charset="0"/>
              </a:rPr>
              <a:t>)</a:t>
            </a:r>
            <a:endParaRPr lang="zh-TW" altLang="en-US" sz="1300">
              <a:solidFill>
                <a:srgbClr val="9E5E1C"/>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7" name="文字方塊 26">
            <a:extLst>
              <a:ext uri="{FF2B5EF4-FFF2-40B4-BE49-F238E27FC236}">
                <a16:creationId xmlns:a16="http://schemas.microsoft.com/office/drawing/2014/main" id="{3D42D857-C13B-2F4A-A2BE-2860B72AC499}"/>
              </a:ext>
            </a:extLst>
          </p:cNvPr>
          <p:cNvSpPr txBox="1"/>
          <p:nvPr/>
        </p:nvSpPr>
        <p:spPr>
          <a:xfrm>
            <a:off x="2644195" y="2108932"/>
            <a:ext cx="2470338" cy="253916"/>
          </a:xfrm>
          <a:prstGeom prst="rect">
            <a:avLst/>
          </a:prstGeom>
          <a:noFill/>
        </p:spPr>
        <p:txBody>
          <a:bodyPr wrap="square" rtlCol="0">
            <a:spAutoFit/>
          </a:bodyPr>
          <a:lstStyle/>
          <a:p>
            <a:r>
              <a:rPr lang="en-US" altLang="zh-TW" sz="1050">
                <a:latin typeface="Arial" panose="020B0604020202020204" pitchFamily="34" charset="0"/>
                <a:ea typeface="微軟正黑體" panose="020B0604030504040204" pitchFamily="34" charset="-120"/>
                <a:sym typeface="Arial" panose="020B0604020202020204" pitchFamily="34" charset="0"/>
              </a:rPr>
              <a:t>5 x 2.5GbE Multi-Gig RJ45</a:t>
            </a:r>
          </a:p>
        </p:txBody>
      </p:sp>
      <p:sp>
        <p:nvSpPr>
          <p:cNvPr id="29" name="文字方塊 28">
            <a:extLst>
              <a:ext uri="{FF2B5EF4-FFF2-40B4-BE49-F238E27FC236}">
                <a16:creationId xmlns:a16="http://schemas.microsoft.com/office/drawing/2014/main" id="{4945C45B-3853-6946-939C-EEFB3A1A43C9}"/>
              </a:ext>
            </a:extLst>
          </p:cNvPr>
          <p:cNvSpPr txBox="1"/>
          <p:nvPr/>
        </p:nvSpPr>
        <p:spPr>
          <a:xfrm>
            <a:off x="52722" y="4084259"/>
            <a:ext cx="2696229" cy="384721"/>
          </a:xfrm>
          <a:prstGeom prst="rect">
            <a:avLst/>
          </a:prstGeom>
          <a:noFill/>
        </p:spPr>
        <p:txBody>
          <a:bodyPr wrap="square" rtlCol="0">
            <a:spAutoFit/>
          </a:bodyPr>
          <a:lstStyle/>
          <a:p>
            <a:r>
              <a:rPr lang="en-US" altLang="zh-TW" sz="950">
                <a:latin typeface="Arial" panose="020B0604020202020204" pitchFamily="34" charset="0"/>
                <a:ea typeface="微軟正黑體" panose="020B0604030504040204" pitchFamily="34" charset="-120"/>
                <a:sym typeface="Arial" panose="020B0604020202020204" pitchFamily="34" charset="0"/>
              </a:rPr>
              <a:t>8 x 10GbE Multi-Gig RJ45 / SFP+ combo</a:t>
            </a:r>
          </a:p>
          <a:p>
            <a:r>
              <a:rPr lang="en-US" altLang="zh-TW" sz="950">
                <a:latin typeface="Arial" panose="020B0604020202020204" pitchFamily="34" charset="0"/>
                <a:ea typeface="微軟正黑體" panose="020B0604030504040204" pitchFamily="34" charset="-120"/>
                <a:sym typeface="Arial" panose="020B0604020202020204" pitchFamily="34" charset="0"/>
              </a:rPr>
              <a:t>4 x 10GbE SFP+</a:t>
            </a:r>
            <a:endParaRPr lang="zh-TW" altLang="en-US" sz="950">
              <a:latin typeface="Arial" panose="020B0604020202020204" pitchFamily="34" charset="0"/>
              <a:ea typeface="微軟正黑體" panose="020B0604030504040204" pitchFamily="34" charset="-120"/>
              <a:sym typeface="Arial" panose="020B0604020202020204" pitchFamily="34" charset="0"/>
            </a:endParaRPr>
          </a:p>
        </p:txBody>
      </p:sp>
      <p:sp>
        <p:nvSpPr>
          <p:cNvPr id="30" name="文字方塊 29">
            <a:extLst>
              <a:ext uri="{FF2B5EF4-FFF2-40B4-BE49-F238E27FC236}">
                <a16:creationId xmlns:a16="http://schemas.microsoft.com/office/drawing/2014/main" id="{EA81D402-64FA-184A-A304-E22D4563F4F1}"/>
              </a:ext>
            </a:extLst>
          </p:cNvPr>
          <p:cNvSpPr txBox="1"/>
          <p:nvPr/>
        </p:nvSpPr>
        <p:spPr>
          <a:xfrm>
            <a:off x="2617875" y="4092386"/>
            <a:ext cx="2696229" cy="530915"/>
          </a:xfrm>
          <a:prstGeom prst="rect">
            <a:avLst/>
          </a:prstGeom>
          <a:noFill/>
        </p:spPr>
        <p:txBody>
          <a:bodyPr wrap="square" rtlCol="0">
            <a:spAutoFit/>
          </a:bodyPr>
          <a:lstStyle/>
          <a:p>
            <a:r>
              <a:rPr lang="en-US" altLang="zh-TW" sz="950">
                <a:latin typeface="Arial" panose="020B0604020202020204" pitchFamily="34" charset="0"/>
                <a:ea typeface="微軟正黑體" panose="020B0604030504040204" pitchFamily="34" charset="-120"/>
                <a:sym typeface="Arial" panose="020B0604020202020204" pitchFamily="34" charset="0"/>
              </a:rPr>
              <a:t>1 x 10GbE Multi-Gig RJ45 / SFP+ combo</a:t>
            </a:r>
          </a:p>
          <a:p>
            <a:r>
              <a:rPr lang="en-US" altLang="zh-TW" sz="950">
                <a:latin typeface="Arial" panose="020B0604020202020204" pitchFamily="34" charset="0"/>
                <a:ea typeface="微軟正黑體" panose="020B0604030504040204" pitchFamily="34" charset="-120"/>
                <a:sym typeface="Arial" panose="020B0604020202020204" pitchFamily="34" charset="0"/>
              </a:rPr>
              <a:t>2 x 10GbE SFP+</a:t>
            </a:r>
          </a:p>
          <a:p>
            <a:r>
              <a:rPr lang="en-US" altLang="zh-TW" sz="950">
                <a:latin typeface="Arial" panose="020B0604020202020204" pitchFamily="34" charset="0"/>
                <a:ea typeface="微軟正黑體" panose="020B0604030504040204" pitchFamily="34" charset="-120"/>
                <a:sym typeface="Arial" panose="020B0604020202020204" pitchFamily="34" charset="0"/>
              </a:rPr>
              <a:t>8 x 1GbE RJ45</a:t>
            </a:r>
            <a:endParaRPr lang="zh-TW" altLang="en-US" sz="950">
              <a:latin typeface="Arial" panose="020B0604020202020204" pitchFamily="34" charset="0"/>
              <a:ea typeface="微軟正黑體" panose="020B0604030504040204" pitchFamily="34" charset="-120"/>
              <a:sym typeface="Arial" panose="020B0604020202020204" pitchFamily="34" charset="0"/>
            </a:endParaRPr>
          </a:p>
        </p:txBody>
      </p:sp>
      <p:pic>
        <p:nvPicPr>
          <p:cNvPr id="2050" name="Picture 2">
            <a:extLst>
              <a:ext uri="{FF2B5EF4-FFF2-40B4-BE49-F238E27FC236}">
                <a16:creationId xmlns:a16="http://schemas.microsoft.com/office/drawing/2014/main" id="{432D2F51-25E9-3641-8C4B-29F61B58A1B3}"/>
              </a:ext>
            </a:extLst>
          </p:cNvPr>
          <p:cNvPicPr>
            <a:picLocks noChangeAspect="1" noChangeArrowheads="1"/>
          </p:cNvPicPr>
          <p:nvPr/>
        </p:nvPicPr>
        <p:blipFill>
          <a:blip r:embed="rId5">
            <a:biLevel thresh="75000"/>
            <a:extLst>
              <a:ext uri="{28A0092B-C50C-407E-A947-70E740481C1C}">
                <a14:useLocalDpi xmlns:a14="http://schemas.microsoft.com/office/drawing/2010/main" val="0"/>
              </a:ext>
            </a:extLst>
          </a:blip>
          <a:srcRect/>
          <a:stretch>
            <a:fillRect/>
          </a:stretch>
        </p:blipFill>
        <p:spPr bwMode="auto">
          <a:xfrm>
            <a:off x="4674865" y="1639327"/>
            <a:ext cx="4388486" cy="2739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120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hidden="1">
            <a:extLst>
              <a:ext uri="{FF2B5EF4-FFF2-40B4-BE49-F238E27FC236}">
                <a16:creationId xmlns:a16="http://schemas.microsoft.com/office/drawing/2014/main" id="{887E4189-605A-474F-84B6-CC7688FBEE07}"/>
              </a:ext>
            </a:extLst>
          </p:cNvPr>
          <p:cNvSpPr/>
          <p:nvPr/>
        </p:nvSpPr>
        <p:spPr>
          <a:xfrm>
            <a:off x="2315967" y="1306902"/>
            <a:ext cx="6828033" cy="3836598"/>
          </a:xfrm>
          <a:prstGeom prst="rect">
            <a:avLst/>
          </a:prstGeom>
          <a:gradFill flip="none" rotWithShape="1">
            <a:gsLst>
              <a:gs pos="79000">
                <a:schemeClr val="tx1"/>
              </a:gs>
              <a:gs pos="100000">
                <a:schemeClr val="tx1">
                  <a:alpha val="0"/>
                </a:schemeClr>
              </a:gs>
            </a:gsLst>
            <a:lin ang="108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Arial" panose="020B0604020202020204" pitchFamily="34" charset="0"/>
              <a:ea typeface="微軟正黑體" panose="020B0604030504040204" pitchFamily="34" charset="-120"/>
              <a:sym typeface="Arial" panose="020B0604020202020204" pitchFamily="34" charset="0"/>
            </a:endParaRPr>
          </a:p>
        </p:txBody>
      </p:sp>
      <p:pic>
        <p:nvPicPr>
          <p:cNvPr id="4" name="圖片 3" descr="一張含有 坐, 小, 桌, 綠色 的圖片&#10;&#10;自動產生的描述">
            <a:extLst>
              <a:ext uri="{FF2B5EF4-FFF2-40B4-BE49-F238E27FC236}">
                <a16:creationId xmlns:a16="http://schemas.microsoft.com/office/drawing/2014/main" id="{C51CC11B-C2AA-9D45-9093-FC6EFEEF3D4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r="31602" b="11831"/>
          <a:stretch/>
        </p:blipFill>
        <p:spPr>
          <a:xfrm>
            <a:off x="3133031" y="1297695"/>
            <a:ext cx="6010970" cy="4353806"/>
          </a:xfrm>
          <a:prstGeom prst="rect">
            <a:avLst/>
          </a:prstGeom>
          <a:effectLst>
            <a:softEdge rad="825500"/>
          </a:effectLst>
        </p:spPr>
      </p:pic>
      <p:sp>
        <p:nvSpPr>
          <p:cNvPr id="7" name="矩形 6" hidden="1">
            <a:extLst>
              <a:ext uri="{FF2B5EF4-FFF2-40B4-BE49-F238E27FC236}">
                <a16:creationId xmlns:a16="http://schemas.microsoft.com/office/drawing/2014/main" id="{BE738E76-7A0D-4BEA-B1EA-E9F1366E981D}"/>
              </a:ext>
            </a:extLst>
          </p:cNvPr>
          <p:cNvSpPr/>
          <p:nvPr/>
        </p:nvSpPr>
        <p:spPr>
          <a:xfrm>
            <a:off x="1692081" y="1306902"/>
            <a:ext cx="6985195" cy="38365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Arial" panose="020B0604020202020204" pitchFamily="34" charset="0"/>
              <a:ea typeface="微軟正黑體" panose="020B0604030504040204" pitchFamily="34" charset="-120"/>
              <a:sym typeface="Arial" panose="020B0604020202020204" pitchFamily="34" charset="0"/>
            </a:endParaRPr>
          </a:p>
        </p:txBody>
      </p:sp>
      <p:sp>
        <p:nvSpPr>
          <p:cNvPr id="21" name="圓角矩形 20" hidden="1">
            <a:extLst>
              <a:ext uri="{FF2B5EF4-FFF2-40B4-BE49-F238E27FC236}">
                <a16:creationId xmlns:a16="http://schemas.microsoft.com/office/drawing/2014/main" id="{4802B232-481B-904B-89DB-A81A24643BF3}"/>
              </a:ext>
            </a:extLst>
          </p:cNvPr>
          <p:cNvSpPr/>
          <p:nvPr/>
        </p:nvSpPr>
        <p:spPr>
          <a:xfrm>
            <a:off x="3917167" y="2116708"/>
            <a:ext cx="1350372" cy="1317095"/>
          </a:xfrm>
          <a:prstGeom prst="roundRect">
            <a:avLst>
              <a:gd name="adj" fmla="val 0"/>
            </a:avLst>
          </a:prstGeom>
          <a:solidFill>
            <a:srgbClr val="C50E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latin typeface="Arial" panose="020B0604020202020204" pitchFamily="34" charset="0"/>
              <a:ea typeface="微軟正黑體" panose="020B0604030504040204" pitchFamily="34" charset="-120"/>
              <a:sym typeface="Arial" panose="020B0604020202020204" pitchFamily="34" charset="0"/>
            </a:endParaRPr>
          </a:p>
        </p:txBody>
      </p:sp>
      <p:sp>
        <p:nvSpPr>
          <p:cNvPr id="25" name="矩形 24">
            <a:extLst>
              <a:ext uri="{FF2B5EF4-FFF2-40B4-BE49-F238E27FC236}">
                <a16:creationId xmlns:a16="http://schemas.microsoft.com/office/drawing/2014/main" id="{E9854EBA-C1FA-47F5-A733-E3C430DA09D6}"/>
              </a:ext>
            </a:extLst>
          </p:cNvPr>
          <p:cNvSpPr/>
          <p:nvPr/>
        </p:nvSpPr>
        <p:spPr>
          <a:xfrm>
            <a:off x="4226193" y="2432871"/>
            <a:ext cx="904875" cy="3430619"/>
          </a:xfrm>
          <a:prstGeom prst="rect">
            <a:avLst/>
          </a:prstGeom>
          <a:gradFill>
            <a:gsLst>
              <a:gs pos="29000">
                <a:srgbClr val="C00000"/>
              </a:gs>
              <a:gs pos="100000">
                <a:srgbClr val="F9AC00">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Arial" panose="020B0604020202020204" pitchFamily="34" charset="0"/>
              <a:cs typeface="Arial" panose="020B0604020202020204" pitchFamily="34" charset="0"/>
            </a:endParaRPr>
          </a:p>
        </p:txBody>
      </p:sp>
      <p:sp>
        <p:nvSpPr>
          <p:cNvPr id="2" name="標題 1">
            <a:extLst>
              <a:ext uri="{FF2B5EF4-FFF2-40B4-BE49-F238E27FC236}">
                <a16:creationId xmlns:a16="http://schemas.microsoft.com/office/drawing/2014/main" id="{1ADA18BD-9767-0448-9D80-EDB2F6308AFE}"/>
              </a:ext>
            </a:extLst>
          </p:cNvPr>
          <p:cNvSpPr>
            <a:spLocks noGrp="1"/>
          </p:cNvSpPr>
          <p:nvPr>
            <p:ph type="title"/>
          </p:nvPr>
        </p:nvSpPr>
        <p:spPr/>
        <p:txBody>
          <a:bodyPr>
            <a:normAutofit/>
          </a:bodyPr>
          <a:lstStyle/>
          <a:p>
            <a:r>
              <a:rPr kumimoji="1" lang="en-US" altLang="zh-TW">
                <a:latin typeface="Arial" panose="020B0604020202020204" pitchFamily="34" charset="0"/>
                <a:cs typeface="Arial" panose="020B0604020202020204" pitchFamily="34" charset="0"/>
                <a:sym typeface="Arial" panose="020B0604020202020204" pitchFamily="34" charset="0"/>
              </a:rPr>
              <a:t>QNAP’s first AMD Ryzen V1500B</a:t>
            </a:r>
            <a:br>
              <a:rPr kumimoji="1" lang="en-US" altLang="zh-TW">
                <a:latin typeface="Arial" panose="020B0604020202020204" pitchFamily="34" charset="0"/>
                <a:cs typeface="Arial" panose="020B0604020202020204" pitchFamily="34" charset="0"/>
                <a:sym typeface="Arial" panose="020B0604020202020204" pitchFamily="34" charset="0"/>
              </a:rPr>
            </a:br>
            <a:r>
              <a:rPr kumimoji="1" lang="en-US" altLang="zh-TW">
                <a:latin typeface="Arial" panose="020B0604020202020204" pitchFamily="34" charset="0"/>
                <a:cs typeface="Arial" panose="020B0604020202020204" pitchFamily="34" charset="0"/>
                <a:sym typeface="Arial" panose="020B0604020202020204" pitchFamily="34" charset="0"/>
              </a:rPr>
              <a:t>4C/8T 2.2GHz 9-bay desktop NAS </a:t>
            </a:r>
            <a:endParaRPr kumimoji="1" lang="zh-TW" altLang="en-US">
              <a:latin typeface="Arial" panose="020B0604020202020204" pitchFamily="34" charset="0"/>
              <a:cs typeface="Arial" panose="020B0604020202020204" pitchFamily="34" charset="0"/>
              <a:sym typeface="Arial" panose="020B0604020202020204" pitchFamily="34" charset="0"/>
            </a:endParaRPr>
          </a:p>
        </p:txBody>
      </p:sp>
      <p:pic>
        <p:nvPicPr>
          <p:cNvPr id="6" name="圖片 5">
            <a:extLst>
              <a:ext uri="{FF2B5EF4-FFF2-40B4-BE49-F238E27FC236}">
                <a16:creationId xmlns:a16="http://schemas.microsoft.com/office/drawing/2014/main" id="{1A9F6639-48C9-EB4D-8DCB-FFB04C239B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835" y="4150108"/>
            <a:ext cx="904875" cy="801191"/>
          </a:xfrm>
          <a:prstGeom prst="rect">
            <a:avLst/>
          </a:prstGeom>
        </p:spPr>
      </p:pic>
      <p:pic>
        <p:nvPicPr>
          <p:cNvPr id="8" name="圖片 7" descr="一張含有 黑色 的圖片&#10;&#10;自動產生的描述">
            <a:extLst>
              <a:ext uri="{FF2B5EF4-FFF2-40B4-BE49-F238E27FC236}">
                <a16:creationId xmlns:a16="http://schemas.microsoft.com/office/drawing/2014/main" id="{C34FAE11-4C0E-C848-B849-53BD22AD37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4621" y="3735516"/>
            <a:ext cx="904875" cy="801191"/>
          </a:xfrm>
          <a:prstGeom prst="rect">
            <a:avLst/>
          </a:prstGeom>
        </p:spPr>
      </p:pic>
      <p:pic>
        <p:nvPicPr>
          <p:cNvPr id="10" name="圖片 9">
            <a:extLst>
              <a:ext uri="{FF2B5EF4-FFF2-40B4-BE49-F238E27FC236}">
                <a16:creationId xmlns:a16="http://schemas.microsoft.com/office/drawing/2014/main" id="{DA51303C-7A4D-4D4C-B108-BE9ADAD5F0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6193" y="2906332"/>
            <a:ext cx="904875" cy="801191"/>
          </a:xfrm>
          <a:prstGeom prst="rect">
            <a:avLst/>
          </a:prstGeom>
        </p:spPr>
      </p:pic>
      <p:pic>
        <p:nvPicPr>
          <p:cNvPr id="12" name="圖片 11">
            <a:extLst>
              <a:ext uri="{FF2B5EF4-FFF2-40B4-BE49-F238E27FC236}">
                <a16:creationId xmlns:a16="http://schemas.microsoft.com/office/drawing/2014/main" id="{2855B01C-9415-C246-BE52-EBF12E930E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70407" y="3320924"/>
            <a:ext cx="904875" cy="801191"/>
          </a:xfrm>
          <a:prstGeom prst="rect">
            <a:avLst/>
          </a:prstGeom>
        </p:spPr>
      </p:pic>
      <p:pic>
        <p:nvPicPr>
          <p:cNvPr id="14" name="圖片 13" descr="一張含有 瓶, 標誌, 監視器, 時鐘 的圖片&#10;&#10;自動產生的描述">
            <a:extLst>
              <a:ext uri="{FF2B5EF4-FFF2-40B4-BE49-F238E27FC236}">
                <a16:creationId xmlns:a16="http://schemas.microsoft.com/office/drawing/2014/main" id="{CB2B1BD2-13DF-3943-818B-D996F8E729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81980" y="2491741"/>
            <a:ext cx="904875" cy="801191"/>
          </a:xfrm>
          <a:prstGeom prst="rect">
            <a:avLst/>
          </a:prstGeom>
        </p:spPr>
      </p:pic>
      <p:sp>
        <p:nvSpPr>
          <p:cNvPr id="18" name="文字方塊 17">
            <a:extLst>
              <a:ext uri="{FF2B5EF4-FFF2-40B4-BE49-F238E27FC236}">
                <a16:creationId xmlns:a16="http://schemas.microsoft.com/office/drawing/2014/main" id="{F962CB9E-BE62-324F-9F41-4FABD2B1E2A0}"/>
              </a:ext>
            </a:extLst>
          </p:cNvPr>
          <p:cNvSpPr txBox="1"/>
          <p:nvPr/>
        </p:nvSpPr>
        <p:spPr>
          <a:xfrm>
            <a:off x="565362" y="3873108"/>
            <a:ext cx="1242648" cy="253916"/>
          </a:xfrm>
          <a:prstGeom prst="rect">
            <a:avLst/>
          </a:prstGeom>
          <a:noFill/>
        </p:spPr>
        <p:txBody>
          <a:bodyPr wrap="none" rtlCol="0">
            <a:spAutoFit/>
          </a:bodyPr>
          <a:lstStyle/>
          <a:p>
            <a:pPr algn="ctr"/>
            <a:r>
              <a:rPr kumimoji="1" lang="en-US" altLang="zh-TW"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TS-x63XU </a:t>
            </a:r>
            <a:r>
              <a:rPr kumimoji="1" lang="en-US" altLang="zh-CN"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series</a:t>
            </a:r>
            <a:endParaRPr kumimoji="1" lang="zh-TW" altLang="en-US"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9" name="文字方塊 18">
            <a:extLst>
              <a:ext uri="{FF2B5EF4-FFF2-40B4-BE49-F238E27FC236}">
                <a16:creationId xmlns:a16="http://schemas.microsoft.com/office/drawing/2014/main" id="{E78A5C56-80BE-4B41-B756-4DD943ED2ACE}"/>
              </a:ext>
            </a:extLst>
          </p:cNvPr>
          <p:cNvSpPr txBox="1"/>
          <p:nvPr/>
        </p:nvSpPr>
        <p:spPr>
          <a:xfrm>
            <a:off x="1766181" y="3444520"/>
            <a:ext cx="1152880" cy="253916"/>
          </a:xfrm>
          <a:prstGeom prst="rect">
            <a:avLst/>
          </a:prstGeom>
          <a:noFill/>
        </p:spPr>
        <p:txBody>
          <a:bodyPr wrap="none" rtlCol="0">
            <a:spAutoFit/>
          </a:bodyPr>
          <a:lstStyle/>
          <a:p>
            <a:pPr algn="ctr"/>
            <a:r>
              <a:rPr kumimoji="1" lang="en-US" altLang="zh-TW"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TS-x73U </a:t>
            </a:r>
            <a:r>
              <a:rPr kumimoji="1" lang="en-US" altLang="zh-CN"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series</a:t>
            </a:r>
            <a:endParaRPr kumimoji="1" lang="zh-TW" altLang="en-US"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0" name="文字方塊 19">
            <a:extLst>
              <a:ext uri="{FF2B5EF4-FFF2-40B4-BE49-F238E27FC236}">
                <a16:creationId xmlns:a16="http://schemas.microsoft.com/office/drawing/2014/main" id="{8F474B18-AED8-8C4E-BE01-A5BF771022BF}"/>
              </a:ext>
            </a:extLst>
          </p:cNvPr>
          <p:cNvSpPr txBox="1"/>
          <p:nvPr/>
        </p:nvSpPr>
        <p:spPr>
          <a:xfrm>
            <a:off x="4127689" y="2574197"/>
            <a:ext cx="1250663" cy="253916"/>
          </a:xfrm>
          <a:prstGeom prst="rect">
            <a:avLst/>
          </a:prstGeom>
          <a:noFill/>
        </p:spPr>
        <p:txBody>
          <a:bodyPr wrap="none" rtlCol="0">
            <a:spAutoFit/>
          </a:bodyPr>
          <a:lstStyle/>
          <a:p>
            <a:r>
              <a:rPr kumimoji="1" lang="en-US" altLang="zh-TW" sz="1050" b="1">
                <a:solidFill>
                  <a:srgbClr val="C50E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TS-x73AU </a:t>
            </a:r>
            <a:r>
              <a:rPr kumimoji="1" lang="en-US" altLang="zh-CN" sz="1050" b="1">
                <a:solidFill>
                  <a:srgbClr val="C50E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series</a:t>
            </a:r>
            <a:endParaRPr kumimoji="1" lang="zh-TW" altLang="en-US" sz="1050" b="1">
              <a:solidFill>
                <a:srgbClr val="C50E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 name="文字方塊 21">
            <a:extLst>
              <a:ext uri="{FF2B5EF4-FFF2-40B4-BE49-F238E27FC236}">
                <a16:creationId xmlns:a16="http://schemas.microsoft.com/office/drawing/2014/main" id="{300BAD83-3492-BA45-AF49-98DF7185EA5A}"/>
              </a:ext>
            </a:extLst>
          </p:cNvPr>
          <p:cNvSpPr txBox="1"/>
          <p:nvPr/>
        </p:nvSpPr>
        <p:spPr>
          <a:xfrm>
            <a:off x="491932" y="1316160"/>
            <a:ext cx="8160136" cy="830997"/>
          </a:xfrm>
          <a:prstGeom prst="rect">
            <a:avLst/>
          </a:prstGeom>
          <a:noFill/>
        </p:spPr>
        <p:txBody>
          <a:bodyPr wrap="square" rtlCol="0">
            <a:spAutoFit/>
          </a:bodyPr>
          <a:lstStyle/>
          <a:p>
            <a:r>
              <a:rPr kumimoji="1" lang="en-US" altLang="zh-TW" sz="1600">
                <a:latin typeface="Arial" panose="020B0604020202020204" pitchFamily="34" charset="0"/>
                <a:cs typeface="Arial" panose="020B0604020202020204" pitchFamily="34" charset="0"/>
                <a:sym typeface="Arial" panose="020B0604020202020204" pitchFamily="34" charset="0"/>
              </a:rPr>
              <a:t>Since the first rackmount NAS TS-x73AU series with AMD Ryzen V1500B was announced in 2020 June, QNAP is now releasing 9-bay desktop NAS TS-h973AX with the same high-performing processor.</a:t>
            </a:r>
            <a:endParaRPr kumimoji="1" lang="en-US" altLang="zh-CN">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 name="矩形 8">
            <a:extLst>
              <a:ext uri="{FF2B5EF4-FFF2-40B4-BE49-F238E27FC236}">
                <a16:creationId xmlns:a16="http://schemas.microsoft.com/office/drawing/2014/main" id="{701FE163-6843-41A0-854A-CA07CE2D1769}"/>
              </a:ext>
            </a:extLst>
          </p:cNvPr>
          <p:cNvSpPr/>
          <p:nvPr/>
        </p:nvSpPr>
        <p:spPr>
          <a:xfrm>
            <a:off x="758835" y="5035185"/>
            <a:ext cx="904875" cy="82830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Arial" panose="020B0604020202020204" pitchFamily="34" charset="0"/>
              <a:cs typeface="Arial" panose="020B0604020202020204" pitchFamily="34" charset="0"/>
            </a:endParaRPr>
          </a:p>
        </p:txBody>
      </p:sp>
      <p:sp>
        <p:nvSpPr>
          <p:cNvPr id="23" name="矩形 22">
            <a:extLst>
              <a:ext uri="{FF2B5EF4-FFF2-40B4-BE49-F238E27FC236}">
                <a16:creationId xmlns:a16="http://schemas.microsoft.com/office/drawing/2014/main" id="{1EC5B1DC-C630-46B8-8097-CFA8C17ECAD8}"/>
              </a:ext>
            </a:extLst>
          </p:cNvPr>
          <p:cNvSpPr/>
          <p:nvPr/>
        </p:nvSpPr>
        <p:spPr>
          <a:xfrm>
            <a:off x="1914621" y="4653635"/>
            <a:ext cx="904875" cy="120985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Arial" panose="020B0604020202020204" pitchFamily="34" charset="0"/>
              <a:cs typeface="Arial" panose="020B0604020202020204" pitchFamily="34" charset="0"/>
            </a:endParaRPr>
          </a:p>
        </p:txBody>
      </p:sp>
      <p:sp>
        <p:nvSpPr>
          <p:cNvPr id="24" name="矩形 23">
            <a:extLst>
              <a:ext uri="{FF2B5EF4-FFF2-40B4-BE49-F238E27FC236}">
                <a16:creationId xmlns:a16="http://schemas.microsoft.com/office/drawing/2014/main" id="{3137D400-AC6C-4F68-955C-7AD380D4046D}"/>
              </a:ext>
            </a:extLst>
          </p:cNvPr>
          <p:cNvSpPr/>
          <p:nvPr/>
        </p:nvSpPr>
        <p:spPr>
          <a:xfrm>
            <a:off x="3091078" y="4227893"/>
            <a:ext cx="904875" cy="1635597"/>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Arial" panose="020B0604020202020204" pitchFamily="34" charset="0"/>
              <a:cs typeface="Arial" panose="020B0604020202020204" pitchFamily="34" charset="0"/>
            </a:endParaRPr>
          </a:p>
        </p:txBody>
      </p:sp>
      <p:sp>
        <p:nvSpPr>
          <p:cNvPr id="26" name="矩形 25">
            <a:extLst>
              <a:ext uri="{FF2B5EF4-FFF2-40B4-BE49-F238E27FC236}">
                <a16:creationId xmlns:a16="http://schemas.microsoft.com/office/drawing/2014/main" id="{CA474A88-52AA-4688-9C4D-57B2EE5554E4}"/>
              </a:ext>
            </a:extLst>
          </p:cNvPr>
          <p:cNvSpPr/>
          <p:nvPr/>
        </p:nvSpPr>
        <p:spPr>
          <a:xfrm>
            <a:off x="5381980" y="3444521"/>
            <a:ext cx="904875" cy="241896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Arial" panose="020B0604020202020204" pitchFamily="34" charset="0"/>
              <a:cs typeface="Arial" panose="020B0604020202020204" pitchFamily="34" charset="0"/>
            </a:endParaRPr>
          </a:p>
        </p:txBody>
      </p:sp>
      <p:pic>
        <p:nvPicPr>
          <p:cNvPr id="2054" name="Picture 6" descr="TS-1673AU-RP">
            <a:extLst>
              <a:ext uri="{FF2B5EF4-FFF2-40B4-BE49-F238E27FC236}">
                <a16:creationId xmlns:a16="http://schemas.microsoft.com/office/drawing/2014/main" id="{926FF2EF-4E51-FE41-BE10-9CA73B9CC30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8224" b="27070"/>
          <a:stretch/>
        </p:blipFill>
        <p:spPr bwMode="auto">
          <a:xfrm>
            <a:off x="4040184" y="2099667"/>
            <a:ext cx="1260571" cy="489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5596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85355FDD-91EE-9C42-B248-5CD5B243D590}"/>
              </a:ext>
            </a:extLst>
          </p:cNvPr>
          <p:cNvSpPr>
            <a:spLocks noGrp="1"/>
          </p:cNvSpPr>
          <p:nvPr>
            <p:ph type="title"/>
          </p:nvPr>
        </p:nvSpPr>
        <p:spPr>
          <a:xfrm>
            <a:off x="0" y="67328"/>
            <a:ext cx="9144000" cy="1033922"/>
          </a:xfrm>
        </p:spPr>
        <p:txBody>
          <a:bodyPr>
            <a:noAutofit/>
          </a:bodyPr>
          <a:lstStyle/>
          <a:p>
            <a:r>
              <a:rPr lang="en-US" altLang="zh-CN" sz="2800">
                <a:latin typeface="Arial" panose="020B0604020202020204" pitchFamily="34" charset="0"/>
                <a:cs typeface="Arial" panose="020B0604020202020204" pitchFamily="34" charset="0"/>
                <a:sym typeface="Arial" panose="020B0604020202020204" pitchFamily="34" charset="0"/>
              </a:rPr>
              <a:t>Storage expansion: TR-002 / TR-004 USB RAID units</a:t>
            </a:r>
            <a:endParaRPr lang="zh-TW" altLang="en-US" sz="2800">
              <a:latin typeface="Arial" panose="020B0604020202020204" pitchFamily="34" charset="0"/>
              <a:cs typeface="Arial" panose="020B0604020202020204" pitchFamily="34" charset="0"/>
            </a:endParaRPr>
          </a:p>
        </p:txBody>
      </p:sp>
      <p:sp>
        <p:nvSpPr>
          <p:cNvPr id="31" name="TextBox 23">
            <a:extLst>
              <a:ext uri="{FF2B5EF4-FFF2-40B4-BE49-F238E27FC236}">
                <a16:creationId xmlns:a16="http://schemas.microsoft.com/office/drawing/2014/main" id="{B5ED3F0B-3646-E04F-BF7D-F94F8A5F4102}"/>
              </a:ext>
            </a:extLst>
          </p:cNvPr>
          <p:cNvSpPr txBox="1"/>
          <p:nvPr/>
        </p:nvSpPr>
        <p:spPr>
          <a:xfrm>
            <a:off x="666262" y="1346258"/>
            <a:ext cx="7997584" cy="944618"/>
          </a:xfrm>
          <a:prstGeom prst="rect">
            <a:avLst/>
          </a:prstGeom>
          <a:noFill/>
        </p:spPr>
        <p:txBody>
          <a:bodyPr wrap="square" rtlCol="0">
            <a:spAutoFit/>
          </a:bodyPr>
          <a:lstStyle/>
          <a:p>
            <a:pPr marL="177800" indent="-177800">
              <a:lnSpc>
                <a:spcPts val="2300"/>
              </a:lnSpc>
              <a:buFont typeface="Arial" panose="020B0604020202020204" pitchFamily="34" charset="0"/>
              <a:buChar char="•"/>
            </a:pPr>
            <a:r>
              <a:rPr lang="en-US" altLang="zh-CN">
                <a:solidFill>
                  <a:schemeClr val="tx1"/>
                </a:solidFill>
                <a:latin typeface="Arial" panose="020B0604020202020204" pitchFamily="34" charset="0"/>
                <a:ea typeface="微軟正黑體" panose="020B0604030504040204" pitchFamily="34" charset="-120"/>
                <a:cs typeface="Arial" panose="020B0604020202020204" pitchFamily="34" charset="0"/>
              </a:rPr>
              <a:t>NAS with a</a:t>
            </a:r>
            <a:r>
              <a:rPr lang="en-US" altLang="zh-TW">
                <a:solidFill>
                  <a:schemeClr val="tx1"/>
                </a:solidFill>
                <a:latin typeface="Arial" panose="020B0604020202020204" pitchFamily="34" charset="0"/>
                <a:ea typeface="微軟正黑體" panose="020B0604030504040204" pitchFamily="34" charset="-120"/>
                <a:cs typeface="Arial" panose="020B0604020202020204" pitchFamily="34" charset="0"/>
              </a:rPr>
              <a:t> USB port can support </a:t>
            </a:r>
            <a:r>
              <a:rPr lang="en-US" altLang="zh-CN">
                <a:solidFill>
                  <a:schemeClr val="tx1"/>
                </a:solidFill>
                <a:latin typeface="Arial" panose="020B0604020202020204" pitchFamily="34" charset="0"/>
                <a:ea typeface="微軟正黑體" panose="020B0604030504040204" pitchFamily="34" charset="-120"/>
                <a:cs typeface="Arial" panose="020B0604020202020204" pitchFamily="34" charset="0"/>
              </a:rPr>
              <a:t>TR USB RAID enclosures</a:t>
            </a:r>
          </a:p>
          <a:p>
            <a:pPr marL="177800" indent="-177800">
              <a:lnSpc>
                <a:spcPts val="2300"/>
              </a:lnSpc>
              <a:buFont typeface="Arial" panose="020B0604020202020204" pitchFamily="34" charset="0"/>
              <a:buChar char="•"/>
            </a:pPr>
            <a:r>
              <a:rPr lang="en-US" altLang="zh-TW">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Integrated USB Type-C port for plug &amp; play, supporting USB Type-A &amp; Type-C hosts</a:t>
            </a:r>
          </a:p>
          <a:p>
            <a:pPr marL="177800" indent="-177800">
              <a:lnSpc>
                <a:spcPts val="2300"/>
              </a:lnSpc>
              <a:buFont typeface="Arial" panose="020B0604020202020204" pitchFamily="34" charset="0"/>
              <a:buChar char="•"/>
            </a:pPr>
            <a:r>
              <a:rPr lang="en-US">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NAS </a:t>
            </a:r>
            <a:r>
              <a:rPr lang="en-US" altLang="zh-TW">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can connect max. 2 of TR-002/TR-004 enclosures</a:t>
            </a:r>
            <a:endParaRPr lang="en-US">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 name="文字方塊 7">
            <a:extLst>
              <a:ext uri="{FF2B5EF4-FFF2-40B4-BE49-F238E27FC236}">
                <a16:creationId xmlns:a16="http://schemas.microsoft.com/office/drawing/2014/main" id="{AC3D54C4-A9D5-416F-835D-E4C24C4C91FD}"/>
              </a:ext>
            </a:extLst>
          </p:cNvPr>
          <p:cNvSpPr txBox="1"/>
          <p:nvPr/>
        </p:nvSpPr>
        <p:spPr>
          <a:xfrm>
            <a:off x="604277" y="4602678"/>
            <a:ext cx="1197760" cy="292388"/>
          </a:xfrm>
          <a:prstGeom prst="rect">
            <a:avLst/>
          </a:prstGeom>
          <a:noFill/>
        </p:spPr>
        <p:txBody>
          <a:bodyPr wrap="square">
            <a:spAutoFit/>
          </a:bodyPr>
          <a:lstStyle/>
          <a:p>
            <a:pPr algn="ctr"/>
            <a:r>
              <a:rPr lang="en-US" altLang="zh-TW" sz="1300" b="1">
                <a:solidFill>
                  <a:srgbClr val="9E5E1C"/>
                </a:solidFill>
                <a:latin typeface="Arial" panose="020B0604020202020204" pitchFamily="34" charset="0"/>
                <a:cs typeface="Arial" panose="020B0604020202020204" pitchFamily="34" charset="0"/>
              </a:rPr>
              <a:t>TR-002</a:t>
            </a:r>
            <a:endParaRPr lang="zh-TW" altLang="en-US" sz="1300" b="1">
              <a:solidFill>
                <a:srgbClr val="9E5E1C"/>
              </a:solidFill>
              <a:latin typeface="Arial" panose="020B0604020202020204" pitchFamily="34" charset="0"/>
              <a:cs typeface="Arial" panose="020B0604020202020204" pitchFamily="34" charset="0"/>
            </a:endParaRPr>
          </a:p>
        </p:txBody>
      </p:sp>
      <p:sp>
        <p:nvSpPr>
          <p:cNvPr id="9" name="Shape 528">
            <a:extLst>
              <a:ext uri="{FF2B5EF4-FFF2-40B4-BE49-F238E27FC236}">
                <a16:creationId xmlns:a16="http://schemas.microsoft.com/office/drawing/2014/main" id="{D9564C5D-4B7A-4535-B32A-905E30BF36EE}"/>
              </a:ext>
            </a:extLst>
          </p:cNvPr>
          <p:cNvSpPr/>
          <p:nvPr/>
        </p:nvSpPr>
        <p:spPr>
          <a:xfrm flipH="1">
            <a:off x="6603541" y="2307294"/>
            <a:ext cx="2064538" cy="923330"/>
          </a:xfrm>
          <a:prstGeom prst="snip2DiagRect">
            <a:avLst>
              <a:gd name="adj1" fmla="val 0"/>
              <a:gd name="adj2" fmla="val 12393"/>
            </a:avLst>
          </a:prstGeom>
          <a:noFill/>
          <a:ln w="12700">
            <a:solidFill>
              <a:srgbClr val="7D5924"/>
            </a:solid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Arial" panose="020B0604020202020204" pitchFamily="34" charset="0"/>
              <a:cs typeface="Arial" panose="020B0604020202020204" pitchFamily="34" charset="0"/>
              <a:sym typeface="Arial"/>
            </a:endParaRPr>
          </a:p>
        </p:txBody>
      </p:sp>
      <p:sp>
        <p:nvSpPr>
          <p:cNvPr id="10" name="圓角化對角線角落矩形 8">
            <a:extLst>
              <a:ext uri="{FF2B5EF4-FFF2-40B4-BE49-F238E27FC236}">
                <a16:creationId xmlns:a16="http://schemas.microsoft.com/office/drawing/2014/main" id="{196C2F08-86A6-4A28-8F2A-BAFA929C55BC}"/>
              </a:ext>
            </a:extLst>
          </p:cNvPr>
          <p:cNvSpPr/>
          <p:nvPr/>
        </p:nvSpPr>
        <p:spPr>
          <a:xfrm flipH="1">
            <a:off x="6598972" y="2296711"/>
            <a:ext cx="981404" cy="315846"/>
          </a:xfrm>
          <a:prstGeom prst="snip2DiagRect">
            <a:avLst/>
          </a:prstGeom>
          <a:gradFill>
            <a:gsLst>
              <a:gs pos="100000">
                <a:srgbClr val="7D5924"/>
              </a:gs>
              <a:gs pos="0">
                <a:srgbClr val="9E712E"/>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115" indent="-285115"/>
            <a:r>
              <a:rPr lang="en-US" altLang="zh-TW" b="1">
                <a:solidFill>
                  <a:schemeClr val="bg1"/>
                </a:solidFill>
                <a:latin typeface="Arial" panose="020B0604020202020204" pitchFamily="34" charset="0"/>
                <a:ea typeface="微軟正黑體"/>
                <a:cs typeface="Arial" panose="020B0604020202020204" pitchFamily="34" charset="0"/>
              </a:rPr>
              <a:t>included</a:t>
            </a:r>
            <a:endParaRPr lang="zh-TW" altLang="en-US" b="1">
              <a:solidFill>
                <a:schemeClr val="bg1"/>
              </a:solidFill>
              <a:latin typeface="Arial" panose="020B0604020202020204" pitchFamily="34" charset="0"/>
              <a:ea typeface="微軟正黑體"/>
              <a:cs typeface="Arial" panose="020B0604020202020204" pitchFamily="34" charset="0"/>
            </a:endParaRPr>
          </a:p>
        </p:txBody>
      </p:sp>
      <p:sp>
        <p:nvSpPr>
          <p:cNvPr id="18" name="文字方塊 17">
            <a:extLst>
              <a:ext uri="{FF2B5EF4-FFF2-40B4-BE49-F238E27FC236}">
                <a16:creationId xmlns:a16="http://schemas.microsoft.com/office/drawing/2014/main" id="{6FC38501-5C79-4AA3-97F5-AC789722EFAD}"/>
              </a:ext>
            </a:extLst>
          </p:cNvPr>
          <p:cNvSpPr txBox="1"/>
          <p:nvPr/>
        </p:nvSpPr>
        <p:spPr>
          <a:xfrm>
            <a:off x="6594739" y="2626109"/>
            <a:ext cx="2054751" cy="523220"/>
          </a:xfrm>
          <a:prstGeom prst="rect">
            <a:avLst/>
          </a:prstGeom>
          <a:noFill/>
        </p:spPr>
        <p:txBody>
          <a:bodyPr wrap="square">
            <a:spAutoFit/>
          </a:bodyPr>
          <a:lstStyle/>
          <a:p>
            <a:r>
              <a:rPr lang="en-US" altLang="zh-TW" sz="14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USB 3.2 Gen1 or Gen2 Type-C </a:t>
            </a:r>
            <a:r>
              <a:rPr lang="en-US" altLang="zh-TW">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to</a:t>
            </a:r>
            <a:r>
              <a:rPr lang="en-US" altLang="zh-TW" sz="14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Type-A cable</a:t>
            </a:r>
            <a:endParaRPr lang="zh-TW" altLang="en-US">
              <a:latin typeface="Arial" panose="020B0604020202020204" pitchFamily="34" charset="0"/>
              <a:cs typeface="Arial" panose="020B0604020202020204" pitchFamily="34" charset="0"/>
            </a:endParaRPr>
          </a:p>
        </p:txBody>
      </p:sp>
      <p:pic>
        <p:nvPicPr>
          <p:cNvPr id="7" name="圖片 6">
            <a:extLst>
              <a:ext uri="{FF2B5EF4-FFF2-40B4-BE49-F238E27FC236}">
                <a16:creationId xmlns:a16="http://schemas.microsoft.com/office/drawing/2014/main" id="{7CB2711A-B010-4241-93F2-B359D76B28A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171832" y="2063100"/>
            <a:ext cx="1383683" cy="1495147"/>
          </a:xfrm>
          <a:prstGeom prst="rect">
            <a:avLst/>
          </a:prstGeom>
        </p:spPr>
      </p:pic>
      <p:sp>
        <p:nvSpPr>
          <p:cNvPr id="24" name="Shape 528">
            <a:extLst>
              <a:ext uri="{FF2B5EF4-FFF2-40B4-BE49-F238E27FC236}">
                <a16:creationId xmlns:a16="http://schemas.microsoft.com/office/drawing/2014/main" id="{2E2795AA-F996-4AAD-9CD2-71A5313CCA28}"/>
              </a:ext>
            </a:extLst>
          </p:cNvPr>
          <p:cNvSpPr/>
          <p:nvPr/>
        </p:nvSpPr>
        <p:spPr>
          <a:xfrm flipH="1">
            <a:off x="6603541" y="3899221"/>
            <a:ext cx="2064538" cy="684703"/>
          </a:xfrm>
          <a:prstGeom prst="snip2DiagRect">
            <a:avLst>
              <a:gd name="adj1" fmla="val 0"/>
              <a:gd name="adj2" fmla="val 12393"/>
            </a:avLst>
          </a:prstGeom>
          <a:noFill/>
          <a:ln w="12700">
            <a:solidFill>
              <a:srgbClr val="7D5924"/>
            </a:solid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Arial" panose="020B0604020202020204" pitchFamily="34" charset="0"/>
              <a:cs typeface="Arial" panose="020B0604020202020204" pitchFamily="34" charset="0"/>
              <a:sym typeface="Arial"/>
            </a:endParaRPr>
          </a:p>
        </p:txBody>
      </p:sp>
      <p:sp>
        <p:nvSpPr>
          <p:cNvPr id="25" name="圓角化對角線角落矩形 8">
            <a:extLst>
              <a:ext uri="{FF2B5EF4-FFF2-40B4-BE49-F238E27FC236}">
                <a16:creationId xmlns:a16="http://schemas.microsoft.com/office/drawing/2014/main" id="{2066AFD1-BF33-4C6A-97AD-B6FAB351C683}"/>
              </a:ext>
            </a:extLst>
          </p:cNvPr>
          <p:cNvSpPr/>
          <p:nvPr/>
        </p:nvSpPr>
        <p:spPr>
          <a:xfrm flipH="1">
            <a:off x="6598972" y="3894988"/>
            <a:ext cx="981404" cy="315846"/>
          </a:xfrm>
          <a:prstGeom prst="snip2DiagRect">
            <a:avLst/>
          </a:prstGeom>
          <a:gradFill>
            <a:gsLst>
              <a:gs pos="100000">
                <a:srgbClr val="7D5924"/>
              </a:gs>
              <a:gs pos="0">
                <a:srgbClr val="9E712E"/>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115" indent="-285115"/>
            <a:r>
              <a:rPr lang="en-US" altLang="zh-TW" b="1">
                <a:solidFill>
                  <a:schemeClr val="bg1"/>
                </a:solidFill>
                <a:latin typeface="Arial" panose="020B0604020202020204" pitchFamily="34" charset="0"/>
                <a:ea typeface="微軟正黑體"/>
                <a:cs typeface="Arial" panose="020B0604020202020204" pitchFamily="34" charset="0"/>
              </a:rPr>
              <a:t>Optional</a:t>
            </a:r>
            <a:endParaRPr lang="zh-TW" altLang="en-US" b="1">
              <a:solidFill>
                <a:schemeClr val="bg1"/>
              </a:solidFill>
              <a:latin typeface="Arial" panose="020B0604020202020204" pitchFamily="34" charset="0"/>
              <a:ea typeface="微軟正黑體"/>
              <a:cs typeface="Arial" panose="020B0604020202020204" pitchFamily="34" charset="0"/>
            </a:endParaRPr>
          </a:p>
        </p:txBody>
      </p:sp>
      <p:sp>
        <p:nvSpPr>
          <p:cNvPr id="23" name="文字方塊 22">
            <a:extLst>
              <a:ext uri="{FF2B5EF4-FFF2-40B4-BE49-F238E27FC236}">
                <a16:creationId xmlns:a16="http://schemas.microsoft.com/office/drawing/2014/main" id="{F40E616E-FD75-4648-9417-2F17520FF418}"/>
              </a:ext>
            </a:extLst>
          </p:cNvPr>
          <p:cNvSpPr txBox="1"/>
          <p:nvPr/>
        </p:nvSpPr>
        <p:spPr>
          <a:xfrm>
            <a:off x="6598972" y="4222269"/>
            <a:ext cx="2234132" cy="307777"/>
          </a:xfrm>
          <a:prstGeom prst="rect">
            <a:avLst/>
          </a:prstGeom>
          <a:noFill/>
        </p:spPr>
        <p:txBody>
          <a:bodyPr wrap="square">
            <a:spAutoFit/>
          </a:bodyPr>
          <a:lstStyle/>
          <a:p>
            <a:r>
              <a:rPr lang="en-US" altLang="zh-TW" sz="14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Type-C </a:t>
            </a:r>
            <a:r>
              <a:rPr lang="en-US" altLang="zh-TW">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to</a:t>
            </a:r>
            <a:r>
              <a:rPr lang="en-US" altLang="zh-TW" sz="14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Type-C cable</a:t>
            </a:r>
            <a:endParaRPr lang="zh-TW" altLang="en-US">
              <a:latin typeface="Arial" panose="020B0604020202020204" pitchFamily="34" charset="0"/>
              <a:cs typeface="Arial" panose="020B0604020202020204" pitchFamily="34" charset="0"/>
            </a:endParaRPr>
          </a:p>
        </p:txBody>
      </p:sp>
      <p:pic>
        <p:nvPicPr>
          <p:cNvPr id="27" name="圖片 26">
            <a:extLst>
              <a:ext uri="{FF2B5EF4-FFF2-40B4-BE49-F238E27FC236}">
                <a16:creationId xmlns:a16="http://schemas.microsoft.com/office/drawing/2014/main" id="{32914ECE-0B77-40C3-A9A2-27C480CAD16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38759" y="3567665"/>
            <a:ext cx="1449827" cy="1449827"/>
          </a:xfrm>
          <a:prstGeom prst="rect">
            <a:avLst/>
          </a:prstGeom>
        </p:spPr>
      </p:pic>
      <p:sp>
        <p:nvSpPr>
          <p:cNvPr id="19" name="文字方塊 18">
            <a:extLst>
              <a:ext uri="{FF2B5EF4-FFF2-40B4-BE49-F238E27FC236}">
                <a16:creationId xmlns:a16="http://schemas.microsoft.com/office/drawing/2014/main" id="{2E09865C-1B82-204C-9335-C042360BBEB0}"/>
              </a:ext>
            </a:extLst>
          </p:cNvPr>
          <p:cNvSpPr txBox="1"/>
          <p:nvPr/>
        </p:nvSpPr>
        <p:spPr>
          <a:xfrm>
            <a:off x="3170994" y="4597171"/>
            <a:ext cx="1197760" cy="292388"/>
          </a:xfrm>
          <a:prstGeom prst="rect">
            <a:avLst/>
          </a:prstGeom>
          <a:noFill/>
        </p:spPr>
        <p:txBody>
          <a:bodyPr wrap="square">
            <a:spAutoFit/>
          </a:bodyPr>
          <a:lstStyle/>
          <a:p>
            <a:pPr algn="ctr"/>
            <a:r>
              <a:rPr lang="en-US" altLang="zh-TW" sz="1300" b="1">
                <a:solidFill>
                  <a:srgbClr val="9E5E1C"/>
                </a:solidFill>
                <a:latin typeface="Arial" panose="020B0604020202020204" pitchFamily="34" charset="0"/>
                <a:cs typeface="Arial" panose="020B0604020202020204" pitchFamily="34" charset="0"/>
              </a:rPr>
              <a:t>TR-004</a:t>
            </a:r>
            <a:endParaRPr lang="zh-TW" altLang="en-US" sz="1300" b="1">
              <a:solidFill>
                <a:srgbClr val="9E5E1C"/>
              </a:solidFill>
              <a:latin typeface="Arial" panose="020B0604020202020204" pitchFamily="34" charset="0"/>
              <a:cs typeface="Arial" panose="020B0604020202020204" pitchFamily="34" charset="0"/>
            </a:endParaRPr>
          </a:p>
        </p:txBody>
      </p:sp>
      <p:pic>
        <p:nvPicPr>
          <p:cNvPr id="4098" name="Picture 2">
            <a:extLst>
              <a:ext uri="{FF2B5EF4-FFF2-40B4-BE49-F238E27FC236}">
                <a16:creationId xmlns:a16="http://schemas.microsoft.com/office/drawing/2014/main" id="{8BE3D927-11EE-FE49-9A35-543F5657A9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2276" y="2541719"/>
            <a:ext cx="3245954" cy="202691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B3C90E2E-D521-4541-8795-8FC356ADBC6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549" r="18784"/>
          <a:stretch/>
        </p:blipFill>
        <p:spPr bwMode="auto">
          <a:xfrm>
            <a:off x="628250" y="2541719"/>
            <a:ext cx="1489361" cy="208215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23">
            <a:extLst>
              <a:ext uri="{FF2B5EF4-FFF2-40B4-BE49-F238E27FC236}">
                <a16:creationId xmlns:a16="http://schemas.microsoft.com/office/drawing/2014/main" id="{0AB5EDB4-A54C-7943-A878-CCCDB2433E36}"/>
              </a:ext>
            </a:extLst>
          </p:cNvPr>
          <p:cNvSpPr txBox="1"/>
          <p:nvPr/>
        </p:nvSpPr>
        <p:spPr>
          <a:xfrm>
            <a:off x="2869446" y="4731216"/>
            <a:ext cx="1800855" cy="354712"/>
          </a:xfrm>
          <a:prstGeom prst="rect">
            <a:avLst/>
          </a:prstGeom>
          <a:noFill/>
        </p:spPr>
        <p:txBody>
          <a:bodyPr wrap="square" rtlCol="0">
            <a:spAutoFit/>
          </a:bodyPr>
          <a:lstStyle/>
          <a:p>
            <a:pPr algn="ctr">
              <a:lnSpc>
                <a:spcPts val="2300"/>
              </a:lnSpc>
            </a:pPr>
            <a:r>
              <a:rPr lang="en-US" sz="10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USB 3.2 Gen1 (5Gbps)</a:t>
            </a:r>
          </a:p>
        </p:txBody>
      </p:sp>
      <p:sp>
        <p:nvSpPr>
          <p:cNvPr id="21" name="TextBox 23">
            <a:extLst>
              <a:ext uri="{FF2B5EF4-FFF2-40B4-BE49-F238E27FC236}">
                <a16:creationId xmlns:a16="http://schemas.microsoft.com/office/drawing/2014/main" id="{ED1AE2B9-2F31-014E-A841-40B7D382850D}"/>
              </a:ext>
            </a:extLst>
          </p:cNvPr>
          <p:cNvSpPr txBox="1"/>
          <p:nvPr/>
        </p:nvSpPr>
        <p:spPr>
          <a:xfrm>
            <a:off x="326018" y="4731216"/>
            <a:ext cx="1959982" cy="348813"/>
          </a:xfrm>
          <a:prstGeom prst="rect">
            <a:avLst/>
          </a:prstGeom>
          <a:noFill/>
        </p:spPr>
        <p:txBody>
          <a:bodyPr wrap="square" rtlCol="0">
            <a:spAutoFit/>
          </a:bodyPr>
          <a:lstStyle/>
          <a:p>
            <a:pPr algn="ctr">
              <a:lnSpc>
                <a:spcPts val="2300"/>
              </a:lnSpc>
            </a:pPr>
            <a:r>
              <a:rPr lang="en-US" sz="10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USB 3.2 Gen2 (10Gbps)</a:t>
            </a:r>
          </a:p>
        </p:txBody>
      </p:sp>
    </p:spTree>
    <p:extLst>
      <p:ext uri="{BB962C8B-B14F-4D97-AF65-F5344CB8AC3E}">
        <p14:creationId xmlns:p14="http://schemas.microsoft.com/office/powerpoint/2010/main" val="33647138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版面配置區 5">
            <a:extLst>
              <a:ext uri="{FF2B5EF4-FFF2-40B4-BE49-F238E27FC236}">
                <a16:creationId xmlns:a16="http://schemas.microsoft.com/office/drawing/2014/main" id="{112F54D4-DA9B-453D-9710-DB5336EECC0D}"/>
              </a:ext>
            </a:extLst>
          </p:cNvPr>
          <p:cNvSpPr txBox="1">
            <a:spLocks/>
          </p:cNvSpPr>
          <p:nvPr/>
        </p:nvSpPr>
        <p:spPr>
          <a:xfrm>
            <a:off x="4657911" y="1062248"/>
            <a:ext cx="4450976" cy="1125140"/>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itchFamily="34" charset="0"/>
              <a:buNone/>
              <a:defRPr sz="3600" b="1" kern="1200">
                <a:solidFill>
                  <a:schemeClr val="bg1"/>
                </a:solidFill>
                <a:latin typeface="微軟正黑體" pitchFamily="34" charset="-120"/>
                <a:ea typeface="微軟正黑體" pitchFamily="34" charset="-120"/>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微軟正黑體" pitchFamily="34" charset="-120"/>
                <a:ea typeface="微軟正黑體" pitchFamily="34" charset="-120"/>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微軟正黑體" pitchFamily="34" charset="-120"/>
                <a:ea typeface="微軟正黑體" pitchFamily="34" charset="-120"/>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微軟正黑體" pitchFamily="34" charset="-120"/>
                <a:ea typeface="微軟正黑體" pitchFamily="34" charset="-120"/>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微軟正黑體" pitchFamily="34" charset="-120"/>
                <a:ea typeface="微軟正黑體" pitchFamily="34" charset="-120"/>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kumimoji="1" lang="en-US" altLang="zh-TW" sz="3200">
                <a:solidFill>
                  <a:schemeClr val="tx1"/>
                </a:solidFill>
                <a:latin typeface="Arial" panose="020B0604020202020204" pitchFamily="34" charset="0"/>
                <a:ea typeface="微軟正黑體"/>
                <a:cs typeface="Arial" panose="020B0604020202020204" pitchFamily="34" charset="0"/>
              </a:rPr>
              <a:t>Enterprise-grade OS</a:t>
            </a:r>
            <a:endParaRPr kumimoji="1" lang="zh-TW" altLang="en-US" sz="3200">
              <a:solidFill>
                <a:schemeClr val="tx1"/>
              </a:solidFill>
              <a:latin typeface="Arial" panose="020B0604020202020204" pitchFamily="34" charset="0"/>
              <a:ea typeface="微軟正黑體"/>
              <a:cs typeface="Arial" panose="020B0604020202020204" pitchFamily="34" charset="0"/>
            </a:endParaRPr>
          </a:p>
        </p:txBody>
      </p:sp>
      <p:cxnSp>
        <p:nvCxnSpPr>
          <p:cNvPr id="6" name="直線接點 5">
            <a:extLst>
              <a:ext uri="{FF2B5EF4-FFF2-40B4-BE49-F238E27FC236}">
                <a16:creationId xmlns:a16="http://schemas.microsoft.com/office/drawing/2014/main" id="{FD70D6B6-0955-4CC2-8E19-B64C9BCE91B3}"/>
              </a:ext>
            </a:extLst>
          </p:cNvPr>
          <p:cNvCxnSpPr>
            <a:cxnSpLocks/>
          </p:cNvCxnSpPr>
          <p:nvPr/>
        </p:nvCxnSpPr>
        <p:spPr>
          <a:xfrm>
            <a:off x="5340348" y="2187388"/>
            <a:ext cx="3086101" cy="0"/>
          </a:xfrm>
          <a:prstGeom prst="line">
            <a:avLst/>
          </a:prstGeom>
          <a:ln w="19050">
            <a:gradFill>
              <a:gsLst>
                <a:gs pos="0">
                  <a:srgbClr val="BF7659"/>
                </a:gs>
                <a:gs pos="100000">
                  <a:srgbClr val="D8B68C"/>
                </a:gs>
              </a:gsLst>
              <a:lin ang="0" scaled="0"/>
            </a:gradFill>
          </a:ln>
        </p:spPr>
        <p:style>
          <a:lnRef idx="1">
            <a:schemeClr val="accent1"/>
          </a:lnRef>
          <a:fillRef idx="0">
            <a:schemeClr val="accent1"/>
          </a:fillRef>
          <a:effectRef idx="0">
            <a:schemeClr val="accent1"/>
          </a:effectRef>
          <a:fontRef idx="minor">
            <a:schemeClr val="tx1"/>
          </a:fontRef>
        </p:style>
      </p:cxnSp>
      <p:sp>
        <p:nvSpPr>
          <p:cNvPr id="8" name="Rectangle 3">
            <a:extLst>
              <a:ext uri="{FF2B5EF4-FFF2-40B4-BE49-F238E27FC236}">
                <a16:creationId xmlns:a16="http://schemas.microsoft.com/office/drawing/2014/main" id="{1CCE9C1F-41D1-5E48-9C08-F3D0F56B3841}"/>
              </a:ext>
            </a:extLst>
          </p:cNvPr>
          <p:cNvSpPr/>
          <p:nvPr/>
        </p:nvSpPr>
        <p:spPr>
          <a:xfrm>
            <a:off x="4897239" y="2320447"/>
            <a:ext cx="3882838" cy="369332"/>
          </a:xfrm>
          <a:prstGeom prst="rect">
            <a:avLst/>
          </a:prstGeom>
        </p:spPr>
        <p:txBody>
          <a:bodyPr wrap="square">
            <a:spAutoFit/>
          </a:bodyPr>
          <a:lstStyle/>
          <a:p>
            <a:pPr algn="ctr"/>
            <a:r>
              <a:rPr lang="en-US" altLang="zh-TW" sz="1800" b="1">
                <a:solidFill>
                  <a:schemeClr val="tx1"/>
                </a:solidFill>
                <a:latin typeface="Arial" panose="020B0604020202020204" pitchFamily="34" charset="0"/>
                <a:ea typeface="微軟正黑體" panose="020B0604030504040204" pitchFamily="34" charset="-120"/>
                <a:cs typeface="Arial" panose="020B0604020202020204" pitchFamily="34" charset="0"/>
              </a:rPr>
              <a:t>QuTS hero with ZFS file system</a:t>
            </a:r>
          </a:p>
        </p:txBody>
      </p:sp>
      <p:sp>
        <p:nvSpPr>
          <p:cNvPr id="9" name="文字方塊 8">
            <a:extLst>
              <a:ext uri="{FF2B5EF4-FFF2-40B4-BE49-F238E27FC236}">
                <a16:creationId xmlns:a16="http://schemas.microsoft.com/office/drawing/2014/main" id="{08B44429-A5B7-B449-BE5A-35618A97A01C}"/>
              </a:ext>
            </a:extLst>
          </p:cNvPr>
          <p:cNvSpPr txBox="1"/>
          <p:nvPr/>
        </p:nvSpPr>
        <p:spPr>
          <a:xfrm>
            <a:off x="5767062" y="2822837"/>
            <a:ext cx="2700031" cy="120032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800">
                <a:solidFill>
                  <a:schemeClr val="tx1"/>
                </a:solidFill>
                <a:latin typeface="Arial" panose="020B0604020202020204" pitchFamily="34" charset="0"/>
                <a:ea typeface="微軟正黑體" panose="020B0604030504040204" pitchFamily="34" charset="-120"/>
                <a:cs typeface="Arial" panose="020B0604020202020204" pitchFamily="34" charset="0"/>
              </a:rPr>
              <a:t>SSD optimization</a:t>
            </a:r>
            <a:endParaRPr kumimoji="0" lang="en-US" altLang="zh-TW" sz="1800" i="0" u="none" strike="noStrike" kern="0" cap="none" spc="0" normalizeH="0" baseline="0" noProof="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TW" sz="1800" i="0" u="none" strike="noStrike" kern="0" cap="none" spc="0" normalizeH="0" baseline="0" noProof="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Inline deduplication</a:t>
            </a: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TW" sz="1800" i="0" u="none" strike="noStrike" kern="0" cap="none" spc="0" normalizeH="0" baseline="0" noProof="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Inline compression</a:t>
            </a: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TW" sz="1800" i="0" u="none" strike="noStrike" kern="0" cap="none" spc="0" normalizeH="0" baseline="0" noProof="0">
                <a:ln>
                  <a:noFill/>
                </a:ln>
                <a:solidFill>
                  <a:schemeClr val="tx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65,536 snapshots</a:t>
            </a:r>
          </a:p>
        </p:txBody>
      </p:sp>
    </p:spTree>
    <p:extLst>
      <p:ext uri="{BB962C8B-B14F-4D97-AF65-F5344CB8AC3E}">
        <p14:creationId xmlns:p14="http://schemas.microsoft.com/office/powerpoint/2010/main" val="33724727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圓角 9">
            <a:extLst>
              <a:ext uri="{FF2B5EF4-FFF2-40B4-BE49-F238E27FC236}">
                <a16:creationId xmlns:a16="http://schemas.microsoft.com/office/drawing/2014/main" id="{9CD37B64-3C88-4038-A323-08D3D5726392}"/>
              </a:ext>
            </a:extLst>
          </p:cNvPr>
          <p:cNvSpPr/>
          <p:nvPr/>
        </p:nvSpPr>
        <p:spPr>
          <a:xfrm>
            <a:off x="477047" y="4207064"/>
            <a:ext cx="2103503" cy="788889"/>
          </a:xfrm>
          <a:prstGeom prst="roundRect">
            <a:avLst>
              <a:gd name="adj" fmla="val 2988"/>
            </a:avLst>
          </a:prstGeom>
          <a:gradFill>
            <a:gsLst>
              <a:gs pos="100000">
                <a:srgbClr val="C42A00"/>
              </a:gs>
              <a:gs pos="0">
                <a:srgbClr val="F23400"/>
              </a:gs>
            </a:gsLst>
            <a:lin ang="5400000" scaled="0"/>
          </a:gradFill>
          <a:ln w="38100" cmpd="dbl">
            <a:solidFill>
              <a:srgbClr val="C5C5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591">
              <a:latin typeface="Arial" panose="020B0604020202020204" pitchFamily="34" charset="0"/>
              <a:cs typeface="Arial" panose="020B0604020202020204" pitchFamily="34" charset="0"/>
            </a:endParaRPr>
          </a:p>
        </p:txBody>
      </p:sp>
      <p:sp>
        <p:nvSpPr>
          <p:cNvPr id="72" name="矩形: 圓角 71">
            <a:extLst>
              <a:ext uri="{FF2B5EF4-FFF2-40B4-BE49-F238E27FC236}">
                <a16:creationId xmlns:a16="http://schemas.microsoft.com/office/drawing/2014/main" id="{62DD20B1-DAA2-42D8-AEE6-A7F9470764AB}"/>
              </a:ext>
            </a:extLst>
          </p:cNvPr>
          <p:cNvSpPr/>
          <p:nvPr/>
        </p:nvSpPr>
        <p:spPr>
          <a:xfrm>
            <a:off x="477047" y="2529768"/>
            <a:ext cx="2103503" cy="1553090"/>
          </a:xfrm>
          <a:prstGeom prst="roundRect">
            <a:avLst>
              <a:gd name="adj" fmla="val 2988"/>
            </a:avLst>
          </a:prstGeom>
          <a:gradFill>
            <a:gsLst>
              <a:gs pos="0">
                <a:srgbClr val="0070C0">
                  <a:alpha val="80000"/>
                </a:srgbClr>
              </a:gs>
              <a:gs pos="100000">
                <a:srgbClr val="031B71">
                  <a:alpha val="50000"/>
                </a:srgbClr>
              </a:gs>
            </a:gsLst>
            <a:lin ang="5400000" scaled="0"/>
          </a:gradFill>
          <a:ln w="38100" cmpd="dbl">
            <a:solidFill>
              <a:srgbClr val="C5C5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591">
              <a:latin typeface="Arial" panose="020B0604020202020204" pitchFamily="34" charset="0"/>
              <a:cs typeface="Arial" panose="020B0604020202020204" pitchFamily="34" charset="0"/>
            </a:endParaRPr>
          </a:p>
        </p:txBody>
      </p:sp>
      <p:sp>
        <p:nvSpPr>
          <p:cNvPr id="80" name="矩形: 圓角 79">
            <a:extLst>
              <a:ext uri="{FF2B5EF4-FFF2-40B4-BE49-F238E27FC236}">
                <a16:creationId xmlns:a16="http://schemas.microsoft.com/office/drawing/2014/main" id="{13668385-23D5-4793-BDB3-F321450D39A0}"/>
              </a:ext>
            </a:extLst>
          </p:cNvPr>
          <p:cNvSpPr/>
          <p:nvPr/>
        </p:nvSpPr>
        <p:spPr>
          <a:xfrm>
            <a:off x="477047" y="1414253"/>
            <a:ext cx="2103503" cy="1004305"/>
          </a:xfrm>
          <a:prstGeom prst="roundRect">
            <a:avLst>
              <a:gd name="adj" fmla="val 2988"/>
            </a:avLst>
          </a:prstGeom>
          <a:gradFill>
            <a:gsLst>
              <a:gs pos="0">
                <a:srgbClr val="0070C0">
                  <a:alpha val="80000"/>
                </a:srgbClr>
              </a:gs>
              <a:gs pos="100000">
                <a:srgbClr val="031B71">
                  <a:alpha val="50000"/>
                </a:srgbClr>
              </a:gs>
            </a:gsLst>
            <a:lin ang="5400000" scaled="0"/>
          </a:gradFill>
          <a:ln w="38100" cmpd="dbl">
            <a:solidFill>
              <a:srgbClr val="C5C5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591">
              <a:latin typeface="Arial" panose="020B0604020202020204" pitchFamily="34" charset="0"/>
              <a:cs typeface="Arial" panose="020B0604020202020204" pitchFamily="34" charset="0"/>
            </a:endParaRPr>
          </a:p>
        </p:txBody>
      </p:sp>
      <p:grpSp>
        <p:nvGrpSpPr>
          <p:cNvPr id="45" name="群組 44">
            <a:extLst>
              <a:ext uri="{FF2B5EF4-FFF2-40B4-BE49-F238E27FC236}">
                <a16:creationId xmlns:a16="http://schemas.microsoft.com/office/drawing/2014/main" id="{31D57431-6447-463D-A5E1-C1D87B96D35D}"/>
              </a:ext>
            </a:extLst>
          </p:cNvPr>
          <p:cNvGrpSpPr/>
          <p:nvPr/>
        </p:nvGrpSpPr>
        <p:grpSpPr>
          <a:xfrm>
            <a:off x="2464202" y="2101521"/>
            <a:ext cx="2175152" cy="1397705"/>
            <a:chOff x="2777649" y="1648820"/>
            <a:chExt cx="2384666" cy="1532335"/>
          </a:xfrm>
        </p:grpSpPr>
        <p:pic>
          <p:nvPicPr>
            <p:cNvPr id="46" name="Google Shape;465;p24">
              <a:extLst>
                <a:ext uri="{FF2B5EF4-FFF2-40B4-BE49-F238E27FC236}">
                  <a16:creationId xmlns:a16="http://schemas.microsoft.com/office/drawing/2014/main" id="{1CC464FD-9795-4604-A396-0DB13222BB1B}"/>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2777649" y="1648820"/>
              <a:ext cx="2384666" cy="1532335"/>
            </a:xfrm>
            <a:prstGeom prst="rect">
              <a:avLst/>
            </a:prstGeom>
            <a:noFill/>
            <a:ln>
              <a:noFill/>
            </a:ln>
          </p:spPr>
        </p:pic>
        <p:pic>
          <p:nvPicPr>
            <p:cNvPr id="47" name="Google Shape;419;p23">
              <a:extLst>
                <a:ext uri="{FF2B5EF4-FFF2-40B4-BE49-F238E27FC236}">
                  <a16:creationId xmlns:a16="http://schemas.microsoft.com/office/drawing/2014/main" id="{F65E2B76-55ED-48DD-B7E4-58A6400ABC24}"/>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152421" y="1732568"/>
              <a:ext cx="1635125" cy="1049643"/>
            </a:xfrm>
            <a:prstGeom prst="rect">
              <a:avLst/>
            </a:prstGeom>
            <a:noFill/>
            <a:ln>
              <a:solidFill>
                <a:schemeClr val="bg1">
                  <a:lumMod val="65000"/>
                </a:schemeClr>
              </a:solidFill>
            </a:ln>
            <a:effectLst/>
          </p:spPr>
        </p:pic>
      </p:grpSp>
      <p:sp>
        <p:nvSpPr>
          <p:cNvPr id="48" name="手繪多邊形: 圖案 47">
            <a:extLst>
              <a:ext uri="{FF2B5EF4-FFF2-40B4-BE49-F238E27FC236}">
                <a16:creationId xmlns:a16="http://schemas.microsoft.com/office/drawing/2014/main" id="{6BBE9C99-CEEF-4429-A19E-8E6CDFFAF732}"/>
              </a:ext>
            </a:extLst>
          </p:cNvPr>
          <p:cNvSpPr/>
          <p:nvPr/>
        </p:nvSpPr>
        <p:spPr>
          <a:xfrm>
            <a:off x="2821331" y="1416583"/>
            <a:ext cx="5802466" cy="1619809"/>
          </a:xfrm>
          <a:custGeom>
            <a:avLst/>
            <a:gdLst>
              <a:gd name="connsiteX0" fmla="*/ 743712 w 3182112"/>
              <a:gd name="connsiteY0" fmla="*/ 621792 h 682752"/>
              <a:gd name="connsiteX1" fmla="*/ 0 w 3182112"/>
              <a:gd name="connsiteY1" fmla="*/ 0 h 682752"/>
              <a:gd name="connsiteX2" fmla="*/ 3182112 w 3182112"/>
              <a:gd name="connsiteY2" fmla="*/ 0 h 682752"/>
              <a:gd name="connsiteX3" fmla="*/ 2304288 w 3182112"/>
              <a:gd name="connsiteY3" fmla="*/ 658368 h 682752"/>
              <a:gd name="connsiteX4" fmla="*/ 804672 w 3182112"/>
              <a:gd name="connsiteY4" fmla="*/ 682752 h 682752"/>
              <a:gd name="connsiteX0" fmla="*/ 0 w 2438400"/>
              <a:gd name="connsiteY0" fmla="*/ 1626727 h 1687687"/>
              <a:gd name="connsiteX1" fmla="*/ 415131 w 2438400"/>
              <a:gd name="connsiteY1" fmla="*/ 0 h 1687687"/>
              <a:gd name="connsiteX2" fmla="*/ 2438400 w 2438400"/>
              <a:gd name="connsiteY2" fmla="*/ 1004935 h 1687687"/>
              <a:gd name="connsiteX3" fmla="*/ 1560576 w 2438400"/>
              <a:gd name="connsiteY3" fmla="*/ 1663303 h 1687687"/>
              <a:gd name="connsiteX4" fmla="*/ 60960 w 2438400"/>
              <a:gd name="connsiteY4" fmla="*/ 1687687 h 1687687"/>
              <a:gd name="connsiteX0" fmla="*/ 0 w 5389829"/>
              <a:gd name="connsiteY0" fmla="*/ 1626727 h 1687687"/>
              <a:gd name="connsiteX1" fmla="*/ 415131 w 5389829"/>
              <a:gd name="connsiteY1" fmla="*/ 0 h 1687687"/>
              <a:gd name="connsiteX2" fmla="*/ 5389829 w 5389829"/>
              <a:gd name="connsiteY2" fmla="*/ 1312753 h 1687687"/>
              <a:gd name="connsiteX3" fmla="*/ 1560576 w 5389829"/>
              <a:gd name="connsiteY3" fmla="*/ 1663303 h 1687687"/>
              <a:gd name="connsiteX4" fmla="*/ 60960 w 5389829"/>
              <a:gd name="connsiteY4" fmla="*/ 1687687 h 1687687"/>
              <a:gd name="connsiteX0" fmla="*/ 0 w 5389829"/>
              <a:gd name="connsiteY0" fmla="*/ 1626727 h 1863957"/>
              <a:gd name="connsiteX1" fmla="*/ 415131 w 5389829"/>
              <a:gd name="connsiteY1" fmla="*/ 0 h 1863957"/>
              <a:gd name="connsiteX2" fmla="*/ 5389829 w 5389829"/>
              <a:gd name="connsiteY2" fmla="*/ 1312753 h 1863957"/>
              <a:gd name="connsiteX3" fmla="*/ 1560576 w 5389829"/>
              <a:gd name="connsiteY3" fmla="*/ 1663303 h 1863957"/>
              <a:gd name="connsiteX4" fmla="*/ 512652 w 5389829"/>
              <a:gd name="connsiteY4" fmla="*/ 1863957 h 1863957"/>
              <a:gd name="connsiteX0" fmla="*/ 0 w 5389829"/>
              <a:gd name="connsiteY0" fmla="*/ 1626727 h 2114994"/>
              <a:gd name="connsiteX1" fmla="*/ 415131 w 5389829"/>
              <a:gd name="connsiteY1" fmla="*/ 0 h 2114994"/>
              <a:gd name="connsiteX2" fmla="*/ 5389829 w 5389829"/>
              <a:gd name="connsiteY2" fmla="*/ 1312753 h 2114994"/>
              <a:gd name="connsiteX3" fmla="*/ 1549559 w 5389829"/>
              <a:gd name="connsiteY3" fmla="*/ 2114994 h 2114994"/>
              <a:gd name="connsiteX4" fmla="*/ 512652 w 5389829"/>
              <a:gd name="connsiteY4" fmla="*/ 1863957 h 2114994"/>
              <a:gd name="connsiteX0" fmla="*/ 38191 w 5428020"/>
              <a:gd name="connsiteY0" fmla="*/ 1626727 h 2139379"/>
              <a:gd name="connsiteX1" fmla="*/ 453322 w 5428020"/>
              <a:gd name="connsiteY1" fmla="*/ 0 h 2139379"/>
              <a:gd name="connsiteX2" fmla="*/ 5428020 w 5428020"/>
              <a:gd name="connsiteY2" fmla="*/ 1312753 h 2139379"/>
              <a:gd name="connsiteX3" fmla="*/ 1587750 w 5428020"/>
              <a:gd name="connsiteY3" fmla="*/ 2114994 h 2139379"/>
              <a:gd name="connsiteX4" fmla="*/ 0 w 5428020"/>
              <a:gd name="connsiteY4" fmla="*/ 2139379 h 2139379"/>
              <a:gd name="connsiteX0" fmla="*/ 38191 w 5428020"/>
              <a:gd name="connsiteY0" fmla="*/ 1626727 h 2148044"/>
              <a:gd name="connsiteX1" fmla="*/ 453322 w 5428020"/>
              <a:gd name="connsiteY1" fmla="*/ 0 h 2148044"/>
              <a:gd name="connsiteX2" fmla="*/ 5428020 w 5428020"/>
              <a:gd name="connsiteY2" fmla="*/ 1312753 h 2148044"/>
              <a:gd name="connsiteX3" fmla="*/ 1565716 w 5428020"/>
              <a:gd name="connsiteY3" fmla="*/ 2148044 h 2148044"/>
              <a:gd name="connsiteX4" fmla="*/ 0 w 5428020"/>
              <a:gd name="connsiteY4" fmla="*/ 2139379 h 2148044"/>
              <a:gd name="connsiteX0" fmla="*/ 38191 w 5428020"/>
              <a:gd name="connsiteY0" fmla="*/ 1575927 h 2097244"/>
              <a:gd name="connsiteX1" fmla="*/ 491422 w 5428020"/>
              <a:gd name="connsiteY1" fmla="*/ 0 h 2097244"/>
              <a:gd name="connsiteX2" fmla="*/ 5428020 w 5428020"/>
              <a:gd name="connsiteY2" fmla="*/ 1261953 h 2097244"/>
              <a:gd name="connsiteX3" fmla="*/ 1565716 w 5428020"/>
              <a:gd name="connsiteY3" fmla="*/ 2097244 h 2097244"/>
              <a:gd name="connsiteX4" fmla="*/ 0 w 5428020"/>
              <a:gd name="connsiteY4" fmla="*/ 2088579 h 2097244"/>
              <a:gd name="connsiteX0" fmla="*/ 38191 w 6075720"/>
              <a:gd name="connsiteY0" fmla="*/ 1575927 h 2097244"/>
              <a:gd name="connsiteX1" fmla="*/ 491422 w 6075720"/>
              <a:gd name="connsiteY1" fmla="*/ 0 h 2097244"/>
              <a:gd name="connsiteX2" fmla="*/ 6075720 w 6075720"/>
              <a:gd name="connsiteY2" fmla="*/ 1490553 h 2097244"/>
              <a:gd name="connsiteX3" fmla="*/ 1565716 w 6075720"/>
              <a:gd name="connsiteY3" fmla="*/ 2097244 h 2097244"/>
              <a:gd name="connsiteX4" fmla="*/ 0 w 6075720"/>
              <a:gd name="connsiteY4" fmla="*/ 2088579 h 2097244"/>
              <a:gd name="connsiteX0" fmla="*/ 38191 w 6075720"/>
              <a:gd name="connsiteY0" fmla="*/ 1586943 h 2108260"/>
              <a:gd name="connsiteX1" fmla="*/ 2364290 w 6075720"/>
              <a:gd name="connsiteY1" fmla="*/ 0 h 2108260"/>
              <a:gd name="connsiteX2" fmla="*/ 6075720 w 6075720"/>
              <a:gd name="connsiteY2" fmla="*/ 1501569 h 2108260"/>
              <a:gd name="connsiteX3" fmla="*/ 1565716 w 6075720"/>
              <a:gd name="connsiteY3" fmla="*/ 2108260 h 2108260"/>
              <a:gd name="connsiteX4" fmla="*/ 0 w 6075720"/>
              <a:gd name="connsiteY4" fmla="*/ 2099595 h 2108260"/>
              <a:gd name="connsiteX0" fmla="*/ 38191 w 7915537"/>
              <a:gd name="connsiteY0" fmla="*/ 1586943 h 2108260"/>
              <a:gd name="connsiteX1" fmla="*/ 2364290 w 7915537"/>
              <a:gd name="connsiteY1" fmla="*/ 0 h 2108260"/>
              <a:gd name="connsiteX2" fmla="*/ 7915537 w 7915537"/>
              <a:gd name="connsiteY2" fmla="*/ 1512586 h 2108260"/>
              <a:gd name="connsiteX3" fmla="*/ 1565716 w 7915537"/>
              <a:gd name="connsiteY3" fmla="*/ 2108260 h 2108260"/>
              <a:gd name="connsiteX4" fmla="*/ 0 w 7915537"/>
              <a:gd name="connsiteY4" fmla="*/ 2099595 h 2108260"/>
              <a:gd name="connsiteX0" fmla="*/ 38191 w 7915537"/>
              <a:gd name="connsiteY0" fmla="*/ 1564910 h 2086227"/>
              <a:gd name="connsiteX1" fmla="*/ 1967683 w 7915537"/>
              <a:gd name="connsiteY1" fmla="*/ 0 h 2086227"/>
              <a:gd name="connsiteX2" fmla="*/ 7915537 w 7915537"/>
              <a:gd name="connsiteY2" fmla="*/ 1490553 h 2086227"/>
              <a:gd name="connsiteX3" fmla="*/ 1565716 w 7915537"/>
              <a:gd name="connsiteY3" fmla="*/ 2086227 h 2086227"/>
              <a:gd name="connsiteX4" fmla="*/ 0 w 7915537"/>
              <a:gd name="connsiteY4" fmla="*/ 2077562 h 2086227"/>
              <a:gd name="connsiteX0" fmla="*/ 182971 w 7915537"/>
              <a:gd name="connsiteY0" fmla="*/ 1549670 h 2086227"/>
              <a:gd name="connsiteX1" fmla="*/ 1967683 w 7915537"/>
              <a:gd name="connsiteY1" fmla="*/ 0 h 2086227"/>
              <a:gd name="connsiteX2" fmla="*/ 7915537 w 7915537"/>
              <a:gd name="connsiteY2" fmla="*/ 1490553 h 2086227"/>
              <a:gd name="connsiteX3" fmla="*/ 1565716 w 7915537"/>
              <a:gd name="connsiteY3" fmla="*/ 2086227 h 2086227"/>
              <a:gd name="connsiteX4" fmla="*/ 0 w 7915537"/>
              <a:gd name="connsiteY4" fmla="*/ 2077562 h 2086227"/>
              <a:gd name="connsiteX0" fmla="*/ 182971 w 7915537"/>
              <a:gd name="connsiteY0" fmla="*/ 1549670 h 2139567"/>
              <a:gd name="connsiteX1" fmla="*/ 1967683 w 7915537"/>
              <a:gd name="connsiteY1" fmla="*/ 0 h 2139567"/>
              <a:gd name="connsiteX2" fmla="*/ 7915537 w 7915537"/>
              <a:gd name="connsiteY2" fmla="*/ 1490553 h 2139567"/>
              <a:gd name="connsiteX3" fmla="*/ 2091496 w 7915537"/>
              <a:gd name="connsiteY3" fmla="*/ 2139567 h 2139567"/>
              <a:gd name="connsiteX4" fmla="*/ 0 w 7915537"/>
              <a:gd name="connsiteY4" fmla="*/ 2077562 h 2139567"/>
              <a:gd name="connsiteX0" fmla="*/ 0 w 7732566"/>
              <a:gd name="connsiteY0" fmla="*/ 1549670 h 2153762"/>
              <a:gd name="connsiteX1" fmla="*/ 1784712 w 7732566"/>
              <a:gd name="connsiteY1" fmla="*/ 0 h 2153762"/>
              <a:gd name="connsiteX2" fmla="*/ 7732566 w 7732566"/>
              <a:gd name="connsiteY2" fmla="*/ 1490553 h 2153762"/>
              <a:gd name="connsiteX3" fmla="*/ 1908525 w 7732566"/>
              <a:gd name="connsiteY3" fmla="*/ 2139567 h 2153762"/>
              <a:gd name="connsiteX4" fmla="*/ 7529 w 7732566"/>
              <a:gd name="connsiteY4" fmla="*/ 2153762 h 2153762"/>
              <a:gd name="connsiteX0" fmla="*/ 0 w 7782341"/>
              <a:gd name="connsiteY0" fmla="*/ 1578668 h 2182760"/>
              <a:gd name="connsiteX1" fmla="*/ 1784712 w 7782341"/>
              <a:gd name="connsiteY1" fmla="*/ 28998 h 2182760"/>
              <a:gd name="connsiteX2" fmla="*/ 7782341 w 7782341"/>
              <a:gd name="connsiteY2" fmla="*/ 47264 h 2182760"/>
              <a:gd name="connsiteX3" fmla="*/ 7732566 w 7782341"/>
              <a:gd name="connsiteY3" fmla="*/ 1519551 h 2182760"/>
              <a:gd name="connsiteX4" fmla="*/ 1908525 w 7782341"/>
              <a:gd name="connsiteY4" fmla="*/ 2168565 h 2182760"/>
              <a:gd name="connsiteX5" fmla="*/ 7529 w 7782341"/>
              <a:gd name="connsiteY5" fmla="*/ 2182760 h 2182760"/>
              <a:gd name="connsiteX0" fmla="*/ 0 w 7782341"/>
              <a:gd name="connsiteY0" fmla="*/ 1549670 h 2153762"/>
              <a:gd name="connsiteX1" fmla="*/ 1784712 w 7782341"/>
              <a:gd name="connsiteY1" fmla="*/ 0 h 2153762"/>
              <a:gd name="connsiteX2" fmla="*/ 7782341 w 7782341"/>
              <a:gd name="connsiteY2" fmla="*/ 18266 h 2153762"/>
              <a:gd name="connsiteX3" fmla="*/ 7732566 w 7782341"/>
              <a:gd name="connsiteY3" fmla="*/ 1490553 h 2153762"/>
              <a:gd name="connsiteX4" fmla="*/ 1908525 w 7782341"/>
              <a:gd name="connsiteY4" fmla="*/ 2139567 h 2153762"/>
              <a:gd name="connsiteX5" fmla="*/ 7529 w 7782341"/>
              <a:gd name="connsiteY5" fmla="*/ 2153762 h 2153762"/>
              <a:gd name="connsiteX0" fmla="*/ 0 w 7782341"/>
              <a:gd name="connsiteY0" fmla="*/ 1549670 h 2153762"/>
              <a:gd name="connsiteX1" fmla="*/ 1784712 w 7782341"/>
              <a:gd name="connsiteY1" fmla="*/ 0 h 2153762"/>
              <a:gd name="connsiteX2" fmla="*/ 7782341 w 7782341"/>
              <a:gd name="connsiteY2" fmla="*/ 18266 h 2153762"/>
              <a:gd name="connsiteX3" fmla="*/ 7732566 w 7782341"/>
              <a:gd name="connsiteY3" fmla="*/ 1490553 h 2153762"/>
              <a:gd name="connsiteX4" fmla="*/ 1908525 w 7782341"/>
              <a:gd name="connsiteY4" fmla="*/ 2139567 h 2153762"/>
              <a:gd name="connsiteX5" fmla="*/ 7529 w 7782341"/>
              <a:gd name="connsiteY5" fmla="*/ 2153762 h 2153762"/>
              <a:gd name="connsiteX0" fmla="*/ 0 w 7782341"/>
              <a:gd name="connsiteY0" fmla="*/ 1554804 h 2158896"/>
              <a:gd name="connsiteX1" fmla="*/ 1784712 w 7782341"/>
              <a:gd name="connsiteY1" fmla="*/ 5134 h 2158896"/>
              <a:gd name="connsiteX2" fmla="*/ 7782341 w 7782341"/>
              <a:gd name="connsiteY2" fmla="*/ 23400 h 2158896"/>
              <a:gd name="connsiteX3" fmla="*/ 7732566 w 7782341"/>
              <a:gd name="connsiteY3" fmla="*/ 1495687 h 2158896"/>
              <a:gd name="connsiteX4" fmla="*/ 1908525 w 7782341"/>
              <a:gd name="connsiteY4" fmla="*/ 2144701 h 2158896"/>
              <a:gd name="connsiteX5" fmla="*/ 7529 w 7782341"/>
              <a:gd name="connsiteY5" fmla="*/ 2158896 h 2158896"/>
              <a:gd name="connsiteX0" fmla="*/ 0 w 7782341"/>
              <a:gd name="connsiteY0" fmla="*/ 1554804 h 2158896"/>
              <a:gd name="connsiteX1" fmla="*/ 1784712 w 7782341"/>
              <a:gd name="connsiteY1" fmla="*/ 5134 h 2158896"/>
              <a:gd name="connsiteX2" fmla="*/ 7782341 w 7782341"/>
              <a:gd name="connsiteY2" fmla="*/ 23400 h 2158896"/>
              <a:gd name="connsiteX3" fmla="*/ 7732566 w 7782341"/>
              <a:gd name="connsiteY3" fmla="*/ 1617607 h 2158896"/>
              <a:gd name="connsiteX4" fmla="*/ 1908525 w 7782341"/>
              <a:gd name="connsiteY4" fmla="*/ 2144701 h 2158896"/>
              <a:gd name="connsiteX5" fmla="*/ 7529 w 7782341"/>
              <a:gd name="connsiteY5" fmla="*/ 2158896 h 2158896"/>
              <a:gd name="connsiteX0" fmla="*/ 0 w 7736621"/>
              <a:gd name="connsiteY0" fmla="*/ 1555653 h 2159745"/>
              <a:gd name="connsiteX1" fmla="*/ 1784712 w 7736621"/>
              <a:gd name="connsiteY1" fmla="*/ 5983 h 2159745"/>
              <a:gd name="connsiteX2" fmla="*/ 7736621 w 7736621"/>
              <a:gd name="connsiteY2" fmla="*/ 16629 h 2159745"/>
              <a:gd name="connsiteX3" fmla="*/ 7732566 w 7736621"/>
              <a:gd name="connsiteY3" fmla="*/ 1618456 h 2159745"/>
              <a:gd name="connsiteX4" fmla="*/ 1908525 w 7736621"/>
              <a:gd name="connsiteY4" fmla="*/ 2145550 h 2159745"/>
              <a:gd name="connsiteX5" fmla="*/ 7529 w 7736621"/>
              <a:gd name="connsiteY5" fmla="*/ 2159745 h 215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6621" h="2159745">
                <a:moveTo>
                  <a:pt x="0" y="1555653"/>
                </a:moveTo>
                <a:lnTo>
                  <a:pt x="1784712" y="5983"/>
                </a:lnTo>
                <a:cubicBezTo>
                  <a:pt x="2704301" y="-13207"/>
                  <a:pt x="7455661" y="20216"/>
                  <a:pt x="7736621" y="16629"/>
                </a:cubicBezTo>
                <a:cubicBezTo>
                  <a:pt x="7735269" y="550571"/>
                  <a:pt x="7733918" y="1084514"/>
                  <a:pt x="7732566" y="1618456"/>
                </a:cubicBezTo>
                <a:lnTo>
                  <a:pt x="1908525" y="2145550"/>
                </a:lnTo>
                <a:lnTo>
                  <a:pt x="7529" y="2159745"/>
                </a:lnTo>
              </a:path>
            </a:pathLst>
          </a:custGeom>
          <a:gradFill flip="none" rotWithShape="1">
            <a:gsLst>
              <a:gs pos="53000">
                <a:srgbClr val="00B0F0">
                  <a:alpha val="69000"/>
                </a:srgbClr>
              </a:gs>
              <a:gs pos="100000">
                <a:srgbClr val="00B0F0">
                  <a:alpha val="0"/>
                </a:srgb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Arial" panose="020B0604020202020204" pitchFamily="34" charset="0"/>
              <a:cs typeface="Arial" panose="020B0604020202020204" pitchFamily="34" charset="0"/>
            </a:endParaRPr>
          </a:p>
        </p:txBody>
      </p:sp>
      <p:sp>
        <p:nvSpPr>
          <p:cNvPr id="2" name="標題 1">
            <a:extLst>
              <a:ext uri="{FF2B5EF4-FFF2-40B4-BE49-F238E27FC236}">
                <a16:creationId xmlns:a16="http://schemas.microsoft.com/office/drawing/2014/main" id="{FFC7C351-FD7C-4D7C-900B-C716EEC47FC9}"/>
              </a:ext>
            </a:extLst>
          </p:cNvPr>
          <p:cNvSpPr>
            <a:spLocks noGrp="1"/>
          </p:cNvSpPr>
          <p:nvPr>
            <p:ph type="title"/>
          </p:nvPr>
        </p:nvSpPr>
        <p:spPr>
          <a:xfrm>
            <a:off x="529697" y="190580"/>
            <a:ext cx="8610906" cy="645458"/>
          </a:xfrm>
        </p:spPr>
        <p:txBody>
          <a:bodyPr>
            <a:normAutofit fontScale="90000"/>
          </a:bodyPr>
          <a:lstStyle/>
          <a:p>
            <a:pPr algn="l">
              <a:lnSpc>
                <a:spcPts val="3200"/>
              </a:lnSpc>
            </a:pPr>
            <a:r>
              <a:rPr lang="zh-TW">
                <a:latin typeface="Arial" panose="020B0604020202020204" pitchFamily="34" charset="0"/>
                <a:ea typeface="微軟正黑體"/>
                <a:cs typeface="Arial" panose="020B0604020202020204" pitchFamily="34" charset="0"/>
              </a:rPr>
              <a:t>Powerful data reduction:  Extend the</a:t>
            </a:r>
            <a:r>
              <a:rPr lang="zh-TW" altLang="en-US">
                <a:latin typeface="Arial" panose="020B0604020202020204" pitchFamily="34" charset="0"/>
                <a:ea typeface="微軟正黑體"/>
                <a:cs typeface="Arial" panose="020B0604020202020204" pitchFamily="34" charset="0"/>
              </a:rPr>
              <a:t> </a:t>
            </a:r>
            <a:r>
              <a:rPr lang="en-US" altLang="zh-TW">
                <a:latin typeface="Arial" panose="020B0604020202020204" pitchFamily="34" charset="0"/>
                <a:ea typeface="微軟正黑體"/>
                <a:cs typeface="Arial" panose="020B0604020202020204" pitchFamily="34" charset="0"/>
              </a:rPr>
              <a:t>S</a:t>
            </a:r>
            <a:r>
              <a:rPr lang="zh-TW">
                <a:latin typeface="Arial" panose="020B0604020202020204" pitchFamily="34" charset="0"/>
                <a:ea typeface="微軟正黑體"/>
                <a:cs typeface="Arial" panose="020B0604020202020204" pitchFamily="34" charset="0"/>
                <a:sym typeface="Arial" panose="020B0604020202020204" pitchFamily="34" charset="0"/>
              </a:rPr>
              <a:t>SD en</a:t>
            </a:r>
            <a:r>
              <a:rPr lang="en-US" altLang="zh-TW">
                <a:latin typeface="Arial" panose="020B0604020202020204" pitchFamily="34" charset="0"/>
                <a:ea typeface="微軟正黑體"/>
                <a:cs typeface="Arial" panose="020B0604020202020204" pitchFamily="34" charset="0"/>
                <a:sym typeface="Arial" panose="020B0604020202020204" pitchFamily="34" charset="0"/>
              </a:rPr>
              <a:t>duran</a:t>
            </a:r>
            <a:r>
              <a:rPr lang="zh-TW">
                <a:latin typeface="Arial" panose="020B0604020202020204" pitchFamily="34" charset="0"/>
                <a:ea typeface="微軟正黑體"/>
                <a:cs typeface="Arial" panose="020B0604020202020204" pitchFamily="34" charset="0"/>
                <a:sym typeface="Arial" panose="020B0604020202020204" pitchFamily="34" charset="0"/>
              </a:rPr>
              <a:t>ce</a:t>
            </a:r>
            <a:endParaRPr lang="zh-TW">
              <a:latin typeface="Arial" panose="020B0604020202020204" pitchFamily="34" charset="0"/>
              <a:cs typeface="Arial" panose="020B0604020202020204" pitchFamily="34" charset="0"/>
            </a:endParaRPr>
          </a:p>
        </p:txBody>
      </p:sp>
      <p:sp>
        <p:nvSpPr>
          <p:cNvPr id="5" name="Google Shape;426;p24">
            <a:extLst>
              <a:ext uri="{FF2B5EF4-FFF2-40B4-BE49-F238E27FC236}">
                <a16:creationId xmlns:a16="http://schemas.microsoft.com/office/drawing/2014/main" id="{EBD3C3D6-4C49-413B-8EC8-E7823449E085}"/>
              </a:ext>
            </a:extLst>
          </p:cNvPr>
          <p:cNvSpPr txBox="1"/>
          <p:nvPr/>
        </p:nvSpPr>
        <p:spPr>
          <a:xfrm>
            <a:off x="613045" y="1506703"/>
            <a:ext cx="1931624" cy="782202"/>
          </a:xfrm>
          <a:prstGeom prst="rect">
            <a:avLst/>
          </a:prstGeom>
          <a:noFill/>
          <a:ln>
            <a:noFill/>
          </a:ln>
        </p:spPr>
        <p:txBody>
          <a:bodyPr spcFirstLastPara="1" wrap="square" lIns="34256" tIns="34256" rIns="34256" bIns="34256" anchor="t" anchorCtr="0">
            <a:noAutofit/>
          </a:bodyPr>
          <a:lstStyle/>
          <a:p>
            <a:r>
              <a:rPr lang="en-US" altLang="zh-TW" sz="1200" b="1">
                <a:solidFill>
                  <a:srgbClr val="FFE701"/>
                </a:solidFill>
                <a:latin typeface="Arial" panose="020B0604020202020204" pitchFamily="34" charset="0"/>
                <a:ea typeface="微軟正黑體"/>
                <a:cs typeface="Arial" panose="020B0604020202020204" pitchFamily="34" charset="0"/>
                <a:sym typeface="Arial" panose="020B0604020202020204" pitchFamily="34" charset="0"/>
              </a:rPr>
              <a:t>ZFS</a:t>
            </a:r>
            <a:r>
              <a:rPr lang="zh-TW" altLang="en-US" sz="1200" b="1">
                <a:solidFill>
                  <a:srgbClr val="FFE701"/>
                </a:solidFill>
                <a:latin typeface="Arial" panose="020B0604020202020204" pitchFamily="34" charset="0"/>
                <a:ea typeface="微軟正黑體"/>
                <a:cs typeface="Arial" panose="020B0604020202020204" pitchFamily="34" charset="0"/>
                <a:sym typeface="Arial" panose="020B0604020202020204" pitchFamily="34" charset="0"/>
              </a:rPr>
              <a:t> </a:t>
            </a:r>
            <a:r>
              <a:rPr lang="en-US" altLang="zh-TW" sz="1200" b="1">
                <a:solidFill>
                  <a:srgbClr val="FFE701"/>
                </a:solidFill>
                <a:latin typeface="Arial" panose="020B0604020202020204" pitchFamily="34" charset="0"/>
                <a:ea typeface="微軟正黑體"/>
                <a:cs typeface="Arial" panose="020B0604020202020204" pitchFamily="34" charset="0"/>
                <a:sym typeface="Arial" panose="020B0604020202020204" pitchFamily="34" charset="0"/>
              </a:rPr>
              <a:t>file</a:t>
            </a:r>
            <a:r>
              <a:rPr lang="zh-TW" altLang="en-US" sz="1200" b="1">
                <a:solidFill>
                  <a:srgbClr val="FFE701"/>
                </a:solidFill>
                <a:latin typeface="Arial" panose="020B0604020202020204" pitchFamily="34" charset="0"/>
                <a:ea typeface="微軟正黑體"/>
                <a:cs typeface="Arial" panose="020B0604020202020204" pitchFamily="34" charset="0"/>
                <a:sym typeface="Arial" panose="020B0604020202020204" pitchFamily="34" charset="0"/>
              </a:rPr>
              <a:t> </a:t>
            </a:r>
            <a:r>
              <a:rPr lang="en-US" altLang="zh-TW" sz="1200" b="1">
                <a:solidFill>
                  <a:srgbClr val="FFE701"/>
                </a:solidFill>
                <a:latin typeface="Arial" panose="020B0604020202020204" pitchFamily="34" charset="0"/>
                <a:ea typeface="微軟正黑體"/>
                <a:cs typeface="Arial" panose="020B0604020202020204" pitchFamily="34" charset="0"/>
                <a:sym typeface="Arial" panose="020B0604020202020204" pitchFamily="34" charset="0"/>
              </a:rPr>
              <a:t>system</a:t>
            </a:r>
            <a:r>
              <a:rPr lang="zh-TW" altLang="en-US" sz="1200" b="1">
                <a:solidFill>
                  <a:srgbClr val="FFE701"/>
                </a:solidFill>
                <a:latin typeface="Arial" panose="020B0604020202020204" pitchFamily="34" charset="0"/>
                <a:ea typeface="微軟正黑體"/>
                <a:cs typeface="Arial" panose="020B0604020202020204" pitchFamily="34" charset="0"/>
                <a:sym typeface="Arial" panose="020B0604020202020204" pitchFamily="34" charset="0"/>
              </a:rPr>
              <a:t> </a:t>
            </a:r>
            <a:r>
              <a:rPr lang="en-US" altLang="zh-TW" sz="1200" b="1">
                <a:solidFill>
                  <a:srgbClr val="FFE701"/>
                </a:solidFill>
                <a:latin typeface="Arial" panose="020B0604020202020204" pitchFamily="34" charset="0"/>
                <a:ea typeface="微軟正黑體"/>
                <a:cs typeface="Arial" panose="020B0604020202020204" pitchFamily="34" charset="0"/>
                <a:sym typeface="Arial" panose="020B0604020202020204" pitchFamily="34" charset="0"/>
              </a:rPr>
              <a:t>with</a:t>
            </a:r>
            <a:r>
              <a:rPr lang="zh-TW" altLang="en-US" sz="1200" b="1">
                <a:solidFill>
                  <a:srgbClr val="FFE701"/>
                </a:solidFill>
                <a:latin typeface="Arial" panose="020B0604020202020204" pitchFamily="34" charset="0"/>
                <a:ea typeface="微軟正黑體"/>
                <a:cs typeface="Arial" panose="020B0604020202020204" pitchFamily="34" charset="0"/>
                <a:sym typeface="Arial" panose="020B0604020202020204" pitchFamily="34" charset="0"/>
              </a:rPr>
              <a:t> </a:t>
            </a:r>
            <a:r>
              <a:rPr lang="en-US" altLang="zh-TW" sz="1200" b="1">
                <a:solidFill>
                  <a:srgbClr val="FFE701"/>
                </a:solidFill>
                <a:latin typeface="Arial" panose="020B0604020202020204" pitchFamily="34" charset="0"/>
                <a:ea typeface="微軟正黑體"/>
                <a:cs typeface="Arial" panose="020B0604020202020204" pitchFamily="34" charset="0"/>
                <a:sym typeface="Arial" panose="020B0604020202020204" pitchFamily="34" charset="0"/>
              </a:rPr>
              <a:t>inline</a:t>
            </a:r>
            <a:r>
              <a:rPr lang="zh-TW" altLang="en-US" sz="1200" b="1">
                <a:solidFill>
                  <a:srgbClr val="FFE701"/>
                </a:solidFill>
                <a:latin typeface="Arial" panose="020B0604020202020204" pitchFamily="34" charset="0"/>
                <a:ea typeface="微軟正黑體"/>
                <a:cs typeface="Arial" panose="020B0604020202020204" pitchFamily="34" charset="0"/>
                <a:sym typeface="Arial" panose="020B0604020202020204" pitchFamily="34" charset="0"/>
              </a:rPr>
              <a:t> </a:t>
            </a:r>
            <a:r>
              <a:rPr lang="en-US" altLang="zh-TW" sz="1200" b="1">
                <a:solidFill>
                  <a:srgbClr val="FFE701"/>
                </a:solidFill>
                <a:latin typeface="Arial" panose="020B0604020202020204" pitchFamily="34" charset="0"/>
                <a:ea typeface="微軟正黑體"/>
                <a:cs typeface="Arial" panose="020B0604020202020204" pitchFamily="34" charset="0"/>
                <a:sym typeface="Arial" panose="020B0604020202020204" pitchFamily="34" charset="0"/>
              </a:rPr>
              <a:t>deduplication</a:t>
            </a:r>
            <a:r>
              <a:rPr lang="zh-TW" altLang="en-US" sz="1200" b="1">
                <a:solidFill>
                  <a:srgbClr val="FFE701"/>
                </a:solidFill>
                <a:latin typeface="Arial" panose="020B0604020202020204" pitchFamily="34" charset="0"/>
                <a:ea typeface="微軟正黑體"/>
                <a:cs typeface="Arial" panose="020B0604020202020204" pitchFamily="34" charset="0"/>
                <a:sym typeface="Arial" panose="020B0604020202020204" pitchFamily="34" charset="0"/>
              </a:rPr>
              <a:t> </a:t>
            </a:r>
            <a:r>
              <a:rPr lang="en-US" altLang="zh-TW" sz="1200" b="1">
                <a:solidFill>
                  <a:srgbClr val="FFE701"/>
                </a:solidFill>
                <a:latin typeface="Arial" panose="020B0604020202020204" pitchFamily="34" charset="0"/>
                <a:ea typeface="微軟正黑體"/>
                <a:cs typeface="Arial" panose="020B0604020202020204" pitchFamily="34" charset="0"/>
                <a:sym typeface="Arial" panose="020B0604020202020204" pitchFamily="34" charset="0"/>
              </a:rPr>
              <a:t>&amp;</a:t>
            </a:r>
            <a:r>
              <a:rPr lang="zh-TW" altLang="en-US" sz="1200" b="1">
                <a:solidFill>
                  <a:srgbClr val="FFE701"/>
                </a:solidFill>
                <a:latin typeface="Arial" panose="020B0604020202020204" pitchFamily="34" charset="0"/>
                <a:ea typeface="微軟正黑體"/>
                <a:cs typeface="Arial" panose="020B0604020202020204" pitchFamily="34" charset="0"/>
                <a:sym typeface="Arial" panose="020B0604020202020204" pitchFamily="34" charset="0"/>
              </a:rPr>
              <a:t> </a:t>
            </a:r>
            <a:r>
              <a:rPr lang="en-US" altLang="zh-TW" sz="1200" b="1">
                <a:solidFill>
                  <a:srgbClr val="FFE701"/>
                </a:solidFill>
                <a:latin typeface="Arial" panose="020B0604020202020204" pitchFamily="34" charset="0"/>
                <a:ea typeface="微軟正黑體"/>
                <a:cs typeface="Arial" panose="020B0604020202020204" pitchFamily="34" charset="0"/>
                <a:sym typeface="Arial" panose="020B0604020202020204" pitchFamily="34" charset="0"/>
              </a:rPr>
              <a:t>inline</a:t>
            </a:r>
            <a:r>
              <a:rPr lang="zh-TW" altLang="en-US" sz="1200" b="1">
                <a:solidFill>
                  <a:srgbClr val="FFE701"/>
                </a:solidFill>
                <a:latin typeface="Arial" panose="020B0604020202020204" pitchFamily="34" charset="0"/>
                <a:ea typeface="微軟正黑體"/>
                <a:cs typeface="Arial" panose="020B0604020202020204" pitchFamily="34" charset="0"/>
                <a:sym typeface="Arial" panose="020B0604020202020204" pitchFamily="34" charset="0"/>
              </a:rPr>
              <a:t> </a:t>
            </a:r>
            <a:r>
              <a:rPr lang="en-US" altLang="zh-TW" sz="1200" b="1">
                <a:solidFill>
                  <a:srgbClr val="FFE701"/>
                </a:solidFill>
                <a:latin typeface="Arial" panose="020B0604020202020204" pitchFamily="34" charset="0"/>
                <a:ea typeface="微軟正黑體"/>
                <a:cs typeface="Arial" panose="020B0604020202020204" pitchFamily="34" charset="0"/>
                <a:sym typeface="Arial" panose="020B0604020202020204" pitchFamily="34" charset="0"/>
              </a:rPr>
              <a:t>compres</a:t>
            </a:r>
            <a:r>
              <a:rPr lang="zh-TW" sz="1200" b="1">
                <a:solidFill>
                  <a:srgbClr val="FFE701"/>
                </a:solidFill>
                <a:latin typeface="Arial" panose="020B0604020202020204" pitchFamily="34" charset="0"/>
                <a:ea typeface="微軟正黑體"/>
                <a:cs typeface="Arial" panose="020B0604020202020204" pitchFamily="34" charset="0"/>
                <a:sym typeface="Arial" panose="020B0604020202020204" pitchFamily="34" charset="0"/>
              </a:rPr>
              <a:t>sion features. </a:t>
            </a:r>
            <a:endParaRPr lang="zh-TW" sz="1200">
              <a:solidFill>
                <a:srgbClr val="FFE701"/>
              </a:solidFill>
              <a:latin typeface="Arial" panose="020B0604020202020204" pitchFamily="34" charset="0"/>
              <a:ea typeface="微軟正黑體"/>
              <a:cs typeface="Arial" panose="020B0604020202020204" pitchFamily="34" charset="0"/>
              <a:sym typeface="Arial" panose="020B0604020202020204" pitchFamily="34" charset="0"/>
            </a:endParaRPr>
          </a:p>
        </p:txBody>
      </p:sp>
      <p:sp>
        <p:nvSpPr>
          <p:cNvPr id="6" name="Google Shape;427;p24">
            <a:extLst>
              <a:ext uri="{FF2B5EF4-FFF2-40B4-BE49-F238E27FC236}">
                <a16:creationId xmlns:a16="http://schemas.microsoft.com/office/drawing/2014/main" id="{BED913A0-1CD7-4E97-A022-D52EF783264F}"/>
              </a:ext>
            </a:extLst>
          </p:cNvPr>
          <p:cNvSpPr txBox="1"/>
          <p:nvPr/>
        </p:nvSpPr>
        <p:spPr>
          <a:xfrm>
            <a:off x="502789" y="2597836"/>
            <a:ext cx="2111503" cy="1491024"/>
          </a:xfrm>
          <a:prstGeom prst="rect">
            <a:avLst/>
          </a:prstGeom>
          <a:noFill/>
          <a:ln>
            <a:noFill/>
          </a:ln>
        </p:spPr>
        <p:txBody>
          <a:bodyPr spcFirstLastPara="1" wrap="square" lIns="68569" tIns="68569" rIns="68569" bIns="68569" anchor="t" anchorCtr="0">
            <a:noAutofit/>
          </a:bodyPr>
          <a:lstStyle/>
          <a:p>
            <a:pPr>
              <a:lnSpc>
                <a:spcPts val="1400"/>
              </a:lnSpc>
            </a:pPr>
            <a:r>
              <a:rPr lang="en-US" altLang="zh-TW" sz="12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The ZFS file system can be the best choice to pair with the all-flash and </a:t>
            </a:r>
            <a:r>
              <a:rPr lang="en-US" sz="12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SSD </a:t>
            </a:r>
            <a:r>
              <a:rPr lang="en-US" altLang="zh-TW" sz="12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storage because it reduces the data size and pattern that</a:t>
            </a:r>
            <a:r>
              <a:rPr lang="en-US" sz="12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 need</a:t>
            </a:r>
            <a:r>
              <a:rPr lang="en-US" altLang="zh-TW" sz="12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 to be </a:t>
            </a:r>
            <a:r>
              <a:rPr lang="en-US" sz="12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written to the SSD</a:t>
            </a:r>
            <a:r>
              <a:rPr lang="en-US" altLang="zh-TW" sz="12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 directly. </a:t>
            </a:r>
            <a:endParaRPr lang="zh-TW" altLang="en-US" sz="12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endParaRPr>
          </a:p>
        </p:txBody>
      </p:sp>
      <p:grpSp>
        <p:nvGrpSpPr>
          <p:cNvPr id="41" name="群組 49">
            <a:extLst>
              <a:ext uri="{FF2B5EF4-FFF2-40B4-BE49-F238E27FC236}">
                <a16:creationId xmlns:a16="http://schemas.microsoft.com/office/drawing/2014/main" id="{F3C59377-00BD-4423-8A25-D3C0CD348115}"/>
              </a:ext>
            </a:extLst>
          </p:cNvPr>
          <p:cNvGrpSpPr/>
          <p:nvPr/>
        </p:nvGrpSpPr>
        <p:grpSpPr>
          <a:xfrm rot="5400000">
            <a:off x="2936148" y="3149838"/>
            <a:ext cx="862641" cy="672187"/>
            <a:chOff x="2641159" y="3469016"/>
            <a:chExt cx="1085362" cy="896250"/>
          </a:xfrm>
        </p:grpSpPr>
        <p:sp>
          <p:nvSpPr>
            <p:cNvPr id="42" name="Google Shape;455;p24">
              <a:extLst>
                <a:ext uri="{FF2B5EF4-FFF2-40B4-BE49-F238E27FC236}">
                  <a16:creationId xmlns:a16="http://schemas.microsoft.com/office/drawing/2014/main" id="{23A68C3D-3048-412C-A46D-DC92C4DDA415}"/>
                </a:ext>
              </a:extLst>
            </p:cNvPr>
            <p:cNvSpPr/>
            <p:nvPr/>
          </p:nvSpPr>
          <p:spPr>
            <a:xfrm>
              <a:off x="2641159" y="3469016"/>
              <a:ext cx="1085362" cy="253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68569" tIns="68569" rIns="68569" bIns="68569" anchor="ctr" anchorCtr="0">
              <a:noAutofit/>
            </a:bodyPr>
            <a:lstStyle/>
            <a:p>
              <a:pPr>
                <a:buSzPts val="1400"/>
              </a:pPr>
              <a:endParaRPr sz="1050">
                <a:latin typeface="Arial" panose="020B0604020202020204" pitchFamily="34" charset="0"/>
                <a:cs typeface="Arial" panose="020B0604020202020204" pitchFamily="34" charset="0"/>
                <a:sym typeface="+mn-lt"/>
              </a:endParaRPr>
            </a:p>
          </p:txBody>
        </p:sp>
        <p:sp>
          <p:nvSpPr>
            <p:cNvPr id="43" name="Google Shape;456;p24">
              <a:extLst>
                <a:ext uri="{FF2B5EF4-FFF2-40B4-BE49-F238E27FC236}">
                  <a16:creationId xmlns:a16="http://schemas.microsoft.com/office/drawing/2014/main" id="{7E7CAFB3-F1B4-4F6E-8CB6-0FF66B57A259}"/>
                </a:ext>
              </a:extLst>
            </p:cNvPr>
            <p:cNvSpPr/>
            <p:nvPr/>
          </p:nvSpPr>
          <p:spPr>
            <a:xfrm>
              <a:off x="2641159" y="3790391"/>
              <a:ext cx="1085362" cy="253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68569" tIns="68569" rIns="68569" bIns="68569" anchor="ctr" anchorCtr="0">
              <a:noAutofit/>
            </a:bodyPr>
            <a:lstStyle/>
            <a:p>
              <a:pPr>
                <a:buSzPts val="1400"/>
              </a:pPr>
              <a:endParaRPr sz="1050">
                <a:latin typeface="Arial" panose="020B0604020202020204" pitchFamily="34" charset="0"/>
                <a:cs typeface="Arial" panose="020B0604020202020204" pitchFamily="34" charset="0"/>
                <a:sym typeface="+mn-lt"/>
              </a:endParaRPr>
            </a:p>
          </p:txBody>
        </p:sp>
        <p:sp>
          <p:nvSpPr>
            <p:cNvPr id="44" name="Google Shape;457;p24">
              <a:extLst>
                <a:ext uri="{FF2B5EF4-FFF2-40B4-BE49-F238E27FC236}">
                  <a16:creationId xmlns:a16="http://schemas.microsoft.com/office/drawing/2014/main" id="{1A275510-ECB1-44F8-AD8E-7FC23C087668}"/>
                </a:ext>
              </a:extLst>
            </p:cNvPr>
            <p:cNvSpPr/>
            <p:nvPr/>
          </p:nvSpPr>
          <p:spPr>
            <a:xfrm>
              <a:off x="2641159" y="4111766"/>
              <a:ext cx="1085362" cy="253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68569" tIns="68569" rIns="68569" bIns="68569" anchor="ctr" anchorCtr="0">
              <a:noAutofit/>
            </a:bodyPr>
            <a:lstStyle/>
            <a:p>
              <a:pPr>
                <a:buSzPts val="1400"/>
              </a:pPr>
              <a:endParaRPr sz="1050">
                <a:latin typeface="Arial" panose="020B0604020202020204" pitchFamily="34" charset="0"/>
                <a:cs typeface="Arial" panose="020B0604020202020204" pitchFamily="34" charset="0"/>
                <a:sym typeface="+mn-lt"/>
              </a:endParaRPr>
            </a:p>
          </p:txBody>
        </p:sp>
      </p:grpSp>
      <p:sp>
        <p:nvSpPr>
          <p:cNvPr id="50" name="Google Shape;461;p24">
            <a:extLst>
              <a:ext uri="{FF2B5EF4-FFF2-40B4-BE49-F238E27FC236}">
                <a16:creationId xmlns:a16="http://schemas.microsoft.com/office/drawing/2014/main" id="{9F492E3E-586A-4AB3-9E1E-D1B25FBDE089}"/>
              </a:ext>
            </a:extLst>
          </p:cNvPr>
          <p:cNvSpPr/>
          <p:nvPr/>
        </p:nvSpPr>
        <p:spPr>
          <a:xfrm>
            <a:off x="3636709" y="3562837"/>
            <a:ext cx="595572" cy="194396"/>
          </a:xfrm>
          <a:prstGeom prst="rect">
            <a:avLst/>
          </a:prstGeom>
          <a:noFill/>
          <a:ln>
            <a:noFill/>
          </a:ln>
          <a:effectLst>
            <a:outerShdw blurRad="215900" dist="38100" dir="2700000" algn="tl" rotWithShape="0">
              <a:prstClr val="black">
                <a:alpha val="74000"/>
              </a:prstClr>
            </a:outerShdw>
          </a:effectLst>
        </p:spPr>
        <p:txBody>
          <a:bodyPr spcFirstLastPara="1" wrap="square" lIns="68569" tIns="68569" rIns="68569" bIns="68569" anchor="ctr" anchorCtr="0">
            <a:noAutofit/>
          </a:bodyPr>
          <a:lstStyle/>
          <a:p>
            <a:pPr>
              <a:buClr>
                <a:srgbClr val="D8D8D8"/>
              </a:buClr>
              <a:buSzPts val="1200"/>
            </a:pPr>
            <a:r>
              <a:rPr lang="en-US" sz="1000" b="1">
                <a:solidFill>
                  <a:schemeClr val="bg1"/>
                </a:solidFill>
                <a:latin typeface="Arial" panose="020B0604020202020204" pitchFamily="34" charset="0"/>
                <a:cs typeface="Arial" panose="020B0604020202020204" pitchFamily="34" charset="0"/>
                <a:sym typeface="+mn-lt"/>
              </a:rPr>
              <a:t>Write</a:t>
            </a:r>
            <a:endParaRPr lang="en-US" sz="1100" b="1">
              <a:solidFill>
                <a:schemeClr val="bg1"/>
              </a:solidFill>
              <a:latin typeface="Arial" panose="020B0604020202020204" pitchFamily="34" charset="0"/>
              <a:cs typeface="Arial" panose="020B0604020202020204" pitchFamily="34" charset="0"/>
              <a:sym typeface="+mn-lt"/>
            </a:endParaRPr>
          </a:p>
        </p:txBody>
      </p:sp>
      <p:pic>
        <p:nvPicPr>
          <p:cNvPr id="54" name="Google Shape;516;p26">
            <a:extLst>
              <a:ext uri="{FF2B5EF4-FFF2-40B4-BE49-F238E27FC236}">
                <a16:creationId xmlns:a16="http://schemas.microsoft.com/office/drawing/2014/main" id="{61D119A4-54B6-4D16-A0D8-D53D07DC09D6}"/>
              </a:ext>
            </a:extLst>
          </p:cNvPr>
          <p:cNvPicPr preferRelativeResize="0"/>
          <p:nvPr/>
        </p:nvPicPr>
        <p:blipFill rotWithShape="1">
          <a:blip r:embed="rId5" cstate="print">
            <a:alphaModFix/>
            <a:extLst>
              <a:ext uri="{28A0092B-C50C-407E-A947-70E740481C1C}">
                <a14:useLocalDpi xmlns:a14="http://schemas.microsoft.com/office/drawing/2010/main"/>
              </a:ext>
            </a:extLst>
          </a:blip>
          <a:srcRect l="1085" t="2850" r="1272" b="2302"/>
          <a:stretch/>
        </p:blipFill>
        <p:spPr>
          <a:xfrm>
            <a:off x="5754520" y="2639030"/>
            <a:ext cx="2884561" cy="1203436"/>
          </a:xfrm>
          <a:prstGeom prst="rect">
            <a:avLst/>
          </a:prstGeom>
          <a:noFill/>
          <a:ln w="31750">
            <a:solidFill>
              <a:srgbClr val="999999"/>
            </a:solidFill>
          </a:ln>
          <a:effectLst/>
        </p:spPr>
      </p:pic>
      <p:pic>
        <p:nvPicPr>
          <p:cNvPr id="77" name="圖形 76">
            <a:extLst>
              <a:ext uri="{FF2B5EF4-FFF2-40B4-BE49-F238E27FC236}">
                <a16:creationId xmlns:a16="http://schemas.microsoft.com/office/drawing/2014/main" id="{F2A1FA56-B7B4-4B91-A914-837F8B76A7B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a:off x="6073902" y="168723"/>
            <a:ext cx="714441" cy="4453267"/>
          </a:xfrm>
          <a:prstGeom prst="rect">
            <a:avLst/>
          </a:prstGeom>
        </p:spPr>
      </p:pic>
      <p:pic>
        <p:nvPicPr>
          <p:cNvPr id="49" name="Google Shape;419;p23">
            <a:extLst>
              <a:ext uri="{FF2B5EF4-FFF2-40B4-BE49-F238E27FC236}">
                <a16:creationId xmlns:a16="http://schemas.microsoft.com/office/drawing/2014/main" id="{A000E88E-C83C-45A9-B9BE-813134777F65}"/>
              </a:ext>
            </a:extLst>
          </p:cNvPr>
          <p:cNvPicPr preferRelativeResize="0"/>
          <p:nvPr/>
        </p:nvPicPr>
        <p:blipFill rotWithShape="1">
          <a:blip r:embed="rId8" cstate="print">
            <a:alphaModFix/>
            <a:extLst>
              <a:ext uri="{28A0092B-C50C-407E-A947-70E740481C1C}">
                <a14:useLocalDpi xmlns:a14="http://schemas.microsoft.com/office/drawing/2010/main"/>
              </a:ext>
            </a:extLst>
          </a:blip>
          <a:srcRect l="1052" t="41827" r="1820" b="10966"/>
          <a:stretch/>
        </p:blipFill>
        <p:spPr>
          <a:xfrm>
            <a:off x="4173513" y="1367631"/>
            <a:ext cx="4447243" cy="1178719"/>
          </a:xfrm>
          <a:prstGeom prst="rect">
            <a:avLst/>
          </a:prstGeom>
          <a:noFill/>
          <a:ln w="28575">
            <a:solidFill>
              <a:srgbClr val="00B0F0"/>
            </a:solidFill>
          </a:ln>
          <a:effectLst/>
        </p:spPr>
      </p:pic>
      <p:sp>
        <p:nvSpPr>
          <p:cNvPr id="3" name="Rectangle 3">
            <a:extLst>
              <a:ext uri="{FF2B5EF4-FFF2-40B4-BE49-F238E27FC236}">
                <a16:creationId xmlns:a16="http://schemas.microsoft.com/office/drawing/2014/main" id="{C8F22BE1-55B4-4577-8B2F-ED5955C32BF1}"/>
              </a:ext>
            </a:extLst>
          </p:cNvPr>
          <p:cNvSpPr/>
          <p:nvPr/>
        </p:nvSpPr>
        <p:spPr>
          <a:xfrm flipH="1">
            <a:off x="4231675" y="734883"/>
            <a:ext cx="3909677" cy="344854"/>
          </a:xfrm>
          <a:prstGeom prst="snip2DiagRect">
            <a:avLst>
              <a:gd name="adj1" fmla="val 0"/>
              <a:gd name="adj2" fmla="val 17253"/>
            </a:avLst>
          </a:prstGeom>
          <a:solidFill>
            <a:srgbClr val="EE6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255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 name="文字方塊 3">
            <a:extLst>
              <a:ext uri="{FF2B5EF4-FFF2-40B4-BE49-F238E27FC236}">
                <a16:creationId xmlns:a16="http://schemas.microsoft.com/office/drawing/2014/main" id="{6C345CBA-CCAF-4DD2-8C39-C05ACCD7CF34}"/>
              </a:ext>
            </a:extLst>
          </p:cNvPr>
          <p:cNvSpPr txBox="1"/>
          <p:nvPr/>
        </p:nvSpPr>
        <p:spPr>
          <a:xfrm>
            <a:off x="4226160" y="719794"/>
            <a:ext cx="3908442" cy="338554"/>
          </a:xfrm>
          <a:prstGeom prst="rect">
            <a:avLst/>
          </a:prstGeom>
          <a:noFill/>
        </p:spPr>
        <p:txBody>
          <a:bodyPr wrap="square" lIns="91440" tIns="45720" rIns="91440" bIns="45720" anchor="t">
            <a:spAutoFit/>
          </a:bodyPr>
          <a:lstStyle/>
          <a:p>
            <a:pPr>
              <a:defRPr/>
            </a:pPr>
            <a:r>
              <a:rPr lang="zh-TW" sz="1600" b="1">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Only effective for inline data reduction</a:t>
            </a:r>
            <a:endParaRPr lang="zh-TW" sz="16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endParaRPr>
          </a:p>
        </p:txBody>
      </p:sp>
      <p:sp>
        <p:nvSpPr>
          <p:cNvPr id="17" name="Google Shape;426;p24">
            <a:extLst>
              <a:ext uri="{FF2B5EF4-FFF2-40B4-BE49-F238E27FC236}">
                <a16:creationId xmlns:a16="http://schemas.microsoft.com/office/drawing/2014/main" id="{9B46BD0D-91B4-45B1-B84E-77357B429E20}"/>
              </a:ext>
            </a:extLst>
          </p:cNvPr>
          <p:cNvSpPr txBox="1"/>
          <p:nvPr/>
        </p:nvSpPr>
        <p:spPr>
          <a:xfrm>
            <a:off x="436657" y="4219075"/>
            <a:ext cx="2108012" cy="782202"/>
          </a:xfrm>
          <a:prstGeom prst="rect">
            <a:avLst/>
          </a:prstGeom>
          <a:noFill/>
          <a:ln>
            <a:noFill/>
          </a:ln>
        </p:spPr>
        <p:txBody>
          <a:bodyPr spcFirstLastPara="1" wrap="square" lIns="34256" tIns="34256" rIns="34256" bIns="34256" anchor="ctr" anchorCtr="0">
            <a:noAutofit/>
          </a:bodyPr>
          <a:lstStyle/>
          <a:p>
            <a:pPr marL="84455" algn="ctr">
              <a:lnSpc>
                <a:spcPts val="2000"/>
              </a:lnSpc>
              <a:buClr>
                <a:schemeClr val="accent2"/>
              </a:buClr>
              <a:buSzPts val="2400"/>
            </a:pPr>
            <a:r>
              <a:rPr lang="en-US" b="1">
                <a:solidFill>
                  <a:schemeClr val="bg1"/>
                </a:solidFill>
                <a:latin typeface="Arial" panose="020B0604020202020204" pitchFamily="34" charset="0"/>
                <a:ea typeface="Microsoft JhengHei Light"/>
                <a:cs typeface="Arial" panose="020B0604020202020204" pitchFamily="34" charset="0"/>
                <a:sym typeface="Arial" panose="020B0604020202020204" pitchFamily="34" charset="0"/>
              </a:rPr>
              <a:t>Deduplication</a:t>
            </a:r>
            <a:r>
              <a:rPr lang="en-US" altLang="zh-TW" b="1">
                <a:solidFill>
                  <a:schemeClr val="bg1"/>
                </a:solidFill>
                <a:latin typeface="Arial" panose="020B0604020202020204" pitchFamily="34" charset="0"/>
                <a:ea typeface="Microsoft JhengHei Light"/>
                <a:cs typeface="Arial" panose="020B0604020202020204" pitchFamily="34" charset="0"/>
                <a:sym typeface="Arial" panose="020B0604020202020204" pitchFamily="34" charset="0"/>
              </a:rPr>
              <a:t> </a:t>
            </a:r>
            <a:r>
              <a:rPr lang="en-US" altLang="zh-TW" sz="1100" b="1">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minimum requirement :</a:t>
            </a:r>
            <a:r>
              <a:rPr lang="en-US" altLang="zh-TW" b="1">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 </a:t>
            </a:r>
            <a:r>
              <a:rPr lang="en-US" altLang="zh-TW" b="1">
                <a:solidFill>
                  <a:schemeClr val="bg1"/>
                </a:solidFill>
                <a:latin typeface="Arial" panose="020B0604020202020204" pitchFamily="34" charset="0"/>
                <a:ea typeface="Microsoft JhengHei Light"/>
                <a:cs typeface="Arial" panose="020B0604020202020204" pitchFamily="34" charset="0"/>
                <a:sym typeface="Arial" panose="020B0604020202020204" pitchFamily="34" charset="0"/>
              </a:rPr>
              <a:t>16GB RAM</a:t>
            </a:r>
            <a:endParaRPr lang="zh-TW" altLang="en-US" b="1">
              <a:solidFill>
                <a:schemeClr val="bg1"/>
              </a:solidFill>
              <a:latin typeface="Arial" panose="020B0604020202020204" pitchFamily="34" charset="0"/>
              <a:ea typeface="Microsoft JhengHei Light"/>
              <a:cs typeface="Arial" panose="020B0604020202020204" pitchFamily="34" charset="0"/>
            </a:endParaRPr>
          </a:p>
        </p:txBody>
      </p:sp>
      <p:grpSp>
        <p:nvGrpSpPr>
          <p:cNvPr id="73" name="群組 72">
            <a:extLst>
              <a:ext uri="{FF2B5EF4-FFF2-40B4-BE49-F238E27FC236}">
                <a16:creationId xmlns:a16="http://schemas.microsoft.com/office/drawing/2014/main" id="{568B56B5-B8FB-4BC7-BEBC-E554C7C02E63}"/>
              </a:ext>
            </a:extLst>
          </p:cNvPr>
          <p:cNvGrpSpPr/>
          <p:nvPr/>
        </p:nvGrpSpPr>
        <p:grpSpPr>
          <a:xfrm>
            <a:off x="5754519" y="3926893"/>
            <a:ext cx="1345403" cy="823860"/>
            <a:chOff x="9717799" y="4066229"/>
            <a:chExt cx="2786007" cy="1576868"/>
          </a:xfrm>
        </p:grpSpPr>
        <p:pic>
          <p:nvPicPr>
            <p:cNvPr id="74" name="圖形 48">
              <a:extLst>
                <a:ext uri="{FF2B5EF4-FFF2-40B4-BE49-F238E27FC236}">
                  <a16:creationId xmlns:a16="http://schemas.microsoft.com/office/drawing/2014/main" id="{0BD800BD-CE86-42B1-855C-946736E34A7D}"/>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717799" y="4066229"/>
              <a:ext cx="2786007" cy="1576868"/>
            </a:xfrm>
            <a:prstGeom prst="rect">
              <a:avLst/>
            </a:prstGeom>
          </p:spPr>
        </p:pic>
        <p:grpSp>
          <p:nvGrpSpPr>
            <p:cNvPr id="75" name="群組 47">
              <a:extLst>
                <a:ext uri="{FF2B5EF4-FFF2-40B4-BE49-F238E27FC236}">
                  <a16:creationId xmlns:a16="http://schemas.microsoft.com/office/drawing/2014/main" id="{C32DBF96-57E3-4A49-A491-C55262DC1873}"/>
                </a:ext>
              </a:extLst>
            </p:cNvPr>
            <p:cNvGrpSpPr/>
            <p:nvPr/>
          </p:nvGrpSpPr>
          <p:grpSpPr>
            <a:xfrm>
              <a:off x="10477230" y="4528346"/>
              <a:ext cx="1362897" cy="406200"/>
              <a:chOff x="7584538" y="5498765"/>
              <a:chExt cx="1362897" cy="406200"/>
            </a:xfrm>
          </p:grpSpPr>
          <p:sp>
            <p:nvSpPr>
              <p:cNvPr id="76" name="Google Shape;442;p24">
                <a:extLst>
                  <a:ext uri="{FF2B5EF4-FFF2-40B4-BE49-F238E27FC236}">
                    <a16:creationId xmlns:a16="http://schemas.microsoft.com/office/drawing/2014/main" id="{EED26F0D-32D5-4601-A93A-1386C3C16901}"/>
                  </a:ext>
                </a:extLst>
              </p:cNvPr>
              <p:cNvSpPr/>
              <p:nvPr/>
            </p:nvSpPr>
            <p:spPr>
              <a:xfrm>
                <a:off x="7584538" y="5498765"/>
                <a:ext cx="280200" cy="406200"/>
              </a:xfrm>
              <a:prstGeom prst="rect">
                <a:avLst/>
              </a:prstGeom>
              <a:solidFill>
                <a:srgbClr val="00CCFF"/>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Arial" panose="020B0604020202020204" pitchFamily="34" charset="0"/>
                    <a:cs typeface="Arial" panose="020B0604020202020204" pitchFamily="34" charset="0"/>
                    <a:sym typeface="+mn-lt"/>
                  </a:rPr>
                  <a:t>A</a:t>
                </a:r>
                <a:endParaRPr sz="1050" b="1">
                  <a:latin typeface="Arial" panose="020B0604020202020204" pitchFamily="34" charset="0"/>
                  <a:cs typeface="Arial" panose="020B0604020202020204" pitchFamily="34" charset="0"/>
                  <a:sym typeface="+mn-lt"/>
                </a:endParaRPr>
              </a:p>
            </p:txBody>
          </p:sp>
          <p:sp>
            <p:nvSpPr>
              <p:cNvPr id="78" name="Google Shape;443;p24">
                <a:extLst>
                  <a:ext uri="{FF2B5EF4-FFF2-40B4-BE49-F238E27FC236}">
                    <a16:creationId xmlns:a16="http://schemas.microsoft.com/office/drawing/2014/main" id="{B18509F3-BF8B-47DA-85BA-17A0D5179B37}"/>
                  </a:ext>
                </a:extLst>
              </p:cNvPr>
              <p:cNvSpPr/>
              <p:nvPr/>
            </p:nvSpPr>
            <p:spPr>
              <a:xfrm>
                <a:off x="8306337" y="5498765"/>
                <a:ext cx="280200" cy="406200"/>
              </a:xfrm>
              <a:prstGeom prst="rect">
                <a:avLst/>
              </a:prstGeom>
              <a:solidFill>
                <a:srgbClr val="00FF99"/>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Arial" panose="020B0604020202020204" pitchFamily="34" charset="0"/>
                    <a:cs typeface="Arial" panose="020B0604020202020204" pitchFamily="34" charset="0"/>
                    <a:sym typeface="+mn-lt"/>
                  </a:rPr>
                  <a:t>C</a:t>
                </a:r>
                <a:endParaRPr sz="1050" b="1">
                  <a:latin typeface="Arial" panose="020B0604020202020204" pitchFamily="34" charset="0"/>
                  <a:cs typeface="Arial" panose="020B0604020202020204" pitchFamily="34" charset="0"/>
                  <a:sym typeface="+mn-lt"/>
                </a:endParaRPr>
              </a:p>
            </p:txBody>
          </p:sp>
          <p:sp>
            <p:nvSpPr>
              <p:cNvPr id="79" name="Google Shape;444;p24">
                <a:extLst>
                  <a:ext uri="{FF2B5EF4-FFF2-40B4-BE49-F238E27FC236}">
                    <a16:creationId xmlns:a16="http://schemas.microsoft.com/office/drawing/2014/main" id="{242D8518-B9B8-46EF-A237-2B4EE94C42B2}"/>
                  </a:ext>
                </a:extLst>
              </p:cNvPr>
              <p:cNvSpPr/>
              <p:nvPr/>
            </p:nvSpPr>
            <p:spPr>
              <a:xfrm>
                <a:off x="7945437" y="5498765"/>
                <a:ext cx="280200" cy="406200"/>
              </a:xfrm>
              <a:prstGeom prst="rect">
                <a:avLst/>
              </a:prstGeom>
              <a:solidFill>
                <a:srgbClr val="FFD41D"/>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Arial" panose="020B0604020202020204" pitchFamily="34" charset="0"/>
                    <a:cs typeface="Arial" panose="020B0604020202020204" pitchFamily="34" charset="0"/>
                    <a:sym typeface="+mn-lt"/>
                  </a:rPr>
                  <a:t>B</a:t>
                </a:r>
                <a:endParaRPr sz="1050" b="1">
                  <a:latin typeface="Arial" panose="020B0604020202020204" pitchFamily="34" charset="0"/>
                  <a:cs typeface="Arial" panose="020B0604020202020204" pitchFamily="34" charset="0"/>
                  <a:sym typeface="+mn-lt"/>
                </a:endParaRPr>
              </a:p>
            </p:txBody>
          </p:sp>
          <p:sp>
            <p:nvSpPr>
              <p:cNvPr id="81" name="Google Shape;445;p24">
                <a:extLst>
                  <a:ext uri="{FF2B5EF4-FFF2-40B4-BE49-F238E27FC236}">
                    <a16:creationId xmlns:a16="http://schemas.microsoft.com/office/drawing/2014/main" id="{FD9FF500-1774-4663-A38D-7DCE595ED6D1}"/>
                  </a:ext>
                </a:extLst>
              </p:cNvPr>
              <p:cNvSpPr/>
              <p:nvPr/>
            </p:nvSpPr>
            <p:spPr>
              <a:xfrm>
                <a:off x="8667235" y="5498765"/>
                <a:ext cx="280200" cy="406200"/>
              </a:xfrm>
              <a:prstGeom prst="rect">
                <a:avLst/>
              </a:prstGeom>
              <a:solidFill>
                <a:srgbClr val="EB6100"/>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Arial" panose="020B0604020202020204" pitchFamily="34" charset="0"/>
                    <a:cs typeface="Arial" panose="020B0604020202020204" pitchFamily="34" charset="0"/>
                    <a:sym typeface="+mn-lt"/>
                  </a:rPr>
                  <a:t>D</a:t>
                </a:r>
                <a:endParaRPr sz="1050" b="1">
                  <a:latin typeface="Arial" panose="020B0604020202020204" pitchFamily="34" charset="0"/>
                  <a:cs typeface="Arial" panose="020B0604020202020204" pitchFamily="34" charset="0"/>
                  <a:sym typeface="+mn-lt"/>
                </a:endParaRPr>
              </a:p>
            </p:txBody>
          </p:sp>
        </p:grpSp>
      </p:grpSp>
      <p:pic>
        <p:nvPicPr>
          <p:cNvPr id="82" name="圖形 45">
            <a:extLst>
              <a:ext uri="{FF2B5EF4-FFF2-40B4-BE49-F238E27FC236}">
                <a16:creationId xmlns:a16="http://schemas.microsoft.com/office/drawing/2014/main" id="{1C75214C-7995-4CDD-AA5F-F076313AEAB0}"/>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204490" y="3926893"/>
            <a:ext cx="1345403" cy="845920"/>
          </a:xfrm>
          <a:prstGeom prst="rect">
            <a:avLst/>
          </a:prstGeom>
        </p:spPr>
      </p:pic>
      <p:sp>
        <p:nvSpPr>
          <p:cNvPr id="83" name="Google Shape;448;p24">
            <a:extLst>
              <a:ext uri="{FF2B5EF4-FFF2-40B4-BE49-F238E27FC236}">
                <a16:creationId xmlns:a16="http://schemas.microsoft.com/office/drawing/2014/main" id="{943727EB-756E-4D77-8DE8-82406703878C}"/>
              </a:ext>
            </a:extLst>
          </p:cNvPr>
          <p:cNvSpPr/>
          <p:nvPr/>
        </p:nvSpPr>
        <p:spPr>
          <a:xfrm>
            <a:off x="5812908" y="4464897"/>
            <a:ext cx="1324971" cy="152165"/>
          </a:xfrm>
          <a:prstGeom prst="rect">
            <a:avLst/>
          </a:prstGeom>
          <a:noFill/>
          <a:ln>
            <a:noFill/>
          </a:ln>
        </p:spPr>
        <p:txBody>
          <a:bodyPr spcFirstLastPara="1" wrap="square" lIns="68569" tIns="68569" rIns="68569" bIns="68569" anchor="ctr" anchorCtr="0">
            <a:noAutofit/>
          </a:bodyPr>
          <a:lstStyle/>
          <a:p>
            <a:pPr algn="ctr">
              <a:buClr>
                <a:srgbClr val="D8D8D8"/>
              </a:buClr>
              <a:buSzPts val="1200"/>
            </a:pPr>
            <a:r>
              <a:rPr lang="en-US" sz="900" b="1">
                <a:solidFill>
                  <a:srgbClr val="00FFFF"/>
                </a:solidFill>
                <a:latin typeface="Arial" panose="020B0604020202020204" pitchFamily="34" charset="0"/>
                <a:cs typeface="Arial" panose="020B0604020202020204" pitchFamily="34" charset="0"/>
                <a:sym typeface="+mn-lt"/>
              </a:rPr>
              <a:t>Deduplicated Data</a:t>
            </a:r>
            <a:endParaRPr lang="en-US" sz="1050" b="1">
              <a:solidFill>
                <a:srgbClr val="00FFFF"/>
              </a:solidFill>
              <a:latin typeface="Arial" panose="020B0604020202020204" pitchFamily="34" charset="0"/>
              <a:cs typeface="Arial" panose="020B0604020202020204" pitchFamily="34" charset="0"/>
              <a:sym typeface="+mn-lt"/>
            </a:endParaRPr>
          </a:p>
        </p:txBody>
      </p:sp>
      <p:pic>
        <p:nvPicPr>
          <p:cNvPr id="84" name="圖形 42">
            <a:extLst>
              <a:ext uri="{FF2B5EF4-FFF2-40B4-BE49-F238E27FC236}">
                <a16:creationId xmlns:a16="http://schemas.microsoft.com/office/drawing/2014/main" id="{B5123B92-1F01-4402-AD46-6316A9E42056}"/>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696258" y="3926893"/>
            <a:ext cx="1345403" cy="845920"/>
          </a:xfrm>
          <a:prstGeom prst="rect">
            <a:avLst/>
          </a:prstGeom>
        </p:spPr>
      </p:pic>
      <p:grpSp>
        <p:nvGrpSpPr>
          <p:cNvPr id="85" name="群組 43">
            <a:extLst>
              <a:ext uri="{FF2B5EF4-FFF2-40B4-BE49-F238E27FC236}">
                <a16:creationId xmlns:a16="http://schemas.microsoft.com/office/drawing/2014/main" id="{9E6901AE-2AE2-4E8C-B5B8-89EF2F6B819E}"/>
              </a:ext>
            </a:extLst>
          </p:cNvPr>
          <p:cNvGrpSpPr/>
          <p:nvPr/>
        </p:nvGrpSpPr>
        <p:grpSpPr>
          <a:xfrm>
            <a:off x="2932352" y="4018635"/>
            <a:ext cx="894713" cy="439379"/>
            <a:chOff x="4327765" y="3622547"/>
            <a:chExt cx="1852740" cy="909847"/>
          </a:xfrm>
        </p:grpSpPr>
        <p:sp>
          <p:nvSpPr>
            <p:cNvPr id="86" name="Google Shape;428;p24">
              <a:extLst>
                <a:ext uri="{FF2B5EF4-FFF2-40B4-BE49-F238E27FC236}">
                  <a16:creationId xmlns:a16="http://schemas.microsoft.com/office/drawing/2014/main" id="{454C031F-4C5B-4AFE-8FDA-1CC6A3D9B5D2}"/>
                </a:ext>
              </a:extLst>
            </p:cNvPr>
            <p:cNvSpPr/>
            <p:nvPr/>
          </p:nvSpPr>
          <p:spPr>
            <a:xfrm>
              <a:off x="4327765" y="3622547"/>
              <a:ext cx="404700" cy="402886"/>
            </a:xfrm>
            <a:prstGeom prst="rect">
              <a:avLst/>
            </a:prstGeom>
            <a:solidFill>
              <a:srgbClr val="00CCFF"/>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Arial" panose="020B0604020202020204" pitchFamily="34" charset="0"/>
                  <a:cs typeface="Arial" panose="020B0604020202020204" pitchFamily="34" charset="0"/>
                  <a:sym typeface="+mn-lt"/>
                </a:rPr>
                <a:t>A</a:t>
              </a:r>
              <a:endParaRPr sz="1050" b="1">
                <a:latin typeface="Arial" panose="020B0604020202020204" pitchFamily="34" charset="0"/>
                <a:cs typeface="Arial" panose="020B0604020202020204" pitchFamily="34" charset="0"/>
                <a:sym typeface="+mn-lt"/>
              </a:endParaRPr>
            </a:p>
          </p:txBody>
        </p:sp>
        <p:sp>
          <p:nvSpPr>
            <p:cNvPr id="87" name="Google Shape;429;p24">
              <a:extLst>
                <a:ext uri="{FF2B5EF4-FFF2-40B4-BE49-F238E27FC236}">
                  <a16:creationId xmlns:a16="http://schemas.microsoft.com/office/drawing/2014/main" id="{1EBAA96E-2FB1-4CBA-B7B0-37F9C802B805}"/>
                </a:ext>
              </a:extLst>
            </p:cNvPr>
            <p:cNvSpPr/>
            <p:nvPr/>
          </p:nvSpPr>
          <p:spPr>
            <a:xfrm>
              <a:off x="5293125" y="3622547"/>
              <a:ext cx="404700" cy="402886"/>
            </a:xfrm>
            <a:prstGeom prst="rect">
              <a:avLst/>
            </a:prstGeom>
            <a:solidFill>
              <a:srgbClr val="00FF99"/>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Arial" panose="020B0604020202020204" pitchFamily="34" charset="0"/>
                  <a:cs typeface="Arial" panose="020B0604020202020204" pitchFamily="34" charset="0"/>
                  <a:sym typeface="+mn-lt"/>
                </a:rPr>
                <a:t>C</a:t>
              </a:r>
              <a:endParaRPr sz="1050" b="1">
                <a:latin typeface="Arial" panose="020B0604020202020204" pitchFamily="34" charset="0"/>
                <a:cs typeface="Arial" panose="020B0604020202020204" pitchFamily="34" charset="0"/>
                <a:sym typeface="+mn-lt"/>
              </a:endParaRPr>
            </a:p>
          </p:txBody>
        </p:sp>
        <p:sp>
          <p:nvSpPr>
            <p:cNvPr id="88" name="Google Shape;430;p24">
              <a:extLst>
                <a:ext uri="{FF2B5EF4-FFF2-40B4-BE49-F238E27FC236}">
                  <a16:creationId xmlns:a16="http://schemas.microsoft.com/office/drawing/2014/main" id="{AF0BA19E-4769-43DD-A8AF-3FA6A74ADE11}"/>
                </a:ext>
              </a:extLst>
            </p:cNvPr>
            <p:cNvSpPr/>
            <p:nvPr/>
          </p:nvSpPr>
          <p:spPr>
            <a:xfrm>
              <a:off x="4810445" y="3622547"/>
              <a:ext cx="404700" cy="402886"/>
            </a:xfrm>
            <a:prstGeom prst="rect">
              <a:avLst/>
            </a:prstGeom>
            <a:solidFill>
              <a:srgbClr val="FFD41D"/>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Arial" panose="020B0604020202020204" pitchFamily="34" charset="0"/>
                  <a:cs typeface="Arial" panose="020B0604020202020204" pitchFamily="34" charset="0"/>
                  <a:sym typeface="+mn-lt"/>
                </a:rPr>
                <a:t>B</a:t>
              </a:r>
              <a:endParaRPr sz="1050" b="1">
                <a:latin typeface="Arial" panose="020B0604020202020204" pitchFamily="34" charset="0"/>
                <a:cs typeface="Arial" panose="020B0604020202020204" pitchFamily="34" charset="0"/>
                <a:sym typeface="+mn-lt"/>
              </a:endParaRPr>
            </a:p>
          </p:txBody>
        </p:sp>
        <p:sp>
          <p:nvSpPr>
            <p:cNvPr id="89" name="Google Shape;431;p24">
              <a:extLst>
                <a:ext uri="{FF2B5EF4-FFF2-40B4-BE49-F238E27FC236}">
                  <a16:creationId xmlns:a16="http://schemas.microsoft.com/office/drawing/2014/main" id="{02BCA7FE-87DA-4C9F-8CB6-8F20A3D3A5F9}"/>
                </a:ext>
              </a:extLst>
            </p:cNvPr>
            <p:cNvSpPr/>
            <p:nvPr/>
          </p:nvSpPr>
          <p:spPr>
            <a:xfrm>
              <a:off x="5775805" y="3622547"/>
              <a:ext cx="404700" cy="402886"/>
            </a:xfrm>
            <a:prstGeom prst="rect">
              <a:avLst/>
            </a:prstGeom>
            <a:solidFill>
              <a:srgbClr val="EB6100"/>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Arial" panose="020B0604020202020204" pitchFamily="34" charset="0"/>
                  <a:cs typeface="Arial" panose="020B0604020202020204" pitchFamily="34" charset="0"/>
                  <a:sym typeface="+mn-lt"/>
                </a:rPr>
                <a:t>D</a:t>
              </a:r>
              <a:endParaRPr sz="1050" b="1">
                <a:latin typeface="Arial" panose="020B0604020202020204" pitchFamily="34" charset="0"/>
                <a:cs typeface="Arial" panose="020B0604020202020204" pitchFamily="34" charset="0"/>
                <a:sym typeface="+mn-lt"/>
              </a:endParaRPr>
            </a:p>
          </p:txBody>
        </p:sp>
        <p:sp>
          <p:nvSpPr>
            <p:cNvPr id="90" name="Google Shape;432;p24">
              <a:extLst>
                <a:ext uri="{FF2B5EF4-FFF2-40B4-BE49-F238E27FC236}">
                  <a16:creationId xmlns:a16="http://schemas.microsoft.com/office/drawing/2014/main" id="{2FBE9C16-8B3F-43DC-BDB9-5F805C6FC19C}"/>
                </a:ext>
              </a:extLst>
            </p:cNvPr>
            <p:cNvSpPr/>
            <p:nvPr/>
          </p:nvSpPr>
          <p:spPr>
            <a:xfrm>
              <a:off x="5293125" y="4129508"/>
              <a:ext cx="404700" cy="402886"/>
            </a:xfrm>
            <a:prstGeom prst="rect">
              <a:avLst/>
            </a:prstGeom>
            <a:solidFill>
              <a:srgbClr val="00CCFF"/>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Arial" panose="020B0604020202020204" pitchFamily="34" charset="0"/>
                  <a:cs typeface="Arial" panose="020B0604020202020204" pitchFamily="34" charset="0"/>
                  <a:sym typeface="+mn-lt"/>
                </a:rPr>
                <a:t>A</a:t>
              </a:r>
              <a:endParaRPr sz="1050" b="1">
                <a:latin typeface="Arial" panose="020B0604020202020204" pitchFamily="34" charset="0"/>
                <a:cs typeface="Arial" panose="020B0604020202020204" pitchFamily="34" charset="0"/>
                <a:sym typeface="+mn-lt"/>
              </a:endParaRPr>
            </a:p>
          </p:txBody>
        </p:sp>
        <p:sp>
          <p:nvSpPr>
            <p:cNvPr id="91" name="Google Shape;433;p24">
              <a:extLst>
                <a:ext uri="{FF2B5EF4-FFF2-40B4-BE49-F238E27FC236}">
                  <a16:creationId xmlns:a16="http://schemas.microsoft.com/office/drawing/2014/main" id="{732A46B2-65E5-4E4D-A2D8-C953E5B75EF8}"/>
                </a:ext>
              </a:extLst>
            </p:cNvPr>
            <p:cNvSpPr/>
            <p:nvPr/>
          </p:nvSpPr>
          <p:spPr>
            <a:xfrm>
              <a:off x="4810445" y="4129508"/>
              <a:ext cx="404700" cy="402886"/>
            </a:xfrm>
            <a:prstGeom prst="rect">
              <a:avLst/>
            </a:prstGeom>
            <a:solidFill>
              <a:srgbClr val="00FF99"/>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Arial" panose="020B0604020202020204" pitchFamily="34" charset="0"/>
                  <a:cs typeface="Arial" panose="020B0604020202020204" pitchFamily="34" charset="0"/>
                  <a:sym typeface="+mn-lt"/>
                </a:rPr>
                <a:t>C</a:t>
              </a:r>
              <a:endParaRPr sz="1050" b="1">
                <a:latin typeface="Arial" panose="020B0604020202020204" pitchFamily="34" charset="0"/>
                <a:cs typeface="Arial" panose="020B0604020202020204" pitchFamily="34" charset="0"/>
                <a:sym typeface="+mn-lt"/>
              </a:endParaRPr>
            </a:p>
          </p:txBody>
        </p:sp>
        <p:sp>
          <p:nvSpPr>
            <p:cNvPr id="92" name="Google Shape;434;p24">
              <a:extLst>
                <a:ext uri="{FF2B5EF4-FFF2-40B4-BE49-F238E27FC236}">
                  <a16:creationId xmlns:a16="http://schemas.microsoft.com/office/drawing/2014/main" id="{CED91F93-5ACD-42C4-9AD5-7242DF732E15}"/>
                </a:ext>
              </a:extLst>
            </p:cNvPr>
            <p:cNvSpPr/>
            <p:nvPr/>
          </p:nvSpPr>
          <p:spPr>
            <a:xfrm>
              <a:off x="5775805" y="4129508"/>
              <a:ext cx="404700" cy="402886"/>
            </a:xfrm>
            <a:prstGeom prst="rect">
              <a:avLst/>
            </a:prstGeom>
            <a:solidFill>
              <a:srgbClr val="FFD41D"/>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Arial" panose="020B0604020202020204" pitchFamily="34" charset="0"/>
                  <a:cs typeface="Arial" panose="020B0604020202020204" pitchFamily="34" charset="0"/>
                  <a:sym typeface="+mn-lt"/>
                </a:rPr>
                <a:t>B</a:t>
              </a:r>
              <a:endParaRPr sz="1050" b="1">
                <a:latin typeface="Arial" panose="020B0604020202020204" pitchFamily="34" charset="0"/>
                <a:cs typeface="Arial" panose="020B0604020202020204" pitchFamily="34" charset="0"/>
                <a:sym typeface="+mn-lt"/>
              </a:endParaRPr>
            </a:p>
          </p:txBody>
        </p:sp>
        <p:sp>
          <p:nvSpPr>
            <p:cNvPr id="93" name="Google Shape;435;p24">
              <a:extLst>
                <a:ext uri="{FF2B5EF4-FFF2-40B4-BE49-F238E27FC236}">
                  <a16:creationId xmlns:a16="http://schemas.microsoft.com/office/drawing/2014/main" id="{450228EF-8D60-4A21-8E03-4DF33F952D0C}"/>
                </a:ext>
              </a:extLst>
            </p:cNvPr>
            <p:cNvSpPr/>
            <p:nvPr/>
          </p:nvSpPr>
          <p:spPr>
            <a:xfrm>
              <a:off x="4327765" y="4129508"/>
              <a:ext cx="404700" cy="402886"/>
            </a:xfrm>
            <a:prstGeom prst="rect">
              <a:avLst/>
            </a:prstGeom>
            <a:solidFill>
              <a:srgbClr val="EB6100"/>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Arial" panose="020B0604020202020204" pitchFamily="34" charset="0"/>
                  <a:cs typeface="Arial" panose="020B0604020202020204" pitchFamily="34" charset="0"/>
                  <a:sym typeface="+mn-lt"/>
                </a:rPr>
                <a:t>D</a:t>
              </a:r>
              <a:endParaRPr sz="1050" b="1">
                <a:latin typeface="Arial" panose="020B0604020202020204" pitchFamily="34" charset="0"/>
                <a:cs typeface="Arial" panose="020B0604020202020204" pitchFamily="34" charset="0"/>
                <a:sym typeface="+mn-lt"/>
              </a:endParaRPr>
            </a:p>
          </p:txBody>
        </p:sp>
      </p:grpSp>
      <p:sp>
        <p:nvSpPr>
          <p:cNvPr id="94" name="Google Shape;447;p24">
            <a:extLst>
              <a:ext uri="{FF2B5EF4-FFF2-40B4-BE49-F238E27FC236}">
                <a16:creationId xmlns:a16="http://schemas.microsoft.com/office/drawing/2014/main" id="{8BF40403-C333-4912-9538-69D6BA63BCD6}"/>
              </a:ext>
            </a:extLst>
          </p:cNvPr>
          <p:cNvSpPr/>
          <p:nvPr/>
        </p:nvSpPr>
        <p:spPr>
          <a:xfrm>
            <a:off x="2779859" y="4464897"/>
            <a:ext cx="1175210" cy="197964"/>
          </a:xfrm>
          <a:prstGeom prst="rect">
            <a:avLst/>
          </a:prstGeom>
          <a:noFill/>
          <a:ln>
            <a:noFill/>
          </a:ln>
        </p:spPr>
        <p:txBody>
          <a:bodyPr spcFirstLastPara="1" wrap="square" lIns="68569" tIns="68569" rIns="68569" bIns="68569" anchor="ctr" anchorCtr="0">
            <a:noAutofit/>
          </a:bodyPr>
          <a:lstStyle/>
          <a:p>
            <a:pPr algn="ctr">
              <a:buClr>
                <a:srgbClr val="D8D8D8"/>
              </a:buClr>
              <a:buSzPts val="1200"/>
            </a:pPr>
            <a:r>
              <a:rPr lang="en-US" sz="900" b="1">
                <a:solidFill>
                  <a:srgbClr val="00FFFF"/>
                </a:solidFill>
                <a:latin typeface="Arial" panose="020B0604020202020204" pitchFamily="34" charset="0"/>
                <a:cs typeface="Arial" panose="020B0604020202020204" pitchFamily="34" charset="0"/>
                <a:sym typeface="+mn-lt"/>
              </a:rPr>
              <a:t>Original Data</a:t>
            </a:r>
            <a:endParaRPr lang="en-US" sz="1050" b="1">
              <a:solidFill>
                <a:srgbClr val="00FFFF"/>
              </a:solidFill>
              <a:latin typeface="Arial" panose="020B0604020202020204" pitchFamily="34" charset="0"/>
              <a:cs typeface="Arial" panose="020B0604020202020204" pitchFamily="34" charset="0"/>
              <a:sym typeface="+mn-lt"/>
            </a:endParaRPr>
          </a:p>
        </p:txBody>
      </p:sp>
      <p:pic>
        <p:nvPicPr>
          <p:cNvPr id="95" name="圖形 44">
            <a:extLst>
              <a:ext uri="{FF2B5EF4-FFF2-40B4-BE49-F238E27FC236}">
                <a16:creationId xmlns:a16="http://schemas.microsoft.com/office/drawing/2014/main" id="{0ED61917-5808-4559-A65B-AFBE89AFA5D5}"/>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312354" y="3926893"/>
            <a:ext cx="1345403" cy="823860"/>
          </a:xfrm>
          <a:prstGeom prst="rect">
            <a:avLst/>
          </a:prstGeom>
        </p:spPr>
      </p:pic>
      <p:sp>
        <p:nvSpPr>
          <p:cNvPr id="96" name="Google Shape;453;p24">
            <a:extLst>
              <a:ext uri="{FF2B5EF4-FFF2-40B4-BE49-F238E27FC236}">
                <a16:creationId xmlns:a16="http://schemas.microsoft.com/office/drawing/2014/main" id="{B0815E89-3B5B-42FF-AA1B-9CCEA2E65D7A}"/>
              </a:ext>
            </a:extLst>
          </p:cNvPr>
          <p:cNvSpPr/>
          <p:nvPr/>
        </p:nvSpPr>
        <p:spPr>
          <a:xfrm>
            <a:off x="7645447" y="4486527"/>
            <a:ext cx="703655" cy="122419"/>
          </a:xfrm>
          <a:prstGeom prst="rect">
            <a:avLst/>
          </a:prstGeom>
          <a:noFill/>
          <a:ln>
            <a:noFill/>
          </a:ln>
        </p:spPr>
        <p:txBody>
          <a:bodyPr spcFirstLastPara="1" wrap="square" lIns="68569" tIns="68569" rIns="68569" bIns="68569" anchor="ctr" anchorCtr="0">
            <a:noAutofit/>
          </a:bodyPr>
          <a:lstStyle/>
          <a:p>
            <a:pPr algn="ctr">
              <a:buClr>
                <a:srgbClr val="D8D8D8"/>
              </a:buClr>
              <a:buSzPts val="1200"/>
            </a:pPr>
            <a:r>
              <a:rPr lang="en-US" sz="900" b="1">
                <a:solidFill>
                  <a:srgbClr val="00FFFF"/>
                </a:solidFill>
                <a:latin typeface="Arial" panose="020B0604020202020204" pitchFamily="34" charset="0"/>
                <a:cs typeface="Arial" panose="020B0604020202020204" pitchFamily="34" charset="0"/>
                <a:sym typeface="+mn-lt"/>
              </a:rPr>
              <a:t>SSD Pool</a:t>
            </a:r>
            <a:endParaRPr lang="en-US" sz="1050" b="1">
              <a:solidFill>
                <a:srgbClr val="00FFFF"/>
              </a:solidFill>
              <a:latin typeface="Arial" panose="020B0604020202020204" pitchFamily="34" charset="0"/>
              <a:cs typeface="Arial" panose="020B0604020202020204" pitchFamily="34" charset="0"/>
              <a:sym typeface="+mn-lt"/>
            </a:endParaRPr>
          </a:p>
        </p:txBody>
      </p:sp>
      <p:pic>
        <p:nvPicPr>
          <p:cNvPr id="97" name="圖形 96">
            <a:extLst>
              <a:ext uri="{FF2B5EF4-FFF2-40B4-BE49-F238E27FC236}">
                <a16:creationId xmlns:a16="http://schemas.microsoft.com/office/drawing/2014/main" id="{87AA4705-2B96-40CE-8EB6-E99DDDCC04A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64016" y="4050671"/>
            <a:ext cx="297990" cy="379260"/>
          </a:xfrm>
          <a:prstGeom prst="rect">
            <a:avLst/>
          </a:prstGeom>
        </p:spPr>
      </p:pic>
      <p:pic>
        <p:nvPicPr>
          <p:cNvPr id="98" name="圖形 97">
            <a:extLst>
              <a:ext uri="{FF2B5EF4-FFF2-40B4-BE49-F238E27FC236}">
                <a16:creationId xmlns:a16="http://schemas.microsoft.com/office/drawing/2014/main" id="{D2D1E0ED-6A64-41BC-8379-524E1227D3B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39545" y="4050671"/>
            <a:ext cx="297990" cy="379260"/>
          </a:xfrm>
          <a:prstGeom prst="rect">
            <a:avLst/>
          </a:prstGeom>
        </p:spPr>
      </p:pic>
      <p:pic>
        <p:nvPicPr>
          <p:cNvPr id="99" name="圖形 98">
            <a:extLst>
              <a:ext uri="{FF2B5EF4-FFF2-40B4-BE49-F238E27FC236}">
                <a16:creationId xmlns:a16="http://schemas.microsoft.com/office/drawing/2014/main" id="{4940BC1B-D6DE-4786-8876-FC7D2787863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12839" y="4050671"/>
            <a:ext cx="297990" cy="379260"/>
          </a:xfrm>
          <a:prstGeom prst="rect">
            <a:avLst/>
          </a:prstGeom>
        </p:spPr>
      </p:pic>
      <p:sp>
        <p:nvSpPr>
          <p:cNvPr id="100" name="Google Shape;460;p24">
            <a:extLst>
              <a:ext uri="{FF2B5EF4-FFF2-40B4-BE49-F238E27FC236}">
                <a16:creationId xmlns:a16="http://schemas.microsoft.com/office/drawing/2014/main" id="{5F2BDCDD-CCFE-44FE-B3AD-EFC3AADA4F8A}"/>
              </a:ext>
            </a:extLst>
          </p:cNvPr>
          <p:cNvSpPr/>
          <p:nvPr/>
        </p:nvSpPr>
        <p:spPr>
          <a:xfrm>
            <a:off x="6592768" y="4767685"/>
            <a:ext cx="1859503" cy="402059"/>
          </a:xfrm>
          <a:prstGeom prst="rect">
            <a:avLst/>
          </a:prstGeom>
          <a:noFill/>
          <a:ln>
            <a:noFill/>
          </a:ln>
        </p:spPr>
        <p:txBody>
          <a:bodyPr spcFirstLastPara="1" wrap="square" lIns="68569" tIns="68569" rIns="68569" bIns="68569" anchor="t" anchorCtr="0">
            <a:noAutofit/>
          </a:bodyPr>
          <a:lstStyle/>
          <a:p>
            <a:pPr algn="ctr">
              <a:lnSpc>
                <a:spcPts val="1000"/>
              </a:lnSpc>
              <a:buClr>
                <a:srgbClr val="D8D8D8"/>
              </a:buClr>
              <a:buSzPts val="1200"/>
            </a:pPr>
            <a:r>
              <a:rPr lang="en-US" sz="1000" b="1">
                <a:solidFill>
                  <a:schemeClr val="bg1"/>
                </a:solidFill>
                <a:latin typeface="Arial" panose="020B0604020202020204" pitchFamily="34" charset="0"/>
                <a:cs typeface="Arial" panose="020B0604020202020204" pitchFamily="34" charset="0"/>
                <a:sym typeface="+mn-lt"/>
              </a:rPr>
              <a:t>Write to SSDs as sequential as much as possible.</a:t>
            </a:r>
          </a:p>
        </p:txBody>
      </p:sp>
      <p:sp>
        <p:nvSpPr>
          <p:cNvPr id="101" name="Google Shape;459;p24">
            <a:extLst>
              <a:ext uri="{FF2B5EF4-FFF2-40B4-BE49-F238E27FC236}">
                <a16:creationId xmlns:a16="http://schemas.microsoft.com/office/drawing/2014/main" id="{8F434483-587D-4ABE-9870-32A581F86127}"/>
              </a:ext>
            </a:extLst>
          </p:cNvPr>
          <p:cNvSpPr/>
          <p:nvPr/>
        </p:nvSpPr>
        <p:spPr>
          <a:xfrm>
            <a:off x="3619627" y="4827370"/>
            <a:ext cx="1038668" cy="190125"/>
          </a:xfrm>
          <a:prstGeom prst="rect">
            <a:avLst/>
          </a:prstGeom>
          <a:noFill/>
          <a:ln>
            <a:noFill/>
          </a:ln>
        </p:spPr>
        <p:txBody>
          <a:bodyPr spcFirstLastPara="1" wrap="square" lIns="68569" tIns="68569" rIns="68569" bIns="68569" anchor="ctr" anchorCtr="0">
            <a:noAutofit/>
          </a:bodyPr>
          <a:lstStyle/>
          <a:p>
            <a:pPr>
              <a:buClr>
                <a:srgbClr val="D8D8D8"/>
              </a:buClr>
              <a:buSzPts val="1200"/>
            </a:pPr>
            <a:r>
              <a:rPr lang="en-US" sz="1000" b="1">
                <a:solidFill>
                  <a:schemeClr val="bg1"/>
                </a:solidFill>
                <a:latin typeface="Arial" panose="020B0604020202020204" pitchFamily="34" charset="0"/>
                <a:cs typeface="Arial" panose="020B0604020202020204" pitchFamily="34" charset="0"/>
                <a:sym typeface="+mn-lt"/>
              </a:rPr>
              <a:t>Compression</a:t>
            </a:r>
          </a:p>
        </p:txBody>
      </p:sp>
      <p:sp>
        <p:nvSpPr>
          <p:cNvPr id="102" name="Google Shape;458;p24">
            <a:extLst>
              <a:ext uri="{FF2B5EF4-FFF2-40B4-BE49-F238E27FC236}">
                <a16:creationId xmlns:a16="http://schemas.microsoft.com/office/drawing/2014/main" id="{B4F37DC7-5652-4732-A850-E9C8BD787384}"/>
              </a:ext>
            </a:extLst>
          </p:cNvPr>
          <p:cNvSpPr/>
          <p:nvPr/>
        </p:nvSpPr>
        <p:spPr>
          <a:xfrm>
            <a:off x="5196059" y="4827370"/>
            <a:ext cx="1099483" cy="161579"/>
          </a:xfrm>
          <a:prstGeom prst="rect">
            <a:avLst/>
          </a:prstGeom>
          <a:noFill/>
          <a:ln>
            <a:noFill/>
          </a:ln>
        </p:spPr>
        <p:txBody>
          <a:bodyPr spcFirstLastPara="1" wrap="square" lIns="68569" tIns="68569" rIns="68569" bIns="68569" anchor="ctr" anchorCtr="0">
            <a:noAutofit/>
          </a:bodyPr>
          <a:lstStyle/>
          <a:p>
            <a:pPr>
              <a:buClr>
                <a:srgbClr val="D8D8D8"/>
              </a:buClr>
              <a:buSzPts val="1200"/>
            </a:pPr>
            <a:r>
              <a:rPr lang="en-US" sz="1000" b="1">
                <a:solidFill>
                  <a:schemeClr val="bg1"/>
                </a:solidFill>
                <a:latin typeface="Arial" panose="020B0604020202020204" pitchFamily="34" charset="0"/>
                <a:cs typeface="Arial" panose="020B0604020202020204" pitchFamily="34" charset="0"/>
                <a:sym typeface="+mn-lt"/>
              </a:rPr>
              <a:t>Deduplication</a:t>
            </a:r>
          </a:p>
        </p:txBody>
      </p:sp>
      <p:grpSp>
        <p:nvGrpSpPr>
          <p:cNvPr id="103" name="群組 102">
            <a:extLst>
              <a:ext uri="{FF2B5EF4-FFF2-40B4-BE49-F238E27FC236}">
                <a16:creationId xmlns:a16="http://schemas.microsoft.com/office/drawing/2014/main" id="{CE5A6A09-50BC-4D1A-B023-87B8F6F45D72}"/>
              </a:ext>
            </a:extLst>
          </p:cNvPr>
          <p:cNvGrpSpPr/>
          <p:nvPr/>
        </p:nvGrpSpPr>
        <p:grpSpPr>
          <a:xfrm>
            <a:off x="3907072" y="4163288"/>
            <a:ext cx="3512861" cy="340875"/>
            <a:chOff x="5102577" y="5060423"/>
            <a:chExt cx="4683818" cy="454500"/>
          </a:xfrm>
        </p:grpSpPr>
        <p:sp>
          <p:nvSpPr>
            <p:cNvPr id="104" name="Google Shape;451;p24">
              <a:extLst>
                <a:ext uri="{FF2B5EF4-FFF2-40B4-BE49-F238E27FC236}">
                  <a16:creationId xmlns:a16="http://schemas.microsoft.com/office/drawing/2014/main" id="{7B772956-95C4-48BD-B23B-A1C22207D68A}"/>
                </a:ext>
              </a:extLst>
            </p:cNvPr>
            <p:cNvSpPr/>
            <p:nvPr/>
          </p:nvSpPr>
          <p:spPr>
            <a:xfrm>
              <a:off x="7114473" y="5060423"/>
              <a:ext cx="579791" cy="454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68569" tIns="68569" rIns="68569" bIns="68569" anchor="ctr" anchorCtr="0">
              <a:noAutofit/>
            </a:bodyPr>
            <a:lstStyle/>
            <a:p>
              <a:pPr>
                <a:buSzPts val="1400"/>
              </a:pPr>
              <a:endParaRPr lang="en-US" sz="1050" b="1">
                <a:latin typeface="Arial" panose="020B0604020202020204" pitchFamily="34" charset="0"/>
                <a:cs typeface="Arial" panose="020B0604020202020204" pitchFamily="34" charset="0"/>
                <a:sym typeface="+mn-lt"/>
              </a:endParaRPr>
            </a:p>
          </p:txBody>
        </p:sp>
        <p:sp>
          <p:nvSpPr>
            <p:cNvPr id="105" name="Google Shape;451;p24">
              <a:extLst>
                <a:ext uri="{FF2B5EF4-FFF2-40B4-BE49-F238E27FC236}">
                  <a16:creationId xmlns:a16="http://schemas.microsoft.com/office/drawing/2014/main" id="{4E052049-1B5A-4DE3-ACE3-4D12865D14F9}"/>
                </a:ext>
              </a:extLst>
            </p:cNvPr>
            <p:cNvSpPr/>
            <p:nvPr/>
          </p:nvSpPr>
          <p:spPr>
            <a:xfrm>
              <a:off x="9206604" y="5060423"/>
              <a:ext cx="579791" cy="454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68569" tIns="68569" rIns="68569" bIns="68569" anchor="ctr" anchorCtr="0">
              <a:noAutofit/>
            </a:bodyPr>
            <a:lstStyle/>
            <a:p>
              <a:pPr>
                <a:buSzPts val="1400"/>
              </a:pPr>
              <a:endParaRPr lang="en-US" sz="1050" b="1">
                <a:latin typeface="Arial" panose="020B0604020202020204" pitchFamily="34" charset="0"/>
                <a:cs typeface="Arial" panose="020B0604020202020204" pitchFamily="34" charset="0"/>
                <a:sym typeface="+mn-lt"/>
              </a:endParaRPr>
            </a:p>
          </p:txBody>
        </p:sp>
        <p:sp>
          <p:nvSpPr>
            <p:cNvPr id="106" name="Google Shape;451;p24">
              <a:extLst>
                <a:ext uri="{FF2B5EF4-FFF2-40B4-BE49-F238E27FC236}">
                  <a16:creationId xmlns:a16="http://schemas.microsoft.com/office/drawing/2014/main" id="{99D07914-9CCF-4172-9A86-63F78A3175E3}"/>
                </a:ext>
              </a:extLst>
            </p:cNvPr>
            <p:cNvSpPr/>
            <p:nvPr/>
          </p:nvSpPr>
          <p:spPr>
            <a:xfrm>
              <a:off x="5102577" y="5060423"/>
              <a:ext cx="579791" cy="454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68569" tIns="68569" rIns="68569" bIns="68569" anchor="ctr" anchorCtr="0">
              <a:noAutofit/>
            </a:bodyPr>
            <a:lstStyle/>
            <a:p>
              <a:pPr>
                <a:buSzPts val="1400"/>
              </a:pPr>
              <a:endParaRPr lang="en-US" sz="1050" b="1">
                <a:latin typeface="Arial" panose="020B0604020202020204" pitchFamily="34" charset="0"/>
                <a:cs typeface="Arial" panose="020B0604020202020204" pitchFamily="34" charset="0"/>
                <a:sym typeface="+mn-lt"/>
              </a:endParaRPr>
            </a:p>
          </p:txBody>
        </p:sp>
      </p:grpSp>
      <p:sp>
        <p:nvSpPr>
          <p:cNvPr id="107" name="Google Shape;449;p24">
            <a:extLst>
              <a:ext uri="{FF2B5EF4-FFF2-40B4-BE49-F238E27FC236}">
                <a16:creationId xmlns:a16="http://schemas.microsoft.com/office/drawing/2014/main" id="{12520DD8-2604-474A-8D07-E5DD323EC73D}"/>
              </a:ext>
            </a:extLst>
          </p:cNvPr>
          <p:cNvSpPr/>
          <p:nvPr/>
        </p:nvSpPr>
        <p:spPr>
          <a:xfrm>
            <a:off x="4180575" y="4501573"/>
            <a:ext cx="1436802" cy="150933"/>
          </a:xfrm>
          <a:prstGeom prst="rect">
            <a:avLst/>
          </a:prstGeom>
          <a:noFill/>
          <a:ln>
            <a:noFill/>
          </a:ln>
        </p:spPr>
        <p:txBody>
          <a:bodyPr spcFirstLastPara="1" wrap="square" lIns="68569" tIns="68569" rIns="68569" bIns="68569" anchor="ctr" anchorCtr="0">
            <a:noAutofit/>
          </a:bodyPr>
          <a:lstStyle/>
          <a:p>
            <a:pPr algn="ctr">
              <a:buClr>
                <a:srgbClr val="D8D8D8"/>
              </a:buClr>
              <a:buSzPts val="1200"/>
            </a:pPr>
            <a:r>
              <a:rPr lang="en-US" sz="900" b="1">
                <a:solidFill>
                  <a:srgbClr val="00FFFF"/>
                </a:solidFill>
                <a:latin typeface="Arial" panose="020B0604020202020204" pitchFamily="34" charset="0"/>
                <a:cs typeface="Arial" panose="020B0604020202020204" pitchFamily="34" charset="0"/>
                <a:sym typeface="+mn-lt"/>
              </a:rPr>
              <a:t>Compressed Data</a:t>
            </a:r>
            <a:endParaRPr lang="en-US" sz="1050" b="1">
              <a:solidFill>
                <a:srgbClr val="00FFFF"/>
              </a:solidFill>
              <a:latin typeface="Arial" panose="020B0604020202020204" pitchFamily="34" charset="0"/>
              <a:cs typeface="Arial" panose="020B0604020202020204" pitchFamily="34" charset="0"/>
              <a:sym typeface="+mn-lt"/>
            </a:endParaRPr>
          </a:p>
        </p:txBody>
      </p:sp>
      <p:sp>
        <p:nvSpPr>
          <p:cNvPr id="108" name="Google Shape;442;p24">
            <a:extLst>
              <a:ext uri="{FF2B5EF4-FFF2-40B4-BE49-F238E27FC236}">
                <a16:creationId xmlns:a16="http://schemas.microsoft.com/office/drawing/2014/main" id="{0D0B6173-BA1D-4CA7-ADC8-57A7C9D49872}"/>
              </a:ext>
            </a:extLst>
          </p:cNvPr>
          <p:cNvSpPr/>
          <p:nvPr/>
        </p:nvSpPr>
        <p:spPr>
          <a:xfrm>
            <a:off x="4555075" y="4052810"/>
            <a:ext cx="135313" cy="196160"/>
          </a:xfrm>
          <a:prstGeom prst="rect">
            <a:avLst/>
          </a:prstGeom>
          <a:solidFill>
            <a:srgbClr val="00CCFF"/>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Arial" panose="020B0604020202020204" pitchFamily="34" charset="0"/>
                <a:cs typeface="Arial" panose="020B0604020202020204" pitchFamily="34" charset="0"/>
                <a:sym typeface="+mn-lt"/>
              </a:rPr>
              <a:t>A</a:t>
            </a:r>
            <a:endParaRPr lang="zh-TW" altLang="en-US" sz="1050" b="1">
              <a:latin typeface="Arial" panose="020B0604020202020204" pitchFamily="34" charset="0"/>
              <a:cs typeface="Arial" panose="020B0604020202020204" pitchFamily="34" charset="0"/>
              <a:sym typeface="+mn-lt"/>
            </a:endParaRPr>
          </a:p>
        </p:txBody>
      </p:sp>
      <p:sp>
        <p:nvSpPr>
          <p:cNvPr id="109" name="Google Shape;443;p24">
            <a:extLst>
              <a:ext uri="{FF2B5EF4-FFF2-40B4-BE49-F238E27FC236}">
                <a16:creationId xmlns:a16="http://schemas.microsoft.com/office/drawing/2014/main" id="{6977BA4B-0038-465D-812A-912B9CFC2414}"/>
              </a:ext>
            </a:extLst>
          </p:cNvPr>
          <p:cNvSpPr/>
          <p:nvPr/>
        </p:nvSpPr>
        <p:spPr>
          <a:xfrm>
            <a:off x="4903642" y="4052810"/>
            <a:ext cx="135313" cy="196160"/>
          </a:xfrm>
          <a:prstGeom prst="rect">
            <a:avLst/>
          </a:prstGeom>
          <a:solidFill>
            <a:srgbClr val="00FF99"/>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Arial" panose="020B0604020202020204" pitchFamily="34" charset="0"/>
                <a:cs typeface="Arial" panose="020B0604020202020204" pitchFamily="34" charset="0"/>
                <a:sym typeface="+mn-lt"/>
              </a:rPr>
              <a:t>C</a:t>
            </a:r>
            <a:endParaRPr lang="zh-TW" altLang="en-US" sz="1050" b="1">
              <a:latin typeface="Arial" panose="020B0604020202020204" pitchFamily="34" charset="0"/>
              <a:cs typeface="Arial" panose="020B0604020202020204" pitchFamily="34" charset="0"/>
              <a:sym typeface="+mn-lt"/>
            </a:endParaRPr>
          </a:p>
        </p:txBody>
      </p:sp>
      <p:sp>
        <p:nvSpPr>
          <p:cNvPr id="110" name="Google Shape;444;p24">
            <a:extLst>
              <a:ext uri="{FF2B5EF4-FFF2-40B4-BE49-F238E27FC236}">
                <a16:creationId xmlns:a16="http://schemas.microsoft.com/office/drawing/2014/main" id="{75A261C4-28D8-460E-8826-F7CFC63FC4F1}"/>
              </a:ext>
            </a:extLst>
          </p:cNvPr>
          <p:cNvSpPr/>
          <p:nvPr/>
        </p:nvSpPr>
        <p:spPr>
          <a:xfrm>
            <a:off x="4729358" y="4052810"/>
            <a:ext cx="135313" cy="196160"/>
          </a:xfrm>
          <a:prstGeom prst="rect">
            <a:avLst/>
          </a:prstGeom>
          <a:solidFill>
            <a:srgbClr val="FFD41D"/>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Arial" panose="020B0604020202020204" pitchFamily="34" charset="0"/>
                <a:cs typeface="Arial" panose="020B0604020202020204" pitchFamily="34" charset="0"/>
                <a:sym typeface="+mn-lt"/>
              </a:rPr>
              <a:t>B</a:t>
            </a:r>
            <a:endParaRPr lang="zh-TW" altLang="en-US" sz="1050" b="1">
              <a:latin typeface="Arial" panose="020B0604020202020204" pitchFamily="34" charset="0"/>
              <a:cs typeface="Arial" panose="020B0604020202020204" pitchFamily="34" charset="0"/>
              <a:sym typeface="+mn-lt"/>
            </a:endParaRPr>
          </a:p>
        </p:txBody>
      </p:sp>
      <p:sp>
        <p:nvSpPr>
          <p:cNvPr id="111" name="Google Shape;445;p24">
            <a:extLst>
              <a:ext uri="{FF2B5EF4-FFF2-40B4-BE49-F238E27FC236}">
                <a16:creationId xmlns:a16="http://schemas.microsoft.com/office/drawing/2014/main" id="{C88A9BE0-C9A9-4ECF-8796-0BE7798921C6}"/>
              </a:ext>
            </a:extLst>
          </p:cNvPr>
          <p:cNvSpPr/>
          <p:nvPr/>
        </p:nvSpPr>
        <p:spPr>
          <a:xfrm>
            <a:off x="5077924" y="4052810"/>
            <a:ext cx="135313" cy="196160"/>
          </a:xfrm>
          <a:prstGeom prst="rect">
            <a:avLst/>
          </a:prstGeom>
          <a:solidFill>
            <a:srgbClr val="EB6100"/>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Arial" panose="020B0604020202020204" pitchFamily="34" charset="0"/>
                <a:cs typeface="Arial" panose="020B0604020202020204" pitchFamily="34" charset="0"/>
                <a:sym typeface="+mn-lt"/>
              </a:rPr>
              <a:t>D</a:t>
            </a:r>
            <a:endParaRPr lang="zh-TW" altLang="en-US" sz="1050" b="1">
              <a:latin typeface="Arial" panose="020B0604020202020204" pitchFamily="34" charset="0"/>
              <a:cs typeface="Arial" panose="020B0604020202020204" pitchFamily="34" charset="0"/>
              <a:sym typeface="+mn-lt"/>
            </a:endParaRPr>
          </a:p>
        </p:txBody>
      </p:sp>
      <p:sp>
        <p:nvSpPr>
          <p:cNvPr id="112" name="Google Shape;442;p24">
            <a:extLst>
              <a:ext uri="{FF2B5EF4-FFF2-40B4-BE49-F238E27FC236}">
                <a16:creationId xmlns:a16="http://schemas.microsoft.com/office/drawing/2014/main" id="{0EF9F194-B943-4C6B-B3C7-0ABFF430A729}"/>
              </a:ext>
            </a:extLst>
          </p:cNvPr>
          <p:cNvSpPr/>
          <p:nvPr/>
        </p:nvSpPr>
        <p:spPr>
          <a:xfrm>
            <a:off x="4919444" y="4303510"/>
            <a:ext cx="135313" cy="196160"/>
          </a:xfrm>
          <a:prstGeom prst="rect">
            <a:avLst/>
          </a:prstGeom>
          <a:solidFill>
            <a:srgbClr val="00CCFF"/>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Arial" panose="020B0604020202020204" pitchFamily="34" charset="0"/>
                <a:cs typeface="Arial" panose="020B0604020202020204" pitchFamily="34" charset="0"/>
                <a:sym typeface="+mn-lt"/>
              </a:rPr>
              <a:t>A</a:t>
            </a:r>
            <a:endParaRPr lang="zh-TW" altLang="en-US" sz="1050" b="1">
              <a:latin typeface="Arial" panose="020B0604020202020204" pitchFamily="34" charset="0"/>
              <a:cs typeface="Arial" panose="020B0604020202020204" pitchFamily="34" charset="0"/>
              <a:sym typeface="+mn-lt"/>
            </a:endParaRPr>
          </a:p>
        </p:txBody>
      </p:sp>
      <p:sp>
        <p:nvSpPr>
          <p:cNvPr id="113" name="Google Shape;443;p24">
            <a:extLst>
              <a:ext uri="{FF2B5EF4-FFF2-40B4-BE49-F238E27FC236}">
                <a16:creationId xmlns:a16="http://schemas.microsoft.com/office/drawing/2014/main" id="{1B8D3D44-8DDF-4580-AB69-6557EA30123D}"/>
              </a:ext>
            </a:extLst>
          </p:cNvPr>
          <p:cNvSpPr/>
          <p:nvPr/>
        </p:nvSpPr>
        <p:spPr>
          <a:xfrm>
            <a:off x="4738165" y="4310653"/>
            <a:ext cx="135313" cy="196160"/>
          </a:xfrm>
          <a:prstGeom prst="rect">
            <a:avLst/>
          </a:prstGeom>
          <a:solidFill>
            <a:srgbClr val="00FF99"/>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Arial" panose="020B0604020202020204" pitchFamily="34" charset="0"/>
                <a:cs typeface="Arial" panose="020B0604020202020204" pitchFamily="34" charset="0"/>
                <a:sym typeface="+mn-lt"/>
              </a:rPr>
              <a:t>C</a:t>
            </a:r>
            <a:endParaRPr lang="zh-TW" altLang="en-US" sz="1050" b="1">
              <a:latin typeface="Arial" panose="020B0604020202020204" pitchFamily="34" charset="0"/>
              <a:cs typeface="Arial" panose="020B0604020202020204" pitchFamily="34" charset="0"/>
              <a:sym typeface="+mn-lt"/>
            </a:endParaRPr>
          </a:p>
        </p:txBody>
      </p:sp>
      <p:sp>
        <p:nvSpPr>
          <p:cNvPr id="114" name="Google Shape;444;p24">
            <a:extLst>
              <a:ext uri="{FF2B5EF4-FFF2-40B4-BE49-F238E27FC236}">
                <a16:creationId xmlns:a16="http://schemas.microsoft.com/office/drawing/2014/main" id="{44F25B50-95F7-4E86-9AF6-B87FF4026D87}"/>
              </a:ext>
            </a:extLst>
          </p:cNvPr>
          <p:cNvSpPr/>
          <p:nvPr/>
        </p:nvSpPr>
        <p:spPr>
          <a:xfrm>
            <a:off x="5093889" y="4303510"/>
            <a:ext cx="135313" cy="196160"/>
          </a:xfrm>
          <a:prstGeom prst="rect">
            <a:avLst/>
          </a:prstGeom>
          <a:solidFill>
            <a:srgbClr val="FFD41D"/>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Arial" panose="020B0604020202020204" pitchFamily="34" charset="0"/>
                <a:cs typeface="Arial" panose="020B0604020202020204" pitchFamily="34" charset="0"/>
                <a:sym typeface="+mn-lt"/>
              </a:rPr>
              <a:t>B</a:t>
            </a:r>
            <a:endParaRPr lang="zh-TW" altLang="en-US" sz="1050" b="1">
              <a:latin typeface="Arial" panose="020B0604020202020204" pitchFamily="34" charset="0"/>
              <a:cs typeface="Arial" panose="020B0604020202020204" pitchFamily="34" charset="0"/>
              <a:sym typeface="+mn-lt"/>
            </a:endParaRPr>
          </a:p>
        </p:txBody>
      </p:sp>
      <p:sp>
        <p:nvSpPr>
          <p:cNvPr id="115" name="Google Shape;445;p24">
            <a:extLst>
              <a:ext uri="{FF2B5EF4-FFF2-40B4-BE49-F238E27FC236}">
                <a16:creationId xmlns:a16="http://schemas.microsoft.com/office/drawing/2014/main" id="{829C2219-C77A-4ACF-81B3-05524AFE5D51}"/>
              </a:ext>
            </a:extLst>
          </p:cNvPr>
          <p:cNvSpPr/>
          <p:nvPr/>
        </p:nvSpPr>
        <p:spPr>
          <a:xfrm>
            <a:off x="4563689" y="4310654"/>
            <a:ext cx="135313" cy="196160"/>
          </a:xfrm>
          <a:prstGeom prst="rect">
            <a:avLst/>
          </a:prstGeom>
          <a:solidFill>
            <a:srgbClr val="EB6100"/>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b="1">
                <a:latin typeface="Arial" panose="020B0604020202020204" pitchFamily="34" charset="0"/>
                <a:cs typeface="Arial" panose="020B0604020202020204" pitchFamily="34" charset="0"/>
                <a:sym typeface="+mn-lt"/>
              </a:rPr>
              <a:t>D</a:t>
            </a:r>
            <a:endParaRPr lang="zh-TW" altLang="en-US" sz="1050" b="1">
              <a:latin typeface="Arial" panose="020B0604020202020204" pitchFamily="34" charset="0"/>
              <a:cs typeface="Arial" panose="020B0604020202020204" pitchFamily="34" charset="0"/>
              <a:sym typeface="+mn-lt"/>
            </a:endParaRPr>
          </a:p>
        </p:txBody>
      </p:sp>
    </p:spTree>
    <p:extLst>
      <p:ext uri="{BB962C8B-B14F-4D97-AF65-F5344CB8AC3E}">
        <p14:creationId xmlns:p14="http://schemas.microsoft.com/office/powerpoint/2010/main" val="8945741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A60AB19-9621-4962-88A1-43201EFD33C6}"/>
              </a:ext>
            </a:extLst>
          </p:cNvPr>
          <p:cNvSpPr>
            <a:spLocks noGrp="1"/>
          </p:cNvSpPr>
          <p:nvPr>
            <p:ph type="title"/>
          </p:nvPr>
        </p:nvSpPr>
        <p:spPr/>
        <p:txBody>
          <a:bodyPr>
            <a:normAutofit/>
          </a:bodyPr>
          <a:lstStyle/>
          <a:p>
            <a:r>
              <a:rPr lang="en-US" altLang="zh-TW">
                <a:latin typeface="Arial" panose="020B0604020202020204" pitchFamily="34" charset="0"/>
                <a:ea typeface="微軟正黑體"/>
                <a:cs typeface="Arial" panose="020B0604020202020204" pitchFamily="34" charset="0"/>
              </a:rPr>
              <a:t>Silent data corruption &amp; self-healing</a:t>
            </a:r>
            <a:endParaRPr lang="zh-TW" altLang="en-US">
              <a:latin typeface="Arial" panose="020B0604020202020204" pitchFamily="34" charset="0"/>
              <a:cs typeface="Arial" panose="020B0604020202020204" pitchFamily="34" charset="0"/>
            </a:endParaRPr>
          </a:p>
        </p:txBody>
      </p:sp>
      <p:pic>
        <p:nvPicPr>
          <p:cNvPr id="3" name="圖片 2" descr="一張含有 火車, 電腦 的圖片&#10;&#10;自動產生的描述">
            <a:extLst>
              <a:ext uri="{FF2B5EF4-FFF2-40B4-BE49-F238E27FC236}">
                <a16:creationId xmlns:a16="http://schemas.microsoft.com/office/drawing/2014/main" id="{7A57E5A5-8BED-4303-828B-91870FE688F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1016" y="1687730"/>
            <a:ext cx="2314790" cy="3127859"/>
          </a:xfrm>
          <a:prstGeom prst="rect">
            <a:avLst/>
          </a:prstGeom>
        </p:spPr>
      </p:pic>
      <p:sp>
        <p:nvSpPr>
          <p:cNvPr id="4" name="矩形 3">
            <a:extLst>
              <a:ext uri="{FF2B5EF4-FFF2-40B4-BE49-F238E27FC236}">
                <a16:creationId xmlns:a16="http://schemas.microsoft.com/office/drawing/2014/main" id="{51095877-19BF-45D7-A332-FA3B6B1710FE}"/>
              </a:ext>
            </a:extLst>
          </p:cNvPr>
          <p:cNvSpPr/>
          <p:nvPr/>
        </p:nvSpPr>
        <p:spPr>
          <a:xfrm>
            <a:off x="4532113" y="1444374"/>
            <a:ext cx="2185410" cy="2918069"/>
          </a:xfrm>
          <a:prstGeom prst="rect">
            <a:avLst/>
          </a:prstGeom>
          <a:gradFill>
            <a:gsLst>
              <a:gs pos="40000">
                <a:srgbClr val="040F4C"/>
              </a:gs>
              <a:gs pos="100000">
                <a:srgbClr val="020538">
                  <a:alpha val="0"/>
                </a:srgbClr>
              </a:gs>
            </a:gsLst>
            <a:lin ang="5400000" scaled="1"/>
          </a:gradFill>
          <a:ln w="19050">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Arial" panose="020B0604020202020204" pitchFamily="34" charset="0"/>
              <a:cs typeface="Arial" panose="020B0604020202020204" pitchFamily="34" charset="0"/>
            </a:endParaRPr>
          </a:p>
        </p:txBody>
      </p:sp>
      <p:sp>
        <p:nvSpPr>
          <p:cNvPr id="5" name="矩形 4">
            <a:extLst>
              <a:ext uri="{FF2B5EF4-FFF2-40B4-BE49-F238E27FC236}">
                <a16:creationId xmlns:a16="http://schemas.microsoft.com/office/drawing/2014/main" id="{6BC9176F-36CA-4AED-8F11-DCEAF41A6BB7}"/>
              </a:ext>
            </a:extLst>
          </p:cNvPr>
          <p:cNvSpPr/>
          <p:nvPr/>
        </p:nvSpPr>
        <p:spPr>
          <a:xfrm>
            <a:off x="6808724" y="1444374"/>
            <a:ext cx="2116399" cy="2918069"/>
          </a:xfrm>
          <a:prstGeom prst="rect">
            <a:avLst/>
          </a:prstGeom>
          <a:gradFill>
            <a:gsLst>
              <a:gs pos="40000">
                <a:srgbClr val="040F4C"/>
              </a:gs>
              <a:gs pos="100000">
                <a:srgbClr val="020538">
                  <a:alpha val="0"/>
                </a:srgbClr>
              </a:gs>
            </a:gsLst>
            <a:lin ang="5400000" scaled="1"/>
          </a:gradFill>
          <a:ln w="19050">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Arial" panose="020B0604020202020204" pitchFamily="34" charset="0"/>
              <a:cs typeface="Arial" panose="020B0604020202020204" pitchFamily="34" charset="0"/>
            </a:endParaRPr>
          </a:p>
        </p:txBody>
      </p:sp>
      <p:sp>
        <p:nvSpPr>
          <p:cNvPr id="6" name="矩形 5">
            <a:extLst>
              <a:ext uri="{FF2B5EF4-FFF2-40B4-BE49-F238E27FC236}">
                <a16:creationId xmlns:a16="http://schemas.microsoft.com/office/drawing/2014/main" id="{060FA6B5-B88B-4A80-9353-6A28BB1460B6}"/>
              </a:ext>
            </a:extLst>
          </p:cNvPr>
          <p:cNvSpPr/>
          <p:nvPr/>
        </p:nvSpPr>
        <p:spPr>
          <a:xfrm>
            <a:off x="2333276" y="1444374"/>
            <a:ext cx="2116399" cy="2918069"/>
          </a:xfrm>
          <a:prstGeom prst="rect">
            <a:avLst/>
          </a:prstGeom>
          <a:gradFill>
            <a:gsLst>
              <a:gs pos="40000">
                <a:srgbClr val="040F4C"/>
              </a:gs>
              <a:gs pos="100000">
                <a:srgbClr val="020538">
                  <a:alpha val="0"/>
                </a:srgbClr>
              </a:gs>
            </a:gsLst>
            <a:lin ang="5400000" scaled="1"/>
          </a:gradFill>
          <a:ln w="19050">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Arial" panose="020B0604020202020204" pitchFamily="34" charset="0"/>
              <a:cs typeface="Arial" panose="020B0604020202020204" pitchFamily="34" charset="0"/>
            </a:endParaRPr>
          </a:p>
        </p:txBody>
      </p:sp>
      <p:grpSp>
        <p:nvGrpSpPr>
          <p:cNvPr id="9" name="群組 8">
            <a:extLst>
              <a:ext uri="{FF2B5EF4-FFF2-40B4-BE49-F238E27FC236}">
                <a16:creationId xmlns:a16="http://schemas.microsoft.com/office/drawing/2014/main" id="{1EBC05BC-271A-4C28-B40C-2D802BCD4854}"/>
              </a:ext>
            </a:extLst>
          </p:cNvPr>
          <p:cNvGrpSpPr/>
          <p:nvPr/>
        </p:nvGrpSpPr>
        <p:grpSpPr>
          <a:xfrm>
            <a:off x="7228503" y="2704764"/>
            <a:ext cx="1385451" cy="512990"/>
            <a:chOff x="756833" y="3456247"/>
            <a:chExt cx="1847268" cy="683987"/>
          </a:xfrm>
        </p:grpSpPr>
        <p:cxnSp>
          <p:nvCxnSpPr>
            <p:cNvPr id="47" name="Straight Connector 8">
              <a:extLst>
                <a:ext uri="{FF2B5EF4-FFF2-40B4-BE49-F238E27FC236}">
                  <a16:creationId xmlns:a16="http://schemas.microsoft.com/office/drawing/2014/main" id="{CDBFBC8D-19B8-4FBE-B7E9-552677B684F6}"/>
                </a:ext>
              </a:extLst>
            </p:cNvPr>
            <p:cNvCxnSpPr>
              <a:cxnSpLocks/>
            </p:cNvCxnSpPr>
            <p:nvPr/>
          </p:nvCxnSpPr>
          <p:spPr>
            <a:xfrm flipH="1">
              <a:off x="756833" y="3456902"/>
              <a:ext cx="894878" cy="562769"/>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10">
              <a:extLst>
                <a:ext uri="{FF2B5EF4-FFF2-40B4-BE49-F238E27FC236}">
                  <a16:creationId xmlns:a16="http://schemas.microsoft.com/office/drawing/2014/main" id="{40A0E4D8-292C-4FF5-8865-E826E60D9E41}"/>
                </a:ext>
              </a:extLst>
            </p:cNvPr>
            <p:cNvCxnSpPr>
              <a:cxnSpLocks/>
            </p:cNvCxnSpPr>
            <p:nvPr/>
          </p:nvCxnSpPr>
          <p:spPr>
            <a:xfrm>
              <a:off x="1668084" y="3456247"/>
              <a:ext cx="936017" cy="683987"/>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pic>
        <p:nvPicPr>
          <p:cNvPr id="10" name="圖形 9">
            <a:extLst>
              <a:ext uri="{FF2B5EF4-FFF2-40B4-BE49-F238E27FC236}">
                <a16:creationId xmlns:a16="http://schemas.microsoft.com/office/drawing/2014/main" id="{81D374A7-AE4B-4609-B9B1-06948AAF29DA}"/>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13553" y="3099486"/>
            <a:ext cx="499770" cy="503615"/>
          </a:xfrm>
          <a:prstGeom prst="rect">
            <a:avLst/>
          </a:prstGeom>
        </p:spPr>
      </p:pic>
      <p:pic>
        <p:nvPicPr>
          <p:cNvPr id="11" name="圖形 10">
            <a:extLst>
              <a:ext uri="{FF2B5EF4-FFF2-40B4-BE49-F238E27FC236}">
                <a16:creationId xmlns:a16="http://schemas.microsoft.com/office/drawing/2014/main" id="{928E2A6F-83FF-49BD-A867-D8C72EC297E9}"/>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45078" y="3106704"/>
            <a:ext cx="499770" cy="503615"/>
          </a:xfrm>
          <a:prstGeom prst="rect">
            <a:avLst/>
          </a:prstGeom>
        </p:spPr>
      </p:pic>
      <p:sp>
        <p:nvSpPr>
          <p:cNvPr id="12" name="Rectangle 20">
            <a:extLst>
              <a:ext uri="{FF2B5EF4-FFF2-40B4-BE49-F238E27FC236}">
                <a16:creationId xmlns:a16="http://schemas.microsoft.com/office/drawing/2014/main" id="{C2048C03-4148-4B37-9376-E276DA3B802A}"/>
              </a:ext>
            </a:extLst>
          </p:cNvPr>
          <p:cNvSpPr/>
          <p:nvPr/>
        </p:nvSpPr>
        <p:spPr>
          <a:xfrm>
            <a:off x="8244173" y="3434285"/>
            <a:ext cx="119173" cy="131724"/>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60">
              <a:latin typeface="Arial" panose="020B0604020202020204" pitchFamily="34" charset="0"/>
              <a:cs typeface="Arial" panose="020B0604020202020204" pitchFamily="34" charset="0"/>
            </a:endParaRPr>
          </a:p>
        </p:txBody>
      </p:sp>
      <p:grpSp>
        <p:nvGrpSpPr>
          <p:cNvPr id="13" name="群組 12">
            <a:extLst>
              <a:ext uri="{FF2B5EF4-FFF2-40B4-BE49-F238E27FC236}">
                <a16:creationId xmlns:a16="http://schemas.microsoft.com/office/drawing/2014/main" id="{86386DEC-2585-436E-A279-38F39D4976A7}"/>
              </a:ext>
            </a:extLst>
          </p:cNvPr>
          <p:cNvGrpSpPr/>
          <p:nvPr/>
        </p:nvGrpSpPr>
        <p:grpSpPr>
          <a:xfrm>
            <a:off x="4635162" y="2711980"/>
            <a:ext cx="1892583" cy="905555"/>
            <a:chOff x="346483" y="3456247"/>
            <a:chExt cx="2523443" cy="1207407"/>
          </a:xfrm>
        </p:grpSpPr>
        <p:grpSp>
          <p:nvGrpSpPr>
            <p:cNvPr id="40" name="群組 39">
              <a:extLst>
                <a:ext uri="{FF2B5EF4-FFF2-40B4-BE49-F238E27FC236}">
                  <a16:creationId xmlns:a16="http://schemas.microsoft.com/office/drawing/2014/main" id="{4C90A814-2A39-49D0-973B-DBA39AD946DD}"/>
                </a:ext>
              </a:extLst>
            </p:cNvPr>
            <p:cNvGrpSpPr/>
            <p:nvPr/>
          </p:nvGrpSpPr>
          <p:grpSpPr>
            <a:xfrm>
              <a:off x="756833" y="3456247"/>
              <a:ext cx="1847268" cy="683987"/>
              <a:chOff x="756833" y="3456247"/>
              <a:chExt cx="1847268" cy="683987"/>
            </a:xfrm>
          </p:grpSpPr>
          <p:cxnSp>
            <p:nvCxnSpPr>
              <p:cNvPr id="45" name="Straight Connector 8">
                <a:extLst>
                  <a:ext uri="{FF2B5EF4-FFF2-40B4-BE49-F238E27FC236}">
                    <a16:creationId xmlns:a16="http://schemas.microsoft.com/office/drawing/2014/main" id="{654C092C-B816-416E-B6DD-A72CD531456F}"/>
                  </a:ext>
                </a:extLst>
              </p:cNvPr>
              <p:cNvCxnSpPr>
                <a:cxnSpLocks/>
              </p:cNvCxnSpPr>
              <p:nvPr/>
            </p:nvCxnSpPr>
            <p:spPr>
              <a:xfrm flipH="1">
                <a:off x="756833" y="3456902"/>
                <a:ext cx="894878" cy="562769"/>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10">
                <a:extLst>
                  <a:ext uri="{FF2B5EF4-FFF2-40B4-BE49-F238E27FC236}">
                    <a16:creationId xmlns:a16="http://schemas.microsoft.com/office/drawing/2014/main" id="{43D06D36-2F1E-4316-A934-5119FBE83B62}"/>
                  </a:ext>
                </a:extLst>
              </p:cNvPr>
              <p:cNvCxnSpPr>
                <a:cxnSpLocks/>
              </p:cNvCxnSpPr>
              <p:nvPr/>
            </p:nvCxnSpPr>
            <p:spPr>
              <a:xfrm>
                <a:off x="1668084" y="3456247"/>
                <a:ext cx="936017" cy="683987"/>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pic>
          <p:nvPicPr>
            <p:cNvPr id="41" name="圖形 40">
              <a:extLst>
                <a:ext uri="{FF2B5EF4-FFF2-40B4-BE49-F238E27FC236}">
                  <a16:creationId xmlns:a16="http://schemas.microsoft.com/office/drawing/2014/main" id="{0DE445AB-47E8-4B96-8586-539520DB4444}"/>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203566" y="3982545"/>
              <a:ext cx="666360" cy="671486"/>
            </a:xfrm>
            <a:prstGeom prst="rect">
              <a:avLst/>
            </a:prstGeom>
          </p:spPr>
        </p:pic>
        <p:pic>
          <p:nvPicPr>
            <p:cNvPr id="42" name="圖形 41">
              <a:extLst>
                <a:ext uri="{FF2B5EF4-FFF2-40B4-BE49-F238E27FC236}">
                  <a16:creationId xmlns:a16="http://schemas.microsoft.com/office/drawing/2014/main" id="{833C938F-379E-4A00-BBA6-5457481D7ED7}"/>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12267" y="3992168"/>
              <a:ext cx="666360" cy="671486"/>
            </a:xfrm>
            <a:prstGeom prst="rect">
              <a:avLst/>
            </a:prstGeom>
          </p:spPr>
        </p:pic>
        <p:sp>
          <p:nvSpPr>
            <p:cNvPr id="43" name="Rectangle 18">
              <a:extLst>
                <a:ext uri="{FF2B5EF4-FFF2-40B4-BE49-F238E27FC236}">
                  <a16:creationId xmlns:a16="http://schemas.microsoft.com/office/drawing/2014/main" id="{8C855EA8-D374-413F-A7D2-4295A2F0BA49}"/>
                </a:ext>
              </a:extLst>
            </p:cNvPr>
            <p:cNvSpPr/>
            <p:nvPr/>
          </p:nvSpPr>
          <p:spPr>
            <a:xfrm>
              <a:off x="346483" y="4455144"/>
              <a:ext cx="158897" cy="175632"/>
            </a:xfrm>
            <a:prstGeom prst="rect">
              <a:avLst/>
            </a:prstGeom>
            <a:solidFill>
              <a:srgbClr val="FF0066"/>
            </a:solidFill>
            <a:ln>
              <a:solidFill>
                <a:srgbClr val="9900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60">
                <a:latin typeface="Arial" panose="020B0604020202020204" pitchFamily="34" charset="0"/>
                <a:cs typeface="Arial" panose="020B0604020202020204" pitchFamily="34" charset="0"/>
              </a:endParaRPr>
            </a:p>
          </p:txBody>
        </p:sp>
        <p:sp>
          <p:nvSpPr>
            <p:cNvPr id="44" name="Rectangle 20">
              <a:extLst>
                <a:ext uri="{FF2B5EF4-FFF2-40B4-BE49-F238E27FC236}">
                  <a16:creationId xmlns:a16="http://schemas.microsoft.com/office/drawing/2014/main" id="{DA631CD2-C2E0-4DAC-92A4-EA9F9ED86760}"/>
                </a:ext>
              </a:extLst>
            </p:cNvPr>
            <p:cNvSpPr/>
            <p:nvPr/>
          </p:nvSpPr>
          <p:spPr>
            <a:xfrm>
              <a:off x="2077030" y="4434236"/>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60">
                <a:latin typeface="Arial" panose="020B0604020202020204" pitchFamily="34" charset="0"/>
                <a:cs typeface="Arial" panose="020B0604020202020204" pitchFamily="34" charset="0"/>
              </a:endParaRPr>
            </a:p>
          </p:txBody>
        </p:sp>
      </p:grpSp>
      <p:grpSp>
        <p:nvGrpSpPr>
          <p:cNvPr id="14" name="群組 13">
            <a:extLst>
              <a:ext uri="{FF2B5EF4-FFF2-40B4-BE49-F238E27FC236}">
                <a16:creationId xmlns:a16="http://schemas.microsoft.com/office/drawing/2014/main" id="{5CA782A3-FA3E-4C92-94B8-68E1AF171CFE}"/>
              </a:ext>
            </a:extLst>
          </p:cNvPr>
          <p:cNvGrpSpPr/>
          <p:nvPr/>
        </p:nvGrpSpPr>
        <p:grpSpPr>
          <a:xfrm>
            <a:off x="2425284" y="2725768"/>
            <a:ext cx="1885718" cy="905555"/>
            <a:chOff x="355636" y="3456247"/>
            <a:chExt cx="2514290" cy="1207407"/>
          </a:xfrm>
        </p:grpSpPr>
        <p:grpSp>
          <p:nvGrpSpPr>
            <p:cNvPr id="33" name="群組 32">
              <a:extLst>
                <a:ext uri="{FF2B5EF4-FFF2-40B4-BE49-F238E27FC236}">
                  <a16:creationId xmlns:a16="http://schemas.microsoft.com/office/drawing/2014/main" id="{0BF0E64A-B2C2-40C9-AAB4-323DE92AA838}"/>
                </a:ext>
              </a:extLst>
            </p:cNvPr>
            <p:cNvGrpSpPr/>
            <p:nvPr/>
          </p:nvGrpSpPr>
          <p:grpSpPr>
            <a:xfrm>
              <a:off x="756833" y="3456247"/>
              <a:ext cx="1847268" cy="683987"/>
              <a:chOff x="756833" y="3456247"/>
              <a:chExt cx="1847268" cy="683987"/>
            </a:xfrm>
          </p:grpSpPr>
          <p:cxnSp>
            <p:nvCxnSpPr>
              <p:cNvPr id="38" name="Straight Connector 8">
                <a:extLst>
                  <a:ext uri="{FF2B5EF4-FFF2-40B4-BE49-F238E27FC236}">
                    <a16:creationId xmlns:a16="http://schemas.microsoft.com/office/drawing/2014/main" id="{AA854068-CB27-4778-9850-BBC6F4A701BB}"/>
                  </a:ext>
                </a:extLst>
              </p:cNvPr>
              <p:cNvCxnSpPr>
                <a:cxnSpLocks/>
              </p:cNvCxnSpPr>
              <p:nvPr/>
            </p:nvCxnSpPr>
            <p:spPr>
              <a:xfrm flipH="1">
                <a:off x="756833" y="3456902"/>
                <a:ext cx="894878" cy="562769"/>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10">
                <a:extLst>
                  <a:ext uri="{FF2B5EF4-FFF2-40B4-BE49-F238E27FC236}">
                    <a16:creationId xmlns:a16="http://schemas.microsoft.com/office/drawing/2014/main" id="{97157DA9-D15E-4EFE-9A9B-D90B179B7E15}"/>
                  </a:ext>
                </a:extLst>
              </p:cNvPr>
              <p:cNvCxnSpPr>
                <a:cxnSpLocks/>
              </p:cNvCxnSpPr>
              <p:nvPr/>
            </p:nvCxnSpPr>
            <p:spPr>
              <a:xfrm>
                <a:off x="1668084" y="3456247"/>
                <a:ext cx="936017" cy="683987"/>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pic>
          <p:nvPicPr>
            <p:cNvPr id="34" name="圖形 33">
              <a:extLst>
                <a:ext uri="{FF2B5EF4-FFF2-40B4-BE49-F238E27FC236}">
                  <a16:creationId xmlns:a16="http://schemas.microsoft.com/office/drawing/2014/main" id="{955736E6-8ECB-48F4-A196-43D7AF97380A}"/>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203566" y="3982545"/>
              <a:ext cx="666360" cy="671486"/>
            </a:xfrm>
            <a:prstGeom prst="rect">
              <a:avLst/>
            </a:prstGeom>
          </p:spPr>
        </p:pic>
        <p:pic>
          <p:nvPicPr>
            <p:cNvPr id="35" name="圖形 34">
              <a:extLst>
                <a:ext uri="{FF2B5EF4-FFF2-40B4-BE49-F238E27FC236}">
                  <a16:creationId xmlns:a16="http://schemas.microsoft.com/office/drawing/2014/main" id="{D921DC05-6451-4C54-993B-BB307387774D}"/>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12267" y="3992168"/>
              <a:ext cx="666360" cy="671486"/>
            </a:xfrm>
            <a:prstGeom prst="rect">
              <a:avLst/>
            </a:prstGeom>
          </p:spPr>
        </p:pic>
        <p:sp>
          <p:nvSpPr>
            <p:cNvPr id="36" name="Rectangle 18">
              <a:extLst>
                <a:ext uri="{FF2B5EF4-FFF2-40B4-BE49-F238E27FC236}">
                  <a16:creationId xmlns:a16="http://schemas.microsoft.com/office/drawing/2014/main" id="{D75055D2-716A-4E73-B4F0-9C80DA4E3107}"/>
                </a:ext>
              </a:extLst>
            </p:cNvPr>
            <p:cNvSpPr/>
            <p:nvPr/>
          </p:nvSpPr>
          <p:spPr>
            <a:xfrm>
              <a:off x="355636" y="4455899"/>
              <a:ext cx="158897" cy="175632"/>
            </a:xfrm>
            <a:prstGeom prst="rect">
              <a:avLst/>
            </a:prstGeom>
            <a:solidFill>
              <a:srgbClr val="FF0066"/>
            </a:solidFill>
            <a:ln>
              <a:solidFill>
                <a:srgbClr val="9900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60">
                <a:latin typeface="Arial" panose="020B0604020202020204" pitchFamily="34" charset="0"/>
                <a:cs typeface="Arial" panose="020B0604020202020204" pitchFamily="34" charset="0"/>
              </a:endParaRPr>
            </a:p>
          </p:txBody>
        </p:sp>
        <p:sp>
          <p:nvSpPr>
            <p:cNvPr id="37" name="Rectangle 20">
              <a:extLst>
                <a:ext uri="{FF2B5EF4-FFF2-40B4-BE49-F238E27FC236}">
                  <a16:creationId xmlns:a16="http://schemas.microsoft.com/office/drawing/2014/main" id="{B8140258-7DBB-406D-816A-C968EC42EBE3}"/>
                </a:ext>
              </a:extLst>
            </p:cNvPr>
            <p:cNvSpPr/>
            <p:nvPr/>
          </p:nvSpPr>
          <p:spPr>
            <a:xfrm>
              <a:off x="2086183" y="4434991"/>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60">
                <a:latin typeface="Arial" panose="020B0604020202020204" pitchFamily="34" charset="0"/>
                <a:cs typeface="Arial" panose="020B0604020202020204" pitchFamily="34" charset="0"/>
              </a:endParaRPr>
            </a:p>
          </p:txBody>
        </p:sp>
      </p:grpSp>
      <p:sp>
        <p:nvSpPr>
          <p:cNvPr id="15" name="Rectangle 12">
            <a:extLst>
              <a:ext uri="{FF2B5EF4-FFF2-40B4-BE49-F238E27FC236}">
                <a16:creationId xmlns:a16="http://schemas.microsoft.com/office/drawing/2014/main" id="{EEA8F8CA-26A5-4F46-8611-FE54A2625C64}"/>
              </a:ext>
            </a:extLst>
          </p:cNvPr>
          <p:cNvSpPr/>
          <p:nvPr/>
        </p:nvSpPr>
        <p:spPr>
          <a:xfrm>
            <a:off x="2650911" y="2370779"/>
            <a:ext cx="1492856" cy="365420"/>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a:solidFill>
                  <a:schemeClr val="tx1"/>
                </a:solidFill>
                <a:latin typeface="Arial" panose="020B0604020202020204" pitchFamily="34" charset="0"/>
                <a:cs typeface="Arial" panose="020B0604020202020204" pitchFamily="34" charset="0"/>
              </a:rPr>
              <a:t>ZFS RAID</a:t>
            </a:r>
          </a:p>
        </p:txBody>
      </p:sp>
      <p:sp>
        <p:nvSpPr>
          <p:cNvPr id="16" name="Rectangle 13">
            <a:extLst>
              <a:ext uri="{FF2B5EF4-FFF2-40B4-BE49-F238E27FC236}">
                <a16:creationId xmlns:a16="http://schemas.microsoft.com/office/drawing/2014/main" id="{B7D8ACF6-6854-4BDF-B90F-EBB083180AE9}"/>
              </a:ext>
            </a:extLst>
          </p:cNvPr>
          <p:cNvSpPr/>
          <p:nvPr/>
        </p:nvSpPr>
        <p:spPr>
          <a:xfrm>
            <a:off x="2650911" y="1687587"/>
            <a:ext cx="1492856" cy="365984"/>
          </a:xfrm>
          <a:prstGeom prst="rect">
            <a:avLst/>
          </a:prstGeom>
          <a:solidFill>
            <a:srgbClr val="EE6D2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a:solidFill>
                  <a:schemeClr val="bg1"/>
                </a:solidFill>
                <a:latin typeface="Arial" panose="020B0604020202020204" pitchFamily="34" charset="0"/>
                <a:cs typeface="Arial" panose="020B0604020202020204" pitchFamily="34" charset="0"/>
              </a:rPr>
              <a:t>Application</a:t>
            </a:r>
          </a:p>
        </p:txBody>
      </p:sp>
      <p:cxnSp>
        <p:nvCxnSpPr>
          <p:cNvPr id="17" name="Straight Connector 17">
            <a:extLst>
              <a:ext uri="{FF2B5EF4-FFF2-40B4-BE49-F238E27FC236}">
                <a16:creationId xmlns:a16="http://schemas.microsoft.com/office/drawing/2014/main" id="{9AF3A77F-68F2-4E7A-A502-795448890FDB}"/>
              </a:ext>
            </a:extLst>
          </p:cNvPr>
          <p:cNvCxnSpPr>
            <a:cxnSpLocks/>
            <a:stCxn id="16" idx="2"/>
            <a:endCxn id="15" idx="0"/>
          </p:cNvCxnSpPr>
          <p:nvPr/>
        </p:nvCxnSpPr>
        <p:spPr>
          <a:xfrm>
            <a:off x="3397339" y="2053570"/>
            <a:ext cx="0" cy="317208"/>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8" name="Rectangle 21">
            <a:extLst>
              <a:ext uri="{FF2B5EF4-FFF2-40B4-BE49-F238E27FC236}">
                <a16:creationId xmlns:a16="http://schemas.microsoft.com/office/drawing/2014/main" id="{B1550217-B3F6-42FE-AE51-14348D2690A0}"/>
              </a:ext>
            </a:extLst>
          </p:cNvPr>
          <p:cNvSpPr/>
          <p:nvPr/>
        </p:nvSpPr>
        <p:spPr>
          <a:xfrm>
            <a:off x="2785283" y="2651844"/>
            <a:ext cx="119173" cy="131724"/>
          </a:xfrm>
          <a:prstGeom prst="rect">
            <a:avLst/>
          </a:prstGeom>
          <a:solidFill>
            <a:srgbClr val="FF0066"/>
          </a:solidFill>
          <a:ln>
            <a:solidFill>
              <a:srgbClr val="9900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b="1">
              <a:latin typeface="Arial" panose="020B0604020202020204" pitchFamily="34" charset="0"/>
              <a:cs typeface="Arial" panose="020B0604020202020204" pitchFamily="34" charset="0"/>
            </a:endParaRPr>
          </a:p>
        </p:txBody>
      </p:sp>
      <p:pic>
        <p:nvPicPr>
          <p:cNvPr id="19" name="Graphic 33" descr="Warning">
            <a:extLst>
              <a:ext uri="{FF2B5EF4-FFF2-40B4-BE49-F238E27FC236}">
                <a16:creationId xmlns:a16="http://schemas.microsoft.com/office/drawing/2014/main" id="{ABBAD159-08F4-4F61-AF18-5D63A40155ED}"/>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337834" y="2696651"/>
            <a:ext cx="446373" cy="446373"/>
          </a:xfrm>
          <a:prstGeom prst="rect">
            <a:avLst/>
          </a:prstGeom>
        </p:spPr>
      </p:pic>
      <p:sp>
        <p:nvSpPr>
          <p:cNvPr id="20" name="Rectangle 25">
            <a:extLst>
              <a:ext uri="{FF2B5EF4-FFF2-40B4-BE49-F238E27FC236}">
                <a16:creationId xmlns:a16="http://schemas.microsoft.com/office/drawing/2014/main" id="{2ADA8295-886F-4CF5-9F91-169FF2371740}"/>
              </a:ext>
            </a:extLst>
          </p:cNvPr>
          <p:cNvSpPr/>
          <p:nvPr/>
        </p:nvSpPr>
        <p:spPr>
          <a:xfrm>
            <a:off x="4873479" y="2370779"/>
            <a:ext cx="1492856" cy="365420"/>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a:solidFill>
                  <a:schemeClr val="tx1"/>
                </a:solidFill>
                <a:latin typeface="Arial" panose="020B0604020202020204" pitchFamily="34" charset="0"/>
                <a:cs typeface="Arial" panose="020B0604020202020204" pitchFamily="34" charset="0"/>
              </a:rPr>
              <a:t>ZFS </a:t>
            </a:r>
            <a:r>
              <a:rPr lang="en-US" altLang="zh-TW" sz="1400" b="1">
                <a:solidFill>
                  <a:schemeClr val="tx1"/>
                </a:solidFill>
                <a:latin typeface="Arial" panose="020B0604020202020204" pitchFamily="34" charset="0"/>
                <a:cs typeface="Arial" panose="020B0604020202020204" pitchFamily="34" charset="0"/>
              </a:rPr>
              <a:t>RAID</a:t>
            </a:r>
            <a:endParaRPr lang="en-US" sz="1400" b="1">
              <a:solidFill>
                <a:schemeClr val="tx1"/>
              </a:solidFill>
              <a:latin typeface="Arial" panose="020B0604020202020204" pitchFamily="34" charset="0"/>
              <a:cs typeface="Arial" panose="020B0604020202020204" pitchFamily="34" charset="0"/>
            </a:endParaRPr>
          </a:p>
        </p:txBody>
      </p:sp>
      <p:sp>
        <p:nvSpPr>
          <p:cNvPr id="21" name="Rectangle 26">
            <a:extLst>
              <a:ext uri="{FF2B5EF4-FFF2-40B4-BE49-F238E27FC236}">
                <a16:creationId xmlns:a16="http://schemas.microsoft.com/office/drawing/2014/main" id="{180530C8-07F8-44CB-9F1E-260AA4E14419}"/>
              </a:ext>
            </a:extLst>
          </p:cNvPr>
          <p:cNvSpPr/>
          <p:nvPr/>
        </p:nvSpPr>
        <p:spPr>
          <a:xfrm>
            <a:off x="4873479" y="1687587"/>
            <a:ext cx="1492856" cy="365984"/>
          </a:xfrm>
          <a:prstGeom prst="rect">
            <a:avLst/>
          </a:prstGeom>
          <a:solidFill>
            <a:srgbClr val="EE6D2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a:solidFill>
                  <a:schemeClr val="bg1"/>
                </a:solidFill>
                <a:latin typeface="Arial" panose="020B0604020202020204" pitchFamily="34" charset="0"/>
                <a:cs typeface="Arial" panose="020B0604020202020204" pitchFamily="34" charset="0"/>
              </a:rPr>
              <a:t>Application</a:t>
            </a:r>
          </a:p>
        </p:txBody>
      </p:sp>
      <p:cxnSp>
        <p:nvCxnSpPr>
          <p:cNvPr id="22" name="Straight Connector 30">
            <a:extLst>
              <a:ext uri="{FF2B5EF4-FFF2-40B4-BE49-F238E27FC236}">
                <a16:creationId xmlns:a16="http://schemas.microsoft.com/office/drawing/2014/main" id="{D896B05C-5B69-4F7C-983C-CB270417F66C}"/>
              </a:ext>
            </a:extLst>
          </p:cNvPr>
          <p:cNvCxnSpPr>
            <a:cxnSpLocks/>
            <a:stCxn id="21" idx="2"/>
            <a:endCxn id="20" idx="0"/>
          </p:cNvCxnSpPr>
          <p:nvPr/>
        </p:nvCxnSpPr>
        <p:spPr>
          <a:xfrm>
            <a:off x="5619907" y="2053570"/>
            <a:ext cx="0" cy="317208"/>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3" name="Rectangle 36">
            <a:extLst>
              <a:ext uri="{FF2B5EF4-FFF2-40B4-BE49-F238E27FC236}">
                <a16:creationId xmlns:a16="http://schemas.microsoft.com/office/drawing/2014/main" id="{301E3C2A-1FA6-4EE4-9122-6D359864C595}"/>
              </a:ext>
            </a:extLst>
          </p:cNvPr>
          <p:cNvSpPr/>
          <p:nvPr/>
        </p:nvSpPr>
        <p:spPr>
          <a:xfrm>
            <a:off x="5026838" y="2651844"/>
            <a:ext cx="119173" cy="131724"/>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b="1">
              <a:latin typeface="Arial" panose="020B0604020202020204" pitchFamily="34" charset="0"/>
              <a:cs typeface="Arial" panose="020B0604020202020204" pitchFamily="34" charset="0"/>
            </a:endParaRPr>
          </a:p>
        </p:txBody>
      </p:sp>
      <p:cxnSp>
        <p:nvCxnSpPr>
          <p:cNvPr id="24" name="Straight Connector 39">
            <a:extLst>
              <a:ext uri="{FF2B5EF4-FFF2-40B4-BE49-F238E27FC236}">
                <a16:creationId xmlns:a16="http://schemas.microsoft.com/office/drawing/2014/main" id="{08A417FA-E8BB-47C0-AAFF-7E034D14DF6B}"/>
              </a:ext>
            </a:extLst>
          </p:cNvPr>
          <p:cNvCxnSpPr>
            <a:cxnSpLocks/>
          </p:cNvCxnSpPr>
          <p:nvPr/>
        </p:nvCxnSpPr>
        <p:spPr>
          <a:xfrm>
            <a:off x="5176384" y="2812281"/>
            <a:ext cx="756687" cy="699053"/>
          </a:xfrm>
          <a:prstGeom prst="line">
            <a:avLst/>
          </a:prstGeom>
          <a:ln w="22860">
            <a:solidFill>
              <a:srgbClr val="00FF99"/>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Rectangle 40">
            <a:extLst>
              <a:ext uri="{FF2B5EF4-FFF2-40B4-BE49-F238E27FC236}">
                <a16:creationId xmlns:a16="http://schemas.microsoft.com/office/drawing/2014/main" id="{4D10A109-F5A3-4D38-9477-A2CDA886B580}"/>
              </a:ext>
            </a:extLst>
          </p:cNvPr>
          <p:cNvSpPr/>
          <p:nvPr/>
        </p:nvSpPr>
        <p:spPr>
          <a:xfrm>
            <a:off x="7154226" y="2370779"/>
            <a:ext cx="1492856" cy="365420"/>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a:solidFill>
                  <a:schemeClr val="tx1"/>
                </a:solidFill>
                <a:latin typeface="Arial" panose="020B0604020202020204" pitchFamily="34" charset="0"/>
                <a:cs typeface="Arial" panose="020B0604020202020204" pitchFamily="34" charset="0"/>
              </a:rPr>
              <a:t>ZFS </a:t>
            </a:r>
            <a:r>
              <a:rPr lang="en-US" altLang="zh-TW" sz="1400" b="1">
                <a:solidFill>
                  <a:schemeClr val="tx1"/>
                </a:solidFill>
                <a:latin typeface="Arial" panose="020B0604020202020204" pitchFamily="34" charset="0"/>
                <a:cs typeface="Arial" panose="020B0604020202020204" pitchFamily="34" charset="0"/>
              </a:rPr>
              <a:t>RAID</a:t>
            </a:r>
            <a:endParaRPr lang="en-US" sz="1400" b="1">
              <a:solidFill>
                <a:schemeClr val="tx1"/>
              </a:solidFill>
              <a:latin typeface="Arial" panose="020B0604020202020204" pitchFamily="34" charset="0"/>
              <a:cs typeface="Arial" panose="020B0604020202020204" pitchFamily="34" charset="0"/>
            </a:endParaRPr>
          </a:p>
        </p:txBody>
      </p:sp>
      <p:sp>
        <p:nvSpPr>
          <p:cNvPr id="26" name="Rectangle 41">
            <a:extLst>
              <a:ext uri="{FF2B5EF4-FFF2-40B4-BE49-F238E27FC236}">
                <a16:creationId xmlns:a16="http://schemas.microsoft.com/office/drawing/2014/main" id="{552D5A88-72E3-44CC-8EB8-DB591EB395C9}"/>
              </a:ext>
            </a:extLst>
          </p:cNvPr>
          <p:cNvSpPr/>
          <p:nvPr/>
        </p:nvSpPr>
        <p:spPr>
          <a:xfrm>
            <a:off x="7154226" y="1687587"/>
            <a:ext cx="1492856" cy="365984"/>
          </a:xfrm>
          <a:prstGeom prst="rect">
            <a:avLst/>
          </a:prstGeom>
          <a:solidFill>
            <a:srgbClr val="EE6D2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a:solidFill>
                  <a:schemeClr val="bg1"/>
                </a:solidFill>
                <a:latin typeface="Arial" panose="020B0604020202020204" pitchFamily="34" charset="0"/>
                <a:cs typeface="Arial" panose="020B0604020202020204" pitchFamily="34" charset="0"/>
              </a:rPr>
              <a:t>Application</a:t>
            </a:r>
          </a:p>
        </p:txBody>
      </p:sp>
      <p:cxnSp>
        <p:nvCxnSpPr>
          <p:cNvPr id="27" name="Straight Connector 45">
            <a:extLst>
              <a:ext uri="{FF2B5EF4-FFF2-40B4-BE49-F238E27FC236}">
                <a16:creationId xmlns:a16="http://schemas.microsoft.com/office/drawing/2014/main" id="{A0BA2A72-B78E-495F-BA40-DF4441F9DA99}"/>
              </a:ext>
            </a:extLst>
          </p:cNvPr>
          <p:cNvCxnSpPr>
            <a:cxnSpLocks/>
            <a:stCxn id="26" idx="2"/>
            <a:endCxn id="25" idx="0"/>
          </p:cNvCxnSpPr>
          <p:nvPr/>
        </p:nvCxnSpPr>
        <p:spPr>
          <a:xfrm>
            <a:off x="7900654" y="2053570"/>
            <a:ext cx="0" cy="317208"/>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8" name="Rectangle 46">
            <a:extLst>
              <a:ext uri="{FF2B5EF4-FFF2-40B4-BE49-F238E27FC236}">
                <a16:creationId xmlns:a16="http://schemas.microsoft.com/office/drawing/2014/main" id="{E5FA63D9-2DA2-4F37-A643-8771F9604355}"/>
              </a:ext>
            </a:extLst>
          </p:cNvPr>
          <p:cNvSpPr/>
          <p:nvPr/>
        </p:nvSpPr>
        <p:spPr>
          <a:xfrm>
            <a:off x="6949769" y="3451208"/>
            <a:ext cx="119173" cy="131724"/>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60">
              <a:latin typeface="Arial" panose="020B0604020202020204" pitchFamily="34" charset="0"/>
              <a:cs typeface="Arial" panose="020B0604020202020204" pitchFamily="34" charset="0"/>
            </a:endParaRPr>
          </a:p>
        </p:txBody>
      </p:sp>
      <p:cxnSp>
        <p:nvCxnSpPr>
          <p:cNvPr id="29" name="Straight Connector 49">
            <a:extLst>
              <a:ext uri="{FF2B5EF4-FFF2-40B4-BE49-F238E27FC236}">
                <a16:creationId xmlns:a16="http://schemas.microsoft.com/office/drawing/2014/main" id="{9EEC6DC0-894F-4227-8B04-72B9DD353FA3}"/>
              </a:ext>
            </a:extLst>
          </p:cNvPr>
          <p:cNvCxnSpPr>
            <a:cxnSpLocks/>
            <a:stCxn id="28" idx="0"/>
            <a:endCxn id="32" idx="2"/>
          </p:cNvCxnSpPr>
          <p:nvPr/>
        </p:nvCxnSpPr>
        <p:spPr>
          <a:xfrm flipV="1">
            <a:off x="7009355" y="2791631"/>
            <a:ext cx="320734" cy="659578"/>
          </a:xfrm>
          <a:prstGeom prst="line">
            <a:avLst/>
          </a:prstGeom>
          <a:ln w="22860">
            <a:solidFill>
              <a:srgbClr val="00FF99"/>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0" name="Rectangle 52">
            <a:extLst>
              <a:ext uri="{FF2B5EF4-FFF2-40B4-BE49-F238E27FC236}">
                <a16:creationId xmlns:a16="http://schemas.microsoft.com/office/drawing/2014/main" id="{5BBF007A-62F2-4A91-849F-F66B5B9AFA1A}"/>
              </a:ext>
            </a:extLst>
          </p:cNvPr>
          <p:cNvSpPr/>
          <p:nvPr/>
        </p:nvSpPr>
        <p:spPr>
          <a:xfrm>
            <a:off x="7294963" y="2134433"/>
            <a:ext cx="119173" cy="131724"/>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b="1">
              <a:latin typeface="Arial" panose="020B0604020202020204" pitchFamily="34" charset="0"/>
              <a:cs typeface="Arial" panose="020B0604020202020204" pitchFamily="34" charset="0"/>
            </a:endParaRPr>
          </a:p>
        </p:txBody>
      </p:sp>
      <p:cxnSp>
        <p:nvCxnSpPr>
          <p:cNvPr id="31" name="Straight Connector 53">
            <a:extLst>
              <a:ext uri="{FF2B5EF4-FFF2-40B4-BE49-F238E27FC236}">
                <a16:creationId xmlns:a16="http://schemas.microsoft.com/office/drawing/2014/main" id="{40F3279F-75D1-491A-A35F-AAC95FA8AD78}"/>
              </a:ext>
            </a:extLst>
          </p:cNvPr>
          <p:cNvCxnSpPr>
            <a:cxnSpLocks/>
          </p:cNvCxnSpPr>
          <p:nvPr/>
        </p:nvCxnSpPr>
        <p:spPr>
          <a:xfrm>
            <a:off x="7347899" y="1620436"/>
            <a:ext cx="1" cy="537700"/>
          </a:xfrm>
          <a:prstGeom prst="line">
            <a:avLst/>
          </a:prstGeom>
          <a:ln w="22860">
            <a:solidFill>
              <a:srgbClr val="00FF99"/>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Rectangle 52">
            <a:extLst>
              <a:ext uri="{FF2B5EF4-FFF2-40B4-BE49-F238E27FC236}">
                <a16:creationId xmlns:a16="http://schemas.microsoft.com/office/drawing/2014/main" id="{48939CA5-1421-4CCA-A3EF-D7064DD2FA3D}"/>
              </a:ext>
            </a:extLst>
          </p:cNvPr>
          <p:cNvSpPr/>
          <p:nvPr/>
        </p:nvSpPr>
        <p:spPr>
          <a:xfrm>
            <a:off x="7270502" y="2659906"/>
            <a:ext cx="119173" cy="131724"/>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b="1">
              <a:latin typeface="Arial" panose="020B0604020202020204" pitchFamily="34" charset="0"/>
              <a:cs typeface="Arial" panose="020B0604020202020204" pitchFamily="34" charset="0"/>
            </a:endParaRPr>
          </a:p>
        </p:txBody>
      </p:sp>
      <p:pic>
        <p:nvPicPr>
          <p:cNvPr id="50" name="圖形 49">
            <a:extLst>
              <a:ext uri="{FF2B5EF4-FFF2-40B4-BE49-F238E27FC236}">
                <a16:creationId xmlns:a16="http://schemas.microsoft.com/office/drawing/2014/main" id="{722D8612-7445-4B6A-97D2-BF722FF14CA1}"/>
              </a:ext>
            </a:extLst>
          </p:cNvPr>
          <p:cNvPicPr>
            <a:picLocks noChangeAspect="1"/>
          </p:cNvPicPr>
          <p:nvPr/>
        </p:nvPicPr>
        <p:blipFill rotWithShape="1">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rcRect l="12317" r="11949"/>
          <a:stretch/>
        </p:blipFill>
        <p:spPr>
          <a:xfrm>
            <a:off x="2840741" y="4211120"/>
            <a:ext cx="6092925" cy="632662"/>
          </a:xfrm>
          <a:prstGeom prst="rect">
            <a:avLst/>
          </a:prstGeom>
        </p:spPr>
      </p:pic>
      <p:sp>
        <p:nvSpPr>
          <p:cNvPr id="7" name="TextBox 4">
            <a:extLst>
              <a:ext uri="{FF2B5EF4-FFF2-40B4-BE49-F238E27FC236}">
                <a16:creationId xmlns:a16="http://schemas.microsoft.com/office/drawing/2014/main" id="{01E79DD0-C6DE-4096-B0BB-3B7A76171CB2}"/>
              </a:ext>
            </a:extLst>
          </p:cNvPr>
          <p:cNvSpPr txBox="1"/>
          <p:nvPr/>
        </p:nvSpPr>
        <p:spPr>
          <a:xfrm>
            <a:off x="2933443" y="4325579"/>
            <a:ext cx="5991704" cy="561692"/>
          </a:xfrm>
          <a:prstGeom prst="rect">
            <a:avLst/>
          </a:prstGeom>
          <a:noFill/>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altLang="zh-CN" sz="1600">
                <a:solidFill>
                  <a:schemeClr val="bg1"/>
                </a:solidFill>
                <a:latin typeface="Arial" panose="020B0604020202020204" pitchFamily="34" charset="0"/>
                <a:cs typeface="Arial" panose="020B0604020202020204" pitchFamily="34" charset="0"/>
                <a:sym typeface="Arial" panose="020B0604020202020204" pitchFamily="34" charset="0"/>
              </a:rPr>
              <a:t>Avoid data silent corruption that occurred on running system</a:t>
            </a:r>
            <a:endParaRPr lang="zh-TW" altLang="en-US" sz="1600">
              <a:solidFill>
                <a:schemeClr val="bg1"/>
              </a:solidFill>
              <a:latin typeface="Arial" panose="020B0604020202020204" pitchFamily="34" charset="0"/>
              <a:ea typeface="Microsoft JhengHei"/>
              <a:cs typeface="Arial" panose="020B0604020202020204" pitchFamily="34" charset="0"/>
            </a:endParaRPr>
          </a:p>
          <a:p>
            <a:pPr algn="ctr"/>
            <a:endParaRPr lang="zh-CN" altLang="en-US" sz="1600">
              <a:solidFill>
                <a:schemeClr val="bg1"/>
              </a:solidFill>
              <a:latin typeface="Arial" panose="020B0604020202020204" pitchFamily="34" charset="0"/>
              <a:ea typeface="Microsoft JhengHei"/>
              <a:cs typeface="Arial" panose="020B0604020202020204" pitchFamily="34" charset="0"/>
            </a:endParaRPr>
          </a:p>
        </p:txBody>
      </p:sp>
    </p:spTree>
    <p:extLst>
      <p:ext uri="{BB962C8B-B14F-4D97-AF65-F5344CB8AC3E}">
        <p14:creationId xmlns:p14="http://schemas.microsoft.com/office/powerpoint/2010/main" val="1213155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78B4E34-F3C1-46CD-A68C-D223FAFA90D9}"/>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62365" y="3389948"/>
            <a:ext cx="3242565" cy="604896"/>
          </a:xfrm>
          <a:prstGeom prst="rect">
            <a:avLst/>
          </a:prstGeom>
        </p:spPr>
      </p:pic>
      <p:pic>
        <p:nvPicPr>
          <p:cNvPr id="7" name="圖形 6">
            <a:extLst>
              <a:ext uri="{FF2B5EF4-FFF2-40B4-BE49-F238E27FC236}">
                <a16:creationId xmlns:a16="http://schemas.microsoft.com/office/drawing/2014/main" id="{49E2BD62-720B-49D5-8D56-9BD62516F405}"/>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44185" y="2356788"/>
            <a:ext cx="3242565" cy="604896"/>
          </a:xfrm>
          <a:prstGeom prst="rect">
            <a:avLst/>
          </a:prstGeom>
        </p:spPr>
      </p:pic>
      <p:pic>
        <p:nvPicPr>
          <p:cNvPr id="6" name="圖形 5">
            <a:extLst>
              <a:ext uri="{FF2B5EF4-FFF2-40B4-BE49-F238E27FC236}">
                <a16:creationId xmlns:a16="http://schemas.microsoft.com/office/drawing/2014/main" id="{72C0DC62-00D6-48AB-B760-C0EA27AF49F2}"/>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44185" y="1466374"/>
            <a:ext cx="3242565" cy="604896"/>
          </a:xfrm>
          <a:prstGeom prst="rect">
            <a:avLst/>
          </a:prstGeom>
        </p:spPr>
      </p:pic>
      <p:sp>
        <p:nvSpPr>
          <p:cNvPr id="76" name="Rectangle 3">
            <a:extLst>
              <a:ext uri="{FF2B5EF4-FFF2-40B4-BE49-F238E27FC236}">
                <a16:creationId xmlns:a16="http://schemas.microsoft.com/office/drawing/2014/main" id="{3D014A53-D7F4-4EA4-8F6A-760D47949697}"/>
              </a:ext>
            </a:extLst>
          </p:cNvPr>
          <p:cNvSpPr/>
          <p:nvPr/>
        </p:nvSpPr>
        <p:spPr>
          <a:xfrm flipH="1">
            <a:off x="5501547" y="2152039"/>
            <a:ext cx="3065245" cy="1035331"/>
          </a:xfrm>
          <a:prstGeom prst="snip2DiagRect">
            <a:avLst>
              <a:gd name="adj1" fmla="val 0"/>
              <a:gd name="adj2" fmla="val 17253"/>
            </a:avLst>
          </a:pr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2550" b="1">
              <a:solidFill>
                <a:srgbClr val="333333"/>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7" name="Rectangle 3">
            <a:extLst>
              <a:ext uri="{FF2B5EF4-FFF2-40B4-BE49-F238E27FC236}">
                <a16:creationId xmlns:a16="http://schemas.microsoft.com/office/drawing/2014/main" id="{48933AE7-E537-4F75-9C6B-28FD113F34F5}"/>
              </a:ext>
            </a:extLst>
          </p:cNvPr>
          <p:cNvSpPr/>
          <p:nvPr/>
        </p:nvSpPr>
        <p:spPr>
          <a:xfrm flipH="1">
            <a:off x="5501547" y="3279676"/>
            <a:ext cx="3065245" cy="702987"/>
          </a:xfrm>
          <a:prstGeom prst="snip2DiagRect">
            <a:avLst>
              <a:gd name="adj1" fmla="val 0"/>
              <a:gd name="adj2" fmla="val 17253"/>
            </a:avLst>
          </a:pr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2550" b="1">
              <a:solidFill>
                <a:srgbClr val="333333"/>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6" name="Rectangle 3">
            <a:extLst>
              <a:ext uri="{FF2B5EF4-FFF2-40B4-BE49-F238E27FC236}">
                <a16:creationId xmlns:a16="http://schemas.microsoft.com/office/drawing/2014/main" id="{AFBD5C64-72FB-4098-8075-4EC76B58BAE6}"/>
              </a:ext>
            </a:extLst>
          </p:cNvPr>
          <p:cNvSpPr/>
          <p:nvPr/>
        </p:nvSpPr>
        <p:spPr>
          <a:xfrm flipH="1">
            <a:off x="5501546" y="1325384"/>
            <a:ext cx="3065246" cy="717455"/>
          </a:xfrm>
          <a:prstGeom prst="snip2DiagRect">
            <a:avLst>
              <a:gd name="adj1" fmla="val 0"/>
              <a:gd name="adj2" fmla="val 17253"/>
            </a:avLst>
          </a:pr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2550" b="1">
              <a:solidFill>
                <a:srgbClr val="333333"/>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 name="文字方塊 2">
            <a:extLst>
              <a:ext uri="{FF2B5EF4-FFF2-40B4-BE49-F238E27FC236}">
                <a16:creationId xmlns:a16="http://schemas.microsoft.com/office/drawing/2014/main" id="{43B6A619-9153-4132-8AC3-81C0C84205CE}"/>
              </a:ext>
            </a:extLst>
          </p:cNvPr>
          <p:cNvSpPr txBox="1"/>
          <p:nvPr/>
        </p:nvSpPr>
        <p:spPr>
          <a:xfrm>
            <a:off x="6011885" y="1326992"/>
            <a:ext cx="2336493" cy="691856"/>
          </a:xfrm>
          <a:prstGeom prst="rect">
            <a:avLst/>
          </a:prstGeom>
          <a:noFill/>
        </p:spPr>
        <p:txBody>
          <a:bodyPr wrap="square" lIns="91440" tIns="45720" rIns="91440" bIns="45720" rtlCol="0" anchor="t">
            <a:spAutoFit/>
          </a:bodyPr>
          <a:lstStyle/>
          <a:p>
            <a:pPr>
              <a:lnSpc>
                <a:spcPts val="1575"/>
              </a:lnSpc>
              <a:spcBef>
                <a:spcPts val="150"/>
              </a:spcBef>
            </a:pPr>
            <a:r>
              <a:rPr lang="en-US" altLang="zh-TW" sz="1200" b="1">
                <a:latin typeface="Arial" panose="020B0604020202020204" pitchFamily="34" charset="0"/>
                <a:ea typeface="微軟正黑體"/>
                <a:cs typeface="Arial" panose="020B0604020202020204" pitchFamily="34" charset="0"/>
              </a:rPr>
              <a:t>HBS 3 :</a:t>
            </a:r>
            <a:br>
              <a:rPr lang="en-US" altLang="zh-TW" sz="1200">
                <a:latin typeface="Arial" panose="020B0604020202020204" pitchFamily="34" charset="0"/>
                <a:ea typeface="微軟正黑體" panose="020B0604030504040204" pitchFamily="34" charset="-120"/>
                <a:cs typeface="Arial" panose="020B0604020202020204" pitchFamily="34" charset="0"/>
              </a:rPr>
            </a:br>
            <a:r>
              <a:rPr lang="en-US" altLang="zh-TW" sz="1200">
                <a:latin typeface="Arial" panose="020B0604020202020204" pitchFamily="34" charset="0"/>
                <a:ea typeface="微軟正黑體"/>
                <a:cs typeface="Arial" panose="020B0604020202020204" pitchFamily="34" charset="0"/>
              </a:rPr>
              <a:t>File level, multi-version management.</a:t>
            </a:r>
            <a:endParaRPr lang="zh-TW" altLang="en-US" sz="1200">
              <a:latin typeface="Arial" panose="020B0604020202020204" pitchFamily="34" charset="0"/>
              <a:ea typeface="微軟正黑體" panose="020B0604030504040204" pitchFamily="34" charset="-120"/>
              <a:cs typeface="Arial" panose="020B0604020202020204" pitchFamily="34" charset="0"/>
            </a:endParaRPr>
          </a:p>
        </p:txBody>
      </p:sp>
      <p:sp>
        <p:nvSpPr>
          <p:cNvPr id="85" name="文字方塊 84">
            <a:extLst>
              <a:ext uri="{FF2B5EF4-FFF2-40B4-BE49-F238E27FC236}">
                <a16:creationId xmlns:a16="http://schemas.microsoft.com/office/drawing/2014/main" id="{FBAA9CCC-9308-4F75-8FDA-8B2961196F02}"/>
              </a:ext>
            </a:extLst>
          </p:cNvPr>
          <p:cNvSpPr txBox="1"/>
          <p:nvPr/>
        </p:nvSpPr>
        <p:spPr>
          <a:xfrm>
            <a:off x="5913382" y="2111748"/>
            <a:ext cx="2567656" cy="135582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a:lnSpc>
                <a:spcPts val="1575"/>
              </a:lnSpc>
              <a:spcBef>
                <a:spcPts val="150"/>
              </a:spcBef>
              <a:defRPr sz="1200">
                <a:latin typeface="微軟正黑體" panose="020B0604030504040204" pitchFamily="34" charset="-120"/>
                <a:ea typeface="微軟正黑體" panose="020B0604030504040204" pitchFamily="34" charset="-120"/>
              </a:defRPr>
            </a:lvl1pPr>
          </a:lstStyle>
          <a:p>
            <a:r>
              <a:rPr lang="en-US" altLang="zh-TW" b="1">
                <a:latin typeface="Arial" panose="020B0604020202020204" pitchFamily="34" charset="0"/>
                <a:ea typeface="微軟正黑體"/>
                <a:cs typeface="Arial" panose="020B0604020202020204" pitchFamily="34" charset="0"/>
              </a:rPr>
              <a:t>Snapshot &amp; Replica: </a:t>
            </a:r>
          </a:p>
          <a:p>
            <a:r>
              <a:rPr lang="zh-TW" sz="1100">
                <a:latin typeface="Arial" panose="020B0604020202020204" pitchFamily="34" charset="0"/>
                <a:ea typeface="微軟正黑體"/>
                <a:cs typeface="Arial" panose="020B0604020202020204" pitchFamily="34" charset="0"/>
              </a:rPr>
              <a:t>Block level, multi-version management; ZFS provides the most lightweight snapshot without affecting storage performance at all.</a:t>
            </a:r>
          </a:p>
          <a:p>
            <a:endParaRPr lang="zh-TW" altLang="en-US" sz="1100">
              <a:latin typeface="Arial" panose="020B0604020202020204" pitchFamily="34" charset="0"/>
              <a:cs typeface="Arial" panose="020B0604020202020204" pitchFamily="34" charset="0"/>
            </a:endParaRPr>
          </a:p>
        </p:txBody>
      </p:sp>
      <p:sp>
        <p:nvSpPr>
          <p:cNvPr id="87" name="文字方塊 86">
            <a:extLst>
              <a:ext uri="{FF2B5EF4-FFF2-40B4-BE49-F238E27FC236}">
                <a16:creationId xmlns:a16="http://schemas.microsoft.com/office/drawing/2014/main" id="{8288428A-DE3E-4D54-8FD1-F074E6B4CC19}"/>
              </a:ext>
            </a:extLst>
          </p:cNvPr>
          <p:cNvSpPr txBox="1"/>
          <p:nvPr/>
        </p:nvSpPr>
        <p:spPr>
          <a:xfrm>
            <a:off x="6011885" y="3282937"/>
            <a:ext cx="2552104" cy="922753"/>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RPr/>
            </a:defPPr>
            <a:lvl1pPr>
              <a:lnSpc>
                <a:spcPts val="1575"/>
              </a:lnSpc>
              <a:spcBef>
                <a:spcPts val="150"/>
              </a:spcBef>
              <a:defRPr sz="1200">
                <a:latin typeface="微軟正黑體" panose="020B0604030504040204" pitchFamily="34" charset="-120"/>
                <a:ea typeface="微軟正黑體" panose="020B0604030504040204" pitchFamily="34" charset="-120"/>
              </a:defRPr>
            </a:lvl1pPr>
          </a:lstStyle>
          <a:p>
            <a:r>
              <a:rPr lang="en-US" altLang="zh-TW" b="1">
                <a:latin typeface="Arial" panose="020B0604020202020204" pitchFamily="34" charset="0"/>
                <a:ea typeface="微軟正黑體"/>
                <a:cs typeface="Arial" panose="020B0604020202020204" pitchFamily="34" charset="0"/>
              </a:rPr>
              <a:t>SnapSync:</a:t>
            </a:r>
            <a:br>
              <a:rPr lang="en-US" altLang="zh-TW">
                <a:latin typeface="Arial" panose="020B0604020202020204" pitchFamily="34" charset="0"/>
                <a:cs typeface="Arial" panose="020B0604020202020204" pitchFamily="34" charset="0"/>
              </a:rPr>
            </a:br>
            <a:r>
              <a:rPr lang="en-US" altLang="zh-TW">
                <a:latin typeface="Arial" panose="020B0604020202020204" pitchFamily="34" charset="0"/>
                <a:ea typeface="微軟正黑體"/>
                <a:cs typeface="Arial" panose="020B0604020202020204" pitchFamily="34" charset="0"/>
              </a:rPr>
              <a:t>Block level, Mirror the data copy and always kept up to date.</a:t>
            </a:r>
            <a:endParaRPr lang="zh-TW" altLang="en-US">
              <a:latin typeface="Arial" panose="020B0604020202020204" pitchFamily="34" charset="0"/>
              <a:ea typeface="微軟正黑體"/>
              <a:cs typeface="Arial" panose="020B0604020202020204" pitchFamily="34" charset="0"/>
            </a:endParaRPr>
          </a:p>
          <a:p>
            <a:endParaRPr lang="en-US" altLang="zh-TW">
              <a:latin typeface="Arial" panose="020B0604020202020204" pitchFamily="34" charset="0"/>
              <a:cs typeface="Arial" panose="020B0604020202020204" pitchFamily="34" charset="0"/>
            </a:endParaRPr>
          </a:p>
        </p:txBody>
      </p:sp>
      <p:sp>
        <p:nvSpPr>
          <p:cNvPr id="2" name="標題 1">
            <a:extLst>
              <a:ext uri="{FF2B5EF4-FFF2-40B4-BE49-F238E27FC236}">
                <a16:creationId xmlns:a16="http://schemas.microsoft.com/office/drawing/2014/main" id="{BB663A84-C7A9-425F-A368-D3B7AE027944}"/>
              </a:ext>
            </a:extLst>
          </p:cNvPr>
          <p:cNvSpPr>
            <a:spLocks noGrp="1"/>
          </p:cNvSpPr>
          <p:nvPr>
            <p:ph type="title"/>
          </p:nvPr>
        </p:nvSpPr>
        <p:spPr/>
        <p:txBody>
          <a:bodyPr>
            <a:noAutofit/>
          </a:bodyPr>
          <a:lstStyle/>
          <a:p>
            <a:pPr>
              <a:lnSpc>
                <a:spcPts val="3500"/>
              </a:lnSpc>
            </a:pPr>
            <a:r>
              <a:rPr lang="zh-TW" sz="3200">
                <a:latin typeface="Arial" panose="020B0604020202020204" pitchFamily="34" charset="0"/>
                <a:ea typeface="微軟正黑體"/>
                <a:cs typeface="Arial" panose="020B0604020202020204" pitchFamily="34" charset="0"/>
              </a:rPr>
              <a:t>Three-layer backup solution </a:t>
            </a:r>
            <a:r>
              <a:rPr lang="en-US" altLang="zh-TW" sz="3200">
                <a:latin typeface="Arial" panose="020B0604020202020204" pitchFamily="34" charset="0"/>
                <a:ea typeface="微軟正黑體"/>
                <a:cs typeface="Arial" panose="020B0604020202020204" pitchFamily="34" charset="0"/>
              </a:rPr>
              <a:t>:</a:t>
            </a:r>
            <a:r>
              <a:rPr lang="zh-TW" altLang="en-US" sz="2400">
                <a:latin typeface="Arial" panose="020B0604020202020204" pitchFamily="34" charset="0"/>
                <a:ea typeface="微軟正黑體"/>
                <a:cs typeface="Arial" panose="020B0604020202020204" pitchFamily="34" charset="0"/>
              </a:rPr>
              <a:t> </a:t>
            </a:r>
            <a:br>
              <a:rPr lang="zh-TW" altLang="en-US" sz="2400">
                <a:latin typeface="Arial" panose="020B0604020202020204" pitchFamily="34" charset="0"/>
                <a:cs typeface="Arial" panose="020B0604020202020204" pitchFamily="34" charset="0"/>
              </a:rPr>
            </a:br>
            <a:r>
              <a:rPr lang="zh-TW" sz="2400">
                <a:latin typeface="Arial" panose="020B0604020202020204" pitchFamily="34" charset="0"/>
                <a:ea typeface="微軟正黑體"/>
                <a:cs typeface="Arial" panose="020B0604020202020204" pitchFamily="34" charset="0"/>
              </a:rPr>
              <a:t>Provide you </a:t>
            </a:r>
            <a:r>
              <a:rPr lang="zh-TW" sz="2400" b="0">
                <a:latin typeface="Arial" panose="020B0604020202020204" pitchFamily="34" charset="0"/>
                <a:ea typeface="微軟正黑體"/>
                <a:cs typeface="Arial" panose="020B0604020202020204" pitchFamily="34" charset="0"/>
              </a:rPr>
              <a:t>with the most complete data backup protection</a:t>
            </a:r>
            <a:endParaRPr lang="zh-TW" sz="2400">
              <a:latin typeface="Arial" panose="020B0604020202020204" pitchFamily="34" charset="0"/>
              <a:cs typeface="Arial" panose="020B0604020202020204" pitchFamily="34" charset="0"/>
            </a:endParaRPr>
          </a:p>
        </p:txBody>
      </p:sp>
      <p:pic>
        <p:nvPicPr>
          <p:cNvPr id="41" name="圖形 40">
            <a:extLst>
              <a:ext uri="{FF2B5EF4-FFF2-40B4-BE49-F238E27FC236}">
                <a16:creationId xmlns:a16="http://schemas.microsoft.com/office/drawing/2014/main" id="{64DF9B46-3135-485D-95B2-E6DA2C1E9A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71019" y="1353195"/>
            <a:ext cx="666541" cy="666541"/>
          </a:xfrm>
          <a:prstGeom prst="rect">
            <a:avLst/>
          </a:prstGeom>
          <a:effectLst>
            <a:glow rad="101600">
              <a:schemeClr val="bg1">
                <a:alpha val="20000"/>
              </a:schemeClr>
            </a:glow>
          </a:effectLst>
        </p:spPr>
      </p:pic>
      <p:pic>
        <p:nvPicPr>
          <p:cNvPr id="43" name="圖形 42">
            <a:extLst>
              <a:ext uri="{FF2B5EF4-FFF2-40B4-BE49-F238E27FC236}">
                <a16:creationId xmlns:a16="http://schemas.microsoft.com/office/drawing/2014/main" id="{5C046A85-2375-4EC7-BA1F-03460CB7C22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82781" y="2245172"/>
            <a:ext cx="643016" cy="643016"/>
          </a:xfrm>
          <a:prstGeom prst="rect">
            <a:avLst/>
          </a:prstGeom>
          <a:effectLst>
            <a:glow rad="101600">
              <a:schemeClr val="bg1">
                <a:alpha val="20000"/>
              </a:schemeClr>
            </a:glow>
          </a:effectLst>
        </p:spPr>
      </p:pic>
      <p:pic>
        <p:nvPicPr>
          <p:cNvPr id="45" name="圖形 44">
            <a:extLst>
              <a:ext uri="{FF2B5EF4-FFF2-40B4-BE49-F238E27FC236}">
                <a16:creationId xmlns:a16="http://schemas.microsoft.com/office/drawing/2014/main" id="{327EAF71-3F41-4283-9BB7-3D7978072B8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82781" y="3364538"/>
            <a:ext cx="643016" cy="643016"/>
          </a:xfrm>
          <a:prstGeom prst="rect">
            <a:avLst/>
          </a:prstGeom>
          <a:effectLst>
            <a:glow rad="101600">
              <a:schemeClr val="bg1">
                <a:alpha val="20000"/>
              </a:schemeClr>
            </a:glow>
          </a:effectLst>
        </p:spPr>
      </p:pic>
      <p:pic>
        <p:nvPicPr>
          <p:cNvPr id="48" name="圖形 47">
            <a:extLst>
              <a:ext uri="{FF2B5EF4-FFF2-40B4-BE49-F238E27FC236}">
                <a16:creationId xmlns:a16="http://schemas.microsoft.com/office/drawing/2014/main" id="{0561F621-98D7-44BD-B35B-82D050E8A045}"/>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119526" y="2946006"/>
            <a:ext cx="673154" cy="881527"/>
          </a:xfrm>
          <a:prstGeom prst="rect">
            <a:avLst/>
          </a:prstGeom>
        </p:spPr>
      </p:pic>
      <p:pic>
        <p:nvPicPr>
          <p:cNvPr id="67" name="圖形 66">
            <a:extLst>
              <a:ext uri="{FF2B5EF4-FFF2-40B4-BE49-F238E27FC236}">
                <a16:creationId xmlns:a16="http://schemas.microsoft.com/office/drawing/2014/main" id="{48BE8F6F-8321-4375-9922-E8E2CE2DC0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50250" y="1353195"/>
            <a:ext cx="666541" cy="666541"/>
          </a:xfrm>
          <a:prstGeom prst="rect">
            <a:avLst/>
          </a:prstGeom>
          <a:effectLst>
            <a:glow rad="101600">
              <a:schemeClr val="bg1">
                <a:alpha val="20000"/>
              </a:schemeClr>
            </a:glow>
            <a:outerShdw blurRad="50800" dist="38100" dir="2700000" algn="tl" rotWithShape="0">
              <a:prstClr val="black">
                <a:alpha val="40000"/>
              </a:prstClr>
            </a:outerShdw>
          </a:effectLst>
        </p:spPr>
      </p:pic>
      <p:pic>
        <p:nvPicPr>
          <p:cNvPr id="68" name="圖形 67">
            <a:extLst>
              <a:ext uri="{FF2B5EF4-FFF2-40B4-BE49-F238E27FC236}">
                <a16:creationId xmlns:a16="http://schemas.microsoft.com/office/drawing/2014/main" id="{D6AB12AE-7193-4E47-9B3A-165B53AAD5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62012" y="2272068"/>
            <a:ext cx="643016" cy="643016"/>
          </a:xfrm>
          <a:prstGeom prst="rect">
            <a:avLst/>
          </a:prstGeom>
          <a:effectLst>
            <a:glow rad="101600">
              <a:schemeClr val="bg1">
                <a:alpha val="20000"/>
              </a:schemeClr>
            </a:glow>
            <a:outerShdw blurRad="50800" dist="38100" dir="2700000" algn="tl" rotWithShape="0">
              <a:prstClr val="black">
                <a:alpha val="40000"/>
              </a:prstClr>
            </a:outerShdw>
          </a:effectLst>
        </p:spPr>
      </p:pic>
      <p:pic>
        <p:nvPicPr>
          <p:cNvPr id="69" name="圖形 68">
            <a:extLst>
              <a:ext uri="{FF2B5EF4-FFF2-40B4-BE49-F238E27FC236}">
                <a16:creationId xmlns:a16="http://schemas.microsoft.com/office/drawing/2014/main" id="{D15250F5-1D5F-43DE-8801-856E0B92DD8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62012" y="3307390"/>
            <a:ext cx="643016" cy="643016"/>
          </a:xfrm>
          <a:prstGeom prst="rect">
            <a:avLst/>
          </a:prstGeom>
          <a:effectLst>
            <a:glow rad="101600">
              <a:schemeClr val="bg1">
                <a:alpha val="20000"/>
              </a:schemeClr>
            </a:glow>
            <a:outerShdw blurRad="50800" dist="38100" dir="2700000" algn="tl" rotWithShape="0">
              <a:prstClr val="black">
                <a:alpha val="40000"/>
              </a:prstClr>
            </a:outerShdw>
          </a:effectLst>
        </p:spPr>
      </p:pic>
      <p:pic>
        <p:nvPicPr>
          <p:cNvPr id="12" name="圖片 11">
            <a:extLst>
              <a:ext uri="{FF2B5EF4-FFF2-40B4-BE49-F238E27FC236}">
                <a16:creationId xmlns:a16="http://schemas.microsoft.com/office/drawing/2014/main" id="{A6B4D233-7901-408E-972F-EB175A093978}"/>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5590001" y="4170039"/>
            <a:ext cx="2207042" cy="842673"/>
          </a:xfrm>
          <a:prstGeom prst="rect">
            <a:avLst/>
          </a:prstGeom>
          <a:effectLst>
            <a:outerShdw blurRad="101600" dist="38100" dir="2700000" algn="tl" rotWithShape="0">
              <a:prstClr val="black">
                <a:alpha val="40000"/>
              </a:prstClr>
            </a:outerShdw>
          </a:effectLst>
        </p:spPr>
      </p:pic>
      <p:grpSp>
        <p:nvGrpSpPr>
          <p:cNvPr id="15" name="群組 14">
            <a:extLst>
              <a:ext uri="{FF2B5EF4-FFF2-40B4-BE49-F238E27FC236}">
                <a16:creationId xmlns:a16="http://schemas.microsoft.com/office/drawing/2014/main" id="{F27B2317-AB6F-4C6B-AF34-D1B96D9A5368}"/>
              </a:ext>
            </a:extLst>
          </p:cNvPr>
          <p:cNvGrpSpPr/>
          <p:nvPr/>
        </p:nvGrpSpPr>
        <p:grpSpPr>
          <a:xfrm>
            <a:off x="1028092" y="4042283"/>
            <a:ext cx="2134007" cy="970523"/>
            <a:chOff x="138442" y="1356197"/>
            <a:chExt cx="4396900" cy="1999661"/>
          </a:xfrm>
        </p:grpSpPr>
        <p:pic>
          <p:nvPicPr>
            <p:cNvPr id="14" name="圖片 13" descr="一張含有 監視器, 電腦, 坐, 男人 的圖片&#10;&#10;自動產生的描述">
              <a:extLst>
                <a:ext uri="{FF2B5EF4-FFF2-40B4-BE49-F238E27FC236}">
                  <a16:creationId xmlns:a16="http://schemas.microsoft.com/office/drawing/2014/main" id="{1AFBD63B-B2D2-420B-85D2-B16845034204}"/>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38442" y="1356197"/>
              <a:ext cx="3011414" cy="1881124"/>
            </a:xfrm>
            <a:prstGeom prst="rect">
              <a:avLst/>
            </a:prstGeom>
            <a:effectLst>
              <a:outerShdw blurRad="101600" dist="38100" dir="2700000" algn="tl" rotWithShape="0">
                <a:prstClr val="black">
                  <a:alpha val="40000"/>
                </a:prstClr>
              </a:outerShdw>
            </a:effectLst>
          </p:spPr>
        </p:pic>
        <p:pic>
          <p:nvPicPr>
            <p:cNvPr id="13" name="圖片 12" descr="一張含有 電腦, 微波爐, 監視器, 烤箱 的圖片&#10;&#10;自動產生的描述">
              <a:extLst>
                <a:ext uri="{FF2B5EF4-FFF2-40B4-BE49-F238E27FC236}">
                  <a16:creationId xmlns:a16="http://schemas.microsoft.com/office/drawing/2014/main" id="{E804DF15-A4B3-43F7-877A-40AA4A8BA8C2}"/>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2079494" y="1821226"/>
              <a:ext cx="2455848" cy="1534632"/>
            </a:xfrm>
            <a:prstGeom prst="rect">
              <a:avLst/>
            </a:prstGeom>
            <a:effectLst>
              <a:outerShdw blurRad="101600" dist="38100" dir="2700000" algn="tl" rotWithShape="0">
                <a:prstClr val="black">
                  <a:alpha val="40000"/>
                </a:prstClr>
              </a:outerShdw>
            </a:effectLst>
          </p:spPr>
        </p:pic>
      </p:grpSp>
      <p:cxnSp>
        <p:nvCxnSpPr>
          <p:cNvPr id="4" name="直線單箭頭接點 3">
            <a:extLst>
              <a:ext uri="{FF2B5EF4-FFF2-40B4-BE49-F238E27FC236}">
                <a16:creationId xmlns:a16="http://schemas.microsoft.com/office/drawing/2014/main" id="{161D2E05-3F23-4F5E-A88C-FA4FF2D10EBF}"/>
              </a:ext>
            </a:extLst>
          </p:cNvPr>
          <p:cNvCxnSpPr>
            <a:cxnSpLocks/>
          </p:cNvCxnSpPr>
          <p:nvPr/>
        </p:nvCxnSpPr>
        <p:spPr>
          <a:xfrm flipV="1">
            <a:off x="3073275" y="4671091"/>
            <a:ext cx="2492527" cy="10201"/>
          </a:xfrm>
          <a:prstGeom prst="straightConnector1">
            <a:avLst/>
          </a:prstGeom>
          <a:ln w="19050">
            <a:solidFill>
              <a:schemeClr val="tx1">
                <a:lumMod val="75000"/>
                <a:lumOff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 name="圖片 5" descr="一張含有 電腦 的圖片&#10;&#10;自動產生的描述">
            <a:extLst>
              <a:ext uri="{FF2B5EF4-FFF2-40B4-BE49-F238E27FC236}">
                <a16:creationId xmlns:a16="http://schemas.microsoft.com/office/drawing/2014/main" id="{41A002FA-3588-4699-889B-AD5577E5029C}"/>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3584852" y="4210307"/>
            <a:ext cx="1466850" cy="923925"/>
          </a:xfrm>
          <a:prstGeom prst="rect">
            <a:avLst/>
          </a:prstGeom>
        </p:spPr>
      </p:pic>
      <p:sp>
        <p:nvSpPr>
          <p:cNvPr id="17" name="矩形 16">
            <a:extLst>
              <a:ext uri="{FF2B5EF4-FFF2-40B4-BE49-F238E27FC236}">
                <a16:creationId xmlns:a16="http://schemas.microsoft.com/office/drawing/2014/main" id="{E4596FA5-5D51-4995-BAE4-85460B229B98}"/>
              </a:ext>
            </a:extLst>
          </p:cNvPr>
          <p:cNvSpPr/>
          <p:nvPr/>
        </p:nvSpPr>
        <p:spPr>
          <a:xfrm>
            <a:off x="2596529" y="3487272"/>
            <a:ext cx="1927506" cy="288541"/>
          </a:xfrm>
          <a:prstGeom prst="rect">
            <a:avLst/>
          </a:prstGeom>
          <a:noFill/>
        </p:spPr>
        <p:txBody>
          <a:bodyPr wrap="square" lIns="91440" tIns="45720" rIns="91440" bIns="45720" rtlCol="0" anchor="t">
            <a:spAutoFit/>
          </a:bodyPr>
          <a:lstStyle/>
          <a:p>
            <a:pPr algn="ctr">
              <a:lnSpc>
                <a:spcPts val="1575"/>
              </a:lnSpc>
              <a:spcBef>
                <a:spcPts val="150"/>
              </a:spcBef>
            </a:pPr>
            <a:r>
              <a:rPr lang="en-US" altLang="zh-TW" sz="1200" b="1">
                <a:solidFill>
                  <a:schemeClr val="bg1"/>
                </a:solidFill>
                <a:latin typeface="Arial" panose="020B0604020202020204" pitchFamily="34" charset="0"/>
                <a:ea typeface="微軟正黑體"/>
                <a:cs typeface="Arial" panose="020B0604020202020204" pitchFamily="34" charset="0"/>
              </a:rPr>
              <a:t>RPO : </a:t>
            </a:r>
            <a:r>
              <a:rPr lang="zh-TW" altLang="en-US" sz="1200" b="1">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Realtime</a:t>
            </a:r>
            <a:endParaRPr lang="en-US"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8" name="矩形 17">
            <a:extLst>
              <a:ext uri="{FF2B5EF4-FFF2-40B4-BE49-F238E27FC236}">
                <a16:creationId xmlns:a16="http://schemas.microsoft.com/office/drawing/2014/main" id="{B74AAEC5-665C-46C6-8557-B193C1499F97}"/>
              </a:ext>
            </a:extLst>
          </p:cNvPr>
          <p:cNvSpPr/>
          <p:nvPr/>
        </p:nvSpPr>
        <p:spPr>
          <a:xfrm>
            <a:off x="2428575" y="2460276"/>
            <a:ext cx="2312554" cy="281552"/>
          </a:xfrm>
          <a:prstGeom prst="rect">
            <a:avLst/>
          </a:prstGeom>
          <a:noFill/>
        </p:spPr>
        <p:txBody>
          <a:bodyPr wrap="square" lIns="91440" tIns="45720" rIns="91440" bIns="45720" rtlCol="0" anchor="t">
            <a:spAutoFit/>
          </a:bodyPr>
          <a:lstStyle/>
          <a:p>
            <a:pPr algn="ctr">
              <a:lnSpc>
                <a:spcPts val="1575"/>
              </a:lnSpc>
              <a:spcBef>
                <a:spcPts val="150"/>
              </a:spcBef>
            </a:pPr>
            <a:r>
              <a:rPr lang="en-US" altLang="zh-TW" sz="1200" b="1">
                <a:solidFill>
                  <a:schemeClr val="bg1"/>
                </a:solidFill>
                <a:latin typeface="Arial" panose="020B0604020202020204" pitchFamily="34" charset="0"/>
                <a:ea typeface="微軟正黑體"/>
                <a:cs typeface="Arial" panose="020B0604020202020204" pitchFamily="34" charset="0"/>
              </a:rPr>
              <a:t>RPO : </a:t>
            </a:r>
            <a:r>
              <a:rPr lang="zh-TW" altLang="en-US" sz="1200" b="1">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hourly </a:t>
            </a:r>
            <a:endParaRPr lang="zh-TW" altLang="en-US" sz="1200" b="1">
              <a:solidFill>
                <a:schemeClr val="bg1"/>
              </a:solidFill>
              <a:latin typeface="Arial" panose="020B0604020202020204" pitchFamily="34" charset="0"/>
              <a:ea typeface="微軟正黑體"/>
              <a:cs typeface="Arial" panose="020B0604020202020204" pitchFamily="34" charset="0"/>
            </a:endParaRPr>
          </a:p>
        </p:txBody>
      </p:sp>
      <p:sp>
        <p:nvSpPr>
          <p:cNvPr id="19" name="矩形 18">
            <a:extLst>
              <a:ext uri="{FF2B5EF4-FFF2-40B4-BE49-F238E27FC236}">
                <a16:creationId xmlns:a16="http://schemas.microsoft.com/office/drawing/2014/main" id="{C40A6BB6-CDB4-4043-AA14-E7E4258B1B29}"/>
              </a:ext>
            </a:extLst>
          </p:cNvPr>
          <p:cNvSpPr/>
          <p:nvPr/>
        </p:nvSpPr>
        <p:spPr>
          <a:xfrm>
            <a:off x="2598806" y="1548935"/>
            <a:ext cx="1921452" cy="281487"/>
          </a:xfrm>
          <a:prstGeom prst="rect">
            <a:avLst/>
          </a:prstGeom>
          <a:noFill/>
        </p:spPr>
        <p:txBody>
          <a:bodyPr wrap="square" lIns="91440" tIns="45720" rIns="91440" bIns="45720" rtlCol="0" anchor="t">
            <a:spAutoFit/>
          </a:bodyPr>
          <a:lstStyle/>
          <a:p>
            <a:pPr algn="ctr">
              <a:lnSpc>
                <a:spcPts val="1575"/>
              </a:lnSpc>
              <a:spcBef>
                <a:spcPts val="150"/>
              </a:spcBef>
            </a:pPr>
            <a:r>
              <a:rPr lang="en-US" altLang="zh-TW" sz="1200" b="1">
                <a:solidFill>
                  <a:schemeClr val="bg1"/>
                </a:solidFill>
                <a:latin typeface="Arial" panose="020B0604020202020204" pitchFamily="34" charset="0"/>
                <a:ea typeface="微軟正黑體"/>
                <a:cs typeface="Arial" panose="020B0604020202020204" pitchFamily="34" charset="0"/>
              </a:rPr>
              <a:t>RPO : </a:t>
            </a:r>
            <a:r>
              <a:rPr lang="zh-TW" altLang="en-US" sz="1200" b="1">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daily </a:t>
            </a:r>
            <a:r>
              <a:rPr lang="en-US" altLang="zh-TW" sz="1200" b="1">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 </a:t>
            </a:r>
            <a:r>
              <a:rPr lang="zh-TW" altLang="en-US" sz="1200" b="1">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schedule</a:t>
            </a:r>
            <a:endParaRPr lang="en-US" altLang="zh-TW" sz="1200" b="1">
              <a:solidFill>
                <a:schemeClr val="bg1"/>
              </a:solidFill>
              <a:latin typeface="Arial" panose="020B0604020202020204" pitchFamily="34" charset="0"/>
              <a:ea typeface="微軟正黑體"/>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578543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0225FCC-E296-42AC-9A92-153524FEC3AD}"/>
              </a:ext>
            </a:extLst>
          </p:cNvPr>
          <p:cNvSpPr>
            <a:spLocks noGrp="1"/>
          </p:cNvSpPr>
          <p:nvPr>
            <p:ph type="title"/>
          </p:nvPr>
        </p:nvSpPr>
        <p:spPr>
          <a:xfrm>
            <a:off x="2226181" y="145964"/>
            <a:ext cx="5922477" cy="606383"/>
          </a:xfrm>
        </p:spPr>
        <p:txBody>
          <a:bodyPr vert="horz" lIns="91440" tIns="45720" rIns="91440" bIns="45720" rtlCol="0" anchor="t">
            <a:noAutofit/>
          </a:bodyPr>
          <a:lstStyle/>
          <a:p>
            <a:r>
              <a:rPr lang="en-US" altLang="zh-TW">
                <a:latin typeface="Arial" panose="020B0604020202020204" pitchFamily="34" charset="0"/>
                <a:ea typeface="微軟正黑體"/>
                <a:cs typeface="Arial" panose="020B0604020202020204" pitchFamily="34" charset="0"/>
              </a:rPr>
              <a:t>SnapSync</a:t>
            </a:r>
            <a:r>
              <a:rPr lang="zh-TW" altLang="en-US">
                <a:latin typeface="Arial" panose="020B0604020202020204" pitchFamily="34" charset="0"/>
                <a:ea typeface="微軟正黑體"/>
                <a:cs typeface="Arial" panose="020B0604020202020204" pitchFamily="34" charset="0"/>
              </a:rPr>
              <a:t> </a:t>
            </a:r>
            <a:endParaRPr lang="zh-TW" altLang="en-US" sz="2600">
              <a:latin typeface="Arial" panose="020B0604020202020204" pitchFamily="34" charset="0"/>
              <a:ea typeface="微軟正黑體"/>
              <a:cs typeface="Arial" panose="020B0604020202020204" pitchFamily="34" charset="0"/>
            </a:endParaRPr>
          </a:p>
        </p:txBody>
      </p:sp>
      <p:sp>
        <p:nvSpPr>
          <p:cNvPr id="5" name="矩形: 圓角 4">
            <a:extLst>
              <a:ext uri="{FF2B5EF4-FFF2-40B4-BE49-F238E27FC236}">
                <a16:creationId xmlns:a16="http://schemas.microsoft.com/office/drawing/2014/main" id="{300C7A39-8FCD-4D71-99BF-D7077F7877EA}"/>
              </a:ext>
            </a:extLst>
          </p:cNvPr>
          <p:cNvSpPr/>
          <p:nvPr/>
        </p:nvSpPr>
        <p:spPr>
          <a:xfrm rot="10800000">
            <a:off x="4641993" y="1763149"/>
            <a:ext cx="3997186" cy="3161827"/>
          </a:xfrm>
          <a:prstGeom prst="roundRect">
            <a:avLst>
              <a:gd name="adj" fmla="val 5128"/>
            </a:avLst>
          </a:prstGeom>
          <a:gradFill>
            <a:gsLst>
              <a:gs pos="0">
                <a:srgbClr val="AEEFFC">
                  <a:alpha val="0"/>
                </a:srgbClr>
              </a:gs>
              <a:gs pos="100000">
                <a:srgbClr val="9BEBFB">
                  <a:alpha val="49804"/>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 name="矩形: 圓角 53">
            <a:extLst>
              <a:ext uri="{FF2B5EF4-FFF2-40B4-BE49-F238E27FC236}">
                <a16:creationId xmlns:a16="http://schemas.microsoft.com/office/drawing/2014/main" id="{C28B5EA4-5AC9-46D0-9BC1-9C00286F8A7F}"/>
              </a:ext>
            </a:extLst>
          </p:cNvPr>
          <p:cNvSpPr/>
          <p:nvPr/>
        </p:nvSpPr>
        <p:spPr>
          <a:xfrm>
            <a:off x="4647346" y="1762880"/>
            <a:ext cx="3985403" cy="2317926"/>
          </a:xfrm>
          <a:prstGeom prst="roundRect">
            <a:avLst>
              <a:gd name="adj" fmla="val 5085"/>
            </a:avLst>
          </a:prstGeom>
          <a:noFill/>
          <a:ln w="28575" cap="flat">
            <a:gradFill>
              <a:gsLst>
                <a:gs pos="0">
                  <a:srgbClr val="1563DD"/>
                </a:gs>
                <a:gs pos="77000">
                  <a:srgbClr val="0E9CF4">
                    <a:alpha val="0"/>
                  </a:srgb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latin typeface="Arial" panose="020B0604020202020204" pitchFamily="34" charset="0"/>
              <a:cs typeface="Arial" panose="020B0604020202020204" pitchFamily="34" charset="0"/>
            </a:endParaRPr>
          </a:p>
        </p:txBody>
      </p:sp>
      <p:sp>
        <p:nvSpPr>
          <p:cNvPr id="7" name="矩形: 圓角 6">
            <a:extLst>
              <a:ext uri="{FF2B5EF4-FFF2-40B4-BE49-F238E27FC236}">
                <a16:creationId xmlns:a16="http://schemas.microsoft.com/office/drawing/2014/main" id="{DE4072E7-17FC-4A6C-A848-473E4CE90D7C}"/>
              </a:ext>
            </a:extLst>
          </p:cNvPr>
          <p:cNvSpPr/>
          <p:nvPr/>
        </p:nvSpPr>
        <p:spPr>
          <a:xfrm rot="10800000">
            <a:off x="521419" y="1762879"/>
            <a:ext cx="3997186" cy="3161826"/>
          </a:xfrm>
          <a:prstGeom prst="roundRect">
            <a:avLst>
              <a:gd name="adj" fmla="val 5128"/>
            </a:avLst>
          </a:prstGeom>
          <a:gradFill>
            <a:gsLst>
              <a:gs pos="0">
                <a:srgbClr val="73E3F9">
                  <a:alpha val="0"/>
                </a:srgbClr>
              </a:gs>
              <a:gs pos="100000">
                <a:srgbClr val="73E3F9">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9" name="群組 8">
            <a:extLst>
              <a:ext uri="{FF2B5EF4-FFF2-40B4-BE49-F238E27FC236}">
                <a16:creationId xmlns:a16="http://schemas.microsoft.com/office/drawing/2014/main" id="{4D5DB653-2266-4022-B7BB-B3A8071B0FBD}"/>
              </a:ext>
            </a:extLst>
          </p:cNvPr>
          <p:cNvGrpSpPr/>
          <p:nvPr/>
        </p:nvGrpSpPr>
        <p:grpSpPr>
          <a:xfrm>
            <a:off x="3014118" y="4268906"/>
            <a:ext cx="1336515" cy="256156"/>
            <a:chOff x="4388896" y="4191428"/>
            <a:chExt cx="1165610" cy="223402"/>
          </a:xfrm>
          <a:gradFill>
            <a:gsLst>
              <a:gs pos="100000">
                <a:srgbClr val="3965B5"/>
              </a:gs>
              <a:gs pos="0">
                <a:srgbClr val="274DA5"/>
              </a:gs>
            </a:gsLst>
            <a:lin ang="0" scaled="0"/>
          </a:gradFill>
          <a:effectLst>
            <a:outerShdw blurRad="50800" dist="38100" dir="2700000" algn="tl" rotWithShape="0">
              <a:prstClr val="black">
                <a:alpha val="40000"/>
              </a:prstClr>
            </a:outerShdw>
          </a:effectLst>
        </p:grpSpPr>
        <p:sp>
          <p:nvSpPr>
            <p:cNvPr id="10" name="手繪多邊形: 圖案 9">
              <a:extLst>
                <a:ext uri="{FF2B5EF4-FFF2-40B4-BE49-F238E27FC236}">
                  <a16:creationId xmlns:a16="http://schemas.microsoft.com/office/drawing/2014/main" id="{F02DF4E0-3378-43D9-92EC-B2D3A201BF92}"/>
                </a:ext>
              </a:extLst>
            </p:cNvPr>
            <p:cNvSpPr/>
            <p:nvPr/>
          </p:nvSpPr>
          <p:spPr>
            <a:xfrm>
              <a:off x="4390688" y="4193220"/>
              <a:ext cx="1162024" cy="218776"/>
            </a:xfrm>
            <a:custGeom>
              <a:avLst/>
              <a:gdLst>
                <a:gd name="connsiteX0" fmla="*/ 79058 w 3086100"/>
                <a:gd name="connsiteY0" fmla="*/ 590169 h 581025"/>
                <a:gd name="connsiteX1" fmla="*/ 0 w 3086100"/>
                <a:gd name="connsiteY1" fmla="*/ 511112 h 581025"/>
                <a:gd name="connsiteX2" fmla="*/ 0 w 3086100"/>
                <a:gd name="connsiteY2" fmla="*/ 79058 h 581025"/>
                <a:gd name="connsiteX3" fmla="*/ 79058 w 3086100"/>
                <a:gd name="connsiteY3" fmla="*/ 0 h 581025"/>
                <a:gd name="connsiteX4" fmla="*/ 3009329 w 3086100"/>
                <a:gd name="connsiteY4" fmla="*/ 0 h 581025"/>
                <a:gd name="connsiteX5" fmla="*/ 3088291 w 3086100"/>
                <a:gd name="connsiteY5" fmla="*/ 79058 h 581025"/>
                <a:gd name="connsiteX6" fmla="*/ 3088291 w 3086100"/>
                <a:gd name="connsiteY6" fmla="*/ 511112 h 581025"/>
                <a:gd name="connsiteX7" fmla="*/ 3009329 w 3086100"/>
                <a:gd name="connsiteY7" fmla="*/ 590169 h 581025"/>
                <a:gd name="connsiteX8" fmla="*/ 79058 w 3086100"/>
                <a:gd name="connsiteY8" fmla="*/ 590169 h 581025"/>
                <a:gd name="connsiteX9" fmla="*/ 2995517 w 3086100"/>
                <a:gd name="connsiteY9" fmla="*/ 143637 h 581025"/>
                <a:gd name="connsiteX10" fmla="*/ 2967038 w 3086100"/>
                <a:gd name="connsiteY10" fmla="*/ 172117 h 581025"/>
                <a:gd name="connsiteX11" fmla="*/ 2967038 w 3086100"/>
                <a:gd name="connsiteY11" fmla="*/ 350806 h 581025"/>
                <a:gd name="connsiteX12" fmla="*/ 2995517 w 3086100"/>
                <a:gd name="connsiteY12" fmla="*/ 379286 h 581025"/>
                <a:gd name="connsiteX13" fmla="*/ 3023997 w 3086100"/>
                <a:gd name="connsiteY13" fmla="*/ 350806 h 581025"/>
                <a:gd name="connsiteX14" fmla="*/ 3023997 w 3086100"/>
                <a:gd name="connsiteY14" fmla="*/ 172117 h 581025"/>
                <a:gd name="connsiteX15" fmla="*/ 2995517 w 3086100"/>
                <a:gd name="connsiteY15" fmla="*/ 143637 h 581025"/>
                <a:gd name="connsiteX16" fmla="*/ 92774 w 3086100"/>
                <a:gd name="connsiteY16" fmla="*/ 143637 h 581025"/>
                <a:gd name="connsiteX17" fmla="*/ 64294 w 3086100"/>
                <a:gd name="connsiteY17" fmla="*/ 172117 h 581025"/>
                <a:gd name="connsiteX18" fmla="*/ 64294 w 3086100"/>
                <a:gd name="connsiteY18" fmla="*/ 350806 h 581025"/>
                <a:gd name="connsiteX19" fmla="*/ 92774 w 3086100"/>
                <a:gd name="connsiteY19" fmla="*/ 379286 h 581025"/>
                <a:gd name="connsiteX20" fmla="*/ 121253 w 3086100"/>
                <a:gd name="connsiteY20" fmla="*/ 350806 h 581025"/>
                <a:gd name="connsiteX21" fmla="*/ 121253 w 3086100"/>
                <a:gd name="connsiteY21" fmla="*/ 172117 h 581025"/>
                <a:gd name="connsiteX22" fmla="*/ 92774 w 3086100"/>
                <a:gd name="connsiteY22" fmla="*/ 143637 h 581025"/>
                <a:gd name="connsiteX23" fmla="*/ 92774 w 3086100"/>
                <a:gd name="connsiteY23" fmla="*/ 1436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86100" h="581025">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1" name="手繪多邊形: 圖案 10">
              <a:extLst>
                <a:ext uri="{FF2B5EF4-FFF2-40B4-BE49-F238E27FC236}">
                  <a16:creationId xmlns:a16="http://schemas.microsoft.com/office/drawing/2014/main" id="{4034FE09-2A6E-43FB-ADFF-1B24B760EC28}"/>
                </a:ext>
              </a:extLst>
            </p:cNvPr>
            <p:cNvSpPr/>
            <p:nvPr/>
          </p:nvSpPr>
          <p:spPr>
            <a:xfrm>
              <a:off x="4388896" y="4191428"/>
              <a:ext cx="1165610" cy="222362"/>
            </a:xfrm>
            <a:custGeom>
              <a:avLst/>
              <a:gdLst>
                <a:gd name="connsiteX0" fmla="*/ 3013996 w 3095625"/>
                <a:gd name="connsiteY0" fmla="*/ 9525 h 590550"/>
                <a:gd name="connsiteX1" fmla="*/ 3088291 w 3095625"/>
                <a:gd name="connsiteY1" fmla="*/ 83820 h 590550"/>
                <a:gd name="connsiteX2" fmla="*/ 3088291 w 3095625"/>
                <a:gd name="connsiteY2" fmla="*/ 515874 h 590550"/>
                <a:gd name="connsiteX3" fmla="*/ 3013996 w 3095625"/>
                <a:gd name="connsiteY3" fmla="*/ 590169 h 590550"/>
                <a:gd name="connsiteX4" fmla="*/ 83820 w 3095625"/>
                <a:gd name="connsiteY4" fmla="*/ 590169 h 590550"/>
                <a:gd name="connsiteX5" fmla="*/ 9525 w 3095625"/>
                <a:gd name="connsiteY5" fmla="*/ 515874 h 590550"/>
                <a:gd name="connsiteX6" fmla="*/ 9525 w 3095625"/>
                <a:gd name="connsiteY6" fmla="*/ 83820 h 590550"/>
                <a:gd name="connsiteX7" fmla="*/ 83820 w 3095625"/>
                <a:gd name="connsiteY7" fmla="*/ 9525 h 590550"/>
                <a:gd name="connsiteX8" fmla="*/ 3013996 w 3095625"/>
                <a:gd name="connsiteY8" fmla="*/ 9525 h 590550"/>
                <a:gd name="connsiteX9" fmla="*/ 3000280 w 3095625"/>
                <a:gd name="connsiteY9" fmla="*/ 388906 h 590550"/>
                <a:gd name="connsiteX10" fmla="*/ 3000280 w 3095625"/>
                <a:gd name="connsiteY10" fmla="*/ 388906 h 590550"/>
                <a:gd name="connsiteX11" fmla="*/ 3033522 w 3095625"/>
                <a:gd name="connsiteY11" fmla="*/ 355664 h 590550"/>
                <a:gd name="connsiteX12" fmla="*/ 3033522 w 3095625"/>
                <a:gd name="connsiteY12" fmla="*/ 176879 h 590550"/>
                <a:gd name="connsiteX13" fmla="*/ 3000280 w 3095625"/>
                <a:gd name="connsiteY13" fmla="*/ 143637 h 590550"/>
                <a:gd name="connsiteX14" fmla="*/ 2967038 w 3095625"/>
                <a:gd name="connsiteY14" fmla="*/ 176879 h 590550"/>
                <a:gd name="connsiteX15" fmla="*/ 2967038 w 3095625"/>
                <a:gd name="connsiteY15" fmla="*/ 355568 h 590550"/>
                <a:gd name="connsiteX16" fmla="*/ 3000280 w 3095625"/>
                <a:gd name="connsiteY16" fmla="*/ 388906 h 590550"/>
                <a:gd name="connsiteX17" fmla="*/ 97536 w 3095625"/>
                <a:gd name="connsiteY17" fmla="*/ 388906 h 590550"/>
                <a:gd name="connsiteX18" fmla="*/ 97536 w 3095625"/>
                <a:gd name="connsiteY18" fmla="*/ 388906 h 590550"/>
                <a:gd name="connsiteX19" fmla="*/ 130778 w 3095625"/>
                <a:gd name="connsiteY19" fmla="*/ 355664 h 590550"/>
                <a:gd name="connsiteX20" fmla="*/ 130778 w 3095625"/>
                <a:gd name="connsiteY20" fmla="*/ 176879 h 590550"/>
                <a:gd name="connsiteX21" fmla="*/ 97536 w 3095625"/>
                <a:gd name="connsiteY21" fmla="*/ 143637 h 590550"/>
                <a:gd name="connsiteX22" fmla="*/ 64294 w 3095625"/>
                <a:gd name="connsiteY22" fmla="*/ 176879 h 590550"/>
                <a:gd name="connsiteX23" fmla="*/ 64294 w 3095625"/>
                <a:gd name="connsiteY23" fmla="*/ 355568 h 590550"/>
                <a:gd name="connsiteX24" fmla="*/ 97536 w 3095625"/>
                <a:gd name="connsiteY24" fmla="*/ 388906 h 590550"/>
                <a:gd name="connsiteX25" fmla="*/ 3013996 w 3095625"/>
                <a:gd name="connsiteY25" fmla="*/ 0 h 590550"/>
                <a:gd name="connsiteX26" fmla="*/ 83820 w 3095625"/>
                <a:gd name="connsiteY26" fmla="*/ 0 h 590550"/>
                <a:gd name="connsiteX27" fmla="*/ 0 w 3095625"/>
                <a:gd name="connsiteY27" fmla="*/ 83820 h 590550"/>
                <a:gd name="connsiteX28" fmla="*/ 0 w 3095625"/>
                <a:gd name="connsiteY28" fmla="*/ 515874 h 590550"/>
                <a:gd name="connsiteX29" fmla="*/ 83820 w 3095625"/>
                <a:gd name="connsiteY29" fmla="*/ 599694 h 590550"/>
                <a:gd name="connsiteX30" fmla="*/ 3014091 w 3095625"/>
                <a:gd name="connsiteY30" fmla="*/ 599694 h 590550"/>
                <a:gd name="connsiteX31" fmla="*/ 3097911 w 3095625"/>
                <a:gd name="connsiteY31" fmla="*/ 515874 h 590550"/>
                <a:gd name="connsiteX32" fmla="*/ 3097911 w 3095625"/>
                <a:gd name="connsiteY32" fmla="*/ 83820 h 590550"/>
                <a:gd name="connsiteX33" fmla="*/ 3013996 w 3095625"/>
                <a:gd name="connsiteY33" fmla="*/ 0 h 590550"/>
                <a:gd name="connsiteX34" fmla="*/ 3013996 w 3095625"/>
                <a:gd name="connsiteY34" fmla="*/ 0 h 590550"/>
                <a:gd name="connsiteX35" fmla="*/ 3000280 w 3095625"/>
                <a:gd name="connsiteY35" fmla="*/ 379381 h 590550"/>
                <a:gd name="connsiteX36" fmla="*/ 2976563 w 3095625"/>
                <a:gd name="connsiteY36" fmla="*/ 355664 h 590550"/>
                <a:gd name="connsiteX37" fmla="*/ 2976563 w 3095625"/>
                <a:gd name="connsiteY37" fmla="*/ 176879 h 590550"/>
                <a:gd name="connsiteX38" fmla="*/ 3000280 w 3095625"/>
                <a:gd name="connsiteY38" fmla="*/ 153162 h 590550"/>
                <a:gd name="connsiteX39" fmla="*/ 3000280 w 3095625"/>
                <a:gd name="connsiteY39" fmla="*/ 153162 h 590550"/>
                <a:gd name="connsiteX40" fmla="*/ 3023997 w 3095625"/>
                <a:gd name="connsiteY40" fmla="*/ 176879 h 590550"/>
                <a:gd name="connsiteX41" fmla="*/ 3023997 w 3095625"/>
                <a:gd name="connsiteY41" fmla="*/ 355568 h 590550"/>
                <a:gd name="connsiteX42" fmla="*/ 3000280 w 3095625"/>
                <a:gd name="connsiteY42" fmla="*/ 379381 h 590550"/>
                <a:gd name="connsiteX43" fmla="*/ 3000280 w 3095625"/>
                <a:gd name="connsiteY43" fmla="*/ 379381 h 590550"/>
                <a:gd name="connsiteX44" fmla="*/ 3000280 w 3095625"/>
                <a:gd name="connsiteY44" fmla="*/ 379381 h 590550"/>
                <a:gd name="connsiteX45" fmla="*/ 97536 w 3095625"/>
                <a:gd name="connsiteY45" fmla="*/ 379381 h 590550"/>
                <a:gd name="connsiteX46" fmla="*/ 73819 w 3095625"/>
                <a:gd name="connsiteY46" fmla="*/ 355664 h 590550"/>
                <a:gd name="connsiteX47" fmla="*/ 73819 w 3095625"/>
                <a:gd name="connsiteY47" fmla="*/ 176879 h 590550"/>
                <a:gd name="connsiteX48" fmla="*/ 97536 w 3095625"/>
                <a:gd name="connsiteY48" fmla="*/ 153162 h 590550"/>
                <a:gd name="connsiteX49" fmla="*/ 97536 w 3095625"/>
                <a:gd name="connsiteY49" fmla="*/ 153162 h 590550"/>
                <a:gd name="connsiteX50" fmla="*/ 121253 w 3095625"/>
                <a:gd name="connsiteY50" fmla="*/ 176879 h 590550"/>
                <a:gd name="connsiteX51" fmla="*/ 121253 w 3095625"/>
                <a:gd name="connsiteY51" fmla="*/ 355568 h 590550"/>
                <a:gd name="connsiteX52" fmla="*/ 97536 w 3095625"/>
                <a:gd name="connsiteY52" fmla="*/ 379381 h 590550"/>
                <a:gd name="connsiteX53" fmla="*/ 97536 w 3095625"/>
                <a:gd name="connsiteY53" fmla="*/ 379381 h 590550"/>
                <a:gd name="connsiteX54" fmla="*/ 97536 w 3095625"/>
                <a:gd name="connsiteY54" fmla="*/ 37938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95625" h="59055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 name="手繪多邊形: 圖案 11">
              <a:extLst>
                <a:ext uri="{FF2B5EF4-FFF2-40B4-BE49-F238E27FC236}">
                  <a16:creationId xmlns:a16="http://schemas.microsoft.com/office/drawing/2014/main" id="{E3CD1538-5D9C-4DA3-B26B-3BB3D9D3AB07}"/>
                </a:ext>
              </a:extLst>
            </p:cNvPr>
            <p:cNvSpPr/>
            <p:nvPr/>
          </p:nvSpPr>
          <p:spPr>
            <a:xfrm>
              <a:off x="4477052" y="4253116"/>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3" name="手繪多邊形: 圖案 12">
              <a:extLst>
                <a:ext uri="{FF2B5EF4-FFF2-40B4-BE49-F238E27FC236}">
                  <a16:creationId xmlns:a16="http://schemas.microsoft.com/office/drawing/2014/main" id="{DCC135B1-05AE-436E-BCFB-6D956CFACAA7}"/>
                </a:ext>
              </a:extLst>
            </p:cNvPr>
            <p:cNvSpPr/>
            <p:nvPr/>
          </p:nvSpPr>
          <p:spPr>
            <a:xfrm>
              <a:off x="4475259"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 name="手繪多邊形: 圖案 13">
              <a:extLst>
                <a:ext uri="{FF2B5EF4-FFF2-40B4-BE49-F238E27FC236}">
                  <a16:creationId xmlns:a16="http://schemas.microsoft.com/office/drawing/2014/main" id="{A52B1BAC-B6BD-4C1F-A85A-6EFC06B446D3}"/>
                </a:ext>
              </a:extLst>
            </p:cNvPr>
            <p:cNvSpPr/>
            <p:nvPr/>
          </p:nvSpPr>
          <p:spPr>
            <a:xfrm>
              <a:off x="4672803"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 name="手繪多邊形: 圖案 14">
              <a:extLst>
                <a:ext uri="{FF2B5EF4-FFF2-40B4-BE49-F238E27FC236}">
                  <a16:creationId xmlns:a16="http://schemas.microsoft.com/office/drawing/2014/main" id="{3C3B003D-447A-465C-A306-01B20091A5C6}"/>
                </a:ext>
              </a:extLst>
            </p:cNvPr>
            <p:cNvSpPr/>
            <p:nvPr/>
          </p:nvSpPr>
          <p:spPr>
            <a:xfrm>
              <a:off x="4671010"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 name="手繪多邊形: 圖案 15">
              <a:extLst>
                <a:ext uri="{FF2B5EF4-FFF2-40B4-BE49-F238E27FC236}">
                  <a16:creationId xmlns:a16="http://schemas.microsoft.com/office/drawing/2014/main" id="{5D018226-403A-4273-9AF5-BF8E21A9D8BC}"/>
                </a:ext>
              </a:extLst>
            </p:cNvPr>
            <p:cNvSpPr/>
            <p:nvPr/>
          </p:nvSpPr>
          <p:spPr>
            <a:xfrm>
              <a:off x="4728465" y="4253116"/>
              <a:ext cx="229536" cy="60970"/>
            </a:xfrm>
            <a:custGeom>
              <a:avLst/>
              <a:gdLst>
                <a:gd name="connsiteX0" fmla="*/ 23431 w 609600"/>
                <a:gd name="connsiteY0" fmla="*/ 170402 h 161925"/>
                <a:gd name="connsiteX1" fmla="*/ 0 w 609600"/>
                <a:gd name="connsiteY1" fmla="*/ 146971 h 161925"/>
                <a:gd name="connsiteX2" fmla="*/ 0 w 609600"/>
                <a:gd name="connsiteY2" fmla="*/ 23431 h 161925"/>
                <a:gd name="connsiteX3" fmla="*/ 23431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1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7" name="手繪多邊形: 圖案 16">
              <a:extLst>
                <a:ext uri="{FF2B5EF4-FFF2-40B4-BE49-F238E27FC236}">
                  <a16:creationId xmlns:a16="http://schemas.microsoft.com/office/drawing/2014/main" id="{F87287A2-2C60-4BD6-B51A-FCCF8788F524}"/>
                </a:ext>
              </a:extLst>
            </p:cNvPr>
            <p:cNvSpPr/>
            <p:nvPr/>
          </p:nvSpPr>
          <p:spPr>
            <a:xfrm>
              <a:off x="4726672"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8" name="手繪多邊形: 圖案 17">
              <a:extLst>
                <a:ext uri="{FF2B5EF4-FFF2-40B4-BE49-F238E27FC236}">
                  <a16:creationId xmlns:a16="http://schemas.microsoft.com/office/drawing/2014/main" id="{B343C692-06FB-4610-A4CA-17358B5A61EC}"/>
                </a:ext>
              </a:extLst>
            </p:cNvPr>
            <p:cNvSpPr/>
            <p:nvPr/>
          </p:nvSpPr>
          <p:spPr>
            <a:xfrm>
              <a:off x="4924216"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9" name="手繪多邊形: 圖案 18">
              <a:extLst>
                <a:ext uri="{FF2B5EF4-FFF2-40B4-BE49-F238E27FC236}">
                  <a16:creationId xmlns:a16="http://schemas.microsoft.com/office/drawing/2014/main" id="{636FCC27-AA26-473A-8220-883B3349F2AC}"/>
                </a:ext>
              </a:extLst>
            </p:cNvPr>
            <p:cNvSpPr/>
            <p:nvPr/>
          </p:nvSpPr>
          <p:spPr>
            <a:xfrm>
              <a:off x="4922423"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0" name="手繪多邊形: 圖案 19">
              <a:extLst>
                <a:ext uri="{FF2B5EF4-FFF2-40B4-BE49-F238E27FC236}">
                  <a16:creationId xmlns:a16="http://schemas.microsoft.com/office/drawing/2014/main" id="{58F2A98D-0B6F-4000-8141-CA7C87BB7373}"/>
                </a:ext>
              </a:extLst>
            </p:cNvPr>
            <p:cNvSpPr/>
            <p:nvPr/>
          </p:nvSpPr>
          <p:spPr>
            <a:xfrm>
              <a:off x="4978049" y="4251353"/>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1" name="手繪多邊形: 圖案 20">
              <a:extLst>
                <a:ext uri="{FF2B5EF4-FFF2-40B4-BE49-F238E27FC236}">
                  <a16:creationId xmlns:a16="http://schemas.microsoft.com/office/drawing/2014/main" id="{59CF8CFB-7171-421F-8238-333D25C5FDC8}"/>
                </a:ext>
              </a:extLst>
            </p:cNvPr>
            <p:cNvSpPr/>
            <p:nvPr/>
          </p:nvSpPr>
          <p:spPr>
            <a:xfrm>
              <a:off x="5175629"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 name="手繪多邊形: 圖案 21">
              <a:extLst>
                <a:ext uri="{FF2B5EF4-FFF2-40B4-BE49-F238E27FC236}">
                  <a16:creationId xmlns:a16="http://schemas.microsoft.com/office/drawing/2014/main" id="{B532E4D1-6BE2-4FD8-84C2-F94E942677E1}"/>
                </a:ext>
              </a:extLst>
            </p:cNvPr>
            <p:cNvSpPr/>
            <p:nvPr/>
          </p:nvSpPr>
          <p:spPr>
            <a:xfrm>
              <a:off x="5173836"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 name="手繪多邊形: 圖案 22">
              <a:extLst>
                <a:ext uri="{FF2B5EF4-FFF2-40B4-BE49-F238E27FC236}">
                  <a16:creationId xmlns:a16="http://schemas.microsoft.com/office/drawing/2014/main" id="{A5478CB3-BF8E-4795-96FD-F5B1261B386C}"/>
                </a:ext>
              </a:extLst>
            </p:cNvPr>
            <p:cNvSpPr/>
            <p:nvPr/>
          </p:nvSpPr>
          <p:spPr>
            <a:xfrm>
              <a:off x="5229498"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4" name="手繪多邊形: 圖案 23">
              <a:extLst>
                <a:ext uri="{FF2B5EF4-FFF2-40B4-BE49-F238E27FC236}">
                  <a16:creationId xmlns:a16="http://schemas.microsoft.com/office/drawing/2014/main" id="{F21AAF5B-976F-4C6D-BC74-B540E22BE42F}"/>
                </a:ext>
              </a:extLst>
            </p:cNvPr>
            <p:cNvSpPr/>
            <p:nvPr/>
          </p:nvSpPr>
          <p:spPr>
            <a:xfrm>
              <a:off x="5427042"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5" name="手繪多邊形: 圖案 24">
              <a:extLst>
                <a:ext uri="{FF2B5EF4-FFF2-40B4-BE49-F238E27FC236}">
                  <a16:creationId xmlns:a16="http://schemas.microsoft.com/office/drawing/2014/main" id="{17776A58-B66C-4CB2-BAAB-968B66955095}"/>
                </a:ext>
              </a:extLst>
            </p:cNvPr>
            <p:cNvSpPr/>
            <p:nvPr/>
          </p:nvSpPr>
          <p:spPr>
            <a:xfrm>
              <a:off x="5425249"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6" name="手繪多邊形: 圖案 25">
              <a:extLst>
                <a:ext uri="{FF2B5EF4-FFF2-40B4-BE49-F238E27FC236}">
                  <a16:creationId xmlns:a16="http://schemas.microsoft.com/office/drawing/2014/main" id="{CB2C3015-96C8-478D-81EE-1A91C471D5F8}"/>
                </a:ext>
              </a:extLst>
            </p:cNvPr>
            <p:cNvSpPr/>
            <p:nvPr/>
          </p:nvSpPr>
          <p:spPr>
            <a:xfrm>
              <a:off x="4477052" y="4334314"/>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7" name="手繪多邊形: 圖案 26">
              <a:extLst>
                <a:ext uri="{FF2B5EF4-FFF2-40B4-BE49-F238E27FC236}">
                  <a16:creationId xmlns:a16="http://schemas.microsoft.com/office/drawing/2014/main" id="{AD7EF9B5-39E4-4770-9D2E-D9925B09B311}"/>
                </a:ext>
              </a:extLst>
            </p:cNvPr>
            <p:cNvSpPr/>
            <p:nvPr/>
          </p:nvSpPr>
          <p:spPr>
            <a:xfrm>
              <a:off x="4475259"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8" name="手繪多邊形: 圖案 27">
              <a:extLst>
                <a:ext uri="{FF2B5EF4-FFF2-40B4-BE49-F238E27FC236}">
                  <a16:creationId xmlns:a16="http://schemas.microsoft.com/office/drawing/2014/main" id="{6003CA66-FBE2-4C94-93C7-1B53E98ACE63}"/>
                </a:ext>
              </a:extLst>
            </p:cNvPr>
            <p:cNvSpPr/>
            <p:nvPr/>
          </p:nvSpPr>
          <p:spPr>
            <a:xfrm>
              <a:off x="4655874"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9" name="手繪多邊形: 圖案 28">
              <a:extLst>
                <a:ext uri="{FF2B5EF4-FFF2-40B4-BE49-F238E27FC236}">
                  <a16:creationId xmlns:a16="http://schemas.microsoft.com/office/drawing/2014/main" id="{B075AE7B-88CF-4B81-AC75-6733BF4EC0E4}"/>
                </a:ext>
              </a:extLst>
            </p:cNvPr>
            <p:cNvSpPr/>
            <p:nvPr/>
          </p:nvSpPr>
          <p:spPr>
            <a:xfrm>
              <a:off x="4672803"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0" name="手繪多邊形: 圖案 29">
              <a:extLst>
                <a:ext uri="{FF2B5EF4-FFF2-40B4-BE49-F238E27FC236}">
                  <a16:creationId xmlns:a16="http://schemas.microsoft.com/office/drawing/2014/main" id="{BA86F2DD-73BA-49FB-B13A-5B7527728451}"/>
                </a:ext>
              </a:extLst>
            </p:cNvPr>
            <p:cNvSpPr/>
            <p:nvPr/>
          </p:nvSpPr>
          <p:spPr>
            <a:xfrm>
              <a:off x="4671010"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1" name="手繪多邊形: 圖案 30">
              <a:extLst>
                <a:ext uri="{FF2B5EF4-FFF2-40B4-BE49-F238E27FC236}">
                  <a16:creationId xmlns:a16="http://schemas.microsoft.com/office/drawing/2014/main" id="{980EBF34-D2CF-4250-804E-64CD83A542C3}"/>
                </a:ext>
              </a:extLst>
            </p:cNvPr>
            <p:cNvSpPr/>
            <p:nvPr/>
          </p:nvSpPr>
          <p:spPr>
            <a:xfrm>
              <a:off x="4655874"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2" name="手繪多邊形: 圖案 31">
              <a:extLst>
                <a:ext uri="{FF2B5EF4-FFF2-40B4-BE49-F238E27FC236}">
                  <a16:creationId xmlns:a16="http://schemas.microsoft.com/office/drawing/2014/main" id="{55FDEFAA-F9E9-4C0A-8FFB-781F82CEDDBD}"/>
                </a:ext>
              </a:extLst>
            </p:cNvPr>
            <p:cNvSpPr/>
            <p:nvPr/>
          </p:nvSpPr>
          <p:spPr>
            <a:xfrm>
              <a:off x="4906929"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3" name="手繪多邊形: 圖案 32">
              <a:extLst>
                <a:ext uri="{FF2B5EF4-FFF2-40B4-BE49-F238E27FC236}">
                  <a16:creationId xmlns:a16="http://schemas.microsoft.com/office/drawing/2014/main" id="{6DBED11E-3196-452E-A2FB-686D226446CB}"/>
                </a:ext>
              </a:extLst>
            </p:cNvPr>
            <p:cNvSpPr/>
            <p:nvPr/>
          </p:nvSpPr>
          <p:spPr>
            <a:xfrm>
              <a:off x="4906929"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4" name="手繪多邊形: 圖案 33">
              <a:extLst>
                <a:ext uri="{FF2B5EF4-FFF2-40B4-BE49-F238E27FC236}">
                  <a16:creationId xmlns:a16="http://schemas.microsoft.com/office/drawing/2014/main" id="{735CEC39-838A-47B0-853C-D4BF614AEDE5}"/>
                </a:ext>
              </a:extLst>
            </p:cNvPr>
            <p:cNvSpPr/>
            <p:nvPr/>
          </p:nvSpPr>
          <p:spPr>
            <a:xfrm>
              <a:off x="5157983"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5" name="手繪多邊形: 圖案 34">
              <a:extLst>
                <a:ext uri="{FF2B5EF4-FFF2-40B4-BE49-F238E27FC236}">
                  <a16:creationId xmlns:a16="http://schemas.microsoft.com/office/drawing/2014/main" id="{275EB123-2091-45C9-8986-00A058741CE0}"/>
                </a:ext>
              </a:extLst>
            </p:cNvPr>
            <p:cNvSpPr/>
            <p:nvPr/>
          </p:nvSpPr>
          <p:spPr>
            <a:xfrm>
              <a:off x="5157983"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6" name="手繪多邊形: 圖案 35">
              <a:extLst>
                <a:ext uri="{FF2B5EF4-FFF2-40B4-BE49-F238E27FC236}">
                  <a16:creationId xmlns:a16="http://schemas.microsoft.com/office/drawing/2014/main" id="{3039CAAB-538A-47F5-8A50-B155EB7183B8}"/>
                </a:ext>
              </a:extLst>
            </p:cNvPr>
            <p:cNvSpPr/>
            <p:nvPr/>
          </p:nvSpPr>
          <p:spPr>
            <a:xfrm>
              <a:off x="5409038"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7" name="手繪多邊形: 圖案 36">
              <a:extLst>
                <a:ext uri="{FF2B5EF4-FFF2-40B4-BE49-F238E27FC236}">
                  <a16:creationId xmlns:a16="http://schemas.microsoft.com/office/drawing/2014/main" id="{51A89C08-B87B-493A-9196-57C7895CB1F8}"/>
                </a:ext>
              </a:extLst>
            </p:cNvPr>
            <p:cNvSpPr/>
            <p:nvPr/>
          </p:nvSpPr>
          <p:spPr>
            <a:xfrm>
              <a:off x="5409038"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8" name="手繪多邊形: 圖案 37">
              <a:extLst>
                <a:ext uri="{FF2B5EF4-FFF2-40B4-BE49-F238E27FC236}">
                  <a16:creationId xmlns:a16="http://schemas.microsoft.com/office/drawing/2014/main" id="{B943A889-B9F0-4A64-83E5-B0FD91C3A08D}"/>
                </a:ext>
              </a:extLst>
            </p:cNvPr>
            <p:cNvSpPr/>
            <p:nvPr/>
          </p:nvSpPr>
          <p:spPr>
            <a:xfrm>
              <a:off x="4726672"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9" name="手繪多邊形: 圖案 38">
              <a:extLst>
                <a:ext uri="{FF2B5EF4-FFF2-40B4-BE49-F238E27FC236}">
                  <a16:creationId xmlns:a16="http://schemas.microsoft.com/office/drawing/2014/main" id="{39F97167-E7D8-499D-B274-388C042C84DF}"/>
                </a:ext>
              </a:extLst>
            </p:cNvPr>
            <p:cNvSpPr/>
            <p:nvPr/>
          </p:nvSpPr>
          <p:spPr>
            <a:xfrm>
              <a:off x="4924216"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0" name="手繪多邊形: 圖案 39">
              <a:extLst>
                <a:ext uri="{FF2B5EF4-FFF2-40B4-BE49-F238E27FC236}">
                  <a16:creationId xmlns:a16="http://schemas.microsoft.com/office/drawing/2014/main" id="{F30F3383-AEBA-4C90-94E0-47E2BDD6D1F5}"/>
                </a:ext>
              </a:extLst>
            </p:cNvPr>
            <p:cNvSpPr/>
            <p:nvPr/>
          </p:nvSpPr>
          <p:spPr>
            <a:xfrm>
              <a:off x="4922423"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1" name="手繪多邊形: 圖案 40">
              <a:extLst>
                <a:ext uri="{FF2B5EF4-FFF2-40B4-BE49-F238E27FC236}">
                  <a16:creationId xmlns:a16="http://schemas.microsoft.com/office/drawing/2014/main" id="{045D127B-F88E-4818-949A-69F3A321322C}"/>
                </a:ext>
              </a:extLst>
            </p:cNvPr>
            <p:cNvSpPr/>
            <p:nvPr/>
          </p:nvSpPr>
          <p:spPr>
            <a:xfrm>
              <a:off x="4978049"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2" name="手繪多邊形: 圖案 41">
              <a:extLst>
                <a:ext uri="{FF2B5EF4-FFF2-40B4-BE49-F238E27FC236}">
                  <a16:creationId xmlns:a16="http://schemas.microsoft.com/office/drawing/2014/main" id="{9C9F3149-883B-4892-B034-EE8D22904DFE}"/>
                </a:ext>
              </a:extLst>
            </p:cNvPr>
            <p:cNvSpPr/>
            <p:nvPr/>
          </p:nvSpPr>
          <p:spPr>
            <a:xfrm>
              <a:off x="5175629"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3" name="手繪多邊形: 圖案 42">
              <a:extLst>
                <a:ext uri="{FF2B5EF4-FFF2-40B4-BE49-F238E27FC236}">
                  <a16:creationId xmlns:a16="http://schemas.microsoft.com/office/drawing/2014/main" id="{A5FD64C9-0BAA-4AF4-8CE0-087E05CB2EC5}"/>
                </a:ext>
              </a:extLst>
            </p:cNvPr>
            <p:cNvSpPr/>
            <p:nvPr/>
          </p:nvSpPr>
          <p:spPr>
            <a:xfrm>
              <a:off x="5173836"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4" name="手繪多邊形: 圖案 43">
              <a:extLst>
                <a:ext uri="{FF2B5EF4-FFF2-40B4-BE49-F238E27FC236}">
                  <a16:creationId xmlns:a16="http://schemas.microsoft.com/office/drawing/2014/main" id="{14EFB3AA-73B3-4B45-A783-579830450D24}"/>
                </a:ext>
              </a:extLst>
            </p:cNvPr>
            <p:cNvSpPr/>
            <p:nvPr/>
          </p:nvSpPr>
          <p:spPr>
            <a:xfrm>
              <a:off x="5229498"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5" name="手繪多邊形: 圖案 44">
              <a:extLst>
                <a:ext uri="{FF2B5EF4-FFF2-40B4-BE49-F238E27FC236}">
                  <a16:creationId xmlns:a16="http://schemas.microsoft.com/office/drawing/2014/main" id="{F974022F-34CF-4D05-8444-E2FF7F9BEE45}"/>
                </a:ext>
              </a:extLst>
            </p:cNvPr>
            <p:cNvSpPr/>
            <p:nvPr/>
          </p:nvSpPr>
          <p:spPr>
            <a:xfrm>
              <a:off x="5427042"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6" name="手繪多邊形: 圖案 45">
              <a:extLst>
                <a:ext uri="{FF2B5EF4-FFF2-40B4-BE49-F238E27FC236}">
                  <a16:creationId xmlns:a16="http://schemas.microsoft.com/office/drawing/2014/main" id="{59505565-13CF-46C5-9E42-FA9E06AF5AE4}"/>
                </a:ext>
              </a:extLst>
            </p:cNvPr>
            <p:cNvSpPr/>
            <p:nvPr/>
          </p:nvSpPr>
          <p:spPr>
            <a:xfrm>
              <a:off x="5425249"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7" name="手繪多邊形: 圖案 46">
              <a:extLst>
                <a:ext uri="{FF2B5EF4-FFF2-40B4-BE49-F238E27FC236}">
                  <a16:creationId xmlns:a16="http://schemas.microsoft.com/office/drawing/2014/main" id="{B53D8660-74E1-4308-AA36-27958163C142}"/>
                </a:ext>
              </a:extLst>
            </p:cNvPr>
            <p:cNvSpPr/>
            <p:nvPr/>
          </p:nvSpPr>
          <p:spPr>
            <a:xfrm>
              <a:off x="4479419" y="4210974"/>
              <a:ext cx="93249" cy="10759"/>
            </a:xfrm>
            <a:custGeom>
              <a:avLst/>
              <a:gdLst>
                <a:gd name="connsiteX0" fmla="*/ 6001 w 247650"/>
                <a:gd name="connsiteY0" fmla="*/ 34290 h 28575"/>
                <a:gd name="connsiteX1" fmla="*/ 0 w 247650"/>
                <a:gd name="connsiteY1" fmla="*/ 28480 h 28575"/>
                <a:gd name="connsiteX2" fmla="*/ 0 w 247650"/>
                <a:gd name="connsiteY2" fmla="*/ 5810 h 28575"/>
                <a:gd name="connsiteX3" fmla="*/ 6001 w 247650"/>
                <a:gd name="connsiteY3" fmla="*/ 0 h 28575"/>
                <a:gd name="connsiteX4" fmla="*/ 6001 w 247650"/>
                <a:gd name="connsiteY4" fmla="*/ 34290 h 28575"/>
                <a:gd name="connsiteX5" fmla="*/ 205454 w 247650"/>
                <a:gd name="connsiteY5" fmla="*/ 34290 h 28575"/>
                <a:gd name="connsiteX6" fmla="*/ 205454 w 247650"/>
                <a:gd name="connsiteY6" fmla="*/ 4096 h 28575"/>
                <a:gd name="connsiteX7" fmla="*/ 206502 w 247650"/>
                <a:gd name="connsiteY7" fmla="*/ 1715 h 28575"/>
                <a:gd name="connsiteX8" fmla="*/ 210217 w 247650"/>
                <a:gd name="connsiteY8" fmla="*/ 476 h 28575"/>
                <a:gd name="connsiteX9" fmla="*/ 210217 w 247650"/>
                <a:gd name="connsiteY9" fmla="*/ 24575 h 28575"/>
                <a:gd name="connsiteX10" fmla="*/ 210503 w 247650"/>
                <a:gd name="connsiteY10" fmla="*/ 24575 h 28575"/>
                <a:gd name="connsiteX11" fmla="*/ 210503 w 247650"/>
                <a:gd name="connsiteY11" fmla="*/ 34290 h 28575"/>
                <a:gd name="connsiteX12" fmla="*/ 205454 w 247650"/>
                <a:gd name="connsiteY12" fmla="*/ 34290 h 28575"/>
                <a:gd name="connsiteX13" fmla="*/ 179261 w 247650"/>
                <a:gd name="connsiteY13" fmla="*/ 34290 h 28575"/>
                <a:gd name="connsiteX14" fmla="*/ 179261 w 247650"/>
                <a:gd name="connsiteY14" fmla="*/ 476 h 28575"/>
                <a:gd name="connsiteX15" fmla="*/ 183261 w 247650"/>
                <a:gd name="connsiteY15" fmla="*/ 1715 h 28575"/>
                <a:gd name="connsiteX16" fmla="*/ 184214 w 247650"/>
                <a:gd name="connsiteY16" fmla="*/ 4096 h 28575"/>
                <a:gd name="connsiteX17" fmla="*/ 184214 w 247650"/>
                <a:gd name="connsiteY17" fmla="*/ 34195 h 28575"/>
                <a:gd name="connsiteX18" fmla="*/ 179261 w 247650"/>
                <a:gd name="connsiteY18" fmla="*/ 34195 h 28575"/>
                <a:gd name="connsiteX19" fmla="*/ 136493 w 247650"/>
                <a:gd name="connsiteY19" fmla="*/ 34290 h 28575"/>
                <a:gd name="connsiteX20" fmla="*/ 136493 w 247650"/>
                <a:gd name="connsiteY20" fmla="*/ 4191 h 28575"/>
                <a:gd name="connsiteX21" fmla="*/ 137541 w 247650"/>
                <a:gd name="connsiteY21" fmla="*/ 1810 h 28575"/>
                <a:gd name="connsiteX22" fmla="*/ 141541 w 247650"/>
                <a:gd name="connsiteY22" fmla="*/ 572 h 28575"/>
                <a:gd name="connsiteX23" fmla="*/ 141541 w 247650"/>
                <a:gd name="connsiteY23" fmla="*/ 34385 h 28575"/>
                <a:gd name="connsiteX24" fmla="*/ 136493 w 247650"/>
                <a:gd name="connsiteY24" fmla="*/ 34385 h 28575"/>
                <a:gd name="connsiteX25" fmla="*/ 107537 w 247650"/>
                <a:gd name="connsiteY25" fmla="*/ 34290 h 28575"/>
                <a:gd name="connsiteX26" fmla="*/ 101346 w 247650"/>
                <a:gd name="connsiteY26" fmla="*/ 27337 h 28575"/>
                <a:gd name="connsiteX27" fmla="*/ 102965 w 247650"/>
                <a:gd name="connsiteY27" fmla="*/ 27813 h 28575"/>
                <a:gd name="connsiteX28" fmla="*/ 103632 w 247650"/>
                <a:gd name="connsiteY28" fmla="*/ 27908 h 28575"/>
                <a:gd name="connsiteX29" fmla="*/ 104489 w 247650"/>
                <a:gd name="connsiteY29" fmla="*/ 27908 h 28575"/>
                <a:gd name="connsiteX30" fmla="*/ 111062 w 247650"/>
                <a:gd name="connsiteY30" fmla="*/ 23622 h 28575"/>
                <a:gd name="connsiteX31" fmla="*/ 111538 w 247650"/>
                <a:gd name="connsiteY31" fmla="*/ 22384 h 28575"/>
                <a:gd name="connsiteX32" fmla="*/ 111538 w 247650"/>
                <a:gd name="connsiteY32" fmla="*/ 381 h 28575"/>
                <a:gd name="connsiteX33" fmla="*/ 115824 w 247650"/>
                <a:gd name="connsiteY33" fmla="*/ 381 h 28575"/>
                <a:gd name="connsiteX34" fmla="*/ 115824 w 247650"/>
                <a:gd name="connsiteY34" fmla="*/ 34290 h 28575"/>
                <a:gd name="connsiteX35" fmla="*/ 107537 w 247650"/>
                <a:gd name="connsiteY35" fmla="*/ 34290 h 28575"/>
                <a:gd name="connsiteX36" fmla="*/ 67437 w 247650"/>
                <a:gd name="connsiteY36" fmla="*/ 34290 h 28575"/>
                <a:gd name="connsiteX37" fmla="*/ 67437 w 247650"/>
                <a:gd name="connsiteY37" fmla="*/ 381 h 28575"/>
                <a:gd name="connsiteX38" fmla="*/ 80867 w 247650"/>
                <a:gd name="connsiteY38" fmla="*/ 381 h 28575"/>
                <a:gd name="connsiteX39" fmla="*/ 95917 w 247650"/>
                <a:gd name="connsiteY39" fmla="*/ 21336 h 28575"/>
                <a:gd name="connsiteX40" fmla="*/ 85535 w 247650"/>
                <a:gd name="connsiteY40" fmla="*/ 8763 h 28575"/>
                <a:gd name="connsiteX41" fmla="*/ 83820 w 247650"/>
                <a:gd name="connsiteY41" fmla="*/ 6096 h 28575"/>
                <a:gd name="connsiteX42" fmla="*/ 80010 w 247650"/>
                <a:gd name="connsiteY42" fmla="*/ 5429 h 28575"/>
                <a:gd name="connsiteX43" fmla="*/ 79058 w 247650"/>
                <a:gd name="connsiteY43" fmla="*/ 5334 h 28575"/>
                <a:gd name="connsiteX44" fmla="*/ 71533 w 247650"/>
                <a:gd name="connsiteY44" fmla="*/ 11430 h 28575"/>
                <a:gd name="connsiteX45" fmla="*/ 71438 w 247650"/>
                <a:gd name="connsiteY45" fmla="*/ 12002 h 28575"/>
                <a:gd name="connsiteX46" fmla="*/ 71533 w 247650"/>
                <a:gd name="connsiteY46" fmla="*/ 34290 h 28575"/>
                <a:gd name="connsiteX47" fmla="*/ 67437 w 247650"/>
                <a:gd name="connsiteY47" fmla="*/ 34290 h 28575"/>
                <a:gd name="connsiteX48" fmla="*/ 47816 w 247650"/>
                <a:gd name="connsiteY48" fmla="*/ 22479 h 28575"/>
                <a:gd name="connsiteX49" fmla="*/ 43625 w 247650"/>
                <a:gd name="connsiteY49" fmla="*/ 20669 h 28575"/>
                <a:gd name="connsiteX50" fmla="*/ 43625 w 247650"/>
                <a:gd name="connsiteY50" fmla="*/ 286 h 28575"/>
                <a:gd name="connsiteX51" fmla="*/ 47816 w 247650"/>
                <a:gd name="connsiteY51" fmla="*/ 5810 h 28575"/>
                <a:gd name="connsiteX52" fmla="*/ 47816 w 247650"/>
                <a:gd name="connsiteY52" fmla="*/ 22479 h 28575"/>
                <a:gd name="connsiteX53" fmla="*/ 245745 w 247650"/>
                <a:gd name="connsiteY53" fmla="*/ 381 h 28575"/>
                <a:gd name="connsiteX54" fmla="*/ 246126 w 247650"/>
                <a:gd name="connsiteY54" fmla="*/ 381 h 28575"/>
                <a:gd name="connsiteX55" fmla="*/ 250698 w 247650"/>
                <a:gd name="connsiteY55" fmla="*/ 1334 h 28575"/>
                <a:gd name="connsiteX56" fmla="*/ 251079 w 247650"/>
                <a:gd name="connsiteY56" fmla="*/ 4001 h 28575"/>
                <a:gd name="connsiteX57" fmla="*/ 251079 w 247650"/>
                <a:gd name="connsiteY57" fmla="*/ 18955 h 28575"/>
                <a:gd name="connsiteX58" fmla="*/ 245745 w 247650"/>
                <a:gd name="connsiteY58" fmla="*/ 22003 h 28575"/>
                <a:gd name="connsiteX59" fmla="*/ 245745 w 247650"/>
                <a:gd name="connsiteY59" fmla="*/ 38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7650" h="28575">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pFill/>
            <a:ln w="63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8" name="手繪多邊形: 圖案 47">
              <a:extLst>
                <a:ext uri="{FF2B5EF4-FFF2-40B4-BE49-F238E27FC236}">
                  <a16:creationId xmlns:a16="http://schemas.microsoft.com/office/drawing/2014/main" id="{C9B4B36E-9145-442C-B3EC-2BF615567803}"/>
                </a:ext>
              </a:extLst>
            </p:cNvPr>
            <p:cNvSpPr/>
            <p:nvPr/>
          </p:nvSpPr>
          <p:spPr>
            <a:xfrm>
              <a:off x="4477016" y="4208500"/>
              <a:ext cx="96835" cy="17932"/>
            </a:xfrm>
            <a:custGeom>
              <a:avLst/>
              <a:gdLst>
                <a:gd name="connsiteX0" fmla="*/ 46863 w 257175"/>
                <a:gd name="connsiteY0" fmla="*/ 0 h 47625"/>
                <a:gd name="connsiteX1" fmla="*/ 15335 w 257175"/>
                <a:gd name="connsiteY1" fmla="*/ 0 h 47625"/>
                <a:gd name="connsiteX2" fmla="*/ 0 w 257175"/>
                <a:gd name="connsiteY2" fmla="*/ 12382 h 47625"/>
                <a:gd name="connsiteX3" fmla="*/ 0 w 257175"/>
                <a:gd name="connsiteY3" fmla="*/ 35147 h 47625"/>
                <a:gd name="connsiteX4" fmla="*/ 15335 w 257175"/>
                <a:gd name="connsiteY4" fmla="*/ 47434 h 47625"/>
                <a:gd name="connsiteX5" fmla="*/ 45244 w 257175"/>
                <a:gd name="connsiteY5" fmla="*/ 47434 h 47625"/>
                <a:gd name="connsiteX6" fmla="*/ 49244 w 257175"/>
                <a:gd name="connsiteY6" fmla="*/ 47149 h 47625"/>
                <a:gd name="connsiteX7" fmla="*/ 36767 w 257175"/>
                <a:gd name="connsiteY7" fmla="*/ 35909 h 47625"/>
                <a:gd name="connsiteX8" fmla="*/ 18764 w 257175"/>
                <a:gd name="connsiteY8" fmla="*/ 35909 h 47625"/>
                <a:gd name="connsiteX9" fmla="*/ 18764 w 257175"/>
                <a:gd name="connsiteY9" fmla="*/ 11239 h 47625"/>
                <a:gd name="connsiteX10" fmla="*/ 43625 w 257175"/>
                <a:gd name="connsiteY10" fmla="*/ 11239 h 47625"/>
                <a:gd name="connsiteX11" fmla="*/ 43625 w 257175"/>
                <a:gd name="connsiteY11" fmla="*/ 31814 h 47625"/>
                <a:gd name="connsiteX12" fmla="*/ 59817 w 257175"/>
                <a:gd name="connsiteY12" fmla="*/ 40005 h 47625"/>
                <a:gd name="connsiteX13" fmla="*/ 60674 w 257175"/>
                <a:gd name="connsiteY13" fmla="*/ 35147 h 47625"/>
                <a:gd name="connsiteX14" fmla="*/ 60674 w 257175"/>
                <a:gd name="connsiteY14" fmla="*/ 12382 h 47625"/>
                <a:gd name="connsiteX15" fmla="*/ 46863 w 257175"/>
                <a:gd name="connsiteY15" fmla="*/ 0 h 47625"/>
                <a:gd name="connsiteX16" fmla="*/ 46863 w 257175"/>
                <a:gd name="connsiteY16" fmla="*/ 0 h 47625"/>
                <a:gd name="connsiteX17" fmla="*/ 46863 w 257175"/>
                <a:gd name="connsiteY17" fmla="*/ 0 h 47625"/>
                <a:gd name="connsiteX18" fmla="*/ 251651 w 257175"/>
                <a:gd name="connsiteY18" fmla="*/ 571 h 47625"/>
                <a:gd name="connsiteX19" fmla="*/ 219932 w 257175"/>
                <a:gd name="connsiteY19" fmla="*/ 571 h 47625"/>
                <a:gd name="connsiteX20" fmla="*/ 219932 w 257175"/>
                <a:gd name="connsiteY20" fmla="*/ 571 h 47625"/>
                <a:gd name="connsiteX21" fmla="*/ 218885 w 257175"/>
                <a:gd name="connsiteY21" fmla="*/ 571 h 47625"/>
                <a:gd name="connsiteX22" fmla="*/ 209074 w 257175"/>
                <a:gd name="connsiteY22" fmla="*/ 3238 h 47625"/>
                <a:gd name="connsiteX23" fmla="*/ 205550 w 257175"/>
                <a:gd name="connsiteY23" fmla="*/ 10477 h 47625"/>
                <a:gd name="connsiteX24" fmla="*/ 205550 w 257175"/>
                <a:gd name="connsiteY24" fmla="*/ 10477 h 47625"/>
                <a:gd name="connsiteX25" fmla="*/ 205550 w 257175"/>
                <a:gd name="connsiteY25" fmla="*/ 10573 h 47625"/>
                <a:gd name="connsiteX26" fmla="*/ 205550 w 257175"/>
                <a:gd name="connsiteY26" fmla="*/ 10668 h 47625"/>
                <a:gd name="connsiteX27" fmla="*/ 205550 w 257175"/>
                <a:gd name="connsiteY27" fmla="*/ 10668 h 47625"/>
                <a:gd name="connsiteX28" fmla="*/ 205550 w 257175"/>
                <a:gd name="connsiteY28" fmla="*/ 47149 h 47625"/>
                <a:gd name="connsiteX29" fmla="*/ 223361 w 257175"/>
                <a:gd name="connsiteY29" fmla="*/ 47149 h 47625"/>
                <a:gd name="connsiteX30" fmla="*/ 223361 w 257175"/>
                <a:gd name="connsiteY30" fmla="*/ 35052 h 47625"/>
                <a:gd name="connsiteX31" fmla="*/ 252127 w 257175"/>
                <a:gd name="connsiteY31" fmla="*/ 35052 h 47625"/>
                <a:gd name="connsiteX32" fmla="*/ 263843 w 257175"/>
                <a:gd name="connsiteY32" fmla="*/ 25622 h 47625"/>
                <a:gd name="connsiteX33" fmla="*/ 263843 w 257175"/>
                <a:gd name="connsiteY33" fmla="*/ 10668 h 47625"/>
                <a:gd name="connsiteX34" fmla="*/ 260985 w 257175"/>
                <a:gd name="connsiteY34" fmla="*/ 2953 h 47625"/>
                <a:gd name="connsiteX35" fmla="*/ 252698 w 257175"/>
                <a:gd name="connsiteY35" fmla="*/ 667 h 47625"/>
                <a:gd name="connsiteX36" fmla="*/ 252794 w 257175"/>
                <a:gd name="connsiteY36" fmla="*/ 667 h 47625"/>
                <a:gd name="connsiteX37" fmla="*/ 252127 w 257175"/>
                <a:gd name="connsiteY37" fmla="*/ 667 h 47625"/>
                <a:gd name="connsiteX38" fmla="*/ 251651 w 257175"/>
                <a:gd name="connsiteY38" fmla="*/ 571 h 47625"/>
                <a:gd name="connsiteX39" fmla="*/ 251651 w 257175"/>
                <a:gd name="connsiteY39" fmla="*/ 571 h 47625"/>
                <a:gd name="connsiteX40" fmla="*/ 223076 w 257175"/>
                <a:gd name="connsiteY40" fmla="*/ 24765 h 47625"/>
                <a:gd name="connsiteX41" fmla="*/ 223076 w 257175"/>
                <a:gd name="connsiteY41" fmla="*/ 12763 h 47625"/>
                <a:gd name="connsiteX42" fmla="*/ 245745 w 257175"/>
                <a:gd name="connsiteY42" fmla="*/ 12763 h 47625"/>
                <a:gd name="connsiteX43" fmla="*/ 245745 w 257175"/>
                <a:gd name="connsiteY43" fmla="*/ 24860 h 47625"/>
                <a:gd name="connsiteX44" fmla="*/ 223076 w 257175"/>
                <a:gd name="connsiteY44" fmla="*/ 24860 h 47625"/>
                <a:gd name="connsiteX45" fmla="*/ 223076 w 257175"/>
                <a:gd name="connsiteY45" fmla="*/ 24765 h 47625"/>
                <a:gd name="connsiteX46" fmla="*/ 183833 w 257175"/>
                <a:gd name="connsiteY46" fmla="*/ 571 h 47625"/>
                <a:gd name="connsiteX47" fmla="*/ 149924 w 257175"/>
                <a:gd name="connsiteY47" fmla="*/ 571 h 47625"/>
                <a:gd name="connsiteX48" fmla="*/ 140113 w 257175"/>
                <a:gd name="connsiteY48" fmla="*/ 3238 h 47625"/>
                <a:gd name="connsiteX49" fmla="*/ 136493 w 257175"/>
                <a:gd name="connsiteY49" fmla="*/ 10763 h 47625"/>
                <a:gd name="connsiteX50" fmla="*/ 136493 w 257175"/>
                <a:gd name="connsiteY50" fmla="*/ 47244 h 47625"/>
                <a:gd name="connsiteX51" fmla="*/ 154305 w 257175"/>
                <a:gd name="connsiteY51" fmla="*/ 47244 h 47625"/>
                <a:gd name="connsiteX52" fmla="*/ 154305 w 257175"/>
                <a:gd name="connsiteY52" fmla="*/ 34766 h 47625"/>
                <a:gd name="connsiteX53" fmla="*/ 179261 w 257175"/>
                <a:gd name="connsiteY53" fmla="*/ 34766 h 47625"/>
                <a:gd name="connsiteX54" fmla="*/ 179261 w 257175"/>
                <a:gd name="connsiteY54" fmla="*/ 47244 h 47625"/>
                <a:gd name="connsiteX55" fmla="*/ 197072 w 257175"/>
                <a:gd name="connsiteY55" fmla="*/ 47244 h 47625"/>
                <a:gd name="connsiteX56" fmla="*/ 197072 w 257175"/>
                <a:gd name="connsiteY56" fmla="*/ 10763 h 47625"/>
                <a:gd name="connsiteX57" fmla="*/ 193643 w 257175"/>
                <a:gd name="connsiteY57" fmla="*/ 3334 h 47625"/>
                <a:gd name="connsiteX58" fmla="*/ 183833 w 257175"/>
                <a:gd name="connsiteY58" fmla="*/ 571 h 47625"/>
                <a:gd name="connsiteX59" fmla="*/ 183833 w 257175"/>
                <a:gd name="connsiteY59" fmla="*/ 571 h 47625"/>
                <a:gd name="connsiteX60" fmla="*/ 154305 w 257175"/>
                <a:gd name="connsiteY60" fmla="*/ 26194 h 47625"/>
                <a:gd name="connsiteX61" fmla="*/ 154305 w 257175"/>
                <a:gd name="connsiteY61" fmla="*/ 12763 h 47625"/>
                <a:gd name="connsiteX62" fmla="*/ 179261 w 257175"/>
                <a:gd name="connsiteY62" fmla="*/ 12763 h 47625"/>
                <a:gd name="connsiteX63" fmla="*/ 179261 w 257175"/>
                <a:gd name="connsiteY63" fmla="*/ 26289 h 47625"/>
                <a:gd name="connsiteX64" fmla="*/ 154305 w 257175"/>
                <a:gd name="connsiteY64" fmla="*/ 26289 h 47625"/>
                <a:gd name="connsiteX65" fmla="*/ 154305 w 257175"/>
                <a:gd name="connsiteY65" fmla="*/ 26194 h 47625"/>
                <a:gd name="connsiteX66" fmla="*/ 128492 w 257175"/>
                <a:gd name="connsiteY66" fmla="*/ 571 h 47625"/>
                <a:gd name="connsiteX67" fmla="*/ 111443 w 257175"/>
                <a:gd name="connsiteY67" fmla="*/ 571 h 47625"/>
                <a:gd name="connsiteX68" fmla="*/ 111443 w 257175"/>
                <a:gd name="connsiteY68" fmla="*/ 27718 h 47625"/>
                <a:gd name="connsiteX69" fmla="*/ 110776 w 257175"/>
                <a:gd name="connsiteY69" fmla="*/ 28194 h 47625"/>
                <a:gd name="connsiteX70" fmla="*/ 110585 w 257175"/>
                <a:gd name="connsiteY70" fmla="*/ 28194 h 47625"/>
                <a:gd name="connsiteX71" fmla="*/ 110014 w 257175"/>
                <a:gd name="connsiteY71" fmla="*/ 27813 h 47625"/>
                <a:gd name="connsiteX72" fmla="*/ 91726 w 257175"/>
                <a:gd name="connsiteY72" fmla="*/ 2191 h 47625"/>
                <a:gd name="connsiteX73" fmla="*/ 91630 w 257175"/>
                <a:gd name="connsiteY73" fmla="*/ 2191 h 47625"/>
                <a:gd name="connsiteX74" fmla="*/ 91630 w 257175"/>
                <a:gd name="connsiteY74" fmla="*/ 2191 h 47625"/>
                <a:gd name="connsiteX75" fmla="*/ 91440 w 257175"/>
                <a:gd name="connsiteY75" fmla="*/ 2000 h 47625"/>
                <a:gd name="connsiteX76" fmla="*/ 91345 w 257175"/>
                <a:gd name="connsiteY76" fmla="*/ 1905 h 47625"/>
                <a:gd name="connsiteX77" fmla="*/ 87535 w 257175"/>
                <a:gd name="connsiteY77" fmla="*/ 667 h 47625"/>
                <a:gd name="connsiteX78" fmla="*/ 73152 w 257175"/>
                <a:gd name="connsiteY78" fmla="*/ 667 h 47625"/>
                <a:gd name="connsiteX79" fmla="*/ 68961 w 257175"/>
                <a:gd name="connsiteY79" fmla="*/ 2191 h 47625"/>
                <a:gd name="connsiteX80" fmla="*/ 67437 w 257175"/>
                <a:gd name="connsiteY80" fmla="*/ 6286 h 47625"/>
                <a:gd name="connsiteX81" fmla="*/ 67437 w 257175"/>
                <a:gd name="connsiteY81" fmla="*/ 6286 h 47625"/>
                <a:gd name="connsiteX82" fmla="*/ 67437 w 257175"/>
                <a:gd name="connsiteY82" fmla="*/ 47339 h 47625"/>
                <a:gd name="connsiteX83" fmla="*/ 84296 w 257175"/>
                <a:gd name="connsiteY83" fmla="*/ 47339 h 47625"/>
                <a:gd name="connsiteX84" fmla="*/ 84201 w 257175"/>
                <a:gd name="connsiteY84" fmla="*/ 19241 h 47625"/>
                <a:gd name="connsiteX85" fmla="*/ 85534 w 257175"/>
                <a:gd name="connsiteY85" fmla="*/ 18383 h 47625"/>
                <a:gd name="connsiteX86" fmla="*/ 85916 w 257175"/>
                <a:gd name="connsiteY86" fmla="*/ 18383 h 47625"/>
                <a:gd name="connsiteX87" fmla="*/ 86582 w 257175"/>
                <a:gd name="connsiteY87" fmla="*/ 18764 h 47625"/>
                <a:gd name="connsiteX88" fmla="*/ 111062 w 257175"/>
                <a:gd name="connsiteY88" fmla="*/ 47339 h 47625"/>
                <a:gd name="connsiteX89" fmla="*/ 128588 w 257175"/>
                <a:gd name="connsiteY89" fmla="*/ 47339 h 47625"/>
                <a:gd name="connsiteX90" fmla="*/ 128588 w 257175"/>
                <a:gd name="connsiteY90" fmla="*/ 571 h 47625"/>
                <a:gd name="connsiteX91" fmla="*/ 128492 w 257175"/>
                <a:gd name="connsiteY91" fmla="*/ 571 h 47625"/>
                <a:gd name="connsiteX92" fmla="*/ 32957 w 257175"/>
                <a:gd name="connsiteY92" fmla="*/ 31147 h 47625"/>
                <a:gd name="connsiteX93" fmla="*/ 51816 w 257175"/>
                <a:gd name="connsiteY93" fmla="*/ 48006 h 47625"/>
                <a:gd name="connsiteX94" fmla="*/ 64580 w 257175"/>
                <a:gd name="connsiteY94" fmla="*/ 48006 h 47625"/>
                <a:gd name="connsiteX95" fmla="*/ 32957 w 257175"/>
                <a:gd name="connsiteY95" fmla="*/ 31147 h 47625"/>
                <a:gd name="connsiteX96" fmla="*/ 32957 w 257175"/>
                <a:gd name="connsiteY96" fmla="*/ 3114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7175" h="47625">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grp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9" name="手繪多邊形: 圖案 48">
              <a:extLst>
                <a:ext uri="{FF2B5EF4-FFF2-40B4-BE49-F238E27FC236}">
                  <a16:creationId xmlns:a16="http://schemas.microsoft.com/office/drawing/2014/main" id="{8835E1B1-79D9-4B75-82E0-565A6FAD8387}"/>
                </a:ext>
              </a:extLst>
            </p:cNvPr>
            <p:cNvSpPr/>
            <p:nvPr/>
          </p:nvSpPr>
          <p:spPr>
            <a:xfrm>
              <a:off x="4462455"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50" name="手繪多邊形: 圖案 49">
              <a:extLst>
                <a:ext uri="{FF2B5EF4-FFF2-40B4-BE49-F238E27FC236}">
                  <a16:creationId xmlns:a16="http://schemas.microsoft.com/office/drawing/2014/main" id="{CF301577-968D-40F3-A1E9-627DC8DF8FBF}"/>
                </a:ext>
              </a:extLst>
            </p:cNvPr>
            <p:cNvSpPr/>
            <p:nvPr/>
          </p:nvSpPr>
          <p:spPr>
            <a:xfrm>
              <a:off x="5477432"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sp>
        <p:nvSpPr>
          <p:cNvPr id="51" name="矩形: 圓角 53">
            <a:extLst>
              <a:ext uri="{FF2B5EF4-FFF2-40B4-BE49-F238E27FC236}">
                <a16:creationId xmlns:a16="http://schemas.microsoft.com/office/drawing/2014/main" id="{700A0024-7DB9-446A-A0D4-1A2E52AB77D8}"/>
              </a:ext>
            </a:extLst>
          </p:cNvPr>
          <p:cNvSpPr/>
          <p:nvPr/>
        </p:nvSpPr>
        <p:spPr>
          <a:xfrm>
            <a:off x="532510" y="1762880"/>
            <a:ext cx="3985403" cy="2317926"/>
          </a:xfrm>
          <a:prstGeom prst="roundRect">
            <a:avLst>
              <a:gd name="adj" fmla="val 5085"/>
            </a:avLst>
          </a:prstGeom>
          <a:noFill/>
          <a:ln w="28575" cap="flat">
            <a:gradFill>
              <a:gsLst>
                <a:gs pos="0">
                  <a:srgbClr val="0D0B64"/>
                </a:gs>
                <a:gs pos="77000">
                  <a:srgbClr val="274DA5">
                    <a:alpha val="0"/>
                  </a:srgb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latin typeface="Arial" panose="020B0604020202020204" pitchFamily="34" charset="0"/>
              <a:cs typeface="Arial" panose="020B0604020202020204" pitchFamily="34" charset="0"/>
            </a:endParaRPr>
          </a:p>
        </p:txBody>
      </p:sp>
      <p:cxnSp>
        <p:nvCxnSpPr>
          <p:cNvPr id="52" name="直線單箭頭接點 915">
            <a:extLst>
              <a:ext uri="{FF2B5EF4-FFF2-40B4-BE49-F238E27FC236}">
                <a16:creationId xmlns:a16="http://schemas.microsoft.com/office/drawing/2014/main" id="{808DF0B1-1124-46EC-9159-7C95C3D85269}"/>
              </a:ext>
            </a:extLst>
          </p:cNvPr>
          <p:cNvCxnSpPr>
            <a:cxnSpLocks/>
          </p:cNvCxnSpPr>
          <p:nvPr/>
        </p:nvCxnSpPr>
        <p:spPr>
          <a:xfrm>
            <a:off x="1398401" y="3009107"/>
            <a:ext cx="0" cy="648756"/>
          </a:xfrm>
          <a:prstGeom prst="straightConnector1">
            <a:avLst/>
          </a:prstGeom>
          <a:ln w="19050">
            <a:gradFill>
              <a:gsLst>
                <a:gs pos="0">
                  <a:srgbClr val="00379A"/>
                </a:gs>
                <a:gs pos="100000">
                  <a:srgbClr val="274DA5"/>
                </a:gs>
              </a:gsLst>
              <a:lin ang="5400000" scaled="1"/>
            </a:gra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53" name="群組 52">
            <a:extLst>
              <a:ext uri="{FF2B5EF4-FFF2-40B4-BE49-F238E27FC236}">
                <a16:creationId xmlns:a16="http://schemas.microsoft.com/office/drawing/2014/main" id="{4AD9C3FF-7024-4DED-9116-4B8F2305BBB7}"/>
              </a:ext>
            </a:extLst>
          </p:cNvPr>
          <p:cNvGrpSpPr/>
          <p:nvPr/>
        </p:nvGrpSpPr>
        <p:grpSpPr>
          <a:xfrm>
            <a:off x="937637" y="2304189"/>
            <a:ext cx="907156" cy="704916"/>
            <a:chOff x="-1775124" y="4074892"/>
            <a:chExt cx="620254" cy="492851"/>
          </a:xfrm>
          <a:gradFill>
            <a:gsLst>
              <a:gs pos="0">
                <a:srgbClr val="193093"/>
              </a:gs>
              <a:gs pos="100000">
                <a:srgbClr val="32599E"/>
              </a:gs>
            </a:gsLst>
            <a:lin ang="0" scaled="0"/>
          </a:gradFill>
          <a:effectLst>
            <a:outerShdw blurRad="50800" dist="38100" dir="2700000" algn="tl" rotWithShape="0">
              <a:prstClr val="black">
                <a:alpha val="40000"/>
              </a:prstClr>
            </a:outerShdw>
          </a:effectLst>
        </p:grpSpPr>
        <p:sp>
          <p:nvSpPr>
            <p:cNvPr id="54" name="手繪多邊形: 圖案 53">
              <a:extLst>
                <a:ext uri="{FF2B5EF4-FFF2-40B4-BE49-F238E27FC236}">
                  <a16:creationId xmlns:a16="http://schemas.microsoft.com/office/drawing/2014/main" id="{099D487A-4608-4534-8761-41CDD189331F}"/>
                </a:ext>
              </a:extLst>
            </p:cNvPr>
            <p:cNvSpPr/>
            <p:nvPr/>
          </p:nvSpPr>
          <p:spPr>
            <a:xfrm>
              <a:off x="-1775124" y="4074892"/>
              <a:ext cx="620254" cy="405123"/>
            </a:xfrm>
            <a:custGeom>
              <a:avLst/>
              <a:gdLst>
                <a:gd name="connsiteX0" fmla="*/ 571137 w 570007"/>
                <a:gd name="connsiteY0" fmla="*/ 16818 h 372301"/>
                <a:gd name="connsiteX1" fmla="*/ 571137 w 570007"/>
                <a:gd name="connsiteY1" fmla="*/ 357127 h 372301"/>
                <a:gd name="connsiteX2" fmla="*/ 554370 w 570007"/>
                <a:gd name="connsiteY2" fmla="*/ 373945 h 372301"/>
                <a:gd name="connsiteX3" fmla="*/ 554319 w 570007"/>
                <a:gd name="connsiteY3" fmla="*/ 373945 h 372301"/>
                <a:gd name="connsiteX4" fmla="*/ 16869 w 570007"/>
                <a:gd name="connsiteY4" fmla="*/ 373945 h 372301"/>
                <a:gd name="connsiteX5" fmla="*/ 0 w 570007"/>
                <a:gd name="connsiteY5" fmla="*/ 357127 h 372301"/>
                <a:gd name="connsiteX6" fmla="*/ 0 w 570007"/>
                <a:gd name="connsiteY6" fmla="*/ 16818 h 372301"/>
                <a:gd name="connsiteX7" fmla="*/ 16869 w 570007"/>
                <a:gd name="connsiteY7" fmla="*/ 0 h 372301"/>
                <a:gd name="connsiteX8" fmla="*/ 554319 w 570007"/>
                <a:gd name="connsiteY8" fmla="*/ 0 h 372301"/>
                <a:gd name="connsiteX9" fmla="*/ 571137 w 570007"/>
                <a:gd name="connsiteY9" fmla="*/ 16818 h 372301"/>
                <a:gd name="connsiteX10" fmla="*/ 553292 w 570007"/>
                <a:gd name="connsiteY10" fmla="*/ 294118 h 372301"/>
                <a:gd name="connsiteX11" fmla="*/ 553292 w 570007"/>
                <a:gd name="connsiteY11" fmla="*/ 26575 h 372301"/>
                <a:gd name="connsiteX12" fmla="*/ 540326 w 570007"/>
                <a:gd name="connsiteY12" fmla="*/ 15046 h 372301"/>
                <a:gd name="connsiteX13" fmla="*/ 30837 w 570007"/>
                <a:gd name="connsiteY13" fmla="*/ 15046 h 372301"/>
                <a:gd name="connsiteX14" fmla="*/ 17845 w 570007"/>
                <a:gd name="connsiteY14" fmla="*/ 26575 h 372301"/>
                <a:gd name="connsiteX15" fmla="*/ 17845 w 570007"/>
                <a:gd name="connsiteY15" fmla="*/ 293990 h 372301"/>
                <a:gd name="connsiteX16" fmla="*/ 30837 w 570007"/>
                <a:gd name="connsiteY16" fmla="*/ 305519 h 372301"/>
                <a:gd name="connsiteX17" fmla="*/ 540326 w 570007"/>
                <a:gd name="connsiteY17" fmla="*/ 305519 h 372301"/>
                <a:gd name="connsiteX18" fmla="*/ 553292 w 570007"/>
                <a:gd name="connsiteY18" fmla="*/ 293990 h 372301"/>
                <a:gd name="connsiteX19" fmla="*/ 315815 w 570007"/>
                <a:gd name="connsiteY19" fmla="*/ 338743 h 372301"/>
                <a:gd name="connsiteX20" fmla="*/ 292218 w 570007"/>
                <a:gd name="connsiteY20" fmla="*/ 315147 h 372301"/>
                <a:gd name="connsiteX21" fmla="*/ 268622 w 570007"/>
                <a:gd name="connsiteY21" fmla="*/ 338743 h 372301"/>
                <a:gd name="connsiteX22" fmla="*/ 292218 w 570007"/>
                <a:gd name="connsiteY22" fmla="*/ 362340 h 372301"/>
                <a:gd name="connsiteX23" fmla="*/ 292244 w 570007"/>
                <a:gd name="connsiteY23" fmla="*/ 362340 h 372301"/>
                <a:gd name="connsiteX24" fmla="*/ 315815 w 570007"/>
                <a:gd name="connsiteY24" fmla="*/ 338769 h 372301"/>
                <a:gd name="connsiteX25" fmla="*/ 315815 w 570007"/>
                <a:gd name="connsiteY25" fmla="*/ 338743 h 37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0007" h="372301">
                  <a:moveTo>
                    <a:pt x="571137" y="16818"/>
                  </a:moveTo>
                  <a:lnTo>
                    <a:pt x="571137" y="357127"/>
                  </a:lnTo>
                  <a:cubicBezTo>
                    <a:pt x="571152" y="366401"/>
                    <a:pt x="563645" y="373930"/>
                    <a:pt x="554370" y="373945"/>
                  </a:cubicBezTo>
                  <a:cubicBezTo>
                    <a:pt x="554352" y="373945"/>
                    <a:pt x="554337" y="373945"/>
                    <a:pt x="554319" y="373945"/>
                  </a:cubicBezTo>
                  <a:lnTo>
                    <a:pt x="16869" y="373945"/>
                  </a:lnTo>
                  <a:cubicBezTo>
                    <a:pt x="7567" y="373960"/>
                    <a:pt x="15" y="366430"/>
                    <a:pt x="0" y="357127"/>
                  </a:cubicBezTo>
                  <a:lnTo>
                    <a:pt x="0" y="16818"/>
                  </a:lnTo>
                  <a:cubicBezTo>
                    <a:pt x="28" y="7520"/>
                    <a:pt x="7572" y="0"/>
                    <a:pt x="16869" y="0"/>
                  </a:cubicBezTo>
                  <a:lnTo>
                    <a:pt x="554319" y="0"/>
                  </a:lnTo>
                  <a:cubicBezTo>
                    <a:pt x="563606" y="0"/>
                    <a:pt x="571137" y="7531"/>
                    <a:pt x="571137" y="16818"/>
                  </a:cubicBezTo>
                  <a:close/>
                  <a:moveTo>
                    <a:pt x="553292" y="294118"/>
                  </a:moveTo>
                  <a:lnTo>
                    <a:pt x="553292" y="26575"/>
                  </a:lnTo>
                  <a:cubicBezTo>
                    <a:pt x="552866" y="19824"/>
                    <a:pt x="547078" y="14681"/>
                    <a:pt x="540326" y="15046"/>
                  </a:cubicBezTo>
                  <a:lnTo>
                    <a:pt x="30837" y="15046"/>
                  </a:lnTo>
                  <a:cubicBezTo>
                    <a:pt x="24079" y="14679"/>
                    <a:pt x="18286" y="19822"/>
                    <a:pt x="17845" y="26575"/>
                  </a:cubicBezTo>
                  <a:lnTo>
                    <a:pt x="17845" y="293990"/>
                  </a:lnTo>
                  <a:cubicBezTo>
                    <a:pt x="18271" y="300751"/>
                    <a:pt x="24074" y="305899"/>
                    <a:pt x="30837" y="305519"/>
                  </a:cubicBezTo>
                  <a:lnTo>
                    <a:pt x="540326" y="305519"/>
                  </a:lnTo>
                  <a:cubicBezTo>
                    <a:pt x="547084" y="305899"/>
                    <a:pt x="552879" y="300745"/>
                    <a:pt x="553292" y="293990"/>
                  </a:cubicBezTo>
                  <a:close/>
                  <a:moveTo>
                    <a:pt x="315815" y="338743"/>
                  </a:moveTo>
                  <a:cubicBezTo>
                    <a:pt x="315815" y="325710"/>
                    <a:pt x="305249" y="315147"/>
                    <a:pt x="292218" y="315147"/>
                  </a:cubicBezTo>
                  <a:cubicBezTo>
                    <a:pt x="279185" y="315147"/>
                    <a:pt x="268622" y="325710"/>
                    <a:pt x="268622" y="338743"/>
                  </a:cubicBezTo>
                  <a:cubicBezTo>
                    <a:pt x="268622" y="351776"/>
                    <a:pt x="279188" y="362340"/>
                    <a:pt x="292218" y="362340"/>
                  </a:cubicBezTo>
                  <a:cubicBezTo>
                    <a:pt x="292226" y="362340"/>
                    <a:pt x="292237" y="362340"/>
                    <a:pt x="292244" y="362340"/>
                  </a:cubicBezTo>
                  <a:cubicBezTo>
                    <a:pt x="305262" y="362340"/>
                    <a:pt x="315815" y="351787"/>
                    <a:pt x="315815" y="338769"/>
                  </a:cubicBezTo>
                  <a:cubicBezTo>
                    <a:pt x="315815" y="338761"/>
                    <a:pt x="315815" y="338751"/>
                    <a:pt x="315815" y="338743"/>
                  </a:cubicBezTo>
                  <a:close/>
                </a:path>
              </a:pathLst>
            </a:custGeom>
            <a:grpFill/>
            <a:ln w="2566"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55" name="手繪多邊形: 圖案 54">
              <a:extLst>
                <a:ext uri="{FF2B5EF4-FFF2-40B4-BE49-F238E27FC236}">
                  <a16:creationId xmlns:a16="http://schemas.microsoft.com/office/drawing/2014/main" id="{A47F127B-C057-4B30-B0B8-8BFDC204532D}"/>
                </a:ext>
              </a:extLst>
            </p:cNvPr>
            <p:cNvSpPr/>
            <p:nvPr/>
          </p:nvSpPr>
          <p:spPr>
            <a:xfrm>
              <a:off x="-1617128" y="4548185"/>
              <a:ext cx="318508" cy="19558"/>
            </a:xfrm>
            <a:custGeom>
              <a:avLst/>
              <a:gdLst>
                <a:gd name="connsiteX0" fmla="*/ 294093 w 292706"/>
                <a:gd name="connsiteY0" fmla="*/ 19103 h 17973"/>
                <a:gd name="connsiteX1" fmla="*/ 0 w 292706"/>
                <a:gd name="connsiteY1" fmla="*/ 19103 h 17973"/>
                <a:gd name="connsiteX2" fmla="*/ 58387 w 292706"/>
                <a:gd name="connsiteY2" fmla="*/ 0 h 17973"/>
                <a:gd name="connsiteX3" fmla="*/ 147046 w 292706"/>
                <a:gd name="connsiteY3" fmla="*/ 0 h 17973"/>
                <a:gd name="connsiteX4" fmla="*/ 235654 w 292706"/>
                <a:gd name="connsiteY4" fmla="*/ 0 h 17973"/>
                <a:gd name="connsiteX5" fmla="*/ 294093 w 292706"/>
                <a:gd name="connsiteY5" fmla="*/ 19103 h 1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706" h="17973">
                  <a:moveTo>
                    <a:pt x="294093" y="19103"/>
                  </a:moveTo>
                  <a:lnTo>
                    <a:pt x="0" y="19103"/>
                  </a:lnTo>
                  <a:lnTo>
                    <a:pt x="58387" y="0"/>
                  </a:lnTo>
                  <a:lnTo>
                    <a:pt x="147046" y="0"/>
                  </a:lnTo>
                  <a:lnTo>
                    <a:pt x="235654" y="0"/>
                  </a:lnTo>
                  <a:lnTo>
                    <a:pt x="294093" y="19103"/>
                  </a:lnTo>
                  <a:close/>
                </a:path>
              </a:pathLst>
            </a:custGeom>
            <a:grpFill/>
            <a:ln w="2566"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56" name="手繪多邊形: 圖案 55">
              <a:extLst>
                <a:ext uri="{FF2B5EF4-FFF2-40B4-BE49-F238E27FC236}">
                  <a16:creationId xmlns:a16="http://schemas.microsoft.com/office/drawing/2014/main" id="{A2C28978-FB24-4F97-828A-EEA45005E320}"/>
                </a:ext>
              </a:extLst>
            </p:cNvPr>
            <p:cNvSpPr/>
            <p:nvPr/>
          </p:nvSpPr>
          <p:spPr>
            <a:xfrm>
              <a:off x="-1553595" y="4494571"/>
              <a:ext cx="192782" cy="41910"/>
            </a:xfrm>
            <a:custGeom>
              <a:avLst/>
              <a:gdLst>
                <a:gd name="connsiteX0" fmla="*/ 0 w 177164"/>
                <a:gd name="connsiteY0" fmla="*/ 0 h 38513"/>
                <a:gd name="connsiteX1" fmla="*/ 177267 w 177164"/>
                <a:gd name="connsiteY1" fmla="*/ 0 h 38513"/>
                <a:gd name="connsiteX2" fmla="*/ 177267 w 177164"/>
                <a:gd name="connsiteY2" fmla="*/ 39978 h 38513"/>
                <a:gd name="connsiteX3" fmla="*/ 0 w 177164"/>
                <a:gd name="connsiteY3" fmla="*/ 39978 h 38513"/>
              </a:gdLst>
              <a:ahLst/>
              <a:cxnLst>
                <a:cxn ang="0">
                  <a:pos x="connsiteX0" y="connsiteY0"/>
                </a:cxn>
                <a:cxn ang="0">
                  <a:pos x="connsiteX1" y="connsiteY1"/>
                </a:cxn>
                <a:cxn ang="0">
                  <a:pos x="connsiteX2" y="connsiteY2"/>
                </a:cxn>
                <a:cxn ang="0">
                  <a:pos x="connsiteX3" y="connsiteY3"/>
                </a:cxn>
              </a:cxnLst>
              <a:rect l="l" t="t" r="r" b="b"/>
              <a:pathLst>
                <a:path w="177164" h="38513">
                  <a:moveTo>
                    <a:pt x="0" y="0"/>
                  </a:moveTo>
                  <a:lnTo>
                    <a:pt x="177267" y="0"/>
                  </a:lnTo>
                  <a:lnTo>
                    <a:pt x="177267" y="39978"/>
                  </a:lnTo>
                  <a:lnTo>
                    <a:pt x="0" y="39978"/>
                  </a:lnTo>
                  <a:close/>
                </a:path>
              </a:pathLst>
            </a:custGeom>
            <a:grpFill/>
            <a:ln w="2566"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cxnSp>
        <p:nvCxnSpPr>
          <p:cNvPr id="57" name="直線單箭頭接點 915">
            <a:extLst>
              <a:ext uri="{FF2B5EF4-FFF2-40B4-BE49-F238E27FC236}">
                <a16:creationId xmlns:a16="http://schemas.microsoft.com/office/drawing/2014/main" id="{5A433D8C-E7CD-4EA2-8FC5-FC40C0FD49DB}"/>
              </a:ext>
            </a:extLst>
          </p:cNvPr>
          <p:cNvCxnSpPr>
            <a:cxnSpLocks/>
          </p:cNvCxnSpPr>
          <p:nvPr/>
        </p:nvCxnSpPr>
        <p:spPr>
          <a:xfrm>
            <a:off x="2013018" y="4383744"/>
            <a:ext cx="952247" cy="0"/>
          </a:xfrm>
          <a:prstGeom prst="straightConnector1">
            <a:avLst/>
          </a:prstGeom>
          <a:ln w="19050">
            <a:gradFill>
              <a:gsLst>
                <a:gs pos="0">
                  <a:srgbClr val="00379A"/>
                </a:gs>
                <a:gs pos="100000">
                  <a:srgbClr val="274DA5"/>
                </a:gs>
              </a:gsLst>
              <a:lin ang="5400000" scaled="1"/>
            </a:gradFill>
            <a:headEnd type="none"/>
            <a:tailEnd type="triangle"/>
          </a:ln>
        </p:spPr>
        <p:style>
          <a:lnRef idx="1">
            <a:schemeClr val="accent1"/>
          </a:lnRef>
          <a:fillRef idx="0">
            <a:schemeClr val="accent1"/>
          </a:fillRef>
          <a:effectRef idx="0">
            <a:schemeClr val="accent1"/>
          </a:effectRef>
          <a:fontRef idx="minor">
            <a:schemeClr val="tx1"/>
          </a:fontRef>
        </p:style>
      </p:cxnSp>
      <p:sp>
        <p:nvSpPr>
          <p:cNvPr id="63" name="矩形 901">
            <a:extLst>
              <a:ext uri="{FF2B5EF4-FFF2-40B4-BE49-F238E27FC236}">
                <a16:creationId xmlns:a16="http://schemas.microsoft.com/office/drawing/2014/main" id="{F525F459-4C51-45F9-99A9-5BB3542D5BF8}"/>
              </a:ext>
            </a:extLst>
          </p:cNvPr>
          <p:cNvSpPr/>
          <p:nvPr/>
        </p:nvSpPr>
        <p:spPr>
          <a:xfrm>
            <a:off x="733704" y="3227143"/>
            <a:ext cx="664694" cy="261610"/>
          </a:xfrm>
          <a:prstGeom prst="rect">
            <a:avLst/>
          </a:prstGeom>
        </p:spPr>
        <p:txBody>
          <a:bodyPr wrap="square" anchor="t">
            <a:spAutoFit/>
          </a:bodyPr>
          <a:lstStyle/>
          <a:p>
            <a:r>
              <a:rPr lang="en-US" altLang="zh-TW" sz="1100" b="1">
                <a:solidFill>
                  <a:srgbClr val="274DA5"/>
                </a:solidFill>
                <a:latin typeface="Arial" panose="020B0604020202020204" pitchFamily="34" charset="0"/>
                <a:ea typeface="Microsoft JhengHei"/>
                <a:cs typeface="Arial" panose="020B0604020202020204" pitchFamily="34" charset="0"/>
              </a:rPr>
              <a:t>Normal</a:t>
            </a:r>
            <a:endParaRPr lang="en-US" sz="1100">
              <a:solidFill>
                <a:srgbClr val="274DA5"/>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4" name="矩形 901">
            <a:extLst>
              <a:ext uri="{FF2B5EF4-FFF2-40B4-BE49-F238E27FC236}">
                <a16:creationId xmlns:a16="http://schemas.microsoft.com/office/drawing/2014/main" id="{DA1E80EC-A61F-4B50-A65B-B953D727BA9D}"/>
              </a:ext>
            </a:extLst>
          </p:cNvPr>
          <p:cNvSpPr/>
          <p:nvPr/>
        </p:nvSpPr>
        <p:spPr>
          <a:xfrm>
            <a:off x="678572" y="4718415"/>
            <a:ext cx="1305035" cy="261610"/>
          </a:xfrm>
          <a:prstGeom prst="rect">
            <a:avLst/>
          </a:prstGeom>
        </p:spPr>
        <p:txBody>
          <a:bodyPr wrap="square" anchor="t">
            <a:spAutoFit/>
          </a:bodyPr>
          <a:lstStyle/>
          <a:p>
            <a:pPr algn="ctr"/>
            <a:r>
              <a:rPr lang="en-US" altLang="zh-TW" sz="1100" b="1">
                <a:solidFill>
                  <a:srgbClr val="1F3F85"/>
                </a:solidFill>
                <a:latin typeface="Arial" panose="020B0604020202020204" pitchFamily="34" charset="0"/>
                <a:ea typeface="Microsoft JhengHei"/>
                <a:cs typeface="Arial" panose="020B0604020202020204" pitchFamily="34" charset="0"/>
              </a:rPr>
              <a:t>Primary NAS</a:t>
            </a:r>
            <a:endParaRPr lang="en-US" sz="1100">
              <a:solidFill>
                <a:srgbClr val="1F3F85"/>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5" name="矩形 901">
            <a:extLst>
              <a:ext uri="{FF2B5EF4-FFF2-40B4-BE49-F238E27FC236}">
                <a16:creationId xmlns:a16="http://schemas.microsoft.com/office/drawing/2014/main" id="{BABDFD95-5835-45E4-B82C-E3C64684D5D1}"/>
              </a:ext>
            </a:extLst>
          </p:cNvPr>
          <p:cNvSpPr/>
          <p:nvPr/>
        </p:nvSpPr>
        <p:spPr>
          <a:xfrm>
            <a:off x="3039449" y="4584285"/>
            <a:ext cx="1305035" cy="261610"/>
          </a:xfrm>
          <a:prstGeom prst="rect">
            <a:avLst/>
          </a:prstGeom>
        </p:spPr>
        <p:txBody>
          <a:bodyPr wrap="square" anchor="t">
            <a:spAutoFit/>
          </a:bodyPr>
          <a:lstStyle/>
          <a:p>
            <a:pPr algn="ctr"/>
            <a:r>
              <a:rPr lang="en-US" altLang="zh-TW" sz="1100" b="1">
                <a:solidFill>
                  <a:srgbClr val="1F3F85"/>
                </a:solidFill>
                <a:latin typeface="Arial" panose="020B0604020202020204" pitchFamily="34" charset="0"/>
                <a:ea typeface="Microsoft JhengHei"/>
                <a:cs typeface="Arial" panose="020B0604020202020204" pitchFamily="34" charset="0"/>
              </a:rPr>
              <a:t>Secondary NAS</a:t>
            </a:r>
            <a:endParaRPr lang="en-US" sz="1100">
              <a:solidFill>
                <a:srgbClr val="1F3F85"/>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6" name="矩形 901">
            <a:extLst>
              <a:ext uri="{FF2B5EF4-FFF2-40B4-BE49-F238E27FC236}">
                <a16:creationId xmlns:a16="http://schemas.microsoft.com/office/drawing/2014/main" id="{E9CDD8C0-62B2-4C88-837D-2775940D8EC5}"/>
              </a:ext>
            </a:extLst>
          </p:cNvPr>
          <p:cNvSpPr/>
          <p:nvPr/>
        </p:nvSpPr>
        <p:spPr>
          <a:xfrm>
            <a:off x="1830526" y="4157159"/>
            <a:ext cx="1305035" cy="253916"/>
          </a:xfrm>
          <a:prstGeom prst="rect">
            <a:avLst/>
          </a:prstGeom>
        </p:spPr>
        <p:txBody>
          <a:bodyPr wrap="square" anchor="t">
            <a:spAutoFit/>
          </a:bodyPr>
          <a:lstStyle/>
          <a:p>
            <a:pPr algn="ctr"/>
            <a:r>
              <a:rPr lang="en-US" altLang="zh-TW" sz="1000" b="1">
                <a:solidFill>
                  <a:srgbClr val="C00000"/>
                </a:solidFill>
                <a:latin typeface="Arial" panose="020B0604020202020204" pitchFamily="34" charset="0"/>
                <a:ea typeface="Microsoft JhengHei"/>
                <a:cs typeface="Arial" panose="020B0604020202020204" pitchFamily="34" charset="0"/>
              </a:rPr>
              <a:t>By schedule</a:t>
            </a:r>
            <a:endParaRPr lang="en-US" sz="1000">
              <a:solidFill>
                <a:srgbClr val="C000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7" name="矩形 901">
            <a:extLst>
              <a:ext uri="{FF2B5EF4-FFF2-40B4-BE49-F238E27FC236}">
                <a16:creationId xmlns:a16="http://schemas.microsoft.com/office/drawing/2014/main" id="{50BCDB10-51B7-43CA-8F85-AF38AD37FAFE}"/>
              </a:ext>
            </a:extLst>
          </p:cNvPr>
          <p:cNvSpPr/>
          <p:nvPr/>
        </p:nvSpPr>
        <p:spPr>
          <a:xfrm>
            <a:off x="1848668" y="4431893"/>
            <a:ext cx="1305035" cy="238527"/>
          </a:xfrm>
          <a:prstGeom prst="rect">
            <a:avLst/>
          </a:prstGeom>
        </p:spPr>
        <p:txBody>
          <a:bodyPr wrap="square" anchor="t">
            <a:spAutoFit/>
          </a:bodyPr>
          <a:lstStyle/>
          <a:p>
            <a:pPr algn="ctr"/>
            <a:r>
              <a:rPr lang="en-US" altLang="zh-TW" sz="950" b="1">
                <a:solidFill>
                  <a:srgbClr val="274DA5"/>
                </a:solidFill>
                <a:latin typeface="Arial" panose="020B0604020202020204" pitchFamily="34" charset="0"/>
                <a:ea typeface="Microsoft JhengHei"/>
                <a:cs typeface="Arial" panose="020B0604020202020204" pitchFamily="34" charset="0"/>
              </a:rPr>
              <a:t>Snapshot send</a:t>
            </a:r>
            <a:endParaRPr lang="en-US" sz="950">
              <a:solidFill>
                <a:srgbClr val="274DA5"/>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68" name="群組 67">
            <a:extLst>
              <a:ext uri="{FF2B5EF4-FFF2-40B4-BE49-F238E27FC236}">
                <a16:creationId xmlns:a16="http://schemas.microsoft.com/office/drawing/2014/main" id="{24AA6EF0-B143-4D05-9F72-6A5451A8112E}"/>
              </a:ext>
            </a:extLst>
          </p:cNvPr>
          <p:cNvGrpSpPr/>
          <p:nvPr/>
        </p:nvGrpSpPr>
        <p:grpSpPr>
          <a:xfrm>
            <a:off x="7154321" y="4260735"/>
            <a:ext cx="1336515" cy="256156"/>
            <a:chOff x="4388896" y="4191428"/>
            <a:chExt cx="1165610" cy="223402"/>
          </a:xfrm>
          <a:gradFill>
            <a:gsLst>
              <a:gs pos="100000">
                <a:srgbClr val="3965B5"/>
              </a:gs>
              <a:gs pos="0">
                <a:srgbClr val="274DA5"/>
              </a:gs>
            </a:gsLst>
            <a:lin ang="0" scaled="0"/>
          </a:gradFill>
          <a:effectLst>
            <a:outerShdw blurRad="50800" dist="38100" dir="2700000" algn="tl" rotWithShape="0">
              <a:prstClr val="black">
                <a:alpha val="40000"/>
              </a:prstClr>
            </a:outerShdw>
          </a:effectLst>
        </p:grpSpPr>
        <p:sp>
          <p:nvSpPr>
            <p:cNvPr id="69" name="手繪多邊形: 圖案 68">
              <a:extLst>
                <a:ext uri="{FF2B5EF4-FFF2-40B4-BE49-F238E27FC236}">
                  <a16:creationId xmlns:a16="http://schemas.microsoft.com/office/drawing/2014/main" id="{67863B4B-D759-4954-85E2-481B5D98F119}"/>
                </a:ext>
              </a:extLst>
            </p:cNvPr>
            <p:cNvSpPr/>
            <p:nvPr/>
          </p:nvSpPr>
          <p:spPr>
            <a:xfrm>
              <a:off x="4390688" y="4193220"/>
              <a:ext cx="1162024" cy="218776"/>
            </a:xfrm>
            <a:custGeom>
              <a:avLst/>
              <a:gdLst>
                <a:gd name="connsiteX0" fmla="*/ 79058 w 3086100"/>
                <a:gd name="connsiteY0" fmla="*/ 590169 h 581025"/>
                <a:gd name="connsiteX1" fmla="*/ 0 w 3086100"/>
                <a:gd name="connsiteY1" fmla="*/ 511112 h 581025"/>
                <a:gd name="connsiteX2" fmla="*/ 0 w 3086100"/>
                <a:gd name="connsiteY2" fmla="*/ 79058 h 581025"/>
                <a:gd name="connsiteX3" fmla="*/ 79058 w 3086100"/>
                <a:gd name="connsiteY3" fmla="*/ 0 h 581025"/>
                <a:gd name="connsiteX4" fmla="*/ 3009329 w 3086100"/>
                <a:gd name="connsiteY4" fmla="*/ 0 h 581025"/>
                <a:gd name="connsiteX5" fmla="*/ 3088291 w 3086100"/>
                <a:gd name="connsiteY5" fmla="*/ 79058 h 581025"/>
                <a:gd name="connsiteX6" fmla="*/ 3088291 w 3086100"/>
                <a:gd name="connsiteY6" fmla="*/ 511112 h 581025"/>
                <a:gd name="connsiteX7" fmla="*/ 3009329 w 3086100"/>
                <a:gd name="connsiteY7" fmla="*/ 590169 h 581025"/>
                <a:gd name="connsiteX8" fmla="*/ 79058 w 3086100"/>
                <a:gd name="connsiteY8" fmla="*/ 590169 h 581025"/>
                <a:gd name="connsiteX9" fmla="*/ 2995517 w 3086100"/>
                <a:gd name="connsiteY9" fmla="*/ 143637 h 581025"/>
                <a:gd name="connsiteX10" fmla="*/ 2967038 w 3086100"/>
                <a:gd name="connsiteY10" fmla="*/ 172117 h 581025"/>
                <a:gd name="connsiteX11" fmla="*/ 2967038 w 3086100"/>
                <a:gd name="connsiteY11" fmla="*/ 350806 h 581025"/>
                <a:gd name="connsiteX12" fmla="*/ 2995517 w 3086100"/>
                <a:gd name="connsiteY12" fmla="*/ 379286 h 581025"/>
                <a:gd name="connsiteX13" fmla="*/ 3023997 w 3086100"/>
                <a:gd name="connsiteY13" fmla="*/ 350806 h 581025"/>
                <a:gd name="connsiteX14" fmla="*/ 3023997 w 3086100"/>
                <a:gd name="connsiteY14" fmla="*/ 172117 h 581025"/>
                <a:gd name="connsiteX15" fmla="*/ 2995517 w 3086100"/>
                <a:gd name="connsiteY15" fmla="*/ 143637 h 581025"/>
                <a:gd name="connsiteX16" fmla="*/ 92774 w 3086100"/>
                <a:gd name="connsiteY16" fmla="*/ 143637 h 581025"/>
                <a:gd name="connsiteX17" fmla="*/ 64294 w 3086100"/>
                <a:gd name="connsiteY17" fmla="*/ 172117 h 581025"/>
                <a:gd name="connsiteX18" fmla="*/ 64294 w 3086100"/>
                <a:gd name="connsiteY18" fmla="*/ 350806 h 581025"/>
                <a:gd name="connsiteX19" fmla="*/ 92774 w 3086100"/>
                <a:gd name="connsiteY19" fmla="*/ 379286 h 581025"/>
                <a:gd name="connsiteX20" fmla="*/ 121253 w 3086100"/>
                <a:gd name="connsiteY20" fmla="*/ 350806 h 581025"/>
                <a:gd name="connsiteX21" fmla="*/ 121253 w 3086100"/>
                <a:gd name="connsiteY21" fmla="*/ 172117 h 581025"/>
                <a:gd name="connsiteX22" fmla="*/ 92774 w 3086100"/>
                <a:gd name="connsiteY22" fmla="*/ 143637 h 581025"/>
                <a:gd name="connsiteX23" fmla="*/ 92774 w 3086100"/>
                <a:gd name="connsiteY23" fmla="*/ 1436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86100" h="581025">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0" name="手繪多邊形: 圖案 69">
              <a:extLst>
                <a:ext uri="{FF2B5EF4-FFF2-40B4-BE49-F238E27FC236}">
                  <a16:creationId xmlns:a16="http://schemas.microsoft.com/office/drawing/2014/main" id="{BC3E0317-DB9C-4CF1-8E75-30BE4598CAFF}"/>
                </a:ext>
              </a:extLst>
            </p:cNvPr>
            <p:cNvSpPr/>
            <p:nvPr/>
          </p:nvSpPr>
          <p:spPr>
            <a:xfrm>
              <a:off x="4388896" y="4191428"/>
              <a:ext cx="1165610" cy="222362"/>
            </a:xfrm>
            <a:custGeom>
              <a:avLst/>
              <a:gdLst>
                <a:gd name="connsiteX0" fmla="*/ 3013996 w 3095625"/>
                <a:gd name="connsiteY0" fmla="*/ 9525 h 590550"/>
                <a:gd name="connsiteX1" fmla="*/ 3088291 w 3095625"/>
                <a:gd name="connsiteY1" fmla="*/ 83820 h 590550"/>
                <a:gd name="connsiteX2" fmla="*/ 3088291 w 3095625"/>
                <a:gd name="connsiteY2" fmla="*/ 515874 h 590550"/>
                <a:gd name="connsiteX3" fmla="*/ 3013996 w 3095625"/>
                <a:gd name="connsiteY3" fmla="*/ 590169 h 590550"/>
                <a:gd name="connsiteX4" fmla="*/ 83820 w 3095625"/>
                <a:gd name="connsiteY4" fmla="*/ 590169 h 590550"/>
                <a:gd name="connsiteX5" fmla="*/ 9525 w 3095625"/>
                <a:gd name="connsiteY5" fmla="*/ 515874 h 590550"/>
                <a:gd name="connsiteX6" fmla="*/ 9525 w 3095625"/>
                <a:gd name="connsiteY6" fmla="*/ 83820 h 590550"/>
                <a:gd name="connsiteX7" fmla="*/ 83820 w 3095625"/>
                <a:gd name="connsiteY7" fmla="*/ 9525 h 590550"/>
                <a:gd name="connsiteX8" fmla="*/ 3013996 w 3095625"/>
                <a:gd name="connsiteY8" fmla="*/ 9525 h 590550"/>
                <a:gd name="connsiteX9" fmla="*/ 3000280 w 3095625"/>
                <a:gd name="connsiteY9" fmla="*/ 388906 h 590550"/>
                <a:gd name="connsiteX10" fmla="*/ 3000280 w 3095625"/>
                <a:gd name="connsiteY10" fmla="*/ 388906 h 590550"/>
                <a:gd name="connsiteX11" fmla="*/ 3033522 w 3095625"/>
                <a:gd name="connsiteY11" fmla="*/ 355664 h 590550"/>
                <a:gd name="connsiteX12" fmla="*/ 3033522 w 3095625"/>
                <a:gd name="connsiteY12" fmla="*/ 176879 h 590550"/>
                <a:gd name="connsiteX13" fmla="*/ 3000280 w 3095625"/>
                <a:gd name="connsiteY13" fmla="*/ 143637 h 590550"/>
                <a:gd name="connsiteX14" fmla="*/ 2967038 w 3095625"/>
                <a:gd name="connsiteY14" fmla="*/ 176879 h 590550"/>
                <a:gd name="connsiteX15" fmla="*/ 2967038 w 3095625"/>
                <a:gd name="connsiteY15" fmla="*/ 355568 h 590550"/>
                <a:gd name="connsiteX16" fmla="*/ 3000280 w 3095625"/>
                <a:gd name="connsiteY16" fmla="*/ 388906 h 590550"/>
                <a:gd name="connsiteX17" fmla="*/ 97536 w 3095625"/>
                <a:gd name="connsiteY17" fmla="*/ 388906 h 590550"/>
                <a:gd name="connsiteX18" fmla="*/ 97536 w 3095625"/>
                <a:gd name="connsiteY18" fmla="*/ 388906 h 590550"/>
                <a:gd name="connsiteX19" fmla="*/ 130778 w 3095625"/>
                <a:gd name="connsiteY19" fmla="*/ 355664 h 590550"/>
                <a:gd name="connsiteX20" fmla="*/ 130778 w 3095625"/>
                <a:gd name="connsiteY20" fmla="*/ 176879 h 590550"/>
                <a:gd name="connsiteX21" fmla="*/ 97536 w 3095625"/>
                <a:gd name="connsiteY21" fmla="*/ 143637 h 590550"/>
                <a:gd name="connsiteX22" fmla="*/ 64294 w 3095625"/>
                <a:gd name="connsiteY22" fmla="*/ 176879 h 590550"/>
                <a:gd name="connsiteX23" fmla="*/ 64294 w 3095625"/>
                <a:gd name="connsiteY23" fmla="*/ 355568 h 590550"/>
                <a:gd name="connsiteX24" fmla="*/ 97536 w 3095625"/>
                <a:gd name="connsiteY24" fmla="*/ 388906 h 590550"/>
                <a:gd name="connsiteX25" fmla="*/ 3013996 w 3095625"/>
                <a:gd name="connsiteY25" fmla="*/ 0 h 590550"/>
                <a:gd name="connsiteX26" fmla="*/ 83820 w 3095625"/>
                <a:gd name="connsiteY26" fmla="*/ 0 h 590550"/>
                <a:gd name="connsiteX27" fmla="*/ 0 w 3095625"/>
                <a:gd name="connsiteY27" fmla="*/ 83820 h 590550"/>
                <a:gd name="connsiteX28" fmla="*/ 0 w 3095625"/>
                <a:gd name="connsiteY28" fmla="*/ 515874 h 590550"/>
                <a:gd name="connsiteX29" fmla="*/ 83820 w 3095625"/>
                <a:gd name="connsiteY29" fmla="*/ 599694 h 590550"/>
                <a:gd name="connsiteX30" fmla="*/ 3014091 w 3095625"/>
                <a:gd name="connsiteY30" fmla="*/ 599694 h 590550"/>
                <a:gd name="connsiteX31" fmla="*/ 3097911 w 3095625"/>
                <a:gd name="connsiteY31" fmla="*/ 515874 h 590550"/>
                <a:gd name="connsiteX32" fmla="*/ 3097911 w 3095625"/>
                <a:gd name="connsiteY32" fmla="*/ 83820 h 590550"/>
                <a:gd name="connsiteX33" fmla="*/ 3013996 w 3095625"/>
                <a:gd name="connsiteY33" fmla="*/ 0 h 590550"/>
                <a:gd name="connsiteX34" fmla="*/ 3013996 w 3095625"/>
                <a:gd name="connsiteY34" fmla="*/ 0 h 590550"/>
                <a:gd name="connsiteX35" fmla="*/ 3000280 w 3095625"/>
                <a:gd name="connsiteY35" fmla="*/ 379381 h 590550"/>
                <a:gd name="connsiteX36" fmla="*/ 2976563 w 3095625"/>
                <a:gd name="connsiteY36" fmla="*/ 355664 h 590550"/>
                <a:gd name="connsiteX37" fmla="*/ 2976563 w 3095625"/>
                <a:gd name="connsiteY37" fmla="*/ 176879 h 590550"/>
                <a:gd name="connsiteX38" fmla="*/ 3000280 w 3095625"/>
                <a:gd name="connsiteY38" fmla="*/ 153162 h 590550"/>
                <a:gd name="connsiteX39" fmla="*/ 3000280 w 3095625"/>
                <a:gd name="connsiteY39" fmla="*/ 153162 h 590550"/>
                <a:gd name="connsiteX40" fmla="*/ 3023997 w 3095625"/>
                <a:gd name="connsiteY40" fmla="*/ 176879 h 590550"/>
                <a:gd name="connsiteX41" fmla="*/ 3023997 w 3095625"/>
                <a:gd name="connsiteY41" fmla="*/ 355568 h 590550"/>
                <a:gd name="connsiteX42" fmla="*/ 3000280 w 3095625"/>
                <a:gd name="connsiteY42" fmla="*/ 379381 h 590550"/>
                <a:gd name="connsiteX43" fmla="*/ 3000280 w 3095625"/>
                <a:gd name="connsiteY43" fmla="*/ 379381 h 590550"/>
                <a:gd name="connsiteX44" fmla="*/ 3000280 w 3095625"/>
                <a:gd name="connsiteY44" fmla="*/ 379381 h 590550"/>
                <a:gd name="connsiteX45" fmla="*/ 97536 w 3095625"/>
                <a:gd name="connsiteY45" fmla="*/ 379381 h 590550"/>
                <a:gd name="connsiteX46" fmla="*/ 73819 w 3095625"/>
                <a:gd name="connsiteY46" fmla="*/ 355664 h 590550"/>
                <a:gd name="connsiteX47" fmla="*/ 73819 w 3095625"/>
                <a:gd name="connsiteY47" fmla="*/ 176879 h 590550"/>
                <a:gd name="connsiteX48" fmla="*/ 97536 w 3095625"/>
                <a:gd name="connsiteY48" fmla="*/ 153162 h 590550"/>
                <a:gd name="connsiteX49" fmla="*/ 97536 w 3095625"/>
                <a:gd name="connsiteY49" fmla="*/ 153162 h 590550"/>
                <a:gd name="connsiteX50" fmla="*/ 121253 w 3095625"/>
                <a:gd name="connsiteY50" fmla="*/ 176879 h 590550"/>
                <a:gd name="connsiteX51" fmla="*/ 121253 w 3095625"/>
                <a:gd name="connsiteY51" fmla="*/ 355568 h 590550"/>
                <a:gd name="connsiteX52" fmla="*/ 97536 w 3095625"/>
                <a:gd name="connsiteY52" fmla="*/ 379381 h 590550"/>
                <a:gd name="connsiteX53" fmla="*/ 97536 w 3095625"/>
                <a:gd name="connsiteY53" fmla="*/ 379381 h 590550"/>
                <a:gd name="connsiteX54" fmla="*/ 97536 w 3095625"/>
                <a:gd name="connsiteY54" fmla="*/ 37938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95625" h="59055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1" name="手繪多邊形: 圖案 70">
              <a:extLst>
                <a:ext uri="{FF2B5EF4-FFF2-40B4-BE49-F238E27FC236}">
                  <a16:creationId xmlns:a16="http://schemas.microsoft.com/office/drawing/2014/main" id="{7AB5414C-A1DC-4BC9-AF2C-75CDCAFFE42B}"/>
                </a:ext>
              </a:extLst>
            </p:cNvPr>
            <p:cNvSpPr/>
            <p:nvPr/>
          </p:nvSpPr>
          <p:spPr>
            <a:xfrm>
              <a:off x="4477052" y="4253116"/>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2" name="手繪多邊形: 圖案 71">
              <a:extLst>
                <a:ext uri="{FF2B5EF4-FFF2-40B4-BE49-F238E27FC236}">
                  <a16:creationId xmlns:a16="http://schemas.microsoft.com/office/drawing/2014/main" id="{822694A0-317A-4C86-91C9-4FFEF0C511E4}"/>
                </a:ext>
              </a:extLst>
            </p:cNvPr>
            <p:cNvSpPr/>
            <p:nvPr/>
          </p:nvSpPr>
          <p:spPr>
            <a:xfrm>
              <a:off x="4475259"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3" name="手繪多邊形: 圖案 72">
              <a:extLst>
                <a:ext uri="{FF2B5EF4-FFF2-40B4-BE49-F238E27FC236}">
                  <a16:creationId xmlns:a16="http://schemas.microsoft.com/office/drawing/2014/main" id="{C6818C61-3AAB-4698-9A2F-91D0A66B3E5C}"/>
                </a:ext>
              </a:extLst>
            </p:cNvPr>
            <p:cNvSpPr/>
            <p:nvPr/>
          </p:nvSpPr>
          <p:spPr>
            <a:xfrm>
              <a:off x="4672803"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4" name="手繪多邊形: 圖案 73">
              <a:extLst>
                <a:ext uri="{FF2B5EF4-FFF2-40B4-BE49-F238E27FC236}">
                  <a16:creationId xmlns:a16="http://schemas.microsoft.com/office/drawing/2014/main" id="{8665BA37-AF64-44C9-A1B7-479F9548CD1B}"/>
                </a:ext>
              </a:extLst>
            </p:cNvPr>
            <p:cNvSpPr/>
            <p:nvPr/>
          </p:nvSpPr>
          <p:spPr>
            <a:xfrm>
              <a:off x="4671010"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5" name="手繪多邊形: 圖案 74">
              <a:extLst>
                <a:ext uri="{FF2B5EF4-FFF2-40B4-BE49-F238E27FC236}">
                  <a16:creationId xmlns:a16="http://schemas.microsoft.com/office/drawing/2014/main" id="{9298841D-516E-499D-B2FC-17C6FF9982F4}"/>
                </a:ext>
              </a:extLst>
            </p:cNvPr>
            <p:cNvSpPr/>
            <p:nvPr/>
          </p:nvSpPr>
          <p:spPr>
            <a:xfrm>
              <a:off x="4728465" y="4253116"/>
              <a:ext cx="229536" cy="60970"/>
            </a:xfrm>
            <a:custGeom>
              <a:avLst/>
              <a:gdLst>
                <a:gd name="connsiteX0" fmla="*/ 23431 w 609600"/>
                <a:gd name="connsiteY0" fmla="*/ 170402 h 161925"/>
                <a:gd name="connsiteX1" fmla="*/ 0 w 609600"/>
                <a:gd name="connsiteY1" fmla="*/ 146971 h 161925"/>
                <a:gd name="connsiteX2" fmla="*/ 0 w 609600"/>
                <a:gd name="connsiteY2" fmla="*/ 23431 h 161925"/>
                <a:gd name="connsiteX3" fmla="*/ 23431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1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6" name="手繪多邊形: 圖案 75">
              <a:extLst>
                <a:ext uri="{FF2B5EF4-FFF2-40B4-BE49-F238E27FC236}">
                  <a16:creationId xmlns:a16="http://schemas.microsoft.com/office/drawing/2014/main" id="{54059617-FB08-4337-BA24-31FDE4DB5537}"/>
                </a:ext>
              </a:extLst>
            </p:cNvPr>
            <p:cNvSpPr/>
            <p:nvPr/>
          </p:nvSpPr>
          <p:spPr>
            <a:xfrm>
              <a:off x="4726672"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7" name="手繪多邊形: 圖案 76">
              <a:extLst>
                <a:ext uri="{FF2B5EF4-FFF2-40B4-BE49-F238E27FC236}">
                  <a16:creationId xmlns:a16="http://schemas.microsoft.com/office/drawing/2014/main" id="{5806155E-9656-453E-B8D0-B8A881C07367}"/>
                </a:ext>
              </a:extLst>
            </p:cNvPr>
            <p:cNvSpPr/>
            <p:nvPr/>
          </p:nvSpPr>
          <p:spPr>
            <a:xfrm>
              <a:off x="4924216"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8" name="手繪多邊形: 圖案 77">
              <a:extLst>
                <a:ext uri="{FF2B5EF4-FFF2-40B4-BE49-F238E27FC236}">
                  <a16:creationId xmlns:a16="http://schemas.microsoft.com/office/drawing/2014/main" id="{B71294CF-35AA-41E2-A2E8-571AAE3BCFD7}"/>
                </a:ext>
              </a:extLst>
            </p:cNvPr>
            <p:cNvSpPr/>
            <p:nvPr/>
          </p:nvSpPr>
          <p:spPr>
            <a:xfrm>
              <a:off x="4922423"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9" name="手繪多邊形: 圖案 78">
              <a:extLst>
                <a:ext uri="{FF2B5EF4-FFF2-40B4-BE49-F238E27FC236}">
                  <a16:creationId xmlns:a16="http://schemas.microsoft.com/office/drawing/2014/main" id="{E69F45BA-447A-4A96-B1E9-55C4B193D45A}"/>
                </a:ext>
              </a:extLst>
            </p:cNvPr>
            <p:cNvSpPr/>
            <p:nvPr/>
          </p:nvSpPr>
          <p:spPr>
            <a:xfrm>
              <a:off x="4978049" y="4251353"/>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80" name="手繪多邊形: 圖案 79">
              <a:extLst>
                <a:ext uri="{FF2B5EF4-FFF2-40B4-BE49-F238E27FC236}">
                  <a16:creationId xmlns:a16="http://schemas.microsoft.com/office/drawing/2014/main" id="{5C11F24C-E2A9-448F-9715-6DDB324BA0CA}"/>
                </a:ext>
              </a:extLst>
            </p:cNvPr>
            <p:cNvSpPr/>
            <p:nvPr/>
          </p:nvSpPr>
          <p:spPr>
            <a:xfrm>
              <a:off x="5175629"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81" name="手繪多邊形: 圖案 80">
              <a:extLst>
                <a:ext uri="{FF2B5EF4-FFF2-40B4-BE49-F238E27FC236}">
                  <a16:creationId xmlns:a16="http://schemas.microsoft.com/office/drawing/2014/main" id="{6C833438-9F77-4685-BAB3-C92C98F6AC10}"/>
                </a:ext>
              </a:extLst>
            </p:cNvPr>
            <p:cNvSpPr/>
            <p:nvPr/>
          </p:nvSpPr>
          <p:spPr>
            <a:xfrm>
              <a:off x="5173836"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82" name="手繪多邊形: 圖案 81">
              <a:extLst>
                <a:ext uri="{FF2B5EF4-FFF2-40B4-BE49-F238E27FC236}">
                  <a16:creationId xmlns:a16="http://schemas.microsoft.com/office/drawing/2014/main" id="{8C036D31-DD05-4EAF-A26B-5EAFB16B1309}"/>
                </a:ext>
              </a:extLst>
            </p:cNvPr>
            <p:cNvSpPr/>
            <p:nvPr/>
          </p:nvSpPr>
          <p:spPr>
            <a:xfrm>
              <a:off x="5229498"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83" name="手繪多邊形: 圖案 82">
              <a:extLst>
                <a:ext uri="{FF2B5EF4-FFF2-40B4-BE49-F238E27FC236}">
                  <a16:creationId xmlns:a16="http://schemas.microsoft.com/office/drawing/2014/main" id="{39B84A27-A2ED-4A4D-B7FD-15FA64217E41}"/>
                </a:ext>
              </a:extLst>
            </p:cNvPr>
            <p:cNvSpPr/>
            <p:nvPr/>
          </p:nvSpPr>
          <p:spPr>
            <a:xfrm>
              <a:off x="5427042"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84" name="手繪多邊形: 圖案 83">
              <a:extLst>
                <a:ext uri="{FF2B5EF4-FFF2-40B4-BE49-F238E27FC236}">
                  <a16:creationId xmlns:a16="http://schemas.microsoft.com/office/drawing/2014/main" id="{E30CA93A-1F87-4B8B-BF6D-19042749F524}"/>
                </a:ext>
              </a:extLst>
            </p:cNvPr>
            <p:cNvSpPr/>
            <p:nvPr/>
          </p:nvSpPr>
          <p:spPr>
            <a:xfrm>
              <a:off x="5425249"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85" name="手繪多邊形: 圖案 84">
              <a:extLst>
                <a:ext uri="{FF2B5EF4-FFF2-40B4-BE49-F238E27FC236}">
                  <a16:creationId xmlns:a16="http://schemas.microsoft.com/office/drawing/2014/main" id="{A4C74C4E-1014-439F-BD1B-D351DCCCD0EE}"/>
                </a:ext>
              </a:extLst>
            </p:cNvPr>
            <p:cNvSpPr/>
            <p:nvPr/>
          </p:nvSpPr>
          <p:spPr>
            <a:xfrm>
              <a:off x="4477052" y="4334314"/>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86" name="手繪多邊形: 圖案 85">
              <a:extLst>
                <a:ext uri="{FF2B5EF4-FFF2-40B4-BE49-F238E27FC236}">
                  <a16:creationId xmlns:a16="http://schemas.microsoft.com/office/drawing/2014/main" id="{1BA2DB34-8791-4AC6-A09E-4B08F910C5A3}"/>
                </a:ext>
              </a:extLst>
            </p:cNvPr>
            <p:cNvSpPr/>
            <p:nvPr/>
          </p:nvSpPr>
          <p:spPr>
            <a:xfrm>
              <a:off x="4475259"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87" name="手繪多邊形: 圖案 86">
              <a:extLst>
                <a:ext uri="{FF2B5EF4-FFF2-40B4-BE49-F238E27FC236}">
                  <a16:creationId xmlns:a16="http://schemas.microsoft.com/office/drawing/2014/main" id="{AA39F9E8-0826-41FD-B3CB-24B9C4B3DF9A}"/>
                </a:ext>
              </a:extLst>
            </p:cNvPr>
            <p:cNvSpPr/>
            <p:nvPr/>
          </p:nvSpPr>
          <p:spPr>
            <a:xfrm>
              <a:off x="4655874"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88" name="手繪多邊形: 圖案 87">
              <a:extLst>
                <a:ext uri="{FF2B5EF4-FFF2-40B4-BE49-F238E27FC236}">
                  <a16:creationId xmlns:a16="http://schemas.microsoft.com/office/drawing/2014/main" id="{090EF563-0D63-4795-ABC3-EC92A124F295}"/>
                </a:ext>
              </a:extLst>
            </p:cNvPr>
            <p:cNvSpPr/>
            <p:nvPr/>
          </p:nvSpPr>
          <p:spPr>
            <a:xfrm>
              <a:off x="4672803"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89" name="手繪多邊形: 圖案 88">
              <a:extLst>
                <a:ext uri="{FF2B5EF4-FFF2-40B4-BE49-F238E27FC236}">
                  <a16:creationId xmlns:a16="http://schemas.microsoft.com/office/drawing/2014/main" id="{41CA087C-95FF-4FB6-867E-E8D579BFEC72}"/>
                </a:ext>
              </a:extLst>
            </p:cNvPr>
            <p:cNvSpPr/>
            <p:nvPr/>
          </p:nvSpPr>
          <p:spPr>
            <a:xfrm>
              <a:off x="4671010"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90" name="手繪多邊形: 圖案 89">
              <a:extLst>
                <a:ext uri="{FF2B5EF4-FFF2-40B4-BE49-F238E27FC236}">
                  <a16:creationId xmlns:a16="http://schemas.microsoft.com/office/drawing/2014/main" id="{4FFFE67D-7420-4C23-BA94-AE3DC57955B6}"/>
                </a:ext>
              </a:extLst>
            </p:cNvPr>
            <p:cNvSpPr/>
            <p:nvPr/>
          </p:nvSpPr>
          <p:spPr>
            <a:xfrm>
              <a:off x="4655874"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91" name="手繪多邊形: 圖案 90">
              <a:extLst>
                <a:ext uri="{FF2B5EF4-FFF2-40B4-BE49-F238E27FC236}">
                  <a16:creationId xmlns:a16="http://schemas.microsoft.com/office/drawing/2014/main" id="{FB4C29B6-DDD9-499E-9F9A-4E18E6C2D747}"/>
                </a:ext>
              </a:extLst>
            </p:cNvPr>
            <p:cNvSpPr/>
            <p:nvPr/>
          </p:nvSpPr>
          <p:spPr>
            <a:xfrm>
              <a:off x="4906929"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92" name="手繪多邊形: 圖案 91">
              <a:extLst>
                <a:ext uri="{FF2B5EF4-FFF2-40B4-BE49-F238E27FC236}">
                  <a16:creationId xmlns:a16="http://schemas.microsoft.com/office/drawing/2014/main" id="{872B27AC-16CF-4442-9CEE-1506B4A36D09}"/>
                </a:ext>
              </a:extLst>
            </p:cNvPr>
            <p:cNvSpPr/>
            <p:nvPr/>
          </p:nvSpPr>
          <p:spPr>
            <a:xfrm>
              <a:off x="4906929"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93" name="手繪多邊形: 圖案 92">
              <a:extLst>
                <a:ext uri="{FF2B5EF4-FFF2-40B4-BE49-F238E27FC236}">
                  <a16:creationId xmlns:a16="http://schemas.microsoft.com/office/drawing/2014/main" id="{291EB3C0-1A6F-458C-9870-56C13A65D61B}"/>
                </a:ext>
              </a:extLst>
            </p:cNvPr>
            <p:cNvSpPr/>
            <p:nvPr/>
          </p:nvSpPr>
          <p:spPr>
            <a:xfrm>
              <a:off x="5157983"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94" name="手繪多邊形: 圖案 93">
              <a:extLst>
                <a:ext uri="{FF2B5EF4-FFF2-40B4-BE49-F238E27FC236}">
                  <a16:creationId xmlns:a16="http://schemas.microsoft.com/office/drawing/2014/main" id="{63D8A37F-838A-4D62-B600-C3F4F7AA0533}"/>
                </a:ext>
              </a:extLst>
            </p:cNvPr>
            <p:cNvSpPr/>
            <p:nvPr/>
          </p:nvSpPr>
          <p:spPr>
            <a:xfrm>
              <a:off x="5157983"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95" name="手繪多邊形: 圖案 94">
              <a:extLst>
                <a:ext uri="{FF2B5EF4-FFF2-40B4-BE49-F238E27FC236}">
                  <a16:creationId xmlns:a16="http://schemas.microsoft.com/office/drawing/2014/main" id="{9F0D20F8-8408-4B6D-8C36-747490643170}"/>
                </a:ext>
              </a:extLst>
            </p:cNvPr>
            <p:cNvSpPr/>
            <p:nvPr/>
          </p:nvSpPr>
          <p:spPr>
            <a:xfrm>
              <a:off x="5409038"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96" name="手繪多邊形: 圖案 95">
              <a:extLst>
                <a:ext uri="{FF2B5EF4-FFF2-40B4-BE49-F238E27FC236}">
                  <a16:creationId xmlns:a16="http://schemas.microsoft.com/office/drawing/2014/main" id="{F72CF418-D1D7-4B70-B6C7-9865642AB3F2}"/>
                </a:ext>
              </a:extLst>
            </p:cNvPr>
            <p:cNvSpPr/>
            <p:nvPr/>
          </p:nvSpPr>
          <p:spPr>
            <a:xfrm>
              <a:off x="5409038"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97" name="手繪多邊形: 圖案 96">
              <a:extLst>
                <a:ext uri="{FF2B5EF4-FFF2-40B4-BE49-F238E27FC236}">
                  <a16:creationId xmlns:a16="http://schemas.microsoft.com/office/drawing/2014/main" id="{9B18B769-824E-41BB-8AD3-423621829CB8}"/>
                </a:ext>
              </a:extLst>
            </p:cNvPr>
            <p:cNvSpPr/>
            <p:nvPr/>
          </p:nvSpPr>
          <p:spPr>
            <a:xfrm>
              <a:off x="4726672"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98" name="手繪多邊形: 圖案 97">
              <a:extLst>
                <a:ext uri="{FF2B5EF4-FFF2-40B4-BE49-F238E27FC236}">
                  <a16:creationId xmlns:a16="http://schemas.microsoft.com/office/drawing/2014/main" id="{62E9FA34-A924-4D90-AB6A-9B5A93169F61}"/>
                </a:ext>
              </a:extLst>
            </p:cNvPr>
            <p:cNvSpPr/>
            <p:nvPr/>
          </p:nvSpPr>
          <p:spPr>
            <a:xfrm>
              <a:off x="4924216"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99" name="手繪多邊形: 圖案 98">
              <a:extLst>
                <a:ext uri="{FF2B5EF4-FFF2-40B4-BE49-F238E27FC236}">
                  <a16:creationId xmlns:a16="http://schemas.microsoft.com/office/drawing/2014/main" id="{84F9FE36-2F67-46DA-A790-C3EB7CEAEFE6}"/>
                </a:ext>
              </a:extLst>
            </p:cNvPr>
            <p:cNvSpPr/>
            <p:nvPr/>
          </p:nvSpPr>
          <p:spPr>
            <a:xfrm>
              <a:off x="4922423"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00" name="手繪多邊形: 圖案 99">
              <a:extLst>
                <a:ext uri="{FF2B5EF4-FFF2-40B4-BE49-F238E27FC236}">
                  <a16:creationId xmlns:a16="http://schemas.microsoft.com/office/drawing/2014/main" id="{B2943DB3-9BFA-4D69-9298-3E1E08E8ADEF}"/>
                </a:ext>
              </a:extLst>
            </p:cNvPr>
            <p:cNvSpPr/>
            <p:nvPr/>
          </p:nvSpPr>
          <p:spPr>
            <a:xfrm>
              <a:off x="4978049"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01" name="手繪多邊形: 圖案 100">
              <a:extLst>
                <a:ext uri="{FF2B5EF4-FFF2-40B4-BE49-F238E27FC236}">
                  <a16:creationId xmlns:a16="http://schemas.microsoft.com/office/drawing/2014/main" id="{50A745DC-B058-440A-8DE1-2E620A0705BD}"/>
                </a:ext>
              </a:extLst>
            </p:cNvPr>
            <p:cNvSpPr/>
            <p:nvPr/>
          </p:nvSpPr>
          <p:spPr>
            <a:xfrm>
              <a:off x="5175629"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02" name="手繪多邊形: 圖案 101">
              <a:extLst>
                <a:ext uri="{FF2B5EF4-FFF2-40B4-BE49-F238E27FC236}">
                  <a16:creationId xmlns:a16="http://schemas.microsoft.com/office/drawing/2014/main" id="{9EC4FD20-40EE-40C1-AC18-136E92109AAC}"/>
                </a:ext>
              </a:extLst>
            </p:cNvPr>
            <p:cNvSpPr/>
            <p:nvPr/>
          </p:nvSpPr>
          <p:spPr>
            <a:xfrm>
              <a:off x="5173836"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03" name="手繪多邊形: 圖案 102">
              <a:extLst>
                <a:ext uri="{FF2B5EF4-FFF2-40B4-BE49-F238E27FC236}">
                  <a16:creationId xmlns:a16="http://schemas.microsoft.com/office/drawing/2014/main" id="{48C1F1C0-B44F-415F-B93C-D6A227E9ECAD}"/>
                </a:ext>
              </a:extLst>
            </p:cNvPr>
            <p:cNvSpPr/>
            <p:nvPr/>
          </p:nvSpPr>
          <p:spPr>
            <a:xfrm>
              <a:off x="5229498"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04" name="手繪多邊形: 圖案 103">
              <a:extLst>
                <a:ext uri="{FF2B5EF4-FFF2-40B4-BE49-F238E27FC236}">
                  <a16:creationId xmlns:a16="http://schemas.microsoft.com/office/drawing/2014/main" id="{21748E99-D636-4947-BE8C-90A2011F3756}"/>
                </a:ext>
              </a:extLst>
            </p:cNvPr>
            <p:cNvSpPr/>
            <p:nvPr/>
          </p:nvSpPr>
          <p:spPr>
            <a:xfrm>
              <a:off x="5427042"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05" name="手繪多邊形: 圖案 104">
              <a:extLst>
                <a:ext uri="{FF2B5EF4-FFF2-40B4-BE49-F238E27FC236}">
                  <a16:creationId xmlns:a16="http://schemas.microsoft.com/office/drawing/2014/main" id="{95A0CFBA-D823-45DE-B420-0BB2D2686F78}"/>
                </a:ext>
              </a:extLst>
            </p:cNvPr>
            <p:cNvSpPr/>
            <p:nvPr/>
          </p:nvSpPr>
          <p:spPr>
            <a:xfrm>
              <a:off x="5425249"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06" name="手繪多邊形: 圖案 105">
              <a:extLst>
                <a:ext uri="{FF2B5EF4-FFF2-40B4-BE49-F238E27FC236}">
                  <a16:creationId xmlns:a16="http://schemas.microsoft.com/office/drawing/2014/main" id="{A3900A12-2D9A-4E3C-9D51-FD9F378025FD}"/>
                </a:ext>
              </a:extLst>
            </p:cNvPr>
            <p:cNvSpPr/>
            <p:nvPr/>
          </p:nvSpPr>
          <p:spPr>
            <a:xfrm>
              <a:off x="4479419" y="4210974"/>
              <a:ext cx="93249" cy="10759"/>
            </a:xfrm>
            <a:custGeom>
              <a:avLst/>
              <a:gdLst>
                <a:gd name="connsiteX0" fmla="*/ 6001 w 247650"/>
                <a:gd name="connsiteY0" fmla="*/ 34290 h 28575"/>
                <a:gd name="connsiteX1" fmla="*/ 0 w 247650"/>
                <a:gd name="connsiteY1" fmla="*/ 28480 h 28575"/>
                <a:gd name="connsiteX2" fmla="*/ 0 w 247650"/>
                <a:gd name="connsiteY2" fmla="*/ 5810 h 28575"/>
                <a:gd name="connsiteX3" fmla="*/ 6001 w 247650"/>
                <a:gd name="connsiteY3" fmla="*/ 0 h 28575"/>
                <a:gd name="connsiteX4" fmla="*/ 6001 w 247650"/>
                <a:gd name="connsiteY4" fmla="*/ 34290 h 28575"/>
                <a:gd name="connsiteX5" fmla="*/ 205454 w 247650"/>
                <a:gd name="connsiteY5" fmla="*/ 34290 h 28575"/>
                <a:gd name="connsiteX6" fmla="*/ 205454 w 247650"/>
                <a:gd name="connsiteY6" fmla="*/ 4096 h 28575"/>
                <a:gd name="connsiteX7" fmla="*/ 206502 w 247650"/>
                <a:gd name="connsiteY7" fmla="*/ 1715 h 28575"/>
                <a:gd name="connsiteX8" fmla="*/ 210217 w 247650"/>
                <a:gd name="connsiteY8" fmla="*/ 476 h 28575"/>
                <a:gd name="connsiteX9" fmla="*/ 210217 w 247650"/>
                <a:gd name="connsiteY9" fmla="*/ 24575 h 28575"/>
                <a:gd name="connsiteX10" fmla="*/ 210503 w 247650"/>
                <a:gd name="connsiteY10" fmla="*/ 24575 h 28575"/>
                <a:gd name="connsiteX11" fmla="*/ 210503 w 247650"/>
                <a:gd name="connsiteY11" fmla="*/ 34290 h 28575"/>
                <a:gd name="connsiteX12" fmla="*/ 205454 w 247650"/>
                <a:gd name="connsiteY12" fmla="*/ 34290 h 28575"/>
                <a:gd name="connsiteX13" fmla="*/ 179261 w 247650"/>
                <a:gd name="connsiteY13" fmla="*/ 34290 h 28575"/>
                <a:gd name="connsiteX14" fmla="*/ 179261 w 247650"/>
                <a:gd name="connsiteY14" fmla="*/ 476 h 28575"/>
                <a:gd name="connsiteX15" fmla="*/ 183261 w 247650"/>
                <a:gd name="connsiteY15" fmla="*/ 1715 h 28575"/>
                <a:gd name="connsiteX16" fmla="*/ 184214 w 247650"/>
                <a:gd name="connsiteY16" fmla="*/ 4096 h 28575"/>
                <a:gd name="connsiteX17" fmla="*/ 184214 w 247650"/>
                <a:gd name="connsiteY17" fmla="*/ 34195 h 28575"/>
                <a:gd name="connsiteX18" fmla="*/ 179261 w 247650"/>
                <a:gd name="connsiteY18" fmla="*/ 34195 h 28575"/>
                <a:gd name="connsiteX19" fmla="*/ 136493 w 247650"/>
                <a:gd name="connsiteY19" fmla="*/ 34290 h 28575"/>
                <a:gd name="connsiteX20" fmla="*/ 136493 w 247650"/>
                <a:gd name="connsiteY20" fmla="*/ 4191 h 28575"/>
                <a:gd name="connsiteX21" fmla="*/ 137541 w 247650"/>
                <a:gd name="connsiteY21" fmla="*/ 1810 h 28575"/>
                <a:gd name="connsiteX22" fmla="*/ 141541 w 247650"/>
                <a:gd name="connsiteY22" fmla="*/ 572 h 28575"/>
                <a:gd name="connsiteX23" fmla="*/ 141541 w 247650"/>
                <a:gd name="connsiteY23" fmla="*/ 34385 h 28575"/>
                <a:gd name="connsiteX24" fmla="*/ 136493 w 247650"/>
                <a:gd name="connsiteY24" fmla="*/ 34385 h 28575"/>
                <a:gd name="connsiteX25" fmla="*/ 107537 w 247650"/>
                <a:gd name="connsiteY25" fmla="*/ 34290 h 28575"/>
                <a:gd name="connsiteX26" fmla="*/ 101346 w 247650"/>
                <a:gd name="connsiteY26" fmla="*/ 27337 h 28575"/>
                <a:gd name="connsiteX27" fmla="*/ 102965 w 247650"/>
                <a:gd name="connsiteY27" fmla="*/ 27813 h 28575"/>
                <a:gd name="connsiteX28" fmla="*/ 103632 w 247650"/>
                <a:gd name="connsiteY28" fmla="*/ 27908 h 28575"/>
                <a:gd name="connsiteX29" fmla="*/ 104489 w 247650"/>
                <a:gd name="connsiteY29" fmla="*/ 27908 h 28575"/>
                <a:gd name="connsiteX30" fmla="*/ 111062 w 247650"/>
                <a:gd name="connsiteY30" fmla="*/ 23622 h 28575"/>
                <a:gd name="connsiteX31" fmla="*/ 111538 w 247650"/>
                <a:gd name="connsiteY31" fmla="*/ 22384 h 28575"/>
                <a:gd name="connsiteX32" fmla="*/ 111538 w 247650"/>
                <a:gd name="connsiteY32" fmla="*/ 381 h 28575"/>
                <a:gd name="connsiteX33" fmla="*/ 115824 w 247650"/>
                <a:gd name="connsiteY33" fmla="*/ 381 h 28575"/>
                <a:gd name="connsiteX34" fmla="*/ 115824 w 247650"/>
                <a:gd name="connsiteY34" fmla="*/ 34290 h 28575"/>
                <a:gd name="connsiteX35" fmla="*/ 107537 w 247650"/>
                <a:gd name="connsiteY35" fmla="*/ 34290 h 28575"/>
                <a:gd name="connsiteX36" fmla="*/ 67437 w 247650"/>
                <a:gd name="connsiteY36" fmla="*/ 34290 h 28575"/>
                <a:gd name="connsiteX37" fmla="*/ 67437 w 247650"/>
                <a:gd name="connsiteY37" fmla="*/ 381 h 28575"/>
                <a:gd name="connsiteX38" fmla="*/ 80867 w 247650"/>
                <a:gd name="connsiteY38" fmla="*/ 381 h 28575"/>
                <a:gd name="connsiteX39" fmla="*/ 95917 w 247650"/>
                <a:gd name="connsiteY39" fmla="*/ 21336 h 28575"/>
                <a:gd name="connsiteX40" fmla="*/ 85535 w 247650"/>
                <a:gd name="connsiteY40" fmla="*/ 8763 h 28575"/>
                <a:gd name="connsiteX41" fmla="*/ 83820 w 247650"/>
                <a:gd name="connsiteY41" fmla="*/ 6096 h 28575"/>
                <a:gd name="connsiteX42" fmla="*/ 80010 w 247650"/>
                <a:gd name="connsiteY42" fmla="*/ 5429 h 28575"/>
                <a:gd name="connsiteX43" fmla="*/ 79058 w 247650"/>
                <a:gd name="connsiteY43" fmla="*/ 5334 h 28575"/>
                <a:gd name="connsiteX44" fmla="*/ 71533 w 247650"/>
                <a:gd name="connsiteY44" fmla="*/ 11430 h 28575"/>
                <a:gd name="connsiteX45" fmla="*/ 71438 w 247650"/>
                <a:gd name="connsiteY45" fmla="*/ 12002 h 28575"/>
                <a:gd name="connsiteX46" fmla="*/ 71533 w 247650"/>
                <a:gd name="connsiteY46" fmla="*/ 34290 h 28575"/>
                <a:gd name="connsiteX47" fmla="*/ 67437 w 247650"/>
                <a:gd name="connsiteY47" fmla="*/ 34290 h 28575"/>
                <a:gd name="connsiteX48" fmla="*/ 47816 w 247650"/>
                <a:gd name="connsiteY48" fmla="*/ 22479 h 28575"/>
                <a:gd name="connsiteX49" fmla="*/ 43625 w 247650"/>
                <a:gd name="connsiteY49" fmla="*/ 20669 h 28575"/>
                <a:gd name="connsiteX50" fmla="*/ 43625 w 247650"/>
                <a:gd name="connsiteY50" fmla="*/ 286 h 28575"/>
                <a:gd name="connsiteX51" fmla="*/ 47816 w 247650"/>
                <a:gd name="connsiteY51" fmla="*/ 5810 h 28575"/>
                <a:gd name="connsiteX52" fmla="*/ 47816 w 247650"/>
                <a:gd name="connsiteY52" fmla="*/ 22479 h 28575"/>
                <a:gd name="connsiteX53" fmla="*/ 245745 w 247650"/>
                <a:gd name="connsiteY53" fmla="*/ 381 h 28575"/>
                <a:gd name="connsiteX54" fmla="*/ 246126 w 247650"/>
                <a:gd name="connsiteY54" fmla="*/ 381 h 28575"/>
                <a:gd name="connsiteX55" fmla="*/ 250698 w 247650"/>
                <a:gd name="connsiteY55" fmla="*/ 1334 h 28575"/>
                <a:gd name="connsiteX56" fmla="*/ 251079 w 247650"/>
                <a:gd name="connsiteY56" fmla="*/ 4001 h 28575"/>
                <a:gd name="connsiteX57" fmla="*/ 251079 w 247650"/>
                <a:gd name="connsiteY57" fmla="*/ 18955 h 28575"/>
                <a:gd name="connsiteX58" fmla="*/ 245745 w 247650"/>
                <a:gd name="connsiteY58" fmla="*/ 22003 h 28575"/>
                <a:gd name="connsiteX59" fmla="*/ 245745 w 247650"/>
                <a:gd name="connsiteY59" fmla="*/ 38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7650" h="28575">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pFill/>
            <a:ln w="63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07" name="手繪多邊形: 圖案 106">
              <a:extLst>
                <a:ext uri="{FF2B5EF4-FFF2-40B4-BE49-F238E27FC236}">
                  <a16:creationId xmlns:a16="http://schemas.microsoft.com/office/drawing/2014/main" id="{75CCF799-E1F4-4828-94B6-683E66A629D1}"/>
                </a:ext>
              </a:extLst>
            </p:cNvPr>
            <p:cNvSpPr/>
            <p:nvPr/>
          </p:nvSpPr>
          <p:spPr>
            <a:xfrm>
              <a:off x="4477016" y="4208500"/>
              <a:ext cx="96835" cy="17932"/>
            </a:xfrm>
            <a:custGeom>
              <a:avLst/>
              <a:gdLst>
                <a:gd name="connsiteX0" fmla="*/ 46863 w 257175"/>
                <a:gd name="connsiteY0" fmla="*/ 0 h 47625"/>
                <a:gd name="connsiteX1" fmla="*/ 15335 w 257175"/>
                <a:gd name="connsiteY1" fmla="*/ 0 h 47625"/>
                <a:gd name="connsiteX2" fmla="*/ 0 w 257175"/>
                <a:gd name="connsiteY2" fmla="*/ 12382 h 47625"/>
                <a:gd name="connsiteX3" fmla="*/ 0 w 257175"/>
                <a:gd name="connsiteY3" fmla="*/ 35147 h 47625"/>
                <a:gd name="connsiteX4" fmla="*/ 15335 w 257175"/>
                <a:gd name="connsiteY4" fmla="*/ 47434 h 47625"/>
                <a:gd name="connsiteX5" fmla="*/ 45244 w 257175"/>
                <a:gd name="connsiteY5" fmla="*/ 47434 h 47625"/>
                <a:gd name="connsiteX6" fmla="*/ 49244 w 257175"/>
                <a:gd name="connsiteY6" fmla="*/ 47149 h 47625"/>
                <a:gd name="connsiteX7" fmla="*/ 36767 w 257175"/>
                <a:gd name="connsiteY7" fmla="*/ 35909 h 47625"/>
                <a:gd name="connsiteX8" fmla="*/ 18764 w 257175"/>
                <a:gd name="connsiteY8" fmla="*/ 35909 h 47625"/>
                <a:gd name="connsiteX9" fmla="*/ 18764 w 257175"/>
                <a:gd name="connsiteY9" fmla="*/ 11239 h 47625"/>
                <a:gd name="connsiteX10" fmla="*/ 43625 w 257175"/>
                <a:gd name="connsiteY10" fmla="*/ 11239 h 47625"/>
                <a:gd name="connsiteX11" fmla="*/ 43625 w 257175"/>
                <a:gd name="connsiteY11" fmla="*/ 31814 h 47625"/>
                <a:gd name="connsiteX12" fmla="*/ 59817 w 257175"/>
                <a:gd name="connsiteY12" fmla="*/ 40005 h 47625"/>
                <a:gd name="connsiteX13" fmla="*/ 60674 w 257175"/>
                <a:gd name="connsiteY13" fmla="*/ 35147 h 47625"/>
                <a:gd name="connsiteX14" fmla="*/ 60674 w 257175"/>
                <a:gd name="connsiteY14" fmla="*/ 12382 h 47625"/>
                <a:gd name="connsiteX15" fmla="*/ 46863 w 257175"/>
                <a:gd name="connsiteY15" fmla="*/ 0 h 47625"/>
                <a:gd name="connsiteX16" fmla="*/ 46863 w 257175"/>
                <a:gd name="connsiteY16" fmla="*/ 0 h 47625"/>
                <a:gd name="connsiteX17" fmla="*/ 46863 w 257175"/>
                <a:gd name="connsiteY17" fmla="*/ 0 h 47625"/>
                <a:gd name="connsiteX18" fmla="*/ 251651 w 257175"/>
                <a:gd name="connsiteY18" fmla="*/ 571 h 47625"/>
                <a:gd name="connsiteX19" fmla="*/ 219932 w 257175"/>
                <a:gd name="connsiteY19" fmla="*/ 571 h 47625"/>
                <a:gd name="connsiteX20" fmla="*/ 219932 w 257175"/>
                <a:gd name="connsiteY20" fmla="*/ 571 h 47625"/>
                <a:gd name="connsiteX21" fmla="*/ 218885 w 257175"/>
                <a:gd name="connsiteY21" fmla="*/ 571 h 47625"/>
                <a:gd name="connsiteX22" fmla="*/ 209074 w 257175"/>
                <a:gd name="connsiteY22" fmla="*/ 3238 h 47625"/>
                <a:gd name="connsiteX23" fmla="*/ 205550 w 257175"/>
                <a:gd name="connsiteY23" fmla="*/ 10477 h 47625"/>
                <a:gd name="connsiteX24" fmla="*/ 205550 w 257175"/>
                <a:gd name="connsiteY24" fmla="*/ 10477 h 47625"/>
                <a:gd name="connsiteX25" fmla="*/ 205550 w 257175"/>
                <a:gd name="connsiteY25" fmla="*/ 10573 h 47625"/>
                <a:gd name="connsiteX26" fmla="*/ 205550 w 257175"/>
                <a:gd name="connsiteY26" fmla="*/ 10668 h 47625"/>
                <a:gd name="connsiteX27" fmla="*/ 205550 w 257175"/>
                <a:gd name="connsiteY27" fmla="*/ 10668 h 47625"/>
                <a:gd name="connsiteX28" fmla="*/ 205550 w 257175"/>
                <a:gd name="connsiteY28" fmla="*/ 47149 h 47625"/>
                <a:gd name="connsiteX29" fmla="*/ 223361 w 257175"/>
                <a:gd name="connsiteY29" fmla="*/ 47149 h 47625"/>
                <a:gd name="connsiteX30" fmla="*/ 223361 w 257175"/>
                <a:gd name="connsiteY30" fmla="*/ 35052 h 47625"/>
                <a:gd name="connsiteX31" fmla="*/ 252127 w 257175"/>
                <a:gd name="connsiteY31" fmla="*/ 35052 h 47625"/>
                <a:gd name="connsiteX32" fmla="*/ 263843 w 257175"/>
                <a:gd name="connsiteY32" fmla="*/ 25622 h 47625"/>
                <a:gd name="connsiteX33" fmla="*/ 263843 w 257175"/>
                <a:gd name="connsiteY33" fmla="*/ 10668 h 47625"/>
                <a:gd name="connsiteX34" fmla="*/ 260985 w 257175"/>
                <a:gd name="connsiteY34" fmla="*/ 2953 h 47625"/>
                <a:gd name="connsiteX35" fmla="*/ 252698 w 257175"/>
                <a:gd name="connsiteY35" fmla="*/ 667 h 47625"/>
                <a:gd name="connsiteX36" fmla="*/ 252794 w 257175"/>
                <a:gd name="connsiteY36" fmla="*/ 667 h 47625"/>
                <a:gd name="connsiteX37" fmla="*/ 252127 w 257175"/>
                <a:gd name="connsiteY37" fmla="*/ 667 h 47625"/>
                <a:gd name="connsiteX38" fmla="*/ 251651 w 257175"/>
                <a:gd name="connsiteY38" fmla="*/ 571 h 47625"/>
                <a:gd name="connsiteX39" fmla="*/ 251651 w 257175"/>
                <a:gd name="connsiteY39" fmla="*/ 571 h 47625"/>
                <a:gd name="connsiteX40" fmla="*/ 223076 w 257175"/>
                <a:gd name="connsiteY40" fmla="*/ 24765 h 47625"/>
                <a:gd name="connsiteX41" fmla="*/ 223076 w 257175"/>
                <a:gd name="connsiteY41" fmla="*/ 12763 h 47625"/>
                <a:gd name="connsiteX42" fmla="*/ 245745 w 257175"/>
                <a:gd name="connsiteY42" fmla="*/ 12763 h 47625"/>
                <a:gd name="connsiteX43" fmla="*/ 245745 w 257175"/>
                <a:gd name="connsiteY43" fmla="*/ 24860 h 47625"/>
                <a:gd name="connsiteX44" fmla="*/ 223076 w 257175"/>
                <a:gd name="connsiteY44" fmla="*/ 24860 h 47625"/>
                <a:gd name="connsiteX45" fmla="*/ 223076 w 257175"/>
                <a:gd name="connsiteY45" fmla="*/ 24765 h 47625"/>
                <a:gd name="connsiteX46" fmla="*/ 183833 w 257175"/>
                <a:gd name="connsiteY46" fmla="*/ 571 h 47625"/>
                <a:gd name="connsiteX47" fmla="*/ 149924 w 257175"/>
                <a:gd name="connsiteY47" fmla="*/ 571 h 47625"/>
                <a:gd name="connsiteX48" fmla="*/ 140113 w 257175"/>
                <a:gd name="connsiteY48" fmla="*/ 3238 h 47625"/>
                <a:gd name="connsiteX49" fmla="*/ 136493 w 257175"/>
                <a:gd name="connsiteY49" fmla="*/ 10763 h 47625"/>
                <a:gd name="connsiteX50" fmla="*/ 136493 w 257175"/>
                <a:gd name="connsiteY50" fmla="*/ 47244 h 47625"/>
                <a:gd name="connsiteX51" fmla="*/ 154305 w 257175"/>
                <a:gd name="connsiteY51" fmla="*/ 47244 h 47625"/>
                <a:gd name="connsiteX52" fmla="*/ 154305 w 257175"/>
                <a:gd name="connsiteY52" fmla="*/ 34766 h 47625"/>
                <a:gd name="connsiteX53" fmla="*/ 179261 w 257175"/>
                <a:gd name="connsiteY53" fmla="*/ 34766 h 47625"/>
                <a:gd name="connsiteX54" fmla="*/ 179261 w 257175"/>
                <a:gd name="connsiteY54" fmla="*/ 47244 h 47625"/>
                <a:gd name="connsiteX55" fmla="*/ 197072 w 257175"/>
                <a:gd name="connsiteY55" fmla="*/ 47244 h 47625"/>
                <a:gd name="connsiteX56" fmla="*/ 197072 w 257175"/>
                <a:gd name="connsiteY56" fmla="*/ 10763 h 47625"/>
                <a:gd name="connsiteX57" fmla="*/ 193643 w 257175"/>
                <a:gd name="connsiteY57" fmla="*/ 3334 h 47625"/>
                <a:gd name="connsiteX58" fmla="*/ 183833 w 257175"/>
                <a:gd name="connsiteY58" fmla="*/ 571 h 47625"/>
                <a:gd name="connsiteX59" fmla="*/ 183833 w 257175"/>
                <a:gd name="connsiteY59" fmla="*/ 571 h 47625"/>
                <a:gd name="connsiteX60" fmla="*/ 154305 w 257175"/>
                <a:gd name="connsiteY60" fmla="*/ 26194 h 47625"/>
                <a:gd name="connsiteX61" fmla="*/ 154305 w 257175"/>
                <a:gd name="connsiteY61" fmla="*/ 12763 h 47625"/>
                <a:gd name="connsiteX62" fmla="*/ 179261 w 257175"/>
                <a:gd name="connsiteY62" fmla="*/ 12763 h 47625"/>
                <a:gd name="connsiteX63" fmla="*/ 179261 w 257175"/>
                <a:gd name="connsiteY63" fmla="*/ 26289 h 47625"/>
                <a:gd name="connsiteX64" fmla="*/ 154305 w 257175"/>
                <a:gd name="connsiteY64" fmla="*/ 26289 h 47625"/>
                <a:gd name="connsiteX65" fmla="*/ 154305 w 257175"/>
                <a:gd name="connsiteY65" fmla="*/ 26194 h 47625"/>
                <a:gd name="connsiteX66" fmla="*/ 128492 w 257175"/>
                <a:gd name="connsiteY66" fmla="*/ 571 h 47625"/>
                <a:gd name="connsiteX67" fmla="*/ 111443 w 257175"/>
                <a:gd name="connsiteY67" fmla="*/ 571 h 47625"/>
                <a:gd name="connsiteX68" fmla="*/ 111443 w 257175"/>
                <a:gd name="connsiteY68" fmla="*/ 27718 h 47625"/>
                <a:gd name="connsiteX69" fmla="*/ 110776 w 257175"/>
                <a:gd name="connsiteY69" fmla="*/ 28194 h 47625"/>
                <a:gd name="connsiteX70" fmla="*/ 110585 w 257175"/>
                <a:gd name="connsiteY70" fmla="*/ 28194 h 47625"/>
                <a:gd name="connsiteX71" fmla="*/ 110014 w 257175"/>
                <a:gd name="connsiteY71" fmla="*/ 27813 h 47625"/>
                <a:gd name="connsiteX72" fmla="*/ 91726 w 257175"/>
                <a:gd name="connsiteY72" fmla="*/ 2191 h 47625"/>
                <a:gd name="connsiteX73" fmla="*/ 91630 w 257175"/>
                <a:gd name="connsiteY73" fmla="*/ 2191 h 47625"/>
                <a:gd name="connsiteX74" fmla="*/ 91630 w 257175"/>
                <a:gd name="connsiteY74" fmla="*/ 2191 h 47625"/>
                <a:gd name="connsiteX75" fmla="*/ 91440 w 257175"/>
                <a:gd name="connsiteY75" fmla="*/ 2000 h 47625"/>
                <a:gd name="connsiteX76" fmla="*/ 91345 w 257175"/>
                <a:gd name="connsiteY76" fmla="*/ 1905 h 47625"/>
                <a:gd name="connsiteX77" fmla="*/ 87535 w 257175"/>
                <a:gd name="connsiteY77" fmla="*/ 667 h 47625"/>
                <a:gd name="connsiteX78" fmla="*/ 73152 w 257175"/>
                <a:gd name="connsiteY78" fmla="*/ 667 h 47625"/>
                <a:gd name="connsiteX79" fmla="*/ 68961 w 257175"/>
                <a:gd name="connsiteY79" fmla="*/ 2191 h 47625"/>
                <a:gd name="connsiteX80" fmla="*/ 67437 w 257175"/>
                <a:gd name="connsiteY80" fmla="*/ 6286 h 47625"/>
                <a:gd name="connsiteX81" fmla="*/ 67437 w 257175"/>
                <a:gd name="connsiteY81" fmla="*/ 6286 h 47625"/>
                <a:gd name="connsiteX82" fmla="*/ 67437 w 257175"/>
                <a:gd name="connsiteY82" fmla="*/ 47339 h 47625"/>
                <a:gd name="connsiteX83" fmla="*/ 84296 w 257175"/>
                <a:gd name="connsiteY83" fmla="*/ 47339 h 47625"/>
                <a:gd name="connsiteX84" fmla="*/ 84201 w 257175"/>
                <a:gd name="connsiteY84" fmla="*/ 19241 h 47625"/>
                <a:gd name="connsiteX85" fmla="*/ 85534 w 257175"/>
                <a:gd name="connsiteY85" fmla="*/ 18383 h 47625"/>
                <a:gd name="connsiteX86" fmla="*/ 85916 w 257175"/>
                <a:gd name="connsiteY86" fmla="*/ 18383 h 47625"/>
                <a:gd name="connsiteX87" fmla="*/ 86582 w 257175"/>
                <a:gd name="connsiteY87" fmla="*/ 18764 h 47625"/>
                <a:gd name="connsiteX88" fmla="*/ 111062 w 257175"/>
                <a:gd name="connsiteY88" fmla="*/ 47339 h 47625"/>
                <a:gd name="connsiteX89" fmla="*/ 128588 w 257175"/>
                <a:gd name="connsiteY89" fmla="*/ 47339 h 47625"/>
                <a:gd name="connsiteX90" fmla="*/ 128588 w 257175"/>
                <a:gd name="connsiteY90" fmla="*/ 571 h 47625"/>
                <a:gd name="connsiteX91" fmla="*/ 128492 w 257175"/>
                <a:gd name="connsiteY91" fmla="*/ 571 h 47625"/>
                <a:gd name="connsiteX92" fmla="*/ 32957 w 257175"/>
                <a:gd name="connsiteY92" fmla="*/ 31147 h 47625"/>
                <a:gd name="connsiteX93" fmla="*/ 51816 w 257175"/>
                <a:gd name="connsiteY93" fmla="*/ 48006 h 47625"/>
                <a:gd name="connsiteX94" fmla="*/ 64580 w 257175"/>
                <a:gd name="connsiteY94" fmla="*/ 48006 h 47625"/>
                <a:gd name="connsiteX95" fmla="*/ 32957 w 257175"/>
                <a:gd name="connsiteY95" fmla="*/ 31147 h 47625"/>
                <a:gd name="connsiteX96" fmla="*/ 32957 w 257175"/>
                <a:gd name="connsiteY96" fmla="*/ 3114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7175" h="47625">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grpFill/>
            <a:ln w="9525"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08" name="手繪多邊形: 圖案 107">
              <a:extLst>
                <a:ext uri="{FF2B5EF4-FFF2-40B4-BE49-F238E27FC236}">
                  <a16:creationId xmlns:a16="http://schemas.microsoft.com/office/drawing/2014/main" id="{2E4CD6D0-7BDF-48DD-B4DD-6388C1CAF5B0}"/>
                </a:ext>
              </a:extLst>
            </p:cNvPr>
            <p:cNvSpPr/>
            <p:nvPr/>
          </p:nvSpPr>
          <p:spPr>
            <a:xfrm>
              <a:off x="4462455"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09" name="手繪多邊形: 圖案 108">
              <a:extLst>
                <a:ext uri="{FF2B5EF4-FFF2-40B4-BE49-F238E27FC236}">
                  <a16:creationId xmlns:a16="http://schemas.microsoft.com/office/drawing/2014/main" id="{3CE8720C-FD0B-4E59-AA77-68A09BEB39CB}"/>
                </a:ext>
              </a:extLst>
            </p:cNvPr>
            <p:cNvSpPr/>
            <p:nvPr/>
          </p:nvSpPr>
          <p:spPr>
            <a:xfrm>
              <a:off x="5477432"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cxnSp>
        <p:nvCxnSpPr>
          <p:cNvPr id="115" name="直線單箭頭接點 915">
            <a:extLst>
              <a:ext uri="{FF2B5EF4-FFF2-40B4-BE49-F238E27FC236}">
                <a16:creationId xmlns:a16="http://schemas.microsoft.com/office/drawing/2014/main" id="{1C2D8E79-FBC2-4A88-A794-9AE532297856}"/>
              </a:ext>
            </a:extLst>
          </p:cNvPr>
          <p:cNvCxnSpPr>
            <a:cxnSpLocks/>
          </p:cNvCxnSpPr>
          <p:nvPr/>
        </p:nvCxnSpPr>
        <p:spPr>
          <a:xfrm>
            <a:off x="5466391" y="2883629"/>
            <a:ext cx="0" cy="774234"/>
          </a:xfrm>
          <a:prstGeom prst="straightConnector1">
            <a:avLst/>
          </a:prstGeom>
          <a:ln w="19050">
            <a:gradFill>
              <a:gsLst>
                <a:gs pos="0">
                  <a:srgbClr val="00379A"/>
                </a:gs>
                <a:gs pos="100000">
                  <a:srgbClr val="274DA5"/>
                </a:gs>
              </a:gsLst>
              <a:lin ang="5400000" scaled="1"/>
            </a:gradFill>
            <a:headEnd type="none"/>
            <a:tailEnd type="triangle"/>
          </a:ln>
        </p:spPr>
        <p:style>
          <a:lnRef idx="1">
            <a:schemeClr val="accent1"/>
          </a:lnRef>
          <a:fillRef idx="0">
            <a:schemeClr val="accent1"/>
          </a:fillRef>
          <a:effectRef idx="0">
            <a:schemeClr val="accent1"/>
          </a:effectRef>
          <a:fontRef idx="minor">
            <a:schemeClr val="tx1"/>
          </a:fontRef>
        </p:style>
      </p:cxnSp>
      <p:sp>
        <p:nvSpPr>
          <p:cNvPr id="116" name="矩形 901">
            <a:extLst>
              <a:ext uri="{FF2B5EF4-FFF2-40B4-BE49-F238E27FC236}">
                <a16:creationId xmlns:a16="http://schemas.microsoft.com/office/drawing/2014/main" id="{EBC5AE23-CBF0-4A1F-900E-16F3A00D2C7B}"/>
              </a:ext>
            </a:extLst>
          </p:cNvPr>
          <p:cNvSpPr/>
          <p:nvPr/>
        </p:nvSpPr>
        <p:spPr>
          <a:xfrm>
            <a:off x="4809720" y="3182821"/>
            <a:ext cx="699846" cy="261610"/>
          </a:xfrm>
          <a:prstGeom prst="rect">
            <a:avLst/>
          </a:prstGeom>
        </p:spPr>
        <p:txBody>
          <a:bodyPr wrap="square" anchor="t">
            <a:spAutoFit/>
          </a:bodyPr>
          <a:lstStyle/>
          <a:p>
            <a:r>
              <a:rPr lang="en-US" altLang="zh-TW" sz="1100" b="1">
                <a:solidFill>
                  <a:srgbClr val="274DA5"/>
                </a:solidFill>
                <a:latin typeface="Arial" panose="020B0604020202020204" pitchFamily="34" charset="0"/>
                <a:ea typeface="Microsoft JhengHei"/>
                <a:cs typeface="Arial" panose="020B0604020202020204" pitchFamily="34" charset="0"/>
              </a:rPr>
              <a:t>Normal</a:t>
            </a:r>
            <a:endParaRPr lang="en-US" sz="1100">
              <a:solidFill>
                <a:srgbClr val="274DA5"/>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17" name="矩形 901">
            <a:extLst>
              <a:ext uri="{FF2B5EF4-FFF2-40B4-BE49-F238E27FC236}">
                <a16:creationId xmlns:a16="http://schemas.microsoft.com/office/drawing/2014/main" id="{4F0D2130-106B-4FD5-ACFA-74C233A4BC4C}"/>
              </a:ext>
            </a:extLst>
          </p:cNvPr>
          <p:cNvSpPr/>
          <p:nvPr/>
        </p:nvSpPr>
        <p:spPr>
          <a:xfrm>
            <a:off x="4809720" y="4718785"/>
            <a:ext cx="1305035" cy="261610"/>
          </a:xfrm>
          <a:prstGeom prst="rect">
            <a:avLst/>
          </a:prstGeom>
        </p:spPr>
        <p:txBody>
          <a:bodyPr wrap="square" anchor="t">
            <a:spAutoFit/>
          </a:bodyPr>
          <a:lstStyle/>
          <a:p>
            <a:pPr algn="ctr"/>
            <a:r>
              <a:rPr lang="en-US" altLang="zh-TW" sz="1100" b="1">
                <a:solidFill>
                  <a:srgbClr val="1F3F85"/>
                </a:solidFill>
                <a:latin typeface="Arial" panose="020B0604020202020204" pitchFamily="34" charset="0"/>
                <a:ea typeface="Microsoft JhengHei"/>
                <a:cs typeface="Arial" panose="020B0604020202020204" pitchFamily="34" charset="0"/>
              </a:rPr>
              <a:t>Primary NAS</a:t>
            </a:r>
            <a:endParaRPr lang="en-US" sz="1100">
              <a:solidFill>
                <a:srgbClr val="1F3F85"/>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18" name="矩形 901">
            <a:extLst>
              <a:ext uri="{FF2B5EF4-FFF2-40B4-BE49-F238E27FC236}">
                <a16:creationId xmlns:a16="http://schemas.microsoft.com/office/drawing/2014/main" id="{3F4CF34A-8D90-4C85-806F-ABDE6811F2D2}"/>
              </a:ext>
            </a:extLst>
          </p:cNvPr>
          <p:cNvSpPr/>
          <p:nvPr/>
        </p:nvSpPr>
        <p:spPr>
          <a:xfrm>
            <a:off x="7170597" y="4584655"/>
            <a:ext cx="1305035" cy="261610"/>
          </a:xfrm>
          <a:prstGeom prst="rect">
            <a:avLst/>
          </a:prstGeom>
        </p:spPr>
        <p:txBody>
          <a:bodyPr wrap="square" anchor="t">
            <a:spAutoFit/>
          </a:bodyPr>
          <a:lstStyle/>
          <a:p>
            <a:pPr algn="ctr"/>
            <a:r>
              <a:rPr lang="en-US" altLang="zh-TW" sz="1100" b="1">
                <a:solidFill>
                  <a:srgbClr val="1F3F85"/>
                </a:solidFill>
                <a:latin typeface="Arial" panose="020B0604020202020204" pitchFamily="34" charset="0"/>
                <a:ea typeface="Microsoft JhengHei"/>
                <a:cs typeface="Arial" panose="020B0604020202020204" pitchFamily="34" charset="0"/>
              </a:rPr>
              <a:t>Secondary NAS</a:t>
            </a:r>
            <a:endParaRPr lang="en-US" sz="1100">
              <a:solidFill>
                <a:srgbClr val="1F3F85"/>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119" name="直線單箭頭接點 915">
            <a:extLst>
              <a:ext uri="{FF2B5EF4-FFF2-40B4-BE49-F238E27FC236}">
                <a16:creationId xmlns:a16="http://schemas.microsoft.com/office/drawing/2014/main" id="{E4F15E62-B4B1-4DA7-9DC2-49428EA9BC74}"/>
              </a:ext>
            </a:extLst>
          </p:cNvPr>
          <p:cNvCxnSpPr>
            <a:cxnSpLocks/>
          </p:cNvCxnSpPr>
          <p:nvPr/>
        </p:nvCxnSpPr>
        <p:spPr>
          <a:xfrm>
            <a:off x="6153233" y="4381750"/>
            <a:ext cx="952247" cy="0"/>
          </a:xfrm>
          <a:prstGeom prst="straightConnector1">
            <a:avLst/>
          </a:prstGeom>
          <a:ln w="19050">
            <a:gradFill>
              <a:gsLst>
                <a:gs pos="0">
                  <a:srgbClr val="00379A"/>
                </a:gs>
                <a:gs pos="100000">
                  <a:srgbClr val="274DA5"/>
                </a:gs>
              </a:gsLst>
              <a:lin ang="5400000" scaled="1"/>
            </a:gradFill>
            <a:headEnd type="none"/>
            <a:tailEnd type="triangle"/>
          </a:ln>
        </p:spPr>
        <p:style>
          <a:lnRef idx="1">
            <a:schemeClr val="accent1"/>
          </a:lnRef>
          <a:fillRef idx="0">
            <a:schemeClr val="accent1"/>
          </a:fillRef>
          <a:effectRef idx="0">
            <a:schemeClr val="accent1"/>
          </a:effectRef>
          <a:fontRef idx="minor">
            <a:schemeClr val="tx1"/>
          </a:fontRef>
        </p:style>
      </p:cxnSp>
      <p:sp>
        <p:nvSpPr>
          <p:cNvPr id="120" name="矩形 901">
            <a:extLst>
              <a:ext uri="{FF2B5EF4-FFF2-40B4-BE49-F238E27FC236}">
                <a16:creationId xmlns:a16="http://schemas.microsoft.com/office/drawing/2014/main" id="{77F63149-C60A-4E19-A5A6-43A7B66CA894}"/>
              </a:ext>
            </a:extLst>
          </p:cNvPr>
          <p:cNvSpPr/>
          <p:nvPr/>
        </p:nvSpPr>
        <p:spPr>
          <a:xfrm>
            <a:off x="5964350" y="4352870"/>
            <a:ext cx="1305035" cy="400110"/>
          </a:xfrm>
          <a:prstGeom prst="rect">
            <a:avLst/>
          </a:prstGeom>
        </p:spPr>
        <p:txBody>
          <a:bodyPr wrap="square" anchor="t">
            <a:spAutoFit/>
          </a:bodyPr>
          <a:lstStyle/>
          <a:p>
            <a:pPr algn="ctr"/>
            <a:r>
              <a:rPr lang="en-US" altLang="zh-TW" sz="1000" b="1">
                <a:solidFill>
                  <a:srgbClr val="C00000"/>
                </a:solidFill>
                <a:latin typeface="Arial" panose="020B0604020202020204" pitchFamily="34" charset="0"/>
                <a:ea typeface="Microsoft JhengHei"/>
                <a:cs typeface="Arial" panose="020B0604020202020204" pitchFamily="34" charset="0"/>
              </a:rPr>
              <a:t>Real-time Snapshot</a:t>
            </a:r>
            <a:endParaRPr lang="en-US" sz="1000">
              <a:solidFill>
                <a:srgbClr val="C00000"/>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121" name="直線單箭頭接點 915">
            <a:extLst>
              <a:ext uri="{FF2B5EF4-FFF2-40B4-BE49-F238E27FC236}">
                <a16:creationId xmlns:a16="http://schemas.microsoft.com/office/drawing/2014/main" id="{37CE696B-957A-4D43-BCA0-C7DEAECA9A7F}"/>
              </a:ext>
            </a:extLst>
          </p:cNvPr>
          <p:cNvCxnSpPr>
            <a:cxnSpLocks/>
          </p:cNvCxnSpPr>
          <p:nvPr/>
        </p:nvCxnSpPr>
        <p:spPr>
          <a:xfrm>
            <a:off x="5773271" y="2904448"/>
            <a:ext cx="1296576" cy="1280210"/>
          </a:xfrm>
          <a:prstGeom prst="straightConnector1">
            <a:avLst/>
          </a:prstGeom>
          <a:ln w="19050" cap="rnd">
            <a:gradFill>
              <a:gsLst>
                <a:gs pos="0">
                  <a:srgbClr val="00379A"/>
                </a:gs>
                <a:gs pos="100000">
                  <a:srgbClr val="274DA5"/>
                </a:gs>
              </a:gsLst>
              <a:lin ang="5400000" scaled="1"/>
            </a:gradFill>
            <a:prstDash val="sysDash"/>
            <a:round/>
            <a:headEnd type="none"/>
            <a:tailEnd type="triangle"/>
          </a:ln>
        </p:spPr>
        <p:style>
          <a:lnRef idx="1">
            <a:schemeClr val="accent1"/>
          </a:lnRef>
          <a:fillRef idx="0">
            <a:schemeClr val="accent1"/>
          </a:fillRef>
          <a:effectRef idx="0">
            <a:schemeClr val="accent1"/>
          </a:effectRef>
          <a:fontRef idx="minor">
            <a:schemeClr val="tx1"/>
          </a:fontRef>
        </p:style>
      </p:cxnSp>
      <p:sp>
        <p:nvSpPr>
          <p:cNvPr id="125" name="矩形 901">
            <a:extLst>
              <a:ext uri="{FF2B5EF4-FFF2-40B4-BE49-F238E27FC236}">
                <a16:creationId xmlns:a16="http://schemas.microsoft.com/office/drawing/2014/main" id="{77576072-8A56-4D01-BE1A-7F4A0A304A18}"/>
              </a:ext>
            </a:extLst>
          </p:cNvPr>
          <p:cNvSpPr/>
          <p:nvPr/>
        </p:nvSpPr>
        <p:spPr>
          <a:xfrm>
            <a:off x="6534123" y="3365046"/>
            <a:ext cx="2013693" cy="261610"/>
          </a:xfrm>
          <a:prstGeom prst="rect">
            <a:avLst/>
          </a:prstGeom>
        </p:spPr>
        <p:txBody>
          <a:bodyPr wrap="none" anchor="t">
            <a:spAutoFit/>
          </a:bodyPr>
          <a:lstStyle/>
          <a:p>
            <a:r>
              <a:rPr lang="en-US" altLang="zh-TW" sz="1100" b="1">
                <a:solidFill>
                  <a:srgbClr val="274DA5"/>
                </a:solidFill>
                <a:latin typeface="Arial" panose="020B0604020202020204" pitchFamily="34" charset="0"/>
                <a:ea typeface="Microsoft JhengHei"/>
                <a:cs typeface="Arial" panose="020B0604020202020204" pitchFamily="34" charset="0"/>
              </a:rPr>
              <a:t>Disaster Recovery (RPO=0)</a:t>
            </a:r>
            <a:endParaRPr lang="en-US" sz="1100">
              <a:solidFill>
                <a:srgbClr val="274DA5"/>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26" name="矩形 901">
            <a:extLst>
              <a:ext uri="{FF2B5EF4-FFF2-40B4-BE49-F238E27FC236}">
                <a16:creationId xmlns:a16="http://schemas.microsoft.com/office/drawing/2014/main" id="{82938F85-D2B6-4808-B0C9-4990F5365523}"/>
              </a:ext>
            </a:extLst>
          </p:cNvPr>
          <p:cNvSpPr/>
          <p:nvPr/>
        </p:nvSpPr>
        <p:spPr>
          <a:xfrm>
            <a:off x="6037777" y="4821473"/>
            <a:ext cx="1874231" cy="246221"/>
          </a:xfrm>
          <a:prstGeom prst="rect">
            <a:avLst/>
          </a:prstGeom>
        </p:spPr>
        <p:txBody>
          <a:bodyPr wrap="none" anchor="t">
            <a:spAutoFit/>
          </a:bodyPr>
          <a:lstStyle/>
          <a:p>
            <a:r>
              <a:rPr lang="en-US" sz="1000" b="1">
                <a:solidFill>
                  <a:schemeClr val="tx1">
                    <a:lumMod val="75000"/>
                    <a:lumOff val="25000"/>
                  </a:schemeClr>
                </a:solidFill>
                <a:latin typeface="Arial" panose="020B0604020202020204" pitchFamily="34" charset="0"/>
                <a:ea typeface="Microsoft JhengHei"/>
                <a:cs typeface="Arial" panose="020B0604020202020204" pitchFamily="34" charset="0"/>
              </a:rPr>
              <a:t>(Round Trip Latency &lt; 5ms)</a:t>
            </a:r>
            <a:endParaRPr lang="en-US" sz="10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127" name="群組 126">
            <a:extLst>
              <a:ext uri="{FF2B5EF4-FFF2-40B4-BE49-F238E27FC236}">
                <a16:creationId xmlns:a16="http://schemas.microsoft.com/office/drawing/2014/main" id="{E8269A29-469E-4DA0-B0FD-5E8CB2633708}"/>
              </a:ext>
            </a:extLst>
          </p:cNvPr>
          <p:cNvGrpSpPr/>
          <p:nvPr/>
        </p:nvGrpSpPr>
        <p:grpSpPr>
          <a:xfrm>
            <a:off x="3478612" y="3904295"/>
            <a:ext cx="434996" cy="434996"/>
            <a:chOff x="4435908" y="4889651"/>
            <a:chExt cx="759453" cy="759453"/>
          </a:xfrm>
        </p:grpSpPr>
        <p:sp>
          <p:nvSpPr>
            <p:cNvPr id="128" name="手繪多邊形: 圖案 956">
              <a:extLst>
                <a:ext uri="{FF2B5EF4-FFF2-40B4-BE49-F238E27FC236}">
                  <a16:creationId xmlns:a16="http://schemas.microsoft.com/office/drawing/2014/main" id="{6CEF0806-4EB8-44CA-B5E7-DE27BC00C1E5}"/>
                </a:ext>
              </a:extLst>
            </p:cNvPr>
            <p:cNvSpPr/>
            <p:nvPr/>
          </p:nvSpPr>
          <p:spPr>
            <a:xfrm>
              <a:off x="4435908" y="4889651"/>
              <a:ext cx="759453" cy="759453"/>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1"/>
            </a:gradFill>
            <a:ln w="19050" cap="flat">
              <a:solidFill>
                <a:schemeClr val="bg1">
                  <a:lumMod val="95000"/>
                </a:schemeClr>
              </a:solidFill>
              <a:prstDash val="solid"/>
              <a:miter/>
            </a:ln>
            <a:effectLst>
              <a:outerShdw blurRad="50800" dist="38100" dir="2700000" algn="tl" rotWithShape="0">
                <a:prstClr val="black">
                  <a:alpha val="40000"/>
                </a:prstClr>
              </a:outerShdw>
            </a:effectLst>
          </p:spPr>
          <p:txBody>
            <a:bodyPr rtlCol="0" anchor="ctr"/>
            <a:lstStyle/>
            <a:p>
              <a:endParaRPr lang="zh-TW" altLang="en-US">
                <a:latin typeface="Arial" panose="020B0604020202020204" pitchFamily="34" charset="0"/>
                <a:cs typeface="Arial" panose="020B0604020202020204" pitchFamily="34" charset="0"/>
              </a:endParaRPr>
            </a:p>
          </p:txBody>
        </p:sp>
        <p:pic>
          <p:nvPicPr>
            <p:cNvPr id="129" name="圖形 128">
              <a:extLst>
                <a:ext uri="{FF2B5EF4-FFF2-40B4-BE49-F238E27FC236}">
                  <a16:creationId xmlns:a16="http://schemas.microsoft.com/office/drawing/2014/main" id="{9B1F413C-8985-473D-B560-519788D55A2C}"/>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45942" y="5052140"/>
              <a:ext cx="542227" cy="408344"/>
            </a:xfrm>
            <a:prstGeom prst="rect">
              <a:avLst/>
            </a:prstGeom>
            <a:effectLst>
              <a:outerShdw blurRad="50800" dist="38100" dir="2700000" algn="tl" rotWithShape="0">
                <a:prstClr val="black">
                  <a:alpha val="40000"/>
                </a:prstClr>
              </a:outerShdw>
            </a:effectLst>
          </p:spPr>
        </p:pic>
      </p:grpSp>
      <p:pic>
        <p:nvPicPr>
          <p:cNvPr id="133" name="圖片 132">
            <a:extLst>
              <a:ext uri="{FF2B5EF4-FFF2-40B4-BE49-F238E27FC236}">
                <a16:creationId xmlns:a16="http://schemas.microsoft.com/office/drawing/2014/main" id="{B9367910-1B36-4E5A-AD7A-F5DD2F1412A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rcRect/>
          <a:stretch/>
        </p:blipFill>
        <p:spPr>
          <a:xfrm>
            <a:off x="655898" y="1762831"/>
            <a:ext cx="2745521" cy="311790"/>
          </a:xfrm>
          <a:prstGeom prst="rect">
            <a:avLst/>
          </a:prstGeom>
          <a:effectLst>
            <a:outerShdw blurRad="50800" dist="38100" dir="2700000" algn="tl" rotWithShape="0">
              <a:prstClr val="black">
                <a:alpha val="40000"/>
              </a:prstClr>
            </a:outerShdw>
          </a:effectLst>
        </p:spPr>
      </p:pic>
      <p:pic>
        <p:nvPicPr>
          <p:cNvPr id="134" name="圖片 133">
            <a:extLst>
              <a:ext uri="{FF2B5EF4-FFF2-40B4-BE49-F238E27FC236}">
                <a16:creationId xmlns:a16="http://schemas.microsoft.com/office/drawing/2014/main" id="{87956480-ACED-4B30-BE7C-F170AD13E4E1}"/>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4798378" y="1773616"/>
            <a:ext cx="2218875" cy="311790"/>
          </a:xfrm>
          <a:prstGeom prst="rect">
            <a:avLst/>
          </a:prstGeom>
          <a:effectLst>
            <a:outerShdw blurRad="50800" dist="38100" dir="2700000" algn="tl" rotWithShape="0">
              <a:prstClr val="black">
                <a:alpha val="40000"/>
              </a:prstClr>
            </a:outerShdw>
          </a:effectLst>
        </p:spPr>
      </p:pic>
      <p:sp>
        <p:nvSpPr>
          <p:cNvPr id="135" name="文字方塊 134">
            <a:extLst>
              <a:ext uri="{FF2B5EF4-FFF2-40B4-BE49-F238E27FC236}">
                <a16:creationId xmlns:a16="http://schemas.microsoft.com/office/drawing/2014/main" id="{8C8E4CAE-3A39-45D7-82C6-A01A9A4E1F4A}"/>
              </a:ext>
            </a:extLst>
          </p:cNvPr>
          <p:cNvSpPr txBox="1"/>
          <p:nvPr/>
        </p:nvSpPr>
        <p:spPr>
          <a:xfrm>
            <a:off x="294414" y="1771925"/>
            <a:ext cx="3509285" cy="276999"/>
          </a:xfrm>
          <a:prstGeom prst="rect">
            <a:avLst/>
          </a:prstGeom>
          <a:noFill/>
        </p:spPr>
        <p:txBody>
          <a:bodyPr wrap="square">
            <a:spAutoFit/>
          </a:bodyPr>
          <a:lstStyle/>
          <a:p>
            <a:pPr algn="ctr"/>
            <a:r>
              <a:rPr lang="en-US" altLang="zh-TW" sz="1200" b="1">
                <a:solidFill>
                  <a:schemeClr val="bg1"/>
                </a:solidFill>
                <a:latin typeface="Arial" panose="020B0604020202020204" pitchFamily="34" charset="0"/>
                <a:cs typeface="Arial" panose="020B0604020202020204" pitchFamily="34" charset="0"/>
              </a:rPr>
              <a:t>Schedule SnapSync: 5min~60min</a:t>
            </a:r>
            <a:endParaRPr lang="zh-TW" altLang="en-US" sz="1200" b="1">
              <a:solidFill>
                <a:schemeClr val="bg1"/>
              </a:solidFill>
              <a:latin typeface="Arial" panose="020B0604020202020204" pitchFamily="34" charset="0"/>
              <a:cs typeface="Arial" panose="020B0604020202020204" pitchFamily="34" charset="0"/>
            </a:endParaRPr>
          </a:p>
        </p:txBody>
      </p:sp>
      <p:sp>
        <p:nvSpPr>
          <p:cNvPr id="136" name="文字方塊 135">
            <a:extLst>
              <a:ext uri="{FF2B5EF4-FFF2-40B4-BE49-F238E27FC236}">
                <a16:creationId xmlns:a16="http://schemas.microsoft.com/office/drawing/2014/main" id="{B0C2294B-30A2-4346-8E0C-6657265C7B32}"/>
              </a:ext>
            </a:extLst>
          </p:cNvPr>
          <p:cNvSpPr txBox="1"/>
          <p:nvPr/>
        </p:nvSpPr>
        <p:spPr>
          <a:xfrm>
            <a:off x="4786268" y="1790478"/>
            <a:ext cx="2230984" cy="276999"/>
          </a:xfrm>
          <a:prstGeom prst="rect">
            <a:avLst/>
          </a:prstGeom>
          <a:noFill/>
        </p:spPr>
        <p:txBody>
          <a:bodyPr wrap="square">
            <a:spAutoFit/>
          </a:bodyPr>
          <a:lstStyle/>
          <a:p>
            <a:pPr algn="ctr"/>
            <a:r>
              <a:rPr lang="en-US" altLang="zh-TW" sz="1200" b="1">
                <a:solidFill>
                  <a:schemeClr val="bg1"/>
                </a:solidFill>
                <a:latin typeface="Arial" panose="020B0604020202020204" pitchFamily="34" charset="0"/>
                <a:cs typeface="Arial" panose="020B0604020202020204" pitchFamily="34" charset="0"/>
              </a:rPr>
              <a:t>Realtime SnapSync: RPO=0</a:t>
            </a:r>
          </a:p>
        </p:txBody>
      </p:sp>
      <p:sp>
        <p:nvSpPr>
          <p:cNvPr id="143" name="文字方塊 142">
            <a:extLst>
              <a:ext uri="{FF2B5EF4-FFF2-40B4-BE49-F238E27FC236}">
                <a16:creationId xmlns:a16="http://schemas.microsoft.com/office/drawing/2014/main" id="{C8932C55-62BC-402E-97EC-6A4B5BF7EB3C}"/>
              </a:ext>
            </a:extLst>
          </p:cNvPr>
          <p:cNvSpPr txBox="1"/>
          <p:nvPr/>
        </p:nvSpPr>
        <p:spPr>
          <a:xfrm>
            <a:off x="2415" y="1248541"/>
            <a:ext cx="9142705" cy="353943"/>
          </a:xfrm>
          <a:prstGeom prst="rect">
            <a:avLst/>
          </a:prstGeom>
          <a:noFill/>
        </p:spPr>
        <p:txBody>
          <a:bodyPr wrap="square" lIns="91440" tIns="45720" rIns="91440" bIns="45720" anchor="t">
            <a:spAutoFit/>
          </a:bodyPr>
          <a:lstStyle/>
          <a:p>
            <a:pPr algn="ctr"/>
            <a:r>
              <a:rPr lang="zh-TW" sz="1700" kern="1200">
                <a:latin typeface="Arial" panose="020B0604020202020204" pitchFamily="34" charset="0"/>
                <a:ea typeface="微軟正黑體" pitchFamily="34" charset="-120"/>
                <a:cs typeface="Arial" panose="020B0604020202020204" pitchFamily="34" charset="0"/>
              </a:rPr>
              <a:t>The most cost-effective backup, data protection and disaster recovery solution</a:t>
            </a:r>
            <a:endParaRPr lang="zh-TW" sz="1700">
              <a:latin typeface="Arial" panose="020B0604020202020204" pitchFamily="34" charset="0"/>
              <a:cs typeface="Arial" panose="020B0604020202020204" pitchFamily="34" charset="0"/>
            </a:endParaRPr>
          </a:p>
        </p:txBody>
      </p:sp>
      <p:pic>
        <p:nvPicPr>
          <p:cNvPr id="3" name="圖片 2">
            <a:extLst>
              <a:ext uri="{FF2B5EF4-FFF2-40B4-BE49-F238E27FC236}">
                <a16:creationId xmlns:a16="http://schemas.microsoft.com/office/drawing/2014/main" id="{6C5F74E5-21D6-485A-A049-2E4B7614508A}"/>
              </a:ext>
            </a:extLst>
          </p:cNvPr>
          <p:cNvPicPr>
            <a:picLocks noChangeAspect="1"/>
          </p:cNvPicPr>
          <p:nvPr/>
        </p:nvPicPr>
        <p:blipFill>
          <a:blip r:embed="rId7"/>
          <a:srcRect/>
          <a:stretch/>
        </p:blipFill>
        <p:spPr>
          <a:xfrm>
            <a:off x="468547" y="3694675"/>
            <a:ext cx="1713999" cy="1071440"/>
          </a:xfrm>
          <a:prstGeom prst="rect">
            <a:avLst/>
          </a:prstGeom>
        </p:spPr>
      </p:pic>
      <p:grpSp>
        <p:nvGrpSpPr>
          <p:cNvPr id="130" name="群組 129">
            <a:extLst>
              <a:ext uri="{FF2B5EF4-FFF2-40B4-BE49-F238E27FC236}">
                <a16:creationId xmlns:a16="http://schemas.microsoft.com/office/drawing/2014/main" id="{67E1682F-93CA-43AF-A386-1E9CC3CE269A}"/>
              </a:ext>
            </a:extLst>
          </p:cNvPr>
          <p:cNvGrpSpPr/>
          <p:nvPr/>
        </p:nvGrpSpPr>
        <p:grpSpPr>
          <a:xfrm>
            <a:off x="1880014" y="3503536"/>
            <a:ext cx="434996" cy="434996"/>
            <a:chOff x="1633663" y="4907432"/>
            <a:chExt cx="759453" cy="759453"/>
          </a:xfrm>
        </p:grpSpPr>
        <p:sp>
          <p:nvSpPr>
            <p:cNvPr id="131" name="手繪多邊形: 圖案 956">
              <a:extLst>
                <a:ext uri="{FF2B5EF4-FFF2-40B4-BE49-F238E27FC236}">
                  <a16:creationId xmlns:a16="http://schemas.microsoft.com/office/drawing/2014/main" id="{6CEECDBA-EADF-461F-907E-107F886B569A}"/>
                </a:ext>
              </a:extLst>
            </p:cNvPr>
            <p:cNvSpPr/>
            <p:nvPr/>
          </p:nvSpPr>
          <p:spPr>
            <a:xfrm>
              <a:off x="1633663" y="4907432"/>
              <a:ext cx="759453" cy="759453"/>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1"/>
            </a:gradFill>
            <a:ln w="19050" cap="flat">
              <a:solidFill>
                <a:schemeClr val="bg1">
                  <a:lumMod val="95000"/>
                </a:schemeClr>
              </a:solidFill>
              <a:prstDash val="solid"/>
              <a:miter/>
            </a:ln>
            <a:effectLst>
              <a:outerShdw blurRad="50800" dist="38100" dir="2700000" algn="tl" rotWithShape="0">
                <a:prstClr val="black">
                  <a:alpha val="40000"/>
                </a:prstClr>
              </a:outerShdw>
            </a:effectLst>
          </p:spPr>
          <p:txBody>
            <a:bodyPr rtlCol="0" anchor="ctr"/>
            <a:lstStyle/>
            <a:p>
              <a:endParaRPr lang="zh-TW" altLang="en-US">
                <a:latin typeface="Arial" panose="020B0604020202020204" pitchFamily="34" charset="0"/>
                <a:cs typeface="Arial" panose="020B0604020202020204" pitchFamily="34" charset="0"/>
              </a:endParaRPr>
            </a:p>
          </p:txBody>
        </p:sp>
        <p:pic>
          <p:nvPicPr>
            <p:cNvPr id="132" name="圖形 131">
              <a:extLst>
                <a:ext uri="{FF2B5EF4-FFF2-40B4-BE49-F238E27FC236}">
                  <a16:creationId xmlns:a16="http://schemas.microsoft.com/office/drawing/2014/main" id="{74EEAC8A-7522-4281-A4E5-9D1E3F8E8E8A}"/>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743697" y="5069921"/>
              <a:ext cx="542227" cy="408344"/>
            </a:xfrm>
            <a:prstGeom prst="rect">
              <a:avLst/>
            </a:prstGeom>
            <a:effectLst>
              <a:outerShdw blurRad="50800" dist="38100" dir="2700000" algn="tl" rotWithShape="0">
                <a:prstClr val="black">
                  <a:alpha val="40000"/>
                </a:prstClr>
              </a:outerShdw>
            </a:effectLst>
          </p:spPr>
        </p:pic>
      </p:grpSp>
      <p:pic>
        <p:nvPicPr>
          <p:cNvPr id="140" name="圖片 139">
            <a:extLst>
              <a:ext uri="{FF2B5EF4-FFF2-40B4-BE49-F238E27FC236}">
                <a16:creationId xmlns:a16="http://schemas.microsoft.com/office/drawing/2014/main" id="{DA3B6F9F-5C2D-41B8-906B-96C4F183814B}"/>
              </a:ext>
            </a:extLst>
          </p:cNvPr>
          <p:cNvPicPr>
            <a:picLocks noChangeAspect="1"/>
          </p:cNvPicPr>
          <p:nvPr/>
        </p:nvPicPr>
        <p:blipFill>
          <a:blip r:embed="rId7"/>
          <a:srcRect/>
          <a:stretch/>
        </p:blipFill>
        <p:spPr>
          <a:xfrm>
            <a:off x="4598818" y="3694675"/>
            <a:ext cx="1713999" cy="1071440"/>
          </a:xfrm>
          <a:prstGeom prst="rect">
            <a:avLst/>
          </a:prstGeom>
        </p:spPr>
      </p:pic>
      <p:grpSp>
        <p:nvGrpSpPr>
          <p:cNvPr id="141" name="群組 140">
            <a:extLst>
              <a:ext uri="{FF2B5EF4-FFF2-40B4-BE49-F238E27FC236}">
                <a16:creationId xmlns:a16="http://schemas.microsoft.com/office/drawing/2014/main" id="{48307152-E116-474D-90A3-336FC40957C4}"/>
              </a:ext>
            </a:extLst>
          </p:cNvPr>
          <p:cNvGrpSpPr/>
          <p:nvPr/>
        </p:nvGrpSpPr>
        <p:grpSpPr>
          <a:xfrm>
            <a:off x="4994604" y="2170322"/>
            <a:ext cx="907156" cy="704916"/>
            <a:chOff x="-1775124" y="4074892"/>
            <a:chExt cx="620254" cy="492851"/>
          </a:xfrm>
          <a:gradFill>
            <a:gsLst>
              <a:gs pos="0">
                <a:srgbClr val="193093"/>
              </a:gs>
              <a:gs pos="100000">
                <a:srgbClr val="32599E"/>
              </a:gs>
            </a:gsLst>
            <a:lin ang="0" scaled="0"/>
          </a:gradFill>
          <a:effectLst>
            <a:outerShdw blurRad="50800" dist="38100" dir="2700000" algn="tl" rotWithShape="0">
              <a:prstClr val="black">
                <a:alpha val="40000"/>
              </a:prstClr>
            </a:outerShdw>
          </a:effectLst>
        </p:grpSpPr>
        <p:sp>
          <p:nvSpPr>
            <p:cNvPr id="142" name="手繪多邊形: 圖案 141">
              <a:extLst>
                <a:ext uri="{FF2B5EF4-FFF2-40B4-BE49-F238E27FC236}">
                  <a16:creationId xmlns:a16="http://schemas.microsoft.com/office/drawing/2014/main" id="{69D091A7-0D73-4291-BC74-2F00B3225140}"/>
                </a:ext>
              </a:extLst>
            </p:cNvPr>
            <p:cNvSpPr/>
            <p:nvPr/>
          </p:nvSpPr>
          <p:spPr>
            <a:xfrm>
              <a:off x="-1775124" y="4074892"/>
              <a:ext cx="620254" cy="405123"/>
            </a:xfrm>
            <a:custGeom>
              <a:avLst/>
              <a:gdLst>
                <a:gd name="connsiteX0" fmla="*/ 571137 w 570007"/>
                <a:gd name="connsiteY0" fmla="*/ 16818 h 372301"/>
                <a:gd name="connsiteX1" fmla="*/ 571137 w 570007"/>
                <a:gd name="connsiteY1" fmla="*/ 357127 h 372301"/>
                <a:gd name="connsiteX2" fmla="*/ 554370 w 570007"/>
                <a:gd name="connsiteY2" fmla="*/ 373945 h 372301"/>
                <a:gd name="connsiteX3" fmla="*/ 554319 w 570007"/>
                <a:gd name="connsiteY3" fmla="*/ 373945 h 372301"/>
                <a:gd name="connsiteX4" fmla="*/ 16869 w 570007"/>
                <a:gd name="connsiteY4" fmla="*/ 373945 h 372301"/>
                <a:gd name="connsiteX5" fmla="*/ 0 w 570007"/>
                <a:gd name="connsiteY5" fmla="*/ 357127 h 372301"/>
                <a:gd name="connsiteX6" fmla="*/ 0 w 570007"/>
                <a:gd name="connsiteY6" fmla="*/ 16818 h 372301"/>
                <a:gd name="connsiteX7" fmla="*/ 16869 w 570007"/>
                <a:gd name="connsiteY7" fmla="*/ 0 h 372301"/>
                <a:gd name="connsiteX8" fmla="*/ 554319 w 570007"/>
                <a:gd name="connsiteY8" fmla="*/ 0 h 372301"/>
                <a:gd name="connsiteX9" fmla="*/ 571137 w 570007"/>
                <a:gd name="connsiteY9" fmla="*/ 16818 h 372301"/>
                <a:gd name="connsiteX10" fmla="*/ 553292 w 570007"/>
                <a:gd name="connsiteY10" fmla="*/ 294118 h 372301"/>
                <a:gd name="connsiteX11" fmla="*/ 553292 w 570007"/>
                <a:gd name="connsiteY11" fmla="*/ 26575 h 372301"/>
                <a:gd name="connsiteX12" fmla="*/ 540326 w 570007"/>
                <a:gd name="connsiteY12" fmla="*/ 15046 h 372301"/>
                <a:gd name="connsiteX13" fmla="*/ 30837 w 570007"/>
                <a:gd name="connsiteY13" fmla="*/ 15046 h 372301"/>
                <a:gd name="connsiteX14" fmla="*/ 17845 w 570007"/>
                <a:gd name="connsiteY14" fmla="*/ 26575 h 372301"/>
                <a:gd name="connsiteX15" fmla="*/ 17845 w 570007"/>
                <a:gd name="connsiteY15" fmla="*/ 293990 h 372301"/>
                <a:gd name="connsiteX16" fmla="*/ 30837 w 570007"/>
                <a:gd name="connsiteY16" fmla="*/ 305519 h 372301"/>
                <a:gd name="connsiteX17" fmla="*/ 540326 w 570007"/>
                <a:gd name="connsiteY17" fmla="*/ 305519 h 372301"/>
                <a:gd name="connsiteX18" fmla="*/ 553292 w 570007"/>
                <a:gd name="connsiteY18" fmla="*/ 293990 h 372301"/>
                <a:gd name="connsiteX19" fmla="*/ 315815 w 570007"/>
                <a:gd name="connsiteY19" fmla="*/ 338743 h 372301"/>
                <a:gd name="connsiteX20" fmla="*/ 292218 w 570007"/>
                <a:gd name="connsiteY20" fmla="*/ 315147 h 372301"/>
                <a:gd name="connsiteX21" fmla="*/ 268622 w 570007"/>
                <a:gd name="connsiteY21" fmla="*/ 338743 h 372301"/>
                <a:gd name="connsiteX22" fmla="*/ 292218 w 570007"/>
                <a:gd name="connsiteY22" fmla="*/ 362340 h 372301"/>
                <a:gd name="connsiteX23" fmla="*/ 292244 w 570007"/>
                <a:gd name="connsiteY23" fmla="*/ 362340 h 372301"/>
                <a:gd name="connsiteX24" fmla="*/ 315815 w 570007"/>
                <a:gd name="connsiteY24" fmla="*/ 338769 h 372301"/>
                <a:gd name="connsiteX25" fmla="*/ 315815 w 570007"/>
                <a:gd name="connsiteY25" fmla="*/ 338743 h 37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0007" h="372301">
                  <a:moveTo>
                    <a:pt x="571137" y="16818"/>
                  </a:moveTo>
                  <a:lnTo>
                    <a:pt x="571137" y="357127"/>
                  </a:lnTo>
                  <a:cubicBezTo>
                    <a:pt x="571152" y="366401"/>
                    <a:pt x="563645" y="373930"/>
                    <a:pt x="554370" y="373945"/>
                  </a:cubicBezTo>
                  <a:cubicBezTo>
                    <a:pt x="554352" y="373945"/>
                    <a:pt x="554337" y="373945"/>
                    <a:pt x="554319" y="373945"/>
                  </a:cubicBezTo>
                  <a:lnTo>
                    <a:pt x="16869" y="373945"/>
                  </a:lnTo>
                  <a:cubicBezTo>
                    <a:pt x="7567" y="373960"/>
                    <a:pt x="15" y="366430"/>
                    <a:pt x="0" y="357127"/>
                  </a:cubicBezTo>
                  <a:lnTo>
                    <a:pt x="0" y="16818"/>
                  </a:lnTo>
                  <a:cubicBezTo>
                    <a:pt x="28" y="7520"/>
                    <a:pt x="7572" y="0"/>
                    <a:pt x="16869" y="0"/>
                  </a:cubicBezTo>
                  <a:lnTo>
                    <a:pt x="554319" y="0"/>
                  </a:lnTo>
                  <a:cubicBezTo>
                    <a:pt x="563606" y="0"/>
                    <a:pt x="571137" y="7531"/>
                    <a:pt x="571137" y="16818"/>
                  </a:cubicBezTo>
                  <a:close/>
                  <a:moveTo>
                    <a:pt x="553292" y="294118"/>
                  </a:moveTo>
                  <a:lnTo>
                    <a:pt x="553292" y="26575"/>
                  </a:lnTo>
                  <a:cubicBezTo>
                    <a:pt x="552866" y="19824"/>
                    <a:pt x="547078" y="14681"/>
                    <a:pt x="540326" y="15046"/>
                  </a:cubicBezTo>
                  <a:lnTo>
                    <a:pt x="30837" y="15046"/>
                  </a:lnTo>
                  <a:cubicBezTo>
                    <a:pt x="24079" y="14679"/>
                    <a:pt x="18286" y="19822"/>
                    <a:pt x="17845" y="26575"/>
                  </a:cubicBezTo>
                  <a:lnTo>
                    <a:pt x="17845" y="293990"/>
                  </a:lnTo>
                  <a:cubicBezTo>
                    <a:pt x="18271" y="300751"/>
                    <a:pt x="24074" y="305899"/>
                    <a:pt x="30837" y="305519"/>
                  </a:cubicBezTo>
                  <a:lnTo>
                    <a:pt x="540326" y="305519"/>
                  </a:lnTo>
                  <a:cubicBezTo>
                    <a:pt x="547084" y="305899"/>
                    <a:pt x="552879" y="300745"/>
                    <a:pt x="553292" y="293990"/>
                  </a:cubicBezTo>
                  <a:close/>
                  <a:moveTo>
                    <a:pt x="315815" y="338743"/>
                  </a:moveTo>
                  <a:cubicBezTo>
                    <a:pt x="315815" y="325710"/>
                    <a:pt x="305249" y="315147"/>
                    <a:pt x="292218" y="315147"/>
                  </a:cubicBezTo>
                  <a:cubicBezTo>
                    <a:pt x="279185" y="315147"/>
                    <a:pt x="268622" y="325710"/>
                    <a:pt x="268622" y="338743"/>
                  </a:cubicBezTo>
                  <a:cubicBezTo>
                    <a:pt x="268622" y="351776"/>
                    <a:pt x="279188" y="362340"/>
                    <a:pt x="292218" y="362340"/>
                  </a:cubicBezTo>
                  <a:cubicBezTo>
                    <a:pt x="292226" y="362340"/>
                    <a:pt x="292237" y="362340"/>
                    <a:pt x="292244" y="362340"/>
                  </a:cubicBezTo>
                  <a:cubicBezTo>
                    <a:pt x="305262" y="362340"/>
                    <a:pt x="315815" y="351787"/>
                    <a:pt x="315815" y="338769"/>
                  </a:cubicBezTo>
                  <a:cubicBezTo>
                    <a:pt x="315815" y="338761"/>
                    <a:pt x="315815" y="338751"/>
                    <a:pt x="315815" y="338743"/>
                  </a:cubicBezTo>
                  <a:close/>
                </a:path>
              </a:pathLst>
            </a:custGeom>
            <a:grpFill/>
            <a:ln w="2566"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5" name="手繪多邊形: 圖案 144">
              <a:extLst>
                <a:ext uri="{FF2B5EF4-FFF2-40B4-BE49-F238E27FC236}">
                  <a16:creationId xmlns:a16="http://schemas.microsoft.com/office/drawing/2014/main" id="{45E6FE64-F68B-4792-8C0F-91C63A781403}"/>
                </a:ext>
              </a:extLst>
            </p:cNvPr>
            <p:cNvSpPr/>
            <p:nvPr/>
          </p:nvSpPr>
          <p:spPr>
            <a:xfrm>
              <a:off x="-1617128" y="4548185"/>
              <a:ext cx="318508" cy="19558"/>
            </a:xfrm>
            <a:custGeom>
              <a:avLst/>
              <a:gdLst>
                <a:gd name="connsiteX0" fmla="*/ 294093 w 292706"/>
                <a:gd name="connsiteY0" fmla="*/ 19103 h 17973"/>
                <a:gd name="connsiteX1" fmla="*/ 0 w 292706"/>
                <a:gd name="connsiteY1" fmla="*/ 19103 h 17973"/>
                <a:gd name="connsiteX2" fmla="*/ 58387 w 292706"/>
                <a:gd name="connsiteY2" fmla="*/ 0 h 17973"/>
                <a:gd name="connsiteX3" fmla="*/ 147046 w 292706"/>
                <a:gd name="connsiteY3" fmla="*/ 0 h 17973"/>
                <a:gd name="connsiteX4" fmla="*/ 235654 w 292706"/>
                <a:gd name="connsiteY4" fmla="*/ 0 h 17973"/>
                <a:gd name="connsiteX5" fmla="*/ 294093 w 292706"/>
                <a:gd name="connsiteY5" fmla="*/ 19103 h 1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706" h="17973">
                  <a:moveTo>
                    <a:pt x="294093" y="19103"/>
                  </a:moveTo>
                  <a:lnTo>
                    <a:pt x="0" y="19103"/>
                  </a:lnTo>
                  <a:lnTo>
                    <a:pt x="58387" y="0"/>
                  </a:lnTo>
                  <a:lnTo>
                    <a:pt x="147046" y="0"/>
                  </a:lnTo>
                  <a:lnTo>
                    <a:pt x="235654" y="0"/>
                  </a:lnTo>
                  <a:lnTo>
                    <a:pt x="294093" y="19103"/>
                  </a:lnTo>
                  <a:close/>
                </a:path>
              </a:pathLst>
            </a:custGeom>
            <a:grpFill/>
            <a:ln w="2566"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6" name="手繪多邊形: 圖案 145">
              <a:extLst>
                <a:ext uri="{FF2B5EF4-FFF2-40B4-BE49-F238E27FC236}">
                  <a16:creationId xmlns:a16="http://schemas.microsoft.com/office/drawing/2014/main" id="{CF9E6AA1-8866-49F2-BBD6-3577D6AB5B3D}"/>
                </a:ext>
              </a:extLst>
            </p:cNvPr>
            <p:cNvSpPr/>
            <p:nvPr/>
          </p:nvSpPr>
          <p:spPr>
            <a:xfrm>
              <a:off x="-1553595" y="4494571"/>
              <a:ext cx="192782" cy="41910"/>
            </a:xfrm>
            <a:custGeom>
              <a:avLst/>
              <a:gdLst>
                <a:gd name="connsiteX0" fmla="*/ 0 w 177164"/>
                <a:gd name="connsiteY0" fmla="*/ 0 h 38513"/>
                <a:gd name="connsiteX1" fmla="*/ 177267 w 177164"/>
                <a:gd name="connsiteY1" fmla="*/ 0 h 38513"/>
                <a:gd name="connsiteX2" fmla="*/ 177267 w 177164"/>
                <a:gd name="connsiteY2" fmla="*/ 39978 h 38513"/>
                <a:gd name="connsiteX3" fmla="*/ 0 w 177164"/>
                <a:gd name="connsiteY3" fmla="*/ 39978 h 38513"/>
              </a:gdLst>
              <a:ahLst/>
              <a:cxnLst>
                <a:cxn ang="0">
                  <a:pos x="connsiteX0" y="connsiteY0"/>
                </a:cxn>
                <a:cxn ang="0">
                  <a:pos x="connsiteX1" y="connsiteY1"/>
                </a:cxn>
                <a:cxn ang="0">
                  <a:pos x="connsiteX2" y="connsiteY2"/>
                </a:cxn>
                <a:cxn ang="0">
                  <a:pos x="connsiteX3" y="connsiteY3"/>
                </a:cxn>
              </a:cxnLst>
              <a:rect l="l" t="t" r="r" b="b"/>
              <a:pathLst>
                <a:path w="177164" h="38513">
                  <a:moveTo>
                    <a:pt x="0" y="0"/>
                  </a:moveTo>
                  <a:lnTo>
                    <a:pt x="177267" y="0"/>
                  </a:lnTo>
                  <a:lnTo>
                    <a:pt x="177267" y="39978"/>
                  </a:lnTo>
                  <a:lnTo>
                    <a:pt x="0" y="39978"/>
                  </a:lnTo>
                  <a:close/>
                </a:path>
              </a:pathLst>
            </a:custGeom>
            <a:grpFill/>
            <a:ln w="2566"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pic>
        <p:nvPicPr>
          <p:cNvPr id="4" name="圖形 3">
            <a:extLst>
              <a:ext uri="{FF2B5EF4-FFF2-40B4-BE49-F238E27FC236}">
                <a16:creationId xmlns:a16="http://schemas.microsoft.com/office/drawing/2014/main" id="{783BE40F-8603-454F-B2C0-8362EEB8B17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83356" y="260550"/>
            <a:ext cx="1796952" cy="656030"/>
          </a:xfrm>
          <a:prstGeom prst="rect">
            <a:avLst/>
          </a:prstGeom>
        </p:spPr>
      </p:pic>
      <p:sp>
        <p:nvSpPr>
          <p:cNvPr id="8" name="文字方塊 7">
            <a:extLst>
              <a:ext uri="{FF2B5EF4-FFF2-40B4-BE49-F238E27FC236}">
                <a16:creationId xmlns:a16="http://schemas.microsoft.com/office/drawing/2014/main" id="{3239F2FF-C913-4D34-838A-CC9FD9972A0A}"/>
              </a:ext>
            </a:extLst>
          </p:cNvPr>
          <p:cNvSpPr txBox="1"/>
          <p:nvPr/>
        </p:nvSpPr>
        <p:spPr>
          <a:xfrm>
            <a:off x="5216677" y="764578"/>
            <a:ext cx="387528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altLang="zh-TW" sz="1100" b="1" kern="1200">
                <a:solidFill>
                  <a:srgbClr val="FF0000"/>
                </a:solidFill>
                <a:latin typeface="Arial" panose="020B0604020202020204" pitchFamily="34" charset="0"/>
                <a:ea typeface="新細明體"/>
                <a:cs typeface="Arial" panose="020B0604020202020204" pitchFamily="34" charset="0"/>
              </a:rPr>
              <a:t>Will be available on QTS h4.5.2 (Dec 2020)</a:t>
            </a:r>
          </a:p>
        </p:txBody>
      </p:sp>
    </p:spTree>
    <p:extLst>
      <p:ext uri="{BB962C8B-B14F-4D97-AF65-F5344CB8AC3E}">
        <p14:creationId xmlns:p14="http://schemas.microsoft.com/office/powerpoint/2010/main" val="477452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圓角 34">
            <a:extLst>
              <a:ext uri="{FF2B5EF4-FFF2-40B4-BE49-F238E27FC236}">
                <a16:creationId xmlns:a16="http://schemas.microsoft.com/office/drawing/2014/main" id="{A3ABB146-378A-4E0D-A053-F59E77AE43D4}"/>
              </a:ext>
            </a:extLst>
          </p:cNvPr>
          <p:cNvSpPr/>
          <p:nvPr/>
        </p:nvSpPr>
        <p:spPr>
          <a:xfrm>
            <a:off x="3304210" y="1845128"/>
            <a:ext cx="2394851" cy="3163173"/>
          </a:xfrm>
          <a:prstGeom prst="roundRect">
            <a:avLst>
              <a:gd name="adj" fmla="val 3376"/>
            </a:avLst>
          </a:prstGeom>
          <a:gradFill>
            <a:gsLst>
              <a:gs pos="0">
                <a:srgbClr val="F5FBFF"/>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ea typeface="微軟正黑體" panose="020B0604030504040204" pitchFamily="34" charset="-120"/>
              <a:cs typeface="Arial" panose="020B0604020202020204" pitchFamily="34" charset="0"/>
            </a:endParaRPr>
          </a:p>
        </p:txBody>
      </p:sp>
      <p:pic>
        <p:nvPicPr>
          <p:cNvPr id="171" name="圖片 170">
            <a:extLst>
              <a:ext uri="{FF2B5EF4-FFF2-40B4-BE49-F238E27FC236}">
                <a16:creationId xmlns:a16="http://schemas.microsoft.com/office/drawing/2014/main" id="{50FE2735-456F-43F7-93F9-DE0EE1B777AA}"/>
              </a:ext>
            </a:extLst>
          </p:cNvPr>
          <p:cNvPicPr>
            <a:picLocks noChangeAspect="1"/>
          </p:cNvPicPr>
          <p:nvPr/>
        </p:nvPicPr>
        <p:blipFill>
          <a:blip r:embed="rId3"/>
          <a:srcRect/>
          <a:stretch/>
        </p:blipFill>
        <p:spPr>
          <a:xfrm>
            <a:off x="3412958" y="2107716"/>
            <a:ext cx="1294242" cy="809332"/>
          </a:xfrm>
          <a:prstGeom prst="rect">
            <a:avLst/>
          </a:prstGeom>
        </p:spPr>
      </p:pic>
      <p:sp>
        <p:nvSpPr>
          <p:cNvPr id="167" name="矩形: 圓角 166">
            <a:extLst>
              <a:ext uri="{FF2B5EF4-FFF2-40B4-BE49-F238E27FC236}">
                <a16:creationId xmlns:a16="http://schemas.microsoft.com/office/drawing/2014/main" id="{07094414-DE19-4177-94AD-5191EFA9EA8F}"/>
              </a:ext>
            </a:extLst>
          </p:cNvPr>
          <p:cNvSpPr/>
          <p:nvPr/>
        </p:nvSpPr>
        <p:spPr>
          <a:xfrm>
            <a:off x="774855" y="1852132"/>
            <a:ext cx="2394851" cy="3163173"/>
          </a:xfrm>
          <a:prstGeom prst="roundRect">
            <a:avLst>
              <a:gd name="adj" fmla="val 3376"/>
            </a:avLst>
          </a:prstGeom>
          <a:gradFill>
            <a:gsLst>
              <a:gs pos="0">
                <a:srgbClr val="F5FBFF"/>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ea typeface="微軟正黑體" panose="020B0604030504040204" pitchFamily="34" charset="-120"/>
              <a:cs typeface="Arial" panose="020B0604020202020204" pitchFamily="34" charset="0"/>
            </a:endParaRPr>
          </a:p>
        </p:txBody>
      </p:sp>
      <p:pic>
        <p:nvPicPr>
          <p:cNvPr id="3" name="圖片 2">
            <a:extLst>
              <a:ext uri="{FF2B5EF4-FFF2-40B4-BE49-F238E27FC236}">
                <a16:creationId xmlns:a16="http://schemas.microsoft.com/office/drawing/2014/main" id="{BA2E4B33-6894-4872-B745-917B20CF60F9}"/>
              </a:ext>
            </a:extLst>
          </p:cNvPr>
          <p:cNvPicPr>
            <a:picLocks noChangeAspect="1"/>
          </p:cNvPicPr>
          <p:nvPr/>
        </p:nvPicPr>
        <p:blipFill>
          <a:blip r:embed="rId3"/>
          <a:srcRect/>
          <a:stretch/>
        </p:blipFill>
        <p:spPr>
          <a:xfrm>
            <a:off x="1394282" y="2083464"/>
            <a:ext cx="1310784" cy="819677"/>
          </a:xfrm>
          <a:prstGeom prst="rect">
            <a:avLst/>
          </a:prstGeom>
        </p:spPr>
      </p:pic>
      <p:pic>
        <p:nvPicPr>
          <p:cNvPr id="170" name="圖片 169">
            <a:extLst>
              <a:ext uri="{FF2B5EF4-FFF2-40B4-BE49-F238E27FC236}">
                <a16:creationId xmlns:a16="http://schemas.microsoft.com/office/drawing/2014/main" id="{733322D8-D1D6-458C-89BF-CC7A99F1B8F0}"/>
              </a:ext>
            </a:extLst>
          </p:cNvPr>
          <p:cNvPicPr>
            <a:picLocks noChangeAspect="1"/>
          </p:cNvPicPr>
          <p:nvPr/>
        </p:nvPicPr>
        <p:blipFill>
          <a:blip r:embed="rId3"/>
          <a:srcRect/>
          <a:stretch/>
        </p:blipFill>
        <p:spPr>
          <a:xfrm>
            <a:off x="1416390" y="3595372"/>
            <a:ext cx="1286093" cy="804237"/>
          </a:xfrm>
          <a:prstGeom prst="rect">
            <a:avLst/>
          </a:prstGeom>
        </p:spPr>
      </p:pic>
      <p:sp>
        <p:nvSpPr>
          <p:cNvPr id="2" name="標題 1">
            <a:extLst>
              <a:ext uri="{FF2B5EF4-FFF2-40B4-BE49-F238E27FC236}">
                <a16:creationId xmlns:a16="http://schemas.microsoft.com/office/drawing/2014/main" id="{7E7A61FB-0746-4080-8E54-5CFF8D8B26FC}"/>
              </a:ext>
            </a:extLst>
          </p:cNvPr>
          <p:cNvSpPr>
            <a:spLocks noGrp="1"/>
          </p:cNvSpPr>
          <p:nvPr>
            <p:ph type="title"/>
          </p:nvPr>
        </p:nvSpPr>
        <p:spPr/>
        <p:txBody>
          <a:bodyPr>
            <a:normAutofit/>
          </a:bodyPr>
          <a:lstStyle/>
          <a:p>
            <a:r>
              <a:rPr lang="en-US" altLang="zh-CN">
                <a:latin typeface="Arial" panose="020B0604020202020204" pitchFamily="34" charset="0"/>
                <a:ea typeface="微軟正黑體"/>
                <a:cs typeface="Arial" panose="020B0604020202020204" pitchFamily="34" charset="0"/>
              </a:rPr>
              <a:t>Complete</a:t>
            </a:r>
            <a:r>
              <a:rPr lang="zh-CN" altLang="en-US">
                <a:latin typeface="Arial" panose="020B0604020202020204" pitchFamily="34" charset="0"/>
                <a:ea typeface="微軟正黑體"/>
                <a:cs typeface="Arial" panose="020B0604020202020204" pitchFamily="34" charset="0"/>
              </a:rPr>
              <a:t> </a:t>
            </a:r>
            <a:r>
              <a:rPr lang="en-US" altLang="zh-CN">
                <a:latin typeface="Arial" panose="020B0604020202020204" pitchFamily="34" charset="0"/>
                <a:ea typeface="微軟正黑體"/>
                <a:cs typeface="Arial" panose="020B0604020202020204" pitchFamily="34" charset="0"/>
              </a:rPr>
              <a:t>Backup</a:t>
            </a:r>
            <a:r>
              <a:rPr lang="zh-CN" altLang="en-US">
                <a:latin typeface="Arial" panose="020B0604020202020204" pitchFamily="34" charset="0"/>
                <a:ea typeface="微軟正黑體"/>
                <a:cs typeface="Arial" panose="020B0604020202020204" pitchFamily="34" charset="0"/>
              </a:rPr>
              <a:t> </a:t>
            </a:r>
            <a:r>
              <a:rPr lang="en-US" altLang="zh-CN">
                <a:latin typeface="Arial" panose="020B0604020202020204" pitchFamily="34" charset="0"/>
                <a:ea typeface="微軟正黑體"/>
                <a:cs typeface="Arial" panose="020B0604020202020204" pitchFamily="34" charset="0"/>
              </a:rPr>
              <a:t>3-</a:t>
            </a:r>
            <a:r>
              <a:rPr lang="zh-CN">
                <a:latin typeface="Arial" panose="020B0604020202020204" pitchFamily="34" charset="0"/>
                <a:ea typeface="微軟正黑體"/>
                <a:cs typeface="Arial" panose="020B0604020202020204" pitchFamily="34" charset="0"/>
              </a:rPr>
              <a:t>2-1 wi</a:t>
            </a:r>
            <a:r>
              <a:rPr lang="en-US" altLang="zh-CN">
                <a:latin typeface="Arial" panose="020B0604020202020204" pitchFamily="34" charset="0"/>
                <a:ea typeface="微軟正黑體"/>
                <a:cs typeface="Arial" panose="020B0604020202020204" pitchFamily="34" charset="0"/>
              </a:rPr>
              <a:t>th</a:t>
            </a:r>
            <a:r>
              <a:rPr lang="zh-CN" altLang="en-US">
                <a:latin typeface="Arial" panose="020B0604020202020204" pitchFamily="34" charset="0"/>
                <a:ea typeface="微軟正黑體"/>
                <a:cs typeface="Arial" panose="020B0604020202020204" pitchFamily="34" charset="0"/>
              </a:rPr>
              <a:t> </a:t>
            </a:r>
            <a:r>
              <a:rPr lang="en-US" altLang="zh-CN">
                <a:latin typeface="Arial" panose="020B0604020202020204" pitchFamily="34" charset="0"/>
                <a:ea typeface="微軟正黑體"/>
                <a:cs typeface="Arial" panose="020B0604020202020204" pitchFamily="34" charset="0"/>
              </a:rPr>
              <a:t>HBS</a:t>
            </a:r>
            <a:r>
              <a:rPr lang="zh-CN" altLang="en-US">
                <a:latin typeface="Arial" panose="020B0604020202020204" pitchFamily="34" charset="0"/>
                <a:ea typeface="微軟正黑體"/>
                <a:cs typeface="Arial" panose="020B0604020202020204" pitchFamily="34" charset="0"/>
              </a:rPr>
              <a:t> </a:t>
            </a:r>
            <a:r>
              <a:rPr lang="zh-CN">
                <a:latin typeface="Arial" panose="020B0604020202020204" pitchFamily="34" charset="0"/>
                <a:ea typeface="微軟正黑體"/>
                <a:cs typeface="Arial" panose="020B0604020202020204" pitchFamily="34" charset="0"/>
              </a:rPr>
              <a:t>3.0</a:t>
            </a:r>
            <a:endParaRPr lang="zh-TW">
              <a:latin typeface="Arial" panose="020B0604020202020204" pitchFamily="34" charset="0"/>
              <a:cs typeface="Arial" panose="020B0604020202020204" pitchFamily="34" charset="0"/>
            </a:endParaRPr>
          </a:p>
        </p:txBody>
      </p:sp>
      <p:sp>
        <p:nvSpPr>
          <p:cNvPr id="34" name="矩形: 圓角 33">
            <a:extLst>
              <a:ext uri="{FF2B5EF4-FFF2-40B4-BE49-F238E27FC236}">
                <a16:creationId xmlns:a16="http://schemas.microsoft.com/office/drawing/2014/main" id="{26331DD1-18DD-4546-A651-D303F95E84C0}"/>
              </a:ext>
            </a:extLst>
          </p:cNvPr>
          <p:cNvSpPr/>
          <p:nvPr/>
        </p:nvSpPr>
        <p:spPr>
          <a:xfrm>
            <a:off x="5833565" y="1845128"/>
            <a:ext cx="2585039" cy="3163173"/>
          </a:xfrm>
          <a:prstGeom prst="roundRect">
            <a:avLst>
              <a:gd name="adj" fmla="val 3376"/>
            </a:avLst>
          </a:prstGeom>
          <a:gradFill>
            <a:gsLst>
              <a:gs pos="0">
                <a:srgbClr val="F5FBFF"/>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ea typeface="微軟正黑體" panose="020B0604030504040204" pitchFamily="34" charset="-120"/>
              <a:cs typeface="Arial" panose="020B0604020202020204" pitchFamily="34" charset="0"/>
            </a:endParaRPr>
          </a:p>
        </p:txBody>
      </p:sp>
      <p:pic>
        <p:nvPicPr>
          <p:cNvPr id="40" name="Picture 6" descr="ãwindowsãçåçæå°çµæ">
            <a:extLst>
              <a:ext uri="{FF2B5EF4-FFF2-40B4-BE49-F238E27FC236}">
                <a16:creationId xmlns:a16="http://schemas.microsoft.com/office/drawing/2014/main" id="{F6205F42-E70E-4B0F-BAA1-1994A57573EE}"/>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783126" y="1947558"/>
            <a:ext cx="616759" cy="61675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ç¸éåç">
            <a:extLst>
              <a:ext uri="{FF2B5EF4-FFF2-40B4-BE49-F238E27FC236}">
                <a16:creationId xmlns:a16="http://schemas.microsoft.com/office/drawing/2014/main" id="{8AD7EB05-2D38-4FC7-BA06-E15E736E900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57185" y="3076734"/>
            <a:ext cx="616759" cy="46020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0" descr="ãubuntuãçåçæå°çµæ">
            <a:extLst>
              <a:ext uri="{FF2B5EF4-FFF2-40B4-BE49-F238E27FC236}">
                <a16:creationId xmlns:a16="http://schemas.microsoft.com/office/drawing/2014/main" id="{CADAA71E-72FA-4AE7-B704-0B27351D9F86}"/>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812755" y="3958207"/>
            <a:ext cx="536739" cy="555128"/>
          </a:xfrm>
          <a:prstGeom prst="rect">
            <a:avLst/>
          </a:prstGeom>
          <a:noFill/>
          <a:extLst>
            <a:ext uri="{909E8E84-426E-40DD-AFC4-6F175D3DCCD1}">
              <a14:hiddenFill xmlns:a14="http://schemas.microsoft.com/office/drawing/2010/main">
                <a:solidFill>
                  <a:srgbClr val="FFFFFF"/>
                </a:solidFill>
              </a14:hiddenFill>
            </a:ext>
          </a:extLst>
        </p:spPr>
      </p:pic>
      <p:sp>
        <p:nvSpPr>
          <p:cNvPr id="45" name="文字方塊 44">
            <a:extLst>
              <a:ext uri="{FF2B5EF4-FFF2-40B4-BE49-F238E27FC236}">
                <a16:creationId xmlns:a16="http://schemas.microsoft.com/office/drawing/2014/main" id="{8BEC99C7-C344-4460-A14A-01D6C80CEF7E}"/>
              </a:ext>
            </a:extLst>
          </p:cNvPr>
          <p:cNvSpPr txBox="1"/>
          <p:nvPr/>
        </p:nvSpPr>
        <p:spPr>
          <a:xfrm>
            <a:off x="4205018" y="4528027"/>
            <a:ext cx="1418333" cy="461665"/>
          </a:xfrm>
          <a:prstGeom prst="rect">
            <a:avLst/>
          </a:prstGeom>
          <a:noFill/>
        </p:spPr>
        <p:txBody>
          <a:bodyPr wrap="square" lIns="91440" tIns="45720" rIns="91440" bIns="45720" rtlCol="0" anchor="t">
            <a:spAutoFit/>
          </a:bodyPr>
          <a:lstStyle/>
          <a:p>
            <a:pPr algn="ctr"/>
            <a:r>
              <a:rPr lang="zh-TW" altLang="en-US" sz="1200" b="1">
                <a:latin typeface="Arial" panose="020B0604020202020204" pitchFamily="34" charset="0"/>
                <a:ea typeface="微軟正黑體"/>
                <a:cs typeface="Arial" panose="020B0604020202020204" pitchFamily="34" charset="0"/>
              </a:rPr>
              <a:t>Access from Cloud</a:t>
            </a:r>
            <a:endParaRPr lang="zh-TW">
              <a:latin typeface="Arial" panose="020B0604020202020204" pitchFamily="34" charset="0"/>
              <a:cs typeface="Arial" panose="020B0604020202020204" pitchFamily="34" charset="0"/>
            </a:endParaRPr>
          </a:p>
        </p:txBody>
      </p:sp>
      <p:sp>
        <p:nvSpPr>
          <p:cNvPr id="46" name="文字方塊 45">
            <a:extLst>
              <a:ext uri="{FF2B5EF4-FFF2-40B4-BE49-F238E27FC236}">
                <a16:creationId xmlns:a16="http://schemas.microsoft.com/office/drawing/2014/main" id="{84C922F8-F264-42AB-9FCB-034EE1D477BF}"/>
              </a:ext>
            </a:extLst>
          </p:cNvPr>
          <p:cNvSpPr txBox="1"/>
          <p:nvPr/>
        </p:nvSpPr>
        <p:spPr>
          <a:xfrm>
            <a:off x="3461359" y="3079752"/>
            <a:ext cx="1891634" cy="20774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altLang="zh-TW" sz="900" b="1">
                <a:latin typeface="Arial" panose="020B0604020202020204" pitchFamily="34" charset="0"/>
                <a:ea typeface="微軟正黑體"/>
                <a:cs typeface="Arial" panose="020B0604020202020204" pitchFamily="34" charset="0"/>
              </a:rPr>
              <a:t>File Sta</a:t>
            </a:r>
            <a:r>
              <a:rPr lang="zh-TW" sz="900" b="1">
                <a:latin typeface="Arial" panose="020B0604020202020204" pitchFamily="34" charset="0"/>
                <a:ea typeface="微軟正黑體"/>
                <a:cs typeface="Arial" panose="020B0604020202020204" pitchFamily="34" charset="0"/>
              </a:rPr>
              <a:t>tio</a:t>
            </a:r>
            <a:r>
              <a:rPr lang="en-US" altLang="zh-TW" sz="900" b="1">
                <a:latin typeface="Arial" panose="020B0604020202020204" pitchFamily="34" charset="0"/>
                <a:ea typeface="微軟正黑體"/>
                <a:cs typeface="Arial" panose="020B0604020202020204" pitchFamily="34" charset="0"/>
              </a:rPr>
              <a:t>n</a:t>
            </a:r>
            <a:r>
              <a:rPr lang="zh-TW" altLang="en-US" sz="900" b="1">
                <a:latin typeface="Arial" panose="020B0604020202020204" pitchFamily="34" charset="0"/>
                <a:ea typeface="微軟正黑體"/>
                <a:cs typeface="Arial" panose="020B0604020202020204" pitchFamily="34" charset="0"/>
              </a:rPr>
              <a:t> </a:t>
            </a:r>
            <a:r>
              <a:rPr lang="en-US" altLang="zh-TW" sz="900" b="1">
                <a:latin typeface="Arial" panose="020B0604020202020204" pitchFamily="34" charset="0"/>
                <a:ea typeface="微軟正黑體"/>
                <a:cs typeface="Arial" panose="020B0604020202020204" pitchFamily="34" charset="0"/>
              </a:rPr>
              <a:t>with</a:t>
            </a:r>
            <a:r>
              <a:rPr lang="zh-TW" altLang="en-US" sz="900" b="1">
                <a:latin typeface="Arial" panose="020B0604020202020204" pitchFamily="34" charset="0"/>
                <a:ea typeface="微軟正黑體"/>
                <a:cs typeface="Arial" panose="020B0604020202020204" pitchFamily="34" charset="0"/>
              </a:rPr>
              <a:t> </a:t>
            </a:r>
            <a:r>
              <a:rPr lang="en-US" altLang="zh-TW" sz="900" b="1">
                <a:latin typeface="Arial" panose="020B0604020202020204" pitchFamily="34" charset="0"/>
                <a:ea typeface="微軟正黑體"/>
                <a:cs typeface="Arial" panose="020B0604020202020204" pitchFamily="34" charset="0"/>
              </a:rPr>
              <a:t>Q</a:t>
            </a:r>
            <a:r>
              <a:rPr lang="zh-TW" sz="900" b="1">
                <a:latin typeface="Arial" panose="020B0604020202020204" pitchFamily="34" charset="0"/>
                <a:ea typeface="微軟正黑體"/>
                <a:cs typeface="Arial" panose="020B0604020202020204" pitchFamily="34" charset="0"/>
              </a:rPr>
              <a:t>uDed</a:t>
            </a:r>
            <a:r>
              <a:rPr lang="en-US" altLang="zh-TW" sz="900" b="1">
                <a:latin typeface="Arial" panose="020B0604020202020204" pitchFamily="34" charset="0"/>
                <a:ea typeface="微軟正黑體"/>
                <a:cs typeface="Arial" panose="020B0604020202020204" pitchFamily="34" charset="0"/>
              </a:rPr>
              <a:t>u</a:t>
            </a:r>
            <a:r>
              <a:rPr lang="zh-TW" sz="900" b="1">
                <a:latin typeface="Arial" panose="020B0604020202020204" pitchFamily="34" charset="0"/>
                <a:ea typeface="微軟正黑體"/>
                <a:cs typeface="Arial" panose="020B0604020202020204" pitchFamily="34" charset="0"/>
              </a:rPr>
              <a:t>p(soon)</a:t>
            </a:r>
            <a:endParaRPr lang="zh-TW">
              <a:latin typeface="Arial" panose="020B0604020202020204" pitchFamily="34" charset="0"/>
              <a:ea typeface="微軟正黑體"/>
              <a:cs typeface="Arial" panose="020B0604020202020204" pitchFamily="34" charset="0"/>
            </a:endParaRPr>
          </a:p>
        </p:txBody>
      </p:sp>
      <p:sp>
        <p:nvSpPr>
          <p:cNvPr id="47" name="文字方塊 46">
            <a:extLst>
              <a:ext uri="{FF2B5EF4-FFF2-40B4-BE49-F238E27FC236}">
                <a16:creationId xmlns:a16="http://schemas.microsoft.com/office/drawing/2014/main" id="{D0583521-1935-425D-AF73-52FD2B25C5F5}"/>
              </a:ext>
            </a:extLst>
          </p:cNvPr>
          <p:cNvSpPr txBox="1"/>
          <p:nvPr/>
        </p:nvSpPr>
        <p:spPr>
          <a:xfrm>
            <a:off x="1060357" y="4605343"/>
            <a:ext cx="1839684" cy="34624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altLang="zh-TW" sz="900" b="1">
                <a:latin typeface="Arial" panose="020B0604020202020204" pitchFamily="34" charset="0"/>
                <a:ea typeface="微軟正黑體"/>
                <a:cs typeface="Arial" panose="020B0604020202020204" pitchFamily="34" charset="0"/>
              </a:rPr>
              <a:t>File Sta</a:t>
            </a:r>
            <a:r>
              <a:rPr lang="zh-TW" sz="900" b="1">
                <a:latin typeface="Arial" panose="020B0604020202020204" pitchFamily="34" charset="0"/>
                <a:ea typeface="微軟正黑體"/>
                <a:cs typeface="Arial" panose="020B0604020202020204" pitchFamily="34" charset="0"/>
              </a:rPr>
              <a:t>tio</a:t>
            </a:r>
            <a:r>
              <a:rPr lang="en-US" altLang="zh-TW" sz="900" b="1">
                <a:latin typeface="Arial" panose="020B0604020202020204" pitchFamily="34" charset="0"/>
                <a:ea typeface="微軟正黑體"/>
                <a:cs typeface="Arial" panose="020B0604020202020204" pitchFamily="34" charset="0"/>
              </a:rPr>
              <a:t>n</a:t>
            </a:r>
            <a:r>
              <a:rPr lang="zh-TW" altLang="en-US" sz="900" b="1">
                <a:latin typeface="Arial" panose="020B0604020202020204" pitchFamily="34" charset="0"/>
                <a:ea typeface="微軟正黑體"/>
                <a:cs typeface="Arial" panose="020B0604020202020204" pitchFamily="34" charset="0"/>
              </a:rPr>
              <a:t> </a:t>
            </a:r>
            <a:r>
              <a:rPr lang="en-US" altLang="zh-TW" sz="900" b="1">
                <a:latin typeface="Arial" panose="020B0604020202020204" pitchFamily="34" charset="0"/>
                <a:ea typeface="微軟正黑體"/>
                <a:cs typeface="Arial" panose="020B0604020202020204" pitchFamily="34" charset="0"/>
              </a:rPr>
              <a:t>with</a:t>
            </a:r>
            <a:r>
              <a:rPr lang="zh-TW" altLang="en-US" sz="900" b="1">
                <a:latin typeface="Arial" panose="020B0604020202020204" pitchFamily="34" charset="0"/>
                <a:ea typeface="微軟正黑體"/>
                <a:cs typeface="Arial" panose="020B0604020202020204" pitchFamily="34" charset="0"/>
              </a:rPr>
              <a:t> </a:t>
            </a:r>
            <a:r>
              <a:rPr lang="en-US" altLang="zh-TW" sz="900" b="1">
                <a:latin typeface="Arial" panose="020B0604020202020204" pitchFamily="34" charset="0"/>
                <a:ea typeface="微軟正黑體"/>
                <a:cs typeface="Arial" panose="020B0604020202020204" pitchFamily="34" charset="0"/>
              </a:rPr>
              <a:t>Q</a:t>
            </a:r>
            <a:r>
              <a:rPr lang="zh-TW" sz="900" b="1">
                <a:latin typeface="Arial" panose="020B0604020202020204" pitchFamily="34" charset="0"/>
                <a:ea typeface="微軟正黑體"/>
                <a:cs typeface="Arial" panose="020B0604020202020204" pitchFamily="34" charset="0"/>
              </a:rPr>
              <a:t>uDed</a:t>
            </a:r>
            <a:r>
              <a:rPr lang="en-US" altLang="zh-TW" sz="900" b="1">
                <a:latin typeface="Arial" panose="020B0604020202020204" pitchFamily="34" charset="0"/>
                <a:ea typeface="微軟正黑體"/>
                <a:cs typeface="Arial" panose="020B0604020202020204" pitchFamily="34" charset="0"/>
              </a:rPr>
              <a:t>u</a:t>
            </a:r>
            <a:r>
              <a:rPr lang="zh-TW" sz="900" b="1">
                <a:latin typeface="Arial" panose="020B0604020202020204" pitchFamily="34" charset="0"/>
                <a:ea typeface="微軟正黑體"/>
                <a:cs typeface="Arial" panose="020B0604020202020204" pitchFamily="34" charset="0"/>
              </a:rPr>
              <a:t>p(soon)</a:t>
            </a:r>
            <a:endParaRPr lang="zh-TW">
              <a:latin typeface="Arial" panose="020B0604020202020204" pitchFamily="34" charset="0"/>
              <a:ea typeface="微軟正黑體"/>
              <a:cs typeface="Arial" panose="020B0604020202020204" pitchFamily="34" charset="0"/>
            </a:endParaRPr>
          </a:p>
        </p:txBody>
      </p:sp>
      <p:sp>
        <p:nvSpPr>
          <p:cNvPr id="50" name="矩形 34">
            <a:extLst>
              <a:ext uri="{FF2B5EF4-FFF2-40B4-BE49-F238E27FC236}">
                <a16:creationId xmlns:a16="http://schemas.microsoft.com/office/drawing/2014/main" id="{B0CCADA3-8145-4B5F-878C-519BCBED6514}"/>
              </a:ext>
            </a:extLst>
          </p:cNvPr>
          <p:cNvSpPr/>
          <p:nvPr/>
        </p:nvSpPr>
        <p:spPr>
          <a:xfrm>
            <a:off x="1048486" y="1142991"/>
            <a:ext cx="4231727" cy="284693"/>
          </a:xfrm>
          <a:prstGeom prst="rect">
            <a:avLst/>
          </a:prstGeom>
        </p:spPr>
        <p:txBody>
          <a:bodyPr wrap="square" lIns="91440" tIns="45720" rIns="91440" bIns="45720" anchor="t">
            <a:spAutoFit/>
          </a:bodyPr>
          <a:lstStyle/>
          <a:p>
            <a:pPr algn="ctr"/>
            <a:r>
              <a:rPr lang="en-US" altLang="zh-TW" sz="1250" b="1">
                <a:solidFill>
                  <a:schemeClr val="tx1"/>
                </a:solidFill>
                <a:latin typeface="Arial" panose="020B0604020202020204" pitchFamily="34" charset="0"/>
                <a:ea typeface="微軟正黑體"/>
                <a:cs typeface="Arial" panose="020B0604020202020204" pitchFamily="34" charset="0"/>
              </a:rPr>
              <a:t>HBS 3 (Hybrid Backup Sync 3) </a:t>
            </a:r>
            <a:endParaRPr lang="zh-TW" altLang="en-US" sz="1250" b="1">
              <a:solidFill>
                <a:schemeClr val="tx1"/>
              </a:solidFill>
              <a:latin typeface="Arial" panose="020B0604020202020204" pitchFamily="34" charset="0"/>
              <a:ea typeface="微軟正黑體"/>
              <a:cs typeface="Arial" panose="020B0604020202020204" pitchFamily="34" charset="0"/>
            </a:endParaRPr>
          </a:p>
        </p:txBody>
      </p:sp>
      <p:cxnSp>
        <p:nvCxnSpPr>
          <p:cNvPr id="56" name="直線單箭頭接點 55">
            <a:extLst>
              <a:ext uri="{FF2B5EF4-FFF2-40B4-BE49-F238E27FC236}">
                <a16:creationId xmlns:a16="http://schemas.microsoft.com/office/drawing/2014/main" id="{8AE9E2D1-80BA-4EEC-A967-D151C89476FF}"/>
              </a:ext>
            </a:extLst>
          </p:cNvPr>
          <p:cNvCxnSpPr>
            <a:cxnSpLocks/>
          </p:cNvCxnSpPr>
          <p:nvPr/>
        </p:nvCxnSpPr>
        <p:spPr>
          <a:xfrm>
            <a:off x="2525885" y="2392879"/>
            <a:ext cx="997905" cy="0"/>
          </a:xfrm>
          <a:prstGeom prst="straightConnector1">
            <a:avLst/>
          </a:prstGeom>
          <a:ln w="63500" cap="rnd">
            <a:gradFill flip="none" rotWithShape="1">
              <a:gsLst>
                <a:gs pos="11000">
                  <a:srgbClr val="3333FF"/>
                </a:gs>
                <a:gs pos="83000">
                  <a:srgbClr val="0CE6C2"/>
                </a:gs>
              </a:gsLst>
              <a:lin ang="0" scaled="1"/>
              <a:tileRect/>
            </a:gra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pic>
        <p:nvPicPr>
          <p:cNvPr id="57" name="圖形 56">
            <a:extLst>
              <a:ext uri="{FF2B5EF4-FFF2-40B4-BE49-F238E27FC236}">
                <a16:creationId xmlns:a16="http://schemas.microsoft.com/office/drawing/2014/main" id="{2AE83B03-8F00-423F-9322-6F5BDD71E0B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69176" y="2157359"/>
            <a:ext cx="202029" cy="628535"/>
          </a:xfrm>
          <a:prstGeom prst="rect">
            <a:avLst/>
          </a:prstGeom>
          <a:effectLst>
            <a:outerShdw blurRad="50800" dist="38100" dir="2700000" algn="tl" rotWithShape="0">
              <a:prstClr val="black">
                <a:alpha val="40000"/>
              </a:prstClr>
            </a:outerShdw>
          </a:effectLst>
        </p:spPr>
      </p:pic>
      <p:cxnSp>
        <p:nvCxnSpPr>
          <p:cNvPr id="62" name="直線單箭頭接點 61">
            <a:extLst>
              <a:ext uri="{FF2B5EF4-FFF2-40B4-BE49-F238E27FC236}">
                <a16:creationId xmlns:a16="http://schemas.microsoft.com/office/drawing/2014/main" id="{FDE02164-B0ED-422D-9317-82FD8FCE5FA5}"/>
              </a:ext>
            </a:extLst>
          </p:cNvPr>
          <p:cNvCxnSpPr>
            <a:cxnSpLocks/>
          </p:cNvCxnSpPr>
          <p:nvPr/>
        </p:nvCxnSpPr>
        <p:spPr>
          <a:xfrm>
            <a:off x="2009712" y="3017400"/>
            <a:ext cx="0" cy="531066"/>
          </a:xfrm>
          <a:prstGeom prst="straightConnector1">
            <a:avLst/>
          </a:prstGeom>
          <a:ln w="63500" cap="rnd">
            <a:gradFill flip="none" rotWithShape="1">
              <a:gsLst>
                <a:gs pos="11000">
                  <a:srgbClr val="3333FF"/>
                </a:gs>
                <a:gs pos="83000">
                  <a:srgbClr val="0CE6C2"/>
                </a:gs>
              </a:gsLst>
              <a:lin ang="16200000" scaled="1"/>
              <a:tileRect/>
            </a:gra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63" name="矩形: 圓角 62">
            <a:extLst>
              <a:ext uri="{FF2B5EF4-FFF2-40B4-BE49-F238E27FC236}">
                <a16:creationId xmlns:a16="http://schemas.microsoft.com/office/drawing/2014/main" id="{5553B719-44B2-4680-86A3-7234D376B2B6}"/>
              </a:ext>
            </a:extLst>
          </p:cNvPr>
          <p:cNvSpPr/>
          <p:nvPr/>
        </p:nvSpPr>
        <p:spPr>
          <a:xfrm>
            <a:off x="2649163" y="2095783"/>
            <a:ext cx="823224" cy="185631"/>
          </a:xfrm>
          <a:prstGeom prst="roundRect">
            <a:avLst>
              <a:gd name="adj" fmla="val 33459"/>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ea typeface="微軟正黑體" panose="020B0604030504040204" pitchFamily="34" charset="-120"/>
              <a:cs typeface="Arial" panose="020B0604020202020204" pitchFamily="34" charset="0"/>
            </a:endParaRPr>
          </a:p>
        </p:txBody>
      </p:sp>
      <p:sp>
        <p:nvSpPr>
          <p:cNvPr id="64" name="文字方塊 63">
            <a:extLst>
              <a:ext uri="{FF2B5EF4-FFF2-40B4-BE49-F238E27FC236}">
                <a16:creationId xmlns:a16="http://schemas.microsoft.com/office/drawing/2014/main" id="{6279F4BD-4A61-4343-B303-585F626FC3AE}"/>
              </a:ext>
            </a:extLst>
          </p:cNvPr>
          <p:cNvSpPr txBox="1"/>
          <p:nvPr/>
        </p:nvSpPr>
        <p:spPr>
          <a:xfrm>
            <a:off x="2410465" y="2074011"/>
            <a:ext cx="1292192" cy="215444"/>
          </a:xfrm>
          <a:prstGeom prst="rect">
            <a:avLst/>
          </a:prstGeom>
          <a:noFill/>
        </p:spPr>
        <p:txBody>
          <a:bodyPr wrap="square" rtlCol="0">
            <a:spAutoFit/>
          </a:bodyPr>
          <a:lstStyle/>
          <a:p>
            <a:pPr algn="ctr"/>
            <a:r>
              <a:rPr lang="en-US" altLang="zh-TW" sz="800" b="1">
                <a:solidFill>
                  <a:schemeClr val="bg1"/>
                </a:solidFill>
                <a:latin typeface="Arial" panose="020B0604020202020204" pitchFamily="34" charset="0"/>
                <a:ea typeface="微軟正黑體" panose="020B0604030504040204" pitchFamily="34" charset="-120"/>
                <a:cs typeface="Arial" panose="020B0604020202020204" pitchFamily="34" charset="0"/>
              </a:rPr>
              <a:t>Backup/Restore</a:t>
            </a:r>
            <a:endParaRPr lang="zh-TW" altLang="en-US" sz="8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69" name="直線單箭頭接點 68">
            <a:extLst>
              <a:ext uri="{FF2B5EF4-FFF2-40B4-BE49-F238E27FC236}">
                <a16:creationId xmlns:a16="http://schemas.microsoft.com/office/drawing/2014/main" id="{1847BE53-998C-42BA-94D1-B444A76D9E18}"/>
              </a:ext>
            </a:extLst>
          </p:cNvPr>
          <p:cNvCxnSpPr>
            <a:cxnSpLocks/>
          </p:cNvCxnSpPr>
          <p:nvPr/>
        </p:nvCxnSpPr>
        <p:spPr>
          <a:xfrm>
            <a:off x="4515453" y="2392879"/>
            <a:ext cx="573998" cy="0"/>
          </a:xfrm>
          <a:prstGeom prst="straightConnector1">
            <a:avLst/>
          </a:prstGeom>
          <a:ln w="63500" cap="rnd">
            <a:gradFill flip="none" rotWithShape="1">
              <a:gsLst>
                <a:gs pos="11000">
                  <a:srgbClr val="3333FF"/>
                </a:gs>
                <a:gs pos="83000">
                  <a:srgbClr val="0CE6C2"/>
                </a:gs>
              </a:gsLst>
              <a:lin ang="0" scaled="1"/>
              <a:tileRect/>
            </a:gra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pic>
        <p:nvPicPr>
          <p:cNvPr id="70" name="圖形 69">
            <a:extLst>
              <a:ext uri="{FF2B5EF4-FFF2-40B4-BE49-F238E27FC236}">
                <a16:creationId xmlns:a16="http://schemas.microsoft.com/office/drawing/2014/main" id="{45D5ED61-E706-4F47-A35C-9884BDD56D0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76838" y="2148662"/>
            <a:ext cx="450054" cy="450054"/>
          </a:xfrm>
          <a:prstGeom prst="rect">
            <a:avLst/>
          </a:prstGeom>
          <a:effectLst>
            <a:outerShdw blurRad="50800" dist="38100" dir="2700000" algn="tl" rotWithShape="0">
              <a:prstClr val="black">
                <a:alpha val="40000"/>
              </a:prstClr>
            </a:outerShdw>
          </a:effectLst>
        </p:spPr>
      </p:pic>
      <p:pic>
        <p:nvPicPr>
          <p:cNvPr id="71" name="圖形 70">
            <a:extLst>
              <a:ext uri="{FF2B5EF4-FFF2-40B4-BE49-F238E27FC236}">
                <a16:creationId xmlns:a16="http://schemas.microsoft.com/office/drawing/2014/main" id="{AC5C5CE0-94B0-4C4F-854E-1AACF5D935D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25776" y="3445489"/>
            <a:ext cx="1559729" cy="675419"/>
          </a:xfrm>
          <a:prstGeom prst="rect">
            <a:avLst/>
          </a:prstGeom>
          <a:effectLst>
            <a:outerShdw blurRad="50800" dist="38100" dir="2700000" algn="tl" rotWithShape="0">
              <a:prstClr val="black">
                <a:alpha val="40000"/>
              </a:prstClr>
            </a:outerShdw>
          </a:effectLst>
        </p:spPr>
      </p:pic>
      <p:pic>
        <p:nvPicPr>
          <p:cNvPr id="72" name="圖片 71">
            <a:extLst>
              <a:ext uri="{FF2B5EF4-FFF2-40B4-BE49-F238E27FC236}">
                <a16:creationId xmlns:a16="http://schemas.microsoft.com/office/drawing/2014/main" id="{E697732A-6E4A-4CFB-B02A-F53FEF46BD4D}"/>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942673" y="3632652"/>
            <a:ext cx="382258" cy="382258"/>
          </a:xfrm>
          <a:prstGeom prst="rect">
            <a:avLst/>
          </a:prstGeom>
        </p:spPr>
      </p:pic>
      <p:pic>
        <p:nvPicPr>
          <p:cNvPr id="73" name="圖形 72">
            <a:extLst>
              <a:ext uri="{FF2B5EF4-FFF2-40B4-BE49-F238E27FC236}">
                <a16:creationId xmlns:a16="http://schemas.microsoft.com/office/drawing/2014/main" id="{50C8DEBA-D96E-489B-990B-23D36A9369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87186" y="3487289"/>
            <a:ext cx="202029" cy="628535"/>
          </a:xfrm>
          <a:prstGeom prst="rect">
            <a:avLst/>
          </a:prstGeom>
          <a:effectLst>
            <a:outerShdw blurRad="50800" dist="38100" dir="2700000" algn="tl" rotWithShape="0">
              <a:prstClr val="black">
                <a:alpha val="40000"/>
              </a:prstClr>
            </a:outerShdw>
          </a:effectLst>
        </p:spPr>
      </p:pic>
      <p:sp>
        <p:nvSpPr>
          <p:cNvPr id="74" name="矩形: 圓角 73">
            <a:extLst>
              <a:ext uri="{FF2B5EF4-FFF2-40B4-BE49-F238E27FC236}">
                <a16:creationId xmlns:a16="http://schemas.microsoft.com/office/drawing/2014/main" id="{D5B8828E-3661-45A3-B97A-52FBCED72525}"/>
              </a:ext>
            </a:extLst>
          </p:cNvPr>
          <p:cNvSpPr/>
          <p:nvPr/>
        </p:nvSpPr>
        <p:spPr>
          <a:xfrm>
            <a:off x="4614919" y="3749504"/>
            <a:ext cx="545015" cy="240516"/>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ea typeface="微軟正黑體" panose="020B0604030504040204" pitchFamily="34" charset="-120"/>
              <a:cs typeface="Arial" panose="020B0604020202020204" pitchFamily="34" charset="0"/>
            </a:endParaRPr>
          </a:p>
        </p:txBody>
      </p:sp>
      <p:sp>
        <p:nvSpPr>
          <p:cNvPr id="75" name="文字方塊 74">
            <a:extLst>
              <a:ext uri="{FF2B5EF4-FFF2-40B4-BE49-F238E27FC236}">
                <a16:creationId xmlns:a16="http://schemas.microsoft.com/office/drawing/2014/main" id="{7A541569-9CC4-4AB3-A351-112B985F17B0}"/>
              </a:ext>
            </a:extLst>
          </p:cNvPr>
          <p:cNvSpPr txBox="1"/>
          <p:nvPr/>
        </p:nvSpPr>
        <p:spPr>
          <a:xfrm>
            <a:off x="4605313" y="3728710"/>
            <a:ext cx="526675" cy="276999"/>
          </a:xfrm>
          <a:prstGeom prst="rect">
            <a:avLst/>
          </a:prstGeom>
          <a:noFill/>
        </p:spPr>
        <p:txBody>
          <a:bodyPr wrap="square" rtlCol="0">
            <a:spAutoFit/>
          </a:bodyPr>
          <a:lstStyle/>
          <a:p>
            <a:pPr algn="ctr"/>
            <a:r>
              <a:rPr lang="en-US"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rPr>
              <a:t>.qdff</a:t>
            </a:r>
            <a:endParaRPr lang="zh-TW" altLang="en-US" sz="12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76" name="圖形 75">
            <a:extLst>
              <a:ext uri="{FF2B5EF4-FFF2-40B4-BE49-F238E27FC236}">
                <a16:creationId xmlns:a16="http://schemas.microsoft.com/office/drawing/2014/main" id="{43673905-4F31-4762-BB99-3BE2EED47ED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08978" y="4515515"/>
            <a:ext cx="450054" cy="450054"/>
          </a:xfrm>
          <a:prstGeom prst="rect">
            <a:avLst/>
          </a:prstGeom>
          <a:effectLst>
            <a:outerShdw blurRad="50800" dist="38100" dir="2700000" algn="tl" rotWithShape="0">
              <a:prstClr val="black">
                <a:alpha val="40000"/>
              </a:prstClr>
            </a:outerShdw>
          </a:effectLst>
        </p:spPr>
      </p:pic>
      <p:cxnSp>
        <p:nvCxnSpPr>
          <p:cNvPr id="78" name="直線單箭頭接點 77">
            <a:extLst>
              <a:ext uri="{FF2B5EF4-FFF2-40B4-BE49-F238E27FC236}">
                <a16:creationId xmlns:a16="http://schemas.microsoft.com/office/drawing/2014/main" id="{D2613E25-6D74-452D-870C-799E12213B08}"/>
              </a:ext>
            </a:extLst>
          </p:cNvPr>
          <p:cNvCxnSpPr>
            <a:cxnSpLocks/>
          </p:cNvCxnSpPr>
          <p:nvPr/>
        </p:nvCxnSpPr>
        <p:spPr>
          <a:xfrm>
            <a:off x="4124005" y="4137442"/>
            <a:ext cx="0" cy="308832"/>
          </a:xfrm>
          <a:prstGeom prst="straightConnector1">
            <a:avLst/>
          </a:prstGeom>
          <a:ln w="63500" cap="rnd">
            <a:gradFill flip="none" rotWithShape="1">
              <a:gsLst>
                <a:gs pos="11000">
                  <a:srgbClr val="2C50F5"/>
                </a:gs>
                <a:gs pos="83000">
                  <a:srgbClr val="0CE6C2"/>
                </a:gs>
              </a:gsLst>
              <a:lin ang="16200000" scaled="1"/>
              <a:tileRect/>
            </a:gra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pic>
        <p:nvPicPr>
          <p:cNvPr id="79" name="圖形 78">
            <a:extLst>
              <a:ext uri="{FF2B5EF4-FFF2-40B4-BE49-F238E27FC236}">
                <a16:creationId xmlns:a16="http://schemas.microsoft.com/office/drawing/2014/main" id="{DD9DCB33-F77D-4F6C-B04D-6AF91600275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426612" y="4140377"/>
            <a:ext cx="1339053" cy="753218"/>
          </a:xfrm>
          <a:prstGeom prst="rect">
            <a:avLst/>
          </a:prstGeom>
          <a:effectLst>
            <a:outerShdw blurRad="50800" dist="38100" dir="2700000" algn="tl" rotWithShape="0">
              <a:prstClr val="black">
                <a:alpha val="40000"/>
              </a:prstClr>
            </a:outerShdw>
          </a:effectLst>
        </p:spPr>
      </p:pic>
      <p:sp>
        <p:nvSpPr>
          <p:cNvPr id="84" name="矩形: 圓角 83">
            <a:extLst>
              <a:ext uri="{FF2B5EF4-FFF2-40B4-BE49-F238E27FC236}">
                <a16:creationId xmlns:a16="http://schemas.microsoft.com/office/drawing/2014/main" id="{CAD81311-83ED-47AA-A487-3F9C95EDB157}"/>
              </a:ext>
            </a:extLst>
          </p:cNvPr>
          <p:cNvSpPr/>
          <p:nvPr/>
        </p:nvSpPr>
        <p:spPr>
          <a:xfrm>
            <a:off x="7242872" y="4016715"/>
            <a:ext cx="545015" cy="240516"/>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ea typeface="微軟正黑體" panose="020B0604030504040204" pitchFamily="34" charset="-120"/>
              <a:cs typeface="Arial" panose="020B0604020202020204" pitchFamily="34" charset="0"/>
            </a:endParaRPr>
          </a:p>
        </p:txBody>
      </p:sp>
      <p:sp>
        <p:nvSpPr>
          <p:cNvPr id="98" name="文字方塊 97">
            <a:extLst>
              <a:ext uri="{FF2B5EF4-FFF2-40B4-BE49-F238E27FC236}">
                <a16:creationId xmlns:a16="http://schemas.microsoft.com/office/drawing/2014/main" id="{04F31CEA-C992-42B8-A611-F24141FA1D1C}"/>
              </a:ext>
            </a:extLst>
          </p:cNvPr>
          <p:cNvSpPr txBox="1"/>
          <p:nvPr/>
        </p:nvSpPr>
        <p:spPr>
          <a:xfrm>
            <a:off x="7233265" y="3995920"/>
            <a:ext cx="526675" cy="276999"/>
          </a:xfrm>
          <a:prstGeom prst="rect">
            <a:avLst/>
          </a:prstGeom>
          <a:noFill/>
        </p:spPr>
        <p:txBody>
          <a:bodyPr wrap="square" rtlCol="0">
            <a:spAutoFit/>
          </a:bodyPr>
          <a:lstStyle/>
          <a:p>
            <a:pPr algn="ctr"/>
            <a:r>
              <a:rPr lang="en-US"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rPr>
              <a:t>.qdff</a:t>
            </a:r>
            <a:endParaRPr lang="zh-TW" altLang="en-US" sz="12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99" name="矩形: 圓角 98">
            <a:extLst>
              <a:ext uri="{FF2B5EF4-FFF2-40B4-BE49-F238E27FC236}">
                <a16:creationId xmlns:a16="http://schemas.microsoft.com/office/drawing/2014/main" id="{0B501B59-CE2B-49EA-A285-910F45082213}"/>
              </a:ext>
            </a:extLst>
          </p:cNvPr>
          <p:cNvSpPr/>
          <p:nvPr/>
        </p:nvSpPr>
        <p:spPr>
          <a:xfrm>
            <a:off x="7454683" y="2546194"/>
            <a:ext cx="898656" cy="212453"/>
          </a:xfrm>
          <a:prstGeom prst="roundRect">
            <a:avLst>
              <a:gd name="adj" fmla="val 20570"/>
            </a:avLst>
          </a:prstGeom>
          <a:gradFill>
            <a:gsLst>
              <a:gs pos="60000">
                <a:srgbClr val="61B1F9"/>
              </a:gs>
              <a:gs pos="25000">
                <a:srgbClr val="286FF9"/>
              </a:gs>
              <a:gs pos="100000">
                <a:srgbClr val="1FACF3"/>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endParaRPr>
          </a:p>
        </p:txBody>
      </p:sp>
      <p:sp>
        <p:nvSpPr>
          <p:cNvPr id="100" name="文字方塊 99">
            <a:extLst>
              <a:ext uri="{FF2B5EF4-FFF2-40B4-BE49-F238E27FC236}">
                <a16:creationId xmlns:a16="http://schemas.microsoft.com/office/drawing/2014/main" id="{22E8BF5B-3166-47C8-AF13-5F25BFB6AA52}"/>
              </a:ext>
            </a:extLst>
          </p:cNvPr>
          <p:cNvSpPr txBox="1"/>
          <p:nvPr/>
        </p:nvSpPr>
        <p:spPr>
          <a:xfrm>
            <a:off x="7779435" y="2546007"/>
            <a:ext cx="526675" cy="230832"/>
          </a:xfrm>
          <a:prstGeom prst="rect">
            <a:avLst/>
          </a:prstGeom>
          <a:noFill/>
          <a:effectLst>
            <a:outerShdw blurRad="50800" dist="38100" dir="2700000" algn="tl" rotWithShape="0">
              <a:prstClr val="black">
                <a:alpha val="40000"/>
              </a:prstClr>
            </a:outerShdw>
          </a:effectLst>
        </p:spPr>
        <p:txBody>
          <a:bodyPr wrap="square" lIns="91440" tIns="45720" rIns="91440" bIns="45720" rtlCol="0" anchor="t">
            <a:spAutoFit/>
          </a:bodyPr>
          <a:lstStyle/>
          <a:p>
            <a:pPr algn="ctr"/>
            <a:r>
              <a:rPr lang="zh-TW" altLang="en-US" sz="900" b="1">
                <a:solidFill>
                  <a:schemeClr val="bg1"/>
                </a:solidFill>
                <a:latin typeface="Arial" panose="020B0604020202020204" pitchFamily="34" charset="0"/>
                <a:ea typeface="微軟正黑體"/>
                <a:cs typeface="Arial" panose="020B0604020202020204" pitchFamily="34" charset="0"/>
              </a:rPr>
              <a:t>Tokyo</a:t>
            </a:r>
            <a:endParaRPr lang="zh-TW" altLang="en-US" sz="9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01" name="圖形 100">
            <a:extLst>
              <a:ext uri="{FF2B5EF4-FFF2-40B4-BE49-F238E27FC236}">
                <a16:creationId xmlns:a16="http://schemas.microsoft.com/office/drawing/2014/main" id="{A4596CB6-D13C-4FDE-95F7-B5575209561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403131" y="2187847"/>
            <a:ext cx="1339053" cy="753218"/>
          </a:xfrm>
          <a:prstGeom prst="rect">
            <a:avLst/>
          </a:prstGeom>
          <a:effectLst>
            <a:outerShdw blurRad="50800" dist="38100" dir="2700000" algn="tl" rotWithShape="0">
              <a:prstClr val="black">
                <a:alpha val="40000"/>
              </a:prstClr>
            </a:outerShdw>
          </a:effectLst>
        </p:spPr>
      </p:pic>
      <p:pic>
        <p:nvPicPr>
          <p:cNvPr id="102" name="圖片 101">
            <a:extLst>
              <a:ext uri="{FF2B5EF4-FFF2-40B4-BE49-F238E27FC236}">
                <a16:creationId xmlns:a16="http://schemas.microsoft.com/office/drawing/2014/main" id="{6BF95859-D162-4F9D-A075-EFBD297633A7}"/>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352750" y="2441310"/>
            <a:ext cx="382258" cy="382258"/>
          </a:xfrm>
          <a:prstGeom prst="rect">
            <a:avLst/>
          </a:prstGeom>
          <a:effectLst>
            <a:outerShdw blurRad="50800" dist="38100" dir="2700000" algn="tl" rotWithShape="0">
              <a:prstClr val="black">
                <a:alpha val="40000"/>
              </a:prstClr>
            </a:outerShdw>
          </a:effectLst>
        </p:spPr>
      </p:pic>
      <p:sp>
        <p:nvSpPr>
          <p:cNvPr id="103" name="矩形: 圓角 102">
            <a:extLst>
              <a:ext uri="{FF2B5EF4-FFF2-40B4-BE49-F238E27FC236}">
                <a16:creationId xmlns:a16="http://schemas.microsoft.com/office/drawing/2014/main" id="{902582E7-677C-4064-A743-33A65D9BC0B8}"/>
              </a:ext>
            </a:extLst>
          </p:cNvPr>
          <p:cNvSpPr/>
          <p:nvPr/>
        </p:nvSpPr>
        <p:spPr>
          <a:xfrm>
            <a:off x="7219391" y="2064185"/>
            <a:ext cx="545015" cy="240516"/>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ea typeface="微軟正黑體" panose="020B0604030504040204" pitchFamily="34" charset="-120"/>
              <a:cs typeface="Arial" panose="020B0604020202020204" pitchFamily="34" charset="0"/>
            </a:endParaRPr>
          </a:p>
        </p:txBody>
      </p:sp>
      <p:sp>
        <p:nvSpPr>
          <p:cNvPr id="104" name="文字方塊 103">
            <a:extLst>
              <a:ext uri="{FF2B5EF4-FFF2-40B4-BE49-F238E27FC236}">
                <a16:creationId xmlns:a16="http://schemas.microsoft.com/office/drawing/2014/main" id="{A2975AB3-671D-4D74-8390-5A6B01D1E217}"/>
              </a:ext>
            </a:extLst>
          </p:cNvPr>
          <p:cNvSpPr txBox="1"/>
          <p:nvPr/>
        </p:nvSpPr>
        <p:spPr>
          <a:xfrm>
            <a:off x="7209785" y="2043391"/>
            <a:ext cx="526675" cy="276999"/>
          </a:xfrm>
          <a:prstGeom prst="rect">
            <a:avLst/>
          </a:prstGeom>
          <a:noFill/>
        </p:spPr>
        <p:txBody>
          <a:bodyPr wrap="square" rtlCol="0">
            <a:spAutoFit/>
          </a:bodyPr>
          <a:lstStyle/>
          <a:p>
            <a:pPr algn="ctr"/>
            <a:r>
              <a:rPr lang="en-US"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rPr>
              <a:t>.qdff</a:t>
            </a:r>
            <a:endParaRPr lang="zh-TW" altLang="en-US" sz="12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06" name="圖形 105">
            <a:extLst>
              <a:ext uri="{FF2B5EF4-FFF2-40B4-BE49-F238E27FC236}">
                <a16:creationId xmlns:a16="http://schemas.microsoft.com/office/drawing/2014/main" id="{57CC8DB6-718C-4EE9-B138-A9F70AC4EF4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380842" y="3178660"/>
            <a:ext cx="1339053" cy="753218"/>
          </a:xfrm>
          <a:prstGeom prst="rect">
            <a:avLst/>
          </a:prstGeom>
          <a:effectLst>
            <a:outerShdw blurRad="50800" dist="38100" dir="2700000" algn="tl" rotWithShape="0">
              <a:prstClr val="black">
                <a:alpha val="40000"/>
              </a:prstClr>
            </a:outerShdw>
          </a:effectLst>
        </p:spPr>
      </p:pic>
      <p:sp>
        <p:nvSpPr>
          <p:cNvPr id="108" name="矩形: 圓角 107">
            <a:extLst>
              <a:ext uri="{FF2B5EF4-FFF2-40B4-BE49-F238E27FC236}">
                <a16:creationId xmlns:a16="http://schemas.microsoft.com/office/drawing/2014/main" id="{1FB8E6C0-803C-4B97-9A63-980AFE7E153C}"/>
              </a:ext>
            </a:extLst>
          </p:cNvPr>
          <p:cNvSpPr/>
          <p:nvPr/>
        </p:nvSpPr>
        <p:spPr>
          <a:xfrm>
            <a:off x="7197103" y="3054997"/>
            <a:ext cx="545015" cy="240516"/>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ea typeface="微軟正黑體" panose="020B0604030504040204" pitchFamily="34" charset="-120"/>
              <a:cs typeface="Arial" panose="020B0604020202020204" pitchFamily="34" charset="0"/>
            </a:endParaRPr>
          </a:p>
        </p:txBody>
      </p:sp>
      <p:sp>
        <p:nvSpPr>
          <p:cNvPr id="109" name="文字方塊 108">
            <a:extLst>
              <a:ext uri="{FF2B5EF4-FFF2-40B4-BE49-F238E27FC236}">
                <a16:creationId xmlns:a16="http://schemas.microsoft.com/office/drawing/2014/main" id="{46DAF8C1-B2C7-4BDB-A60B-DFFADD79A17E}"/>
              </a:ext>
            </a:extLst>
          </p:cNvPr>
          <p:cNvSpPr txBox="1"/>
          <p:nvPr/>
        </p:nvSpPr>
        <p:spPr>
          <a:xfrm>
            <a:off x="7187497" y="3034203"/>
            <a:ext cx="526675" cy="276999"/>
          </a:xfrm>
          <a:prstGeom prst="rect">
            <a:avLst/>
          </a:prstGeom>
          <a:noFill/>
        </p:spPr>
        <p:txBody>
          <a:bodyPr wrap="square" rtlCol="0">
            <a:spAutoFit/>
          </a:bodyPr>
          <a:lstStyle/>
          <a:p>
            <a:pPr algn="ctr"/>
            <a:r>
              <a:rPr lang="en-US"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rPr>
              <a:t>.qdff</a:t>
            </a:r>
            <a:endParaRPr lang="zh-TW" altLang="en-US" sz="12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114" name="接點: 肘形 113">
            <a:extLst>
              <a:ext uri="{FF2B5EF4-FFF2-40B4-BE49-F238E27FC236}">
                <a16:creationId xmlns:a16="http://schemas.microsoft.com/office/drawing/2014/main" id="{11B1E204-2DDF-489A-88FD-F5B2238834E3}"/>
              </a:ext>
            </a:extLst>
          </p:cNvPr>
          <p:cNvCxnSpPr>
            <a:cxnSpLocks/>
          </p:cNvCxnSpPr>
          <p:nvPr/>
        </p:nvCxnSpPr>
        <p:spPr>
          <a:xfrm>
            <a:off x="2566448" y="2626146"/>
            <a:ext cx="965618" cy="948069"/>
          </a:xfrm>
          <a:prstGeom prst="bentConnector3">
            <a:avLst>
              <a:gd name="adj1" fmla="val 50000"/>
            </a:avLst>
          </a:prstGeom>
          <a:ln w="63500">
            <a:gradFill>
              <a:gsLst>
                <a:gs pos="0">
                  <a:srgbClr val="3333FF"/>
                </a:gs>
                <a:gs pos="100000">
                  <a:srgbClr val="0CE6C2"/>
                </a:gs>
              </a:gsLst>
              <a:lin ang="5400000" scaled="1"/>
            </a:gra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115" name="矩形: 圓角 114">
            <a:extLst>
              <a:ext uri="{FF2B5EF4-FFF2-40B4-BE49-F238E27FC236}">
                <a16:creationId xmlns:a16="http://schemas.microsoft.com/office/drawing/2014/main" id="{9C49BB45-F74D-4E59-B6BC-8A5893E2D477}"/>
              </a:ext>
            </a:extLst>
          </p:cNvPr>
          <p:cNvSpPr/>
          <p:nvPr/>
        </p:nvSpPr>
        <p:spPr>
          <a:xfrm>
            <a:off x="2777536" y="2906367"/>
            <a:ext cx="526675" cy="180759"/>
          </a:xfrm>
          <a:prstGeom prst="roundRect">
            <a:avLst>
              <a:gd name="adj" fmla="val 33459"/>
            </a:avLst>
          </a:prstGeom>
          <a:gradFill flip="none" rotWithShape="1">
            <a:gsLst>
              <a:gs pos="0">
                <a:srgbClr val="9A0000"/>
              </a:gs>
              <a:gs pos="100000">
                <a:srgbClr val="D00000"/>
              </a:gs>
            </a:gsLst>
            <a:lin ang="135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ea typeface="微軟正黑體" panose="020B0604030504040204" pitchFamily="34" charset="-120"/>
              <a:cs typeface="Arial" panose="020B0604020202020204" pitchFamily="34" charset="0"/>
            </a:endParaRPr>
          </a:p>
        </p:txBody>
      </p:sp>
      <p:sp>
        <p:nvSpPr>
          <p:cNvPr id="116" name="文字方塊 115">
            <a:extLst>
              <a:ext uri="{FF2B5EF4-FFF2-40B4-BE49-F238E27FC236}">
                <a16:creationId xmlns:a16="http://schemas.microsoft.com/office/drawing/2014/main" id="{ED6220CC-4430-4ADC-85DB-9973D2DA1281}"/>
              </a:ext>
            </a:extLst>
          </p:cNvPr>
          <p:cNvSpPr txBox="1"/>
          <p:nvPr/>
        </p:nvSpPr>
        <p:spPr>
          <a:xfrm>
            <a:off x="2707274" y="2881955"/>
            <a:ext cx="694381" cy="215444"/>
          </a:xfrm>
          <a:prstGeom prst="rect">
            <a:avLst/>
          </a:prstGeom>
          <a:noFill/>
        </p:spPr>
        <p:txBody>
          <a:bodyPr wrap="square" rtlCol="0">
            <a:spAutoFit/>
          </a:bodyPr>
          <a:lstStyle/>
          <a:p>
            <a:r>
              <a:rPr lang="en-US" altLang="zh-TW" sz="800" b="1">
                <a:solidFill>
                  <a:schemeClr val="bg1"/>
                </a:solidFill>
                <a:latin typeface="Arial" panose="020B0604020202020204" pitchFamily="34" charset="0"/>
                <a:ea typeface="微軟正黑體" panose="020B0604030504040204" pitchFamily="34" charset="-120"/>
                <a:cs typeface="Arial" panose="020B0604020202020204" pitchFamily="34" charset="0"/>
              </a:rPr>
              <a:t>TCP BBR</a:t>
            </a:r>
            <a:endParaRPr lang="zh-TW" altLang="en-US" sz="800" b="1" spc="-113">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17" name="橢圓 116">
            <a:extLst>
              <a:ext uri="{FF2B5EF4-FFF2-40B4-BE49-F238E27FC236}">
                <a16:creationId xmlns:a16="http://schemas.microsoft.com/office/drawing/2014/main" id="{288B34C5-885B-4D52-84DE-E0AD7EE9F71A}"/>
              </a:ext>
            </a:extLst>
          </p:cNvPr>
          <p:cNvSpPr/>
          <p:nvPr/>
        </p:nvSpPr>
        <p:spPr>
          <a:xfrm>
            <a:off x="5516137" y="2522818"/>
            <a:ext cx="631402" cy="631402"/>
          </a:xfrm>
          <a:prstGeom prst="ellipse">
            <a:avLst/>
          </a:prstGeom>
          <a:gradFill>
            <a:gsLst>
              <a:gs pos="0">
                <a:schemeClr val="accent1">
                  <a:lumMod val="50000"/>
                </a:schemeClr>
              </a:gs>
              <a:gs pos="100000">
                <a:srgbClr val="1FACF3"/>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ea typeface="微軟正黑體" panose="020B0604030504040204" pitchFamily="34" charset="-120"/>
              <a:cs typeface="Arial" panose="020B0604020202020204" pitchFamily="34" charset="0"/>
            </a:endParaRPr>
          </a:p>
        </p:txBody>
      </p:sp>
      <p:grpSp>
        <p:nvGrpSpPr>
          <p:cNvPr id="118" name="圖形 107">
            <a:extLst>
              <a:ext uri="{FF2B5EF4-FFF2-40B4-BE49-F238E27FC236}">
                <a16:creationId xmlns:a16="http://schemas.microsoft.com/office/drawing/2014/main" id="{84E88FD0-DA04-4797-9747-CFE2F70C4357}"/>
              </a:ext>
            </a:extLst>
          </p:cNvPr>
          <p:cNvGrpSpPr/>
          <p:nvPr/>
        </p:nvGrpSpPr>
        <p:grpSpPr>
          <a:xfrm>
            <a:off x="5674394" y="2608538"/>
            <a:ext cx="324745" cy="467229"/>
            <a:chOff x="5681591" y="3996458"/>
            <a:chExt cx="353664" cy="508836"/>
          </a:xfrm>
          <a:solidFill>
            <a:schemeClr val="bg1"/>
          </a:solidFill>
        </p:grpSpPr>
        <p:sp>
          <p:nvSpPr>
            <p:cNvPr id="119" name="手繪多邊形: 圖案 118">
              <a:extLst>
                <a:ext uri="{FF2B5EF4-FFF2-40B4-BE49-F238E27FC236}">
                  <a16:creationId xmlns:a16="http://schemas.microsoft.com/office/drawing/2014/main" id="{D63AD719-8ADE-48AC-8A89-753562A54EB5}"/>
                </a:ext>
              </a:extLst>
            </p:cNvPr>
            <p:cNvSpPr/>
            <p:nvPr/>
          </p:nvSpPr>
          <p:spPr>
            <a:xfrm>
              <a:off x="5681591" y="3996458"/>
              <a:ext cx="353664" cy="508836"/>
            </a:xfrm>
            <a:custGeom>
              <a:avLst/>
              <a:gdLst>
                <a:gd name="connsiteX0" fmla="*/ 0 w 353664"/>
                <a:gd name="connsiteY0" fmla="*/ 0 h 508836"/>
                <a:gd name="connsiteX1" fmla="*/ 0 w 353664"/>
                <a:gd name="connsiteY1" fmla="*/ 508837 h 508836"/>
                <a:gd name="connsiteX2" fmla="*/ 353664 w 353664"/>
                <a:gd name="connsiteY2" fmla="*/ 508837 h 508836"/>
                <a:gd name="connsiteX3" fmla="*/ 353664 w 353664"/>
                <a:gd name="connsiteY3" fmla="*/ 0 h 508836"/>
                <a:gd name="connsiteX4" fmla="*/ 0 w 353664"/>
                <a:gd name="connsiteY4" fmla="*/ 0 h 508836"/>
                <a:gd name="connsiteX5" fmla="*/ 328714 w 353664"/>
                <a:gd name="connsiteY5" fmla="*/ 10684 h 508836"/>
                <a:gd name="connsiteX6" fmla="*/ 341873 w 353664"/>
                <a:gd name="connsiteY6" fmla="*/ 23843 h 508836"/>
                <a:gd name="connsiteX7" fmla="*/ 328714 w 353664"/>
                <a:gd name="connsiteY7" fmla="*/ 37002 h 508836"/>
                <a:gd name="connsiteX8" fmla="*/ 315555 w 353664"/>
                <a:gd name="connsiteY8" fmla="*/ 23843 h 508836"/>
                <a:gd name="connsiteX9" fmla="*/ 328714 w 353664"/>
                <a:gd name="connsiteY9" fmla="*/ 10684 h 508836"/>
                <a:gd name="connsiteX10" fmla="*/ 25080 w 353664"/>
                <a:gd name="connsiteY10" fmla="*/ 10684 h 508836"/>
                <a:gd name="connsiteX11" fmla="*/ 38239 w 353664"/>
                <a:gd name="connsiteY11" fmla="*/ 23843 h 508836"/>
                <a:gd name="connsiteX12" fmla="*/ 25080 w 353664"/>
                <a:gd name="connsiteY12" fmla="*/ 37002 h 508836"/>
                <a:gd name="connsiteX13" fmla="*/ 11921 w 353664"/>
                <a:gd name="connsiteY13" fmla="*/ 23843 h 508836"/>
                <a:gd name="connsiteX14" fmla="*/ 25080 w 353664"/>
                <a:gd name="connsiteY14" fmla="*/ 10684 h 508836"/>
                <a:gd name="connsiteX15" fmla="*/ 25080 w 353664"/>
                <a:gd name="connsiteY15" fmla="*/ 498088 h 508836"/>
                <a:gd name="connsiteX16" fmla="*/ 11921 w 353664"/>
                <a:gd name="connsiteY16" fmla="*/ 484929 h 508836"/>
                <a:gd name="connsiteX17" fmla="*/ 25080 w 353664"/>
                <a:gd name="connsiteY17" fmla="*/ 471770 h 508836"/>
                <a:gd name="connsiteX18" fmla="*/ 38239 w 353664"/>
                <a:gd name="connsiteY18" fmla="*/ 484929 h 508836"/>
                <a:gd name="connsiteX19" fmla="*/ 25080 w 353664"/>
                <a:gd name="connsiteY19" fmla="*/ 498088 h 508836"/>
                <a:gd name="connsiteX20" fmla="*/ 74329 w 353664"/>
                <a:gd name="connsiteY20" fmla="*/ 491052 h 508836"/>
                <a:gd name="connsiteX21" fmla="*/ 65795 w 353664"/>
                <a:gd name="connsiteY21" fmla="*/ 487535 h 508836"/>
                <a:gd name="connsiteX22" fmla="*/ 18370 w 353664"/>
                <a:gd name="connsiteY22" fmla="*/ 440110 h 508836"/>
                <a:gd name="connsiteX23" fmla="*/ 14853 w 353664"/>
                <a:gd name="connsiteY23" fmla="*/ 431576 h 508836"/>
                <a:gd name="connsiteX24" fmla="*/ 14853 w 353664"/>
                <a:gd name="connsiteY24" fmla="*/ 315034 h 508836"/>
                <a:gd name="connsiteX25" fmla="*/ 23582 w 353664"/>
                <a:gd name="connsiteY25" fmla="*/ 303439 h 508836"/>
                <a:gd name="connsiteX26" fmla="*/ 44558 w 353664"/>
                <a:gd name="connsiteY26" fmla="*/ 268326 h 508836"/>
                <a:gd name="connsiteX27" fmla="*/ 14853 w 353664"/>
                <a:gd name="connsiteY27" fmla="*/ 174845 h 508836"/>
                <a:gd name="connsiteX28" fmla="*/ 15895 w 353664"/>
                <a:gd name="connsiteY28" fmla="*/ 156410 h 508836"/>
                <a:gd name="connsiteX29" fmla="*/ 29705 w 353664"/>
                <a:gd name="connsiteY29" fmla="*/ 107096 h 508836"/>
                <a:gd name="connsiteX30" fmla="*/ 24038 w 353664"/>
                <a:gd name="connsiteY30" fmla="*/ 69508 h 508836"/>
                <a:gd name="connsiteX31" fmla="*/ 34656 w 353664"/>
                <a:gd name="connsiteY31" fmla="*/ 46057 h 508836"/>
                <a:gd name="connsiteX32" fmla="*/ 60779 w 353664"/>
                <a:gd name="connsiteY32" fmla="*/ 29315 h 508836"/>
                <a:gd name="connsiteX33" fmla="*/ 88400 w 353664"/>
                <a:gd name="connsiteY33" fmla="*/ 30813 h 508836"/>
                <a:gd name="connsiteX34" fmla="*/ 94263 w 353664"/>
                <a:gd name="connsiteY34" fmla="*/ 35503 h 508836"/>
                <a:gd name="connsiteX35" fmla="*/ 176865 w 353664"/>
                <a:gd name="connsiteY35" fmla="*/ 12833 h 508836"/>
                <a:gd name="connsiteX36" fmla="*/ 337835 w 353664"/>
                <a:gd name="connsiteY36" fmla="*/ 156410 h 508836"/>
                <a:gd name="connsiteX37" fmla="*/ 338942 w 353664"/>
                <a:gd name="connsiteY37" fmla="*/ 174845 h 508836"/>
                <a:gd name="connsiteX38" fmla="*/ 288130 w 353664"/>
                <a:gd name="connsiteY38" fmla="*/ 292625 h 508836"/>
                <a:gd name="connsiteX39" fmla="*/ 284547 w 353664"/>
                <a:gd name="connsiteY39" fmla="*/ 303439 h 508836"/>
                <a:gd name="connsiteX40" fmla="*/ 324350 w 353664"/>
                <a:gd name="connsiteY40" fmla="*/ 336857 h 508836"/>
                <a:gd name="connsiteX41" fmla="*/ 326890 w 353664"/>
                <a:gd name="connsiteY41" fmla="*/ 336857 h 508836"/>
                <a:gd name="connsiteX42" fmla="*/ 338942 w 353664"/>
                <a:gd name="connsiteY42" fmla="*/ 348909 h 508836"/>
                <a:gd name="connsiteX43" fmla="*/ 338942 w 353664"/>
                <a:gd name="connsiteY43" fmla="*/ 431511 h 508836"/>
                <a:gd name="connsiteX44" fmla="*/ 335424 w 353664"/>
                <a:gd name="connsiteY44" fmla="*/ 440045 h 508836"/>
                <a:gd name="connsiteX45" fmla="*/ 288000 w 353664"/>
                <a:gd name="connsiteY45" fmla="*/ 487469 h 508836"/>
                <a:gd name="connsiteX46" fmla="*/ 279466 w 353664"/>
                <a:gd name="connsiteY46" fmla="*/ 490987 h 508836"/>
                <a:gd name="connsiteX47" fmla="*/ 74329 w 353664"/>
                <a:gd name="connsiteY47" fmla="*/ 490987 h 508836"/>
                <a:gd name="connsiteX48" fmla="*/ 328714 w 353664"/>
                <a:gd name="connsiteY48" fmla="*/ 498088 h 508836"/>
                <a:gd name="connsiteX49" fmla="*/ 315555 w 353664"/>
                <a:gd name="connsiteY49" fmla="*/ 484929 h 508836"/>
                <a:gd name="connsiteX50" fmla="*/ 328714 w 353664"/>
                <a:gd name="connsiteY50" fmla="*/ 471770 h 508836"/>
                <a:gd name="connsiteX51" fmla="*/ 341873 w 353664"/>
                <a:gd name="connsiteY51" fmla="*/ 484929 h 508836"/>
                <a:gd name="connsiteX52" fmla="*/ 328714 w 353664"/>
                <a:gd name="connsiteY52" fmla="*/ 498088 h 508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53664" h="508836">
                  <a:moveTo>
                    <a:pt x="0" y="0"/>
                  </a:moveTo>
                  <a:lnTo>
                    <a:pt x="0" y="508837"/>
                  </a:lnTo>
                  <a:lnTo>
                    <a:pt x="353664" y="508837"/>
                  </a:lnTo>
                  <a:lnTo>
                    <a:pt x="353664" y="0"/>
                  </a:lnTo>
                  <a:lnTo>
                    <a:pt x="0" y="0"/>
                  </a:lnTo>
                  <a:close/>
                  <a:moveTo>
                    <a:pt x="328714" y="10684"/>
                  </a:moveTo>
                  <a:cubicBezTo>
                    <a:pt x="336011" y="10684"/>
                    <a:pt x="341873" y="16612"/>
                    <a:pt x="341873" y="23843"/>
                  </a:cubicBezTo>
                  <a:cubicBezTo>
                    <a:pt x="341873" y="31139"/>
                    <a:pt x="335945" y="37002"/>
                    <a:pt x="328714" y="37002"/>
                  </a:cubicBezTo>
                  <a:cubicBezTo>
                    <a:pt x="321418" y="37002"/>
                    <a:pt x="315555" y="31073"/>
                    <a:pt x="315555" y="23843"/>
                  </a:cubicBezTo>
                  <a:cubicBezTo>
                    <a:pt x="315490" y="16612"/>
                    <a:pt x="321418" y="10684"/>
                    <a:pt x="328714" y="10684"/>
                  </a:cubicBezTo>
                  <a:close/>
                  <a:moveTo>
                    <a:pt x="25080" y="10684"/>
                  </a:moveTo>
                  <a:cubicBezTo>
                    <a:pt x="32376" y="10684"/>
                    <a:pt x="38239" y="16612"/>
                    <a:pt x="38239" y="23843"/>
                  </a:cubicBezTo>
                  <a:cubicBezTo>
                    <a:pt x="38239" y="31139"/>
                    <a:pt x="32311" y="37002"/>
                    <a:pt x="25080" y="37002"/>
                  </a:cubicBezTo>
                  <a:cubicBezTo>
                    <a:pt x="17784" y="37002"/>
                    <a:pt x="11921" y="31073"/>
                    <a:pt x="11921" y="23843"/>
                  </a:cubicBezTo>
                  <a:cubicBezTo>
                    <a:pt x="11856" y="16612"/>
                    <a:pt x="17784" y="10684"/>
                    <a:pt x="25080" y="10684"/>
                  </a:cubicBezTo>
                  <a:close/>
                  <a:moveTo>
                    <a:pt x="25080" y="498088"/>
                  </a:moveTo>
                  <a:cubicBezTo>
                    <a:pt x="17784" y="498088"/>
                    <a:pt x="11921" y="492160"/>
                    <a:pt x="11921" y="484929"/>
                  </a:cubicBezTo>
                  <a:cubicBezTo>
                    <a:pt x="11921" y="477633"/>
                    <a:pt x="17849" y="471770"/>
                    <a:pt x="25080" y="471770"/>
                  </a:cubicBezTo>
                  <a:cubicBezTo>
                    <a:pt x="32376" y="471770"/>
                    <a:pt x="38239" y="477698"/>
                    <a:pt x="38239" y="484929"/>
                  </a:cubicBezTo>
                  <a:cubicBezTo>
                    <a:pt x="38239" y="492225"/>
                    <a:pt x="32311" y="498088"/>
                    <a:pt x="25080" y="498088"/>
                  </a:cubicBezTo>
                  <a:close/>
                  <a:moveTo>
                    <a:pt x="74329" y="491052"/>
                  </a:moveTo>
                  <a:cubicBezTo>
                    <a:pt x="71137" y="491052"/>
                    <a:pt x="68075" y="489815"/>
                    <a:pt x="65795" y="487535"/>
                  </a:cubicBezTo>
                  <a:lnTo>
                    <a:pt x="18370" y="440110"/>
                  </a:lnTo>
                  <a:cubicBezTo>
                    <a:pt x="16090" y="437830"/>
                    <a:pt x="14853" y="434768"/>
                    <a:pt x="14853" y="431576"/>
                  </a:cubicBezTo>
                  <a:lnTo>
                    <a:pt x="14853" y="315034"/>
                  </a:lnTo>
                  <a:cubicBezTo>
                    <a:pt x="14853" y="309627"/>
                    <a:pt x="18436" y="304937"/>
                    <a:pt x="23582" y="303439"/>
                  </a:cubicBezTo>
                  <a:cubicBezTo>
                    <a:pt x="42604" y="298032"/>
                    <a:pt x="49705" y="275688"/>
                    <a:pt x="44558" y="268326"/>
                  </a:cubicBezTo>
                  <a:cubicBezTo>
                    <a:pt x="25862" y="241943"/>
                    <a:pt x="14853" y="209697"/>
                    <a:pt x="14853" y="174845"/>
                  </a:cubicBezTo>
                  <a:cubicBezTo>
                    <a:pt x="14853" y="168592"/>
                    <a:pt x="15244" y="162468"/>
                    <a:pt x="15895" y="156410"/>
                  </a:cubicBezTo>
                  <a:cubicBezTo>
                    <a:pt x="17849" y="138951"/>
                    <a:pt x="22605" y="122405"/>
                    <a:pt x="29705" y="107096"/>
                  </a:cubicBezTo>
                  <a:lnTo>
                    <a:pt x="24038" y="69508"/>
                  </a:lnTo>
                  <a:cubicBezTo>
                    <a:pt x="22670" y="60258"/>
                    <a:pt x="26839" y="51073"/>
                    <a:pt x="34656" y="46057"/>
                  </a:cubicBezTo>
                  <a:lnTo>
                    <a:pt x="60779" y="29315"/>
                  </a:lnTo>
                  <a:cubicBezTo>
                    <a:pt x="69378" y="23843"/>
                    <a:pt x="80452" y="24429"/>
                    <a:pt x="88400" y="30813"/>
                  </a:cubicBezTo>
                  <a:lnTo>
                    <a:pt x="94263" y="35503"/>
                  </a:lnTo>
                  <a:cubicBezTo>
                    <a:pt x="118431" y="21107"/>
                    <a:pt x="146703" y="12833"/>
                    <a:pt x="176865" y="12833"/>
                  </a:cubicBezTo>
                  <a:cubicBezTo>
                    <a:pt x="260118" y="12833"/>
                    <a:pt x="328649" y="75632"/>
                    <a:pt x="337835" y="156410"/>
                  </a:cubicBezTo>
                  <a:cubicBezTo>
                    <a:pt x="338551" y="162468"/>
                    <a:pt x="338942" y="168592"/>
                    <a:pt x="338942" y="174845"/>
                  </a:cubicBezTo>
                  <a:cubicBezTo>
                    <a:pt x="338942" y="221228"/>
                    <a:pt x="319399" y="263050"/>
                    <a:pt x="288130" y="292625"/>
                  </a:cubicBezTo>
                  <a:cubicBezTo>
                    <a:pt x="285199" y="295426"/>
                    <a:pt x="283831" y="299465"/>
                    <a:pt x="284547" y="303439"/>
                  </a:cubicBezTo>
                  <a:cubicBezTo>
                    <a:pt x="287869" y="322461"/>
                    <a:pt x="304416" y="336857"/>
                    <a:pt x="324350" y="336857"/>
                  </a:cubicBezTo>
                  <a:lnTo>
                    <a:pt x="326890" y="336857"/>
                  </a:lnTo>
                  <a:cubicBezTo>
                    <a:pt x="333535" y="336857"/>
                    <a:pt x="338942" y="342264"/>
                    <a:pt x="338942" y="348909"/>
                  </a:cubicBezTo>
                  <a:lnTo>
                    <a:pt x="338942" y="431511"/>
                  </a:lnTo>
                  <a:cubicBezTo>
                    <a:pt x="338942" y="434703"/>
                    <a:pt x="337704" y="437765"/>
                    <a:pt x="335424" y="440045"/>
                  </a:cubicBezTo>
                  <a:lnTo>
                    <a:pt x="288000" y="487469"/>
                  </a:lnTo>
                  <a:cubicBezTo>
                    <a:pt x="285720" y="489749"/>
                    <a:pt x="282658" y="490987"/>
                    <a:pt x="279466" y="490987"/>
                  </a:cubicBezTo>
                  <a:lnTo>
                    <a:pt x="74329" y="490987"/>
                  </a:lnTo>
                  <a:close/>
                  <a:moveTo>
                    <a:pt x="328714" y="498088"/>
                  </a:moveTo>
                  <a:cubicBezTo>
                    <a:pt x="321418" y="498088"/>
                    <a:pt x="315555" y="492160"/>
                    <a:pt x="315555" y="484929"/>
                  </a:cubicBezTo>
                  <a:cubicBezTo>
                    <a:pt x="315555" y="477633"/>
                    <a:pt x="321484" y="471770"/>
                    <a:pt x="328714" y="471770"/>
                  </a:cubicBezTo>
                  <a:cubicBezTo>
                    <a:pt x="336011" y="471770"/>
                    <a:pt x="341873" y="477698"/>
                    <a:pt x="341873" y="484929"/>
                  </a:cubicBezTo>
                  <a:cubicBezTo>
                    <a:pt x="341873" y="492225"/>
                    <a:pt x="335945" y="498088"/>
                    <a:pt x="328714" y="498088"/>
                  </a:cubicBezTo>
                  <a:close/>
                </a:path>
              </a:pathLst>
            </a:custGeom>
            <a:grpFill/>
            <a:ln w="6461" cap="flat">
              <a:noFill/>
              <a:prstDash val="solid"/>
              <a:miter/>
            </a:ln>
          </p:spPr>
          <p:txBody>
            <a:bodyPr rtlCol="0" anchor="ctr"/>
            <a:lstStyle/>
            <a:p>
              <a:endParaRPr lang="zh-TW" altLang="en-US" sz="1800">
                <a:latin typeface="Arial" panose="020B0604020202020204" pitchFamily="34" charset="0"/>
                <a:ea typeface="微軟正黑體" panose="020B0604030504040204" pitchFamily="34" charset="-120"/>
                <a:cs typeface="Arial" panose="020B0604020202020204" pitchFamily="34" charset="0"/>
              </a:endParaRPr>
            </a:p>
          </p:txBody>
        </p:sp>
        <p:sp>
          <p:nvSpPr>
            <p:cNvPr id="120" name="手繪多邊形: 圖案 119">
              <a:extLst>
                <a:ext uri="{FF2B5EF4-FFF2-40B4-BE49-F238E27FC236}">
                  <a16:creationId xmlns:a16="http://schemas.microsoft.com/office/drawing/2014/main" id="{98724CBA-B085-4EBA-9517-67848B7B1E75}"/>
                </a:ext>
              </a:extLst>
            </p:cNvPr>
            <p:cNvSpPr/>
            <p:nvPr/>
          </p:nvSpPr>
          <p:spPr>
            <a:xfrm>
              <a:off x="5716182" y="4029029"/>
              <a:ext cx="284547" cy="280638"/>
            </a:xfrm>
            <a:custGeom>
              <a:avLst/>
              <a:gdLst>
                <a:gd name="connsiteX0" fmla="*/ 284547 w 284547"/>
                <a:gd name="connsiteY0" fmla="*/ 142274 h 280638"/>
                <a:gd name="connsiteX1" fmla="*/ 142274 w 284547"/>
                <a:gd name="connsiteY1" fmla="*/ 0 h 280638"/>
                <a:gd name="connsiteX2" fmla="*/ 0 w 284547"/>
                <a:gd name="connsiteY2" fmla="*/ 142274 h 280638"/>
                <a:gd name="connsiteX3" fmla="*/ 93220 w 284547"/>
                <a:gd name="connsiteY3" fmla="*/ 275818 h 280638"/>
                <a:gd name="connsiteX4" fmla="*/ 158494 w 284547"/>
                <a:gd name="connsiteY4" fmla="*/ 212433 h 280638"/>
                <a:gd name="connsiteX5" fmla="*/ 174194 w 284547"/>
                <a:gd name="connsiteY5" fmla="*/ 206049 h 280638"/>
                <a:gd name="connsiteX6" fmla="*/ 187157 w 284547"/>
                <a:gd name="connsiteY6" fmla="*/ 210153 h 280638"/>
                <a:gd name="connsiteX7" fmla="*/ 194649 w 284547"/>
                <a:gd name="connsiteY7" fmla="*/ 237904 h 280638"/>
                <a:gd name="connsiteX8" fmla="*/ 175041 w 284547"/>
                <a:gd name="connsiteY8" fmla="*/ 280639 h 280638"/>
                <a:gd name="connsiteX9" fmla="*/ 284547 w 284547"/>
                <a:gd name="connsiteY9" fmla="*/ 142274 h 280638"/>
                <a:gd name="connsiteX10" fmla="*/ 142274 w 284547"/>
                <a:gd name="connsiteY10" fmla="*/ 192695 h 280638"/>
                <a:gd name="connsiteX11" fmla="*/ 91918 w 284547"/>
                <a:gd name="connsiteY11" fmla="*/ 142339 h 280638"/>
                <a:gd name="connsiteX12" fmla="*/ 142274 w 284547"/>
                <a:gd name="connsiteY12" fmla="*/ 91983 h 280638"/>
                <a:gd name="connsiteX13" fmla="*/ 192630 w 284547"/>
                <a:gd name="connsiteY13" fmla="*/ 142339 h 280638"/>
                <a:gd name="connsiteX14" fmla="*/ 142274 w 284547"/>
                <a:gd name="connsiteY14" fmla="*/ 192695 h 28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547" h="280638">
                  <a:moveTo>
                    <a:pt x="284547" y="142274"/>
                  </a:moveTo>
                  <a:cubicBezTo>
                    <a:pt x="284547" y="63841"/>
                    <a:pt x="220706" y="0"/>
                    <a:pt x="142274" y="0"/>
                  </a:cubicBezTo>
                  <a:cubicBezTo>
                    <a:pt x="63841" y="0"/>
                    <a:pt x="0" y="63841"/>
                    <a:pt x="0" y="142274"/>
                  </a:cubicBezTo>
                  <a:cubicBezTo>
                    <a:pt x="0" y="203509"/>
                    <a:pt x="38826" y="255754"/>
                    <a:pt x="93220" y="275818"/>
                  </a:cubicBezTo>
                  <a:lnTo>
                    <a:pt x="158494" y="212433"/>
                  </a:lnTo>
                  <a:cubicBezTo>
                    <a:pt x="162729" y="208329"/>
                    <a:pt x="168266" y="206049"/>
                    <a:pt x="174194" y="206049"/>
                  </a:cubicBezTo>
                  <a:cubicBezTo>
                    <a:pt x="178884" y="206049"/>
                    <a:pt x="183379" y="207482"/>
                    <a:pt x="187157" y="210153"/>
                  </a:cubicBezTo>
                  <a:cubicBezTo>
                    <a:pt x="196017" y="216407"/>
                    <a:pt x="199144" y="228068"/>
                    <a:pt x="194649" y="237904"/>
                  </a:cubicBezTo>
                  <a:lnTo>
                    <a:pt x="175041" y="280639"/>
                  </a:lnTo>
                  <a:cubicBezTo>
                    <a:pt x="237709" y="265851"/>
                    <a:pt x="284547" y="209437"/>
                    <a:pt x="284547" y="142274"/>
                  </a:cubicBezTo>
                  <a:close/>
                  <a:moveTo>
                    <a:pt x="142274" y="192695"/>
                  </a:moveTo>
                  <a:cubicBezTo>
                    <a:pt x="114457" y="192695"/>
                    <a:pt x="91918" y="170155"/>
                    <a:pt x="91918" y="142339"/>
                  </a:cubicBezTo>
                  <a:cubicBezTo>
                    <a:pt x="91918" y="114522"/>
                    <a:pt x="114457" y="91983"/>
                    <a:pt x="142274" y="91983"/>
                  </a:cubicBezTo>
                  <a:cubicBezTo>
                    <a:pt x="170090" y="91983"/>
                    <a:pt x="192630" y="114522"/>
                    <a:pt x="192630" y="142339"/>
                  </a:cubicBezTo>
                  <a:cubicBezTo>
                    <a:pt x="192630" y="170155"/>
                    <a:pt x="170090" y="192695"/>
                    <a:pt x="142274" y="192695"/>
                  </a:cubicBezTo>
                  <a:close/>
                </a:path>
              </a:pathLst>
            </a:custGeom>
            <a:grpFill/>
            <a:ln w="6461" cap="flat">
              <a:noFill/>
              <a:prstDash val="solid"/>
              <a:miter/>
            </a:ln>
          </p:spPr>
          <p:txBody>
            <a:bodyPr rtlCol="0" anchor="ctr"/>
            <a:lstStyle/>
            <a:p>
              <a:endParaRPr lang="zh-TW" altLang="en-US" sz="1800">
                <a:latin typeface="Arial" panose="020B0604020202020204" pitchFamily="34" charset="0"/>
                <a:ea typeface="微軟正黑體" panose="020B0604030504040204" pitchFamily="34" charset="-120"/>
                <a:cs typeface="Arial" panose="020B0604020202020204" pitchFamily="34" charset="0"/>
              </a:endParaRPr>
            </a:p>
          </p:txBody>
        </p:sp>
        <p:sp>
          <p:nvSpPr>
            <p:cNvPr id="121" name="手繪多邊形: 圖案 120">
              <a:extLst>
                <a:ext uri="{FF2B5EF4-FFF2-40B4-BE49-F238E27FC236}">
                  <a16:creationId xmlns:a16="http://schemas.microsoft.com/office/drawing/2014/main" id="{C2F1F38D-1A35-4303-BD2F-BBA8364BD366}"/>
                </a:ext>
              </a:extLst>
            </p:cNvPr>
            <p:cNvSpPr/>
            <p:nvPr/>
          </p:nvSpPr>
          <p:spPr>
            <a:xfrm>
              <a:off x="5893177" y="4356180"/>
              <a:ext cx="101689" cy="92764"/>
            </a:xfrm>
            <a:custGeom>
              <a:avLst/>
              <a:gdLst>
                <a:gd name="connsiteX0" fmla="*/ 3518 w 101689"/>
                <a:gd name="connsiteY0" fmla="*/ 18305 h 92764"/>
                <a:gd name="connsiteX1" fmla="*/ 0 w 101689"/>
                <a:gd name="connsiteY1" fmla="*/ 26839 h 92764"/>
                <a:gd name="connsiteX2" fmla="*/ 0 w 101689"/>
                <a:gd name="connsiteY2" fmla="*/ 80713 h 92764"/>
                <a:gd name="connsiteX3" fmla="*/ 12052 w 101689"/>
                <a:gd name="connsiteY3" fmla="*/ 92764 h 92764"/>
                <a:gd name="connsiteX4" fmla="*/ 74850 w 101689"/>
                <a:gd name="connsiteY4" fmla="*/ 92764 h 92764"/>
                <a:gd name="connsiteX5" fmla="*/ 83384 w 101689"/>
                <a:gd name="connsiteY5" fmla="*/ 89247 h 92764"/>
                <a:gd name="connsiteX6" fmla="*/ 98171 w 101689"/>
                <a:gd name="connsiteY6" fmla="*/ 74459 h 92764"/>
                <a:gd name="connsiteX7" fmla="*/ 101689 w 101689"/>
                <a:gd name="connsiteY7" fmla="*/ 65925 h 92764"/>
                <a:gd name="connsiteX8" fmla="*/ 101689 w 101689"/>
                <a:gd name="connsiteY8" fmla="*/ 12052 h 92764"/>
                <a:gd name="connsiteX9" fmla="*/ 89638 w 101689"/>
                <a:gd name="connsiteY9" fmla="*/ 0 h 92764"/>
                <a:gd name="connsiteX10" fmla="*/ 26839 w 101689"/>
                <a:gd name="connsiteY10" fmla="*/ 0 h 92764"/>
                <a:gd name="connsiteX11" fmla="*/ 18305 w 101689"/>
                <a:gd name="connsiteY11" fmla="*/ 3518 h 92764"/>
                <a:gd name="connsiteX12" fmla="*/ 3518 w 101689"/>
                <a:gd name="connsiteY12" fmla="*/ 18305 h 9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689" h="92764">
                  <a:moveTo>
                    <a:pt x="3518" y="18305"/>
                  </a:moveTo>
                  <a:cubicBezTo>
                    <a:pt x="1238" y="20585"/>
                    <a:pt x="0" y="23647"/>
                    <a:pt x="0" y="26839"/>
                  </a:cubicBezTo>
                  <a:lnTo>
                    <a:pt x="0" y="80713"/>
                  </a:lnTo>
                  <a:cubicBezTo>
                    <a:pt x="0" y="87358"/>
                    <a:pt x="5407" y="92764"/>
                    <a:pt x="12052" y="92764"/>
                  </a:cubicBezTo>
                  <a:lnTo>
                    <a:pt x="74850" y="92764"/>
                  </a:lnTo>
                  <a:cubicBezTo>
                    <a:pt x="78042" y="92764"/>
                    <a:pt x="81104" y="91527"/>
                    <a:pt x="83384" y="89247"/>
                  </a:cubicBezTo>
                  <a:lnTo>
                    <a:pt x="98171" y="74459"/>
                  </a:lnTo>
                  <a:cubicBezTo>
                    <a:pt x="100451" y="72179"/>
                    <a:pt x="101689" y="69117"/>
                    <a:pt x="101689" y="65925"/>
                  </a:cubicBezTo>
                  <a:lnTo>
                    <a:pt x="101689" y="12052"/>
                  </a:lnTo>
                  <a:cubicBezTo>
                    <a:pt x="101689" y="5407"/>
                    <a:pt x="96282" y="0"/>
                    <a:pt x="89638" y="0"/>
                  </a:cubicBezTo>
                  <a:lnTo>
                    <a:pt x="26839" y="0"/>
                  </a:lnTo>
                  <a:cubicBezTo>
                    <a:pt x="23647" y="0"/>
                    <a:pt x="20585" y="1238"/>
                    <a:pt x="18305" y="3518"/>
                  </a:cubicBezTo>
                  <a:lnTo>
                    <a:pt x="3518" y="18305"/>
                  </a:lnTo>
                  <a:close/>
                </a:path>
              </a:pathLst>
            </a:custGeom>
            <a:grpFill/>
            <a:ln w="6461" cap="flat">
              <a:noFill/>
              <a:prstDash val="solid"/>
              <a:miter/>
            </a:ln>
          </p:spPr>
          <p:txBody>
            <a:bodyPr rtlCol="0" anchor="ctr"/>
            <a:lstStyle/>
            <a:p>
              <a:endParaRPr lang="zh-TW" altLang="en-US" sz="1800">
                <a:latin typeface="Arial" panose="020B0604020202020204" pitchFamily="34" charset="0"/>
                <a:ea typeface="微軟正黑體" panose="020B0604030504040204" pitchFamily="34" charset="-120"/>
                <a:cs typeface="Arial" panose="020B0604020202020204" pitchFamily="34" charset="0"/>
              </a:endParaRPr>
            </a:p>
          </p:txBody>
        </p:sp>
        <p:sp>
          <p:nvSpPr>
            <p:cNvPr id="122" name="手繪多邊形: 圖案 121">
              <a:extLst>
                <a:ext uri="{FF2B5EF4-FFF2-40B4-BE49-F238E27FC236}">
                  <a16:creationId xmlns:a16="http://schemas.microsoft.com/office/drawing/2014/main" id="{74ED14CB-A1C6-49BD-92BB-FD780AED0B52}"/>
                </a:ext>
              </a:extLst>
            </p:cNvPr>
            <p:cNvSpPr/>
            <p:nvPr/>
          </p:nvSpPr>
          <p:spPr>
            <a:xfrm>
              <a:off x="5718201" y="4318462"/>
              <a:ext cx="149178" cy="152305"/>
            </a:xfrm>
            <a:custGeom>
              <a:avLst/>
              <a:gdLst>
                <a:gd name="connsiteX0" fmla="*/ 107096 w 149178"/>
                <a:gd name="connsiteY0" fmla="*/ 100191 h 152305"/>
                <a:gd name="connsiteX1" fmla="*/ 93025 w 149178"/>
                <a:gd name="connsiteY1" fmla="*/ 102471 h 152305"/>
                <a:gd name="connsiteX2" fmla="*/ 70941 w 149178"/>
                <a:gd name="connsiteY2" fmla="*/ 96738 h 152305"/>
                <a:gd name="connsiteX3" fmla="*/ 45470 w 149178"/>
                <a:gd name="connsiteY3" fmla="*/ 59216 h 152305"/>
                <a:gd name="connsiteX4" fmla="*/ 50617 w 149178"/>
                <a:gd name="connsiteY4" fmla="*/ 29771 h 152305"/>
                <a:gd name="connsiteX5" fmla="*/ 51985 w 149178"/>
                <a:gd name="connsiteY5" fmla="*/ 20846 h 152305"/>
                <a:gd name="connsiteX6" fmla="*/ 29510 w 149178"/>
                <a:gd name="connsiteY6" fmla="*/ 0 h 152305"/>
                <a:gd name="connsiteX7" fmla="*/ 26839 w 149178"/>
                <a:gd name="connsiteY7" fmla="*/ 0 h 152305"/>
                <a:gd name="connsiteX8" fmla="*/ 18305 w 149178"/>
                <a:gd name="connsiteY8" fmla="*/ 3518 h 152305"/>
                <a:gd name="connsiteX9" fmla="*/ 3518 w 149178"/>
                <a:gd name="connsiteY9" fmla="*/ 18305 h 152305"/>
                <a:gd name="connsiteX10" fmla="*/ 0 w 149178"/>
                <a:gd name="connsiteY10" fmla="*/ 26839 h 152305"/>
                <a:gd name="connsiteX11" fmla="*/ 0 w 149178"/>
                <a:gd name="connsiteY11" fmla="*/ 91006 h 152305"/>
                <a:gd name="connsiteX12" fmla="*/ 3518 w 149178"/>
                <a:gd name="connsiteY12" fmla="*/ 99539 h 152305"/>
                <a:gd name="connsiteX13" fmla="*/ 52766 w 149178"/>
                <a:gd name="connsiteY13" fmla="*/ 148788 h 152305"/>
                <a:gd name="connsiteX14" fmla="*/ 61300 w 149178"/>
                <a:gd name="connsiteY14" fmla="*/ 152306 h 152305"/>
                <a:gd name="connsiteX15" fmla="*/ 117258 w 149178"/>
                <a:gd name="connsiteY15" fmla="*/ 152306 h 152305"/>
                <a:gd name="connsiteX16" fmla="*/ 125792 w 149178"/>
                <a:gd name="connsiteY16" fmla="*/ 148788 h 152305"/>
                <a:gd name="connsiteX17" fmla="*/ 145661 w 149178"/>
                <a:gd name="connsiteY17" fmla="*/ 128919 h 152305"/>
                <a:gd name="connsiteX18" fmla="*/ 149179 w 149178"/>
                <a:gd name="connsiteY18" fmla="*/ 120385 h 152305"/>
                <a:gd name="connsiteX19" fmla="*/ 149179 w 149178"/>
                <a:gd name="connsiteY19" fmla="*/ 102471 h 152305"/>
                <a:gd name="connsiteX20" fmla="*/ 141427 w 149178"/>
                <a:gd name="connsiteY20" fmla="*/ 91201 h 152305"/>
                <a:gd name="connsiteX21" fmla="*/ 119343 w 149178"/>
                <a:gd name="connsiteY21" fmla="*/ 94067 h 152305"/>
                <a:gd name="connsiteX22" fmla="*/ 107096 w 149178"/>
                <a:gd name="connsiteY22" fmla="*/ 100191 h 15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9178" h="152305">
                  <a:moveTo>
                    <a:pt x="107096" y="100191"/>
                  </a:moveTo>
                  <a:cubicBezTo>
                    <a:pt x="102536" y="101689"/>
                    <a:pt x="97780" y="102471"/>
                    <a:pt x="93025" y="102471"/>
                  </a:cubicBezTo>
                  <a:cubicBezTo>
                    <a:pt x="85338" y="102471"/>
                    <a:pt x="77716" y="100517"/>
                    <a:pt x="70941" y="96738"/>
                  </a:cubicBezTo>
                  <a:cubicBezTo>
                    <a:pt x="57066" y="88986"/>
                    <a:pt x="47555" y="74980"/>
                    <a:pt x="45470" y="59216"/>
                  </a:cubicBezTo>
                  <a:cubicBezTo>
                    <a:pt x="44167" y="49183"/>
                    <a:pt x="45731" y="39151"/>
                    <a:pt x="50617" y="29771"/>
                  </a:cubicBezTo>
                  <a:cubicBezTo>
                    <a:pt x="51919" y="27230"/>
                    <a:pt x="52245" y="24103"/>
                    <a:pt x="51985" y="20846"/>
                  </a:cubicBezTo>
                  <a:cubicBezTo>
                    <a:pt x="51073" y="9055"/>
                    <a:pt x="41301" y="0"/>
                    <a:pt x="29510" y="0"/>
                  </a:cubicBezTo>
                  <a:cubicBezTo>
                    <a:pt x="28533" y="0"/>
                    <a:pt x="27621" y="0"/>
                    <a:pt x="26839" y="0"/>
                  </a:cubicBezTo>
                  <a:cubicBezTo>
                    <a:pt x="23647" y="0"/>
                    <a:pt x="20585" y="1238"/>
                    <a:pt x="18305" y="3518"/>
                  </a:cubicBezTo>
                  <a:lnTo>
                    <a:pt x="3518" y="18305"/>
                  </a:lnTo>
                  <a:cubicBezTo>
                    <a:pt x="1238" y="20585"/>
                    <a:pt x="0" y="23647"/>
                    <a:pt x="0" y="26839"/>
                  </a:cubicBezTo>
                  <a:lnTo>
                    <a:pt x="0" y="91006"/>
                  </a:lnTo>
                  <a:cubicBezTo>
                    <a:pt x="0" y="94198"/>
                    <a:pt x="1238" y="97259"/>
                    <a:pt x="3518" y="99539"/>
                  </a:cubicBezTo>
                  <a:lnTo>
                    <a:pt x="52766" y="148788"/>
                  </a:lnTo>
                  <a:cubicBezTo>
                    <a:pt x="55046" y="151068"/>
                    <a:pt x="58108" y="152306"/>
                    <a:pt x="61300" y="152306"/>
                  </a:cubicBezTo>
                  <a:lnTo>
                    <a:pt x="117258" y="152306"/>
                  </a:lnTo>
                  <a:cubicBezTo>
                    <a:pt x="120450" y="152306"/>
                    <a:pt x="123512" y="151068"/>
                    <a:pt x="125792" y="148788"/>
                  </a:cubicBezTo>
                  <a:lnTo>
                    <a:pt x="145661" y="128919"/>
                  </a:lnTo>
                  <a:cubicBezTo>
                    <a:pt x="147941" y="126639"/>
                    <a:pt x="149179" y="123577"/>
                    <a:pt x="149179" y="120385"/>
                  </a:cubicBezTo>
                  <a:lnTo>
                    <a:pt x="149179" y="102471"/>
                  </a:lnTo>
                  <a:cubicBezTo>
                    <a:pt x="149179" y="97455"/>
                    <a:pt x="146117" y="92960"/>
                    <a:pt x="141427" y="91201"/>
                  </a:cubicBezTo>
                  <a:cubicBezTo>
                    <a:pt x="133935" y="88335"/>
                    <a:pt x="125727" y="89572"/>
                    <a:pt x="119343" y="94067"/>
                  </a:cubicBezTo>
                  <a:cubicBezTo>
                    <a:pt x="115565" y="96673"/>
                    <a:pt x="111461" y="98758"/>
                    <a:pt x="107096" y="100191"/>
                  </a:cubicBezTo>
                  <a:close/>
                </a:path>
              </a:pathLst>
            </a:custGeom>
            <a:grpFill/>
            <a:ln w="6461" cap="flat">
              <a:noFill/>
              <a:prstDash val="solid"/>
              <a:miter/>
            </a:ln>
          </p:spPr>
          <p:txBody>
            <a:bodyPr rtlCol="0" anchor="ctr"/>
            <a:lstStyle/>
            <a:p>
              <a:endParaRPr lang="zh-TW" altLang="en-US" sz="1800">
                <a:latin typeface="Arial" panose="020B0604020202020204" pitchFamily="34" charset="0"/>
                <a:ea typeface="微軟正黑體" panose="020B0604030504040204" pitchFamily="34" charset="-120"/>
                <a:cs typeface="Arial" panose="020B0604020202020204" pitchFamily="34" charset="0"/>
              </a:endParaRPr>
            </a:p>
          </p:txBody>
        </p:sp>
        <p:sp>
          <p:nvSpPr>
            <p:cNvPr id="123" name="手繪多邊形: 圖案 122">
              <a:extLst>
                <a:ext uri="{FF2B5EF4-FFF2-40B4-BE49-F238E27FC236}">
                  <a16:creationId xmlns:a16="http://schemas.microsoft.com/office/drawing/2014/main" id="{66C036A8-25FB-4AA5-B046-35C298809FC3}"/>
                </a:ext>
              </a:extLst>
            </p:cNvPr>
            <p:cNvSpPr/>
            <p:nvPr/>
          </p:nvSpPr>
          <p:spPr>
            <a:xfrm>
              <a:off x="5840020" y="4152867"/>
              <a:ext cx="36871" cy="36871"/>
            </a:xfrm>
            <a:custGeom>
              <a:avLst/>
              <a:gdLst>
                <a:gd name="connsiteX0" fmla="*/ 18436 w 36871"/>
                <a:gd name="connsiteY0" fmla="*/ 0 h 36871"/>
                <a:gd name="connsiteX1" fmla="*/ 0 w 36871"/>
                <a:gd name="connsiteY1" fmla="*/ 18436 h 36871"/>
                <a:gd name="connsiteX2" fmla="*/ 18436 w 36871"/>
                <a:gd name="connsiteY2" fmla="*/ 36871 h 36871"/>
                <a:gd name="connsiteX3" fmla="*/ 36871 w 36871"/>
                <a:gd name="connsiteY3" fmla="*/ 18436 h 36871"/>
                <a:gd name="connsiteX4" fmla="*/ 18436 w 36871"/>
                <a:gd name="connsiteY4" fmla="*/ 0 h 36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71" h="36871">
                  <a:moveTo>
                    <a:pt x="18436" y="0"/>
                  </a:moveTo>
                  <a:cubicBezTo>
                    <a:pt x="8273" y="0"/>
                    <a:pt x="0" y="8273"/>
                    <a:pt x="0" y="18436"/>
                  </a:cubicBezTo>
                  <a:cubicBezTo>
                    <a:pt x="0" y="28598"/>
                    <a:pt x="8273" y="36871"/>
                    <a:pt x="18436" y="36871"/>
                  </a:cubicBezTo>
                  <a:cubicBezTo>
                    <a:pt x="28598" y="36871"/>
                    <a:pt x="36871" y="28598"/>
                    <a:pt x="36871" y="18436"/>
                  </a:cubicBezTo>
                  <a:cubicBezTo>
                    <a:pt x="36871" y="8273"/>
                    <a:pt x="28598" y="0"/>
                    <a:pt x="18436" y="0"/>
                  </a:cubicBezTo>
                  <a:close/>
                </a:path>
              </a:pathLst>
            </a:custGeom>
            <a:grpFill/>
            <a:ln w="6461" cap="flat">
              <a:noFill/>
              <a:prstDash val="solid"/>
              <a:miter/>
            </a:ln>
          </p:spPr>
          <p:txBody>
            <a:bodyPr rtlCol="0" anchor="ctr"/>
            <a:lstStyle/>
            <a:p>
              <a:endParaRPr lang="zh-TW" altLang="en-US" sz="1800">
                <a:latin typeface="Arial" panose="020B0604020202020204" pitchFamily="34" charset="0"/>
                <a:ea typeface="微軟正黑體" panose="020B0604030504040204" pitchFamily="34" charset="-120"/>
                <a:cs typeface="Arial" panose="020B0604020202020204" pitchFamily="34" charset="0"/>
              </a:endParaRPr>
            </a:p>
          </p:txBody>
        </p:sp>
        <p:sp>
          <p:nvSpPr>
            <p:cNvPr id="124" name="手繪多邊形: 圖案 123">
              <a:extLst>
                <a:ext uri="{FF2B5EF4-FFF2-40B4-BE49-F238E27FC236}">
                  <a16:creationId xmlns:a16="http://schemas.microsoft.com/office/drawing/2014/main" id="{1BDE4CE2-97AD-4C47-BC14-F22F9FBDCEA8}"/>
                </a:ext>
              </a:extLst>
            </p:cNvPr>
            <p:cNvSpPr/>
            <p:nvPr/>
          </p:nvSpPr>
          <p:spPr>
            <a:xfrm>
              <a:off x="5782940" y="4254947"/>
              <a:ext cx="110153" cy="146247"/>
            </a:xfrm>
            <a:custGeom>
              <a:avLst/>
              <a:gdLst>
                <a:gd name="connsiteX0" fmla="*/ 15779 w 110153"/>
                <a:gd name="connsiteY0" fmla="*/ 142990 h 146247"/>
                <a:gd name="connsiteX1" fmla="*/ 28221 w 110153"/>
                <a:gd name="connsiteY1" fmla="*/ 146247 h 146247"/>
                <a:gd name="connsiteX2" fmla="*/ 36169 w 110153"/>
                <a:gd name="connsiteY2" fmla="*/ 145010 h 146247"/>
                <a:gd name="connsiteX3" fmla="*/ 51477 w 110153"/>
                <a:gd name="connsiteY3" fmla="*/ 131395 h 146247"/>
                <a:gd name="connsiteX4" fmla="*/ 109911 w 110153"/>
                <a:gd name="connsiteY4" fmla="*/ 3909 h 146247"/>
                <a:gd name="connsiteX5" fmla="*/ 108999 w 110153"/>
                <a:gd name="connsiteY5" fmla="*/ 521 h 146247"/>
                <a:gd name="connsiteX6" fmla="*/ 107436 w 110153"/>
                <a:gd name="connsiteY6" fmla="*/ 0 h 146247"/>
                <a:gd name="connsiteX7" fmla="*/ 105546 w 110153"/>
                <a:gd name="connsiteY7" fmla="*/ 782 h 146247"/>
                <a:gd name="connsiteX8" fmla="*/ 9329 w 110153"/>
                <a:gd name="connsiteY8" fmla="*/ 94067 h 146247"/>
                <a:gd name="connsiteX9" fmla="*/ 274 w 110153"/>
                <a:gd name="connsiteY9" fmla="*/ 120125 h 146247"/>
                <a:gd name="connsiteX10" fmla="*/ 15779 w 110153"/>
                <a:gd name="connsiteY10" fmla="*/ 142990 h 14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53" h="146247">
                  <a:moveTo>
                    <a:pt x="15779" y="142990"/>
                  </a:moveTo>
                  <a:cubicBezTo>
                    <a:pt x="19622" y="145140"/>
                    <a:pt x="23922" y="146247"/>
                    <a:pt x="28221" y="146247"/>
                  </a:cubicBezTo>
                  <a:cubicBezTo>
                    <a:pt x="30892" y="146247"/>
                    <a:pt x="33563" y="145856"/>
                    <a:pt x="36169" y="145010"/>
                  </a:cubicBezTo>
                  <a:cubicBezTo>
                    <a:pt x="42944" y="142795"/>
                    <a:pt x="48481" y="137844"/>
                    <a:pt x="51477" y="131395"/>
                  </a:cubicBezTo>
                  <a:lnTo>
                    <a:pt x="109911" y="3909"/>
                  </a:lnTo>
                  <a:cubicBezTo>
                    <a:pt x="110432" y="2736"/>
                    <a:pt x="110107" y="1303"/>
                    <a:pt x="108999" y="521"/>
                  </a:cubicBezTo>
                  <a:cubicBezTo>
                    <a:pt x="108543" y="195"/>
                    <a:pt x="107957" y="0"/>
                    <a:pt x="107436" y="0"/>
                  </a:cubicBezTo>
                  <a:cubicBezTo>
                    <a:pt x="106719" y="0"/>
                    <a:pt x="106068" y="261"/>
                    <a:pt x="105546" y="782"/>
                  </a:cubicBezTo>
                  <a:lnTo>
                    <a:pt x="9329" y="94067"/>
                  </a:lnTo>
                  <a:cubicBezTo>
                    <a:pt x="2359" y="100842"/>
                    <a:pt x="-1028" y="110484"/>
                    <a:pt x="274" y="120125"/>
                  </a:cubicBezTo>
                  <a:cubicBezTo>
                    <a:pt x="1577" y="129766"/>
                    <a:pt x="7310" y="138235"/>
                    <a:pt x="15779" y="142990"/>
                  </a:cubicBezTo>
                  <a:close/>
                </a:path>
              </a:pathLst>
            </a:custGeom>
            <a:grpFill/>
            <a:ln w="6461" cap="flat">
              <a:noFill/>
              <a:prstDash val="solid"/>
              <a:miter/>
            </a:ln>
          </p:spPr>
          <p:txBody>
            <a:bodyPr rtlCol="0" anchor="ctr"/>
            <a:lstStyle/>
            <a:p>
              <a:endParaRPr lang="zh-TW" altLang="en-US" sz="1800">
                <a:latin typeface="Arial" panose="020B0604020202020204" pitchFamily="34" charset="0"/>
                <a:ea typeface="微軟正黑體" panose="020B0604030504040204" pitchFamily="34" charset="-120"/>
                <a:cs typeface="Arial" panose="020B0604020202020204" pitchFamily="34" charset="0"/>
              </a:endParaRPr>
            </a:p>
          </p:txBody>
        </p:sp>
      </p:grpSp>
      <p:sp>
        <p:nvSpPr>
          <p:cNvPr id="125" name="橢圓 124">
            <a:extLst>
              <a:ext uri="{FF2B5EF4-FFF2-40B4-BE49-F238E27FC236}">
                <a16:creationId xmlns:a16="http://schemas.microsoft.com/office/drawing/2014/main" id="{89AA1B4E-F865-47AF-AEC1-349FD65A36C9}"/>
              </a:ext>
            </a:extLst>
          </p:cNvPr>
          <p:cNvSpPr/>
          <p:nvPr/>
        </p:nvSpPr>
        <p:spPr>
          <a:xfrm>
            <a:off x="5529290" y="4171794"/>
            <a:ext cx="631402" cy="631402"/>
          </a:xfrm>
          <a:prstGeom prst="ellipse">
            <a:avLst/>
          </a:prstGeom>
          <a:gradFill>
            <a:gsLst>
              <a:gs pos="0">
                <a:schemeClr val="accent1">
                  <a:lumMod val="50000"/>
                </a:schemeClr>
              </a:gs>
              <a:gs pos="100000">
                <a:srgbClr val="1FACF3"/>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ea typeface="微軟正黑體" panose="020B0604030504040204" pitchFamily="34" charset="-120"/>
              <a:cs typeface="Arial" panose="020B0604020202020204" pitchFamily="34" charset="0"/>
            </a:endParaRPr>
          </a:p>
        </p:txBody>
      </p:sp>
      <p:grpSp>
        <p:nvGrpSpPr>
          <p:cNvPr id="126" name="圖形 107">
            <a:extLst>
              <a:ext uri="{FF2B5EF4-FFF2-40B4-BE49-F238E27FC236}">
                <a16:creationId xmlns:a16="http://schemas.microsoft.com/office/drawing/2014/main" id="{5D5790E6-8F63-4B35-AD5E-A48F888313DF}"/>
              </a:ext>
            </a:extLst>
          </p:cNvPr>
          <p:cNvGrpSpPr/>
          <p:nvPr/>
        </p:nvGrpSpPr>
        <p:grpSpPr>
          <a:xfrm>
            <a:off x="5660532" y="4343652"/>
            <a:ext cx="380001" cy="320066"/>
            <a:chOff x="5683805" y="5518573"/>
            <a:chExt cx="371586" cy="312979"/>
          </a:xfrm>
          <a:solidFill>
            <a:schemeClr val="bg1"/>
          </a:solidFill>
        </p:grpSpPr>
        <p:sp>
          <p:nvSpPr>
            <p:cNvPr id="127" name="手繪多邊形: 圖案 126">
              <a:extLst>
                <a:ext uri="{FF2B5EF4-FFF2-40B4-BE49-F238E27FC236}">
                  <a16:creationId xmlns:a16="http://schemas.microsoft.com/office/drawing/2014/main" id="{7EC99E53-E092-4E08-BBA2-DC5FDB67C893}"/>
                </a:ext>
              </a:extLst>
            </p:cNvPr>
            <p:cNvSpPr/>
            <p:nvPr/>
          </p:nvSpPr>
          <p:spPr>
            <a:xfrm>
              <a:off x="5688578" y="5618924"/>
              <a:ext cx="315913" cy="121737"/>
            </a:xfrm>
            <a:custGeom>
              <a:avLst/>
              <a:gdLst>
                <a:gd name="connsiteX0" fmla="*/ 147208 w 315913"/>
                <a:gd name="connsiteY0" fmla="*/ 118366 h 121737"/>
                <a:gd name="connsiteX1" fmla="*/ 9169 w 315913"/>
                <a:gd name="connsiteY1" fmla="*/ 20325 h 121737"/>
                <a:gd name="connsiteX2" fmla="*/ 9234 w 315913"/>
                <a:gd name="connsiteY2" fmla="*/ 0 h 121737"/>
                <a:gd name="connsiteX3" fmla="*/ 306679 w 315913"/>
                <a:gd name="connsiteY3" fmla="*/ 0 h 121737"/>
                <a:gd name="connsiteX4" fmla="*/ 306745 w 315913"/>
                <a:gd name="connsiteY4" fmla="*/ 20325 h 121737"/>
                <a:gd name="connsiteX5" fmla="*/ 168705 w 315913"/>
                <a:gd name="connsiteY5" fmla="*/ 118366 h 121737"/>
                <a:gd name="connsiteX6" fmla="*/ 147208 w 315913"/>
                <a:gd name="connsiteY6" fmla="*/ 118366 h 121737"/>
                <a:gd name="connsiteX7" fmla="*/ 147208 w 315913"/>
                <a:gd name="connsiteY7" fmla="*/ 118366 h 121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913" h="121737">
                  <a:moveTo>
                    <a:pt x="147208" y="118366"/>
                  </a:moveTo>
                  <a:lnTo>
                    <a:pt x="9169" y="20325"/>
                  </a:lnTo>
                  <a:cubicBezTo>
                    <a:pt x="179" y="13941"/>
                    <a:pt x="-5945" y="0"/>
                    <a:pt x="9234" y="0"/>
                  </a:cubicBezTo>
                  <a:lnTo>
                    <a:pt x="306679" y="0"/>
                  </a:lnTo>
                  <a:cubicBezTo>
                    <a:pt x="321858" y="0"/>
                    <a:pt x="315734" y="13941"/>
                    <a:pt x="306745" y="20325"/>
                  </a:cubicBezTo>
                  <a:lnTo>
                    <a:pt x="168705" y="118366"/>
                  </a:lnTo>
                  <a:cubicBezTo>
                    <a:pt x="162386" y="122861"/>
                    <a:pt x="153462" y="122861"/>
                    <a:pt x="147208" y="118366"/>
                  </a:cubicBezTo>
                  <a:lnTo>
                    <a:pt x="147208" y="118366"/>
                  </a:lnTo>
                  <a:close/>
                </a:path>
              </a:pathLst>
            </a:custGeom>
            <a:grpFill/>
            <a:ln w="6461" cap="flat">
              <a:noFill/>
              <a:prstDash val="solid"/>
              <a:miter/>
            </a:ln>
          </p:spPr>
          <p:txBody>
            <a:bodyPr rtlCol="0" anchor="ctr"/>
            <a:lstStyle/>
            <a:p>
              <a:endParaRPr lang="zh-TW" altLang="en-US" sz="1800">
                <a:latin typeface="Arial" panose="020B0604020202020204" pitchFamily="34" charset="0"/>
                <a:ea typeface="微軟正黑體" panose="020B0604030504040204" pitchFamily="34" charset="-120"/>
                <a:cs typeface="Arial" panose="020B0604020202020204" pitchFamily="34" charset="0"/>
              </a:endParaRPr>
            </a:p>
          </p:txBody>
        </p:sp>
        <p:sp>
          <p:nvSpPr>
            <p:cNvPr id="128" name="手繪多邊形: 圖案 127">
              <a:extLst>
                <a:ext uri="{FF2B5EF4-FFF2-40B4-BE49-F238E27FC236}">
                  <a16:creationId xmlns:a16="http://schemas.microsoft.com/office/drawing/2014/main" id="{83FE204B-EB18-4F27-A7F4-69D94CE00A4F}"/>
                </a:ext>
              </a:extLst>
            </p:cNvPr>
            <p:cNvSpPr/>
            <p:nvPr/>
          </p:nvSpPr>
          <p:spPr>
            <a:xfrm>
              <a:off x="5693920" y="5741260"/>
              <a:ext cx="305167" cy="90292"/>
            </a:xfrm>
            <a:custGeom>
              <a:avLst/>
              <a:gdLst>
                <a:gd name="connsiteX0" fmla="*/ 297558 w 305167"/>
                <a:gd name="connsiteY0" fmla="*/ 90292 h 90292"/>
                <a:gd name="connsiteX1" fmla="*/ 299057 w 305167"/>
                <a:gd name="connsiteY1" fmla="*/ 73876 h 90292"/>
                <a:gd name="connsiteX2" fmla="*/ 201081 w 305167"/>
                <a:gd name="connsiteY2" fmla="*/ 6192 h 90292"/>
                <a:gd name="connsiteX3" fmla="*/ 186489 w 305167"/>
                <a:gd name="connsiteY3" fmla="*/ 133 h 90292"/>
                <a:gd name="connsiteX4" fmla="*/ 167792 w 305167"/>
                <a:gd name="connsiteY4" fmla="*/ 13488 h 90292"/>
                <a:gd name="connsiteX5" fmla="*/ 152549 w 305167"/>
                <a:gd name="connsiteY5" fmla="*/ 17917 h 90292"/>
                <a:gd name="connsiteX6" fmla="*/ 137305 w 305167"/>
                <a:gd name="connsiteY6" fmla="*/ 13488 h 90292"/>
                <a:gd name="connsiteX7" fmla="*/ 118609 w 305167"/>
                <a:gd name="connsiteY7" fmla="*/ 133 h 90292"/>
                <a:gd name="connsiteX8" fmla="*/ 104017 w 305167"/>
                <a:gd name="connsiteY8" fmla="*/ 6192 h 90292"/>
                <a:gd name="connsiteX9" fmla="*/ 6041 w 305167"/>
                <a:gd name="connsiteY9" fmla="*/ 73876 h 90292"/>
                <a:gd name="connsiteX10" fmla="*/ 6497 w 305167"/>
                <a:gd name="connsiteY10" fmla="*/ 89575 h 90292"/>
                <a:gd name="connsiteX11" fmla="*/ 297558 w 305167"/>
                <a:gd name="connsiteY11" fmla="*/ 90292 h 90292"/>
                <a:gd name="connsiteX12" fmla="*/ 297558 w 305167"/>
                <a:gd name="connsiteY12" fmla="*/ 90292 h 9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167" h="90292">
                  <a:moveTo>
                    <a:pt x="297558" y="90292"/>
                  </a:moveTo>
                  <a:cubicBezTo>
                    <a:pt x="304659" y="85276"/>
                    <a:pt x="309675" y="81498"/>
                    <a:pt x="299057" y="73876"/>
                  </a:cubicBezTo>
                  <a:lnTo>
                    <a:pt x="201081" y="6192"/>
                  </a:lnTo>
                  <a:cubicBezTo>
                    <a:pt x="194175" y="1175"/>
                    <a:pt x="190137" y="-453"/>
                    <a:pt x="186489" y="133"/>
                  </a:cubicBezTo>
                  <a:cubicBezTo>
                    <a:pt x="181733" y="1827"/>
                    <a:pt x="177173" y="7104"/>
                    <a:pt x="167792" y="13488"/>
                  </a:cubicBezTo>
                  <a:cubicBezTo>
                    <a:pt x="163037" y="16745"/>
                    <a:pt x="157760" y="18178"/>
                    <a:pt x="152549" y="17917"/>
                  </a:cubicBezTo>
                  <a:cubicBezTo>
                    <a:pt x="147337" y="18113"/>
                    <a:pt x="142061" y="16680"/>
                    <a:pt x="137305" y="13488"/>
                  </a:cubicBezTo>
                  <a:cubicBezTo>
                    <a:pt x="127859" y="7104"/>
                    <a:pt x="123364" y="1827"/>
                    <a:pt x="118609" y="133"/>
                  </a:cubicBezTo>
                  <a:cubicBezTo>
                    <a:pt x="114961" y="-518"/>
                    <a:pt x="110987" y="1175"/>
                    <a:pt x="104017" y="6192"/>
                  </a:cubicBezTo>
                  <a:lnTo>
                    <a:pt x="6041" y="73876"/>
                  </a:lnTo>
                  <a:cubicBezTo>
                    <a:pt x="-3470" y="80781"/>
                    <a:pt x="-539" y="84624"/>
                    <a:pt x="6497" y="89575"/>
                  </a:cubicBezTo>
                  <a:lnTo>
                    <a:pt x="297558" y="90292"/>
                  </a:lnTo>
                  <a:lnTo>
                    <a:pt x="297558" y="90292"/>
                  </a:lnTo>
                  <a:close/>
                </a:path>
              </a:pathLst>
            </a:custGeom>
            <a:grpFill/>
            <a:ln w="6461" cap="flat">
              <a:noFill/>
              <a:prstDash val="solid"/>
              <a:miter/>
            </a:ln>
          </p:spPr>
          <p:txBody>
            <a:bodyPr rtlCol="0" anchor="ctr"/>
            <a:lstStyle/>
            <a:p>
              <a:endParaRPr lang="zh-TW" altLang="en-US" sz="1800">
                <a:latin typeface="Arial" panose="020B0604020202020204" pitchFamily="34" charset="0"/>
                <a:ea typeface="微軟正黑體" panose="020B0604030504040204" pitchFamily="34" charset="-120"/>
                <a:cs typeface="Arial" panose="020B0604020202020204" pitchFamily="34" charset="0"/>
              </a:endParaRPr>
            </a:p>
          </p:txBody>
        </p:sp>
        <p:sp>
          <p:nvSpPr>
            <p:cNvPr id="129" name="手繪多邊形: 圖案 128">
              <a:extLst>
                <a:ext uri="{FF2B5EF4-FFF2-40B4-BE49-F238E27FC236}">
                  <a16:creationId xmlns:a16="http://schemas.microsoft.com/office/drawing/2014/main" id="{A02E207A-518D-4441-A0C4-F96B73D4939B}"/>
                </a:ext>
              </a:extLst>
            </p:cNvPr>
            <p:cNvSpPr/>
            <p:nvPr/>
          </p:nvSpPr>
          <p:spPr>
            <a:xfrm>
              <a:off x="5683805" y="5652330"/>
              <a:ext cx="114245" cy="150998"/>
            </a:xfrm>
            <a:custGeom>
              <a:avLst/>
              <a:gdLst>
                <a:gd name="connsiteX0" fmla="*/ 111070 w 114245"/>
                <a:gd name="connsiteY0" fmla="*/ 71279 h 150998"/>
                <a:gd name="connsiteX1" fmla="*/ 111070 w 114245"/>
                <a:gd name="connsiteY1" fmla="*/ 82028 h 150998"/>
                <a:gd name="connsiteX2" fmla="*/ 13615 w 114245"/>
                <a:gd name="connsiteY2" fmla="*/ 148344 h 150998"/>
                <a:gd name="connsiteX3" fmla="*/ 0 w 114245"/>
                <a:gd name="connsiteY3" fmla="*/ 145152 h 150998"/>
                <a:gd name="connsiteX4" fmla="*/ 0 w 114245"/>
                <a:gd name="connsiteY4" fmla="*/ 5614 h 150998"/>
                <a:gd name="connsiteX5" fmla="*/ 13615 w 114245"/>
                <a:gd name="connsiteY5" fmla="*/ 2943 h 150998"/>
                <a:gd name="connsiteX6" fmla="*/ 111070 w 114245"/>
                <a:gd name="connsiteY6" fmla="*/ 71279 h 150998"/>
                <a:gd name="connsiteX7" fmla="*/ 111070 w 114245"/>
                <a:gd name="connsiteY7" fmla="*/ 71279 h 1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245" h="150998">
                  <a:moveTo>
                    <a:pt x="111070" y="71279"/>
                  </a:moveTo>
                  <a:cubicBezTo>
                    <a:pt x="115304" y="74276"/>
                    <a:pt x="115304" y="79031"/>
                    <a:pt x="111070" y="82028"/>
                  </a:cubicBezTo>
                  <a:lnTo>
                    <a:pt x="13615" y="148344"/>
                  </a:lnTo>
                  <a:cubicBezTo>
                    <a:pt x="6514" y="153165"/>
                    <a:pt x="0" y="151015"/>
                    <a:pt x="0" y="145152"/>
                  </a:cubicBezTo>
                  <a:lnTo>
                    <a:pt x="0" y="5614"/>
                  </a:lnTo>
                  <a:cubicBezTo>
                    <a:pt x="0" y="-249"/>
                    <a:pt x="7101" y="-2138"/>
                    <a:pt x="13615" y="2943"/>
                  </a:cubicBezTo>
                  <a:lnTo>
                    <a:pt x="111070" y="71279"/>
                  </a:lnTo>
                  <a:lnTo>
                    <a:pt x="111070" y="71279"/>
                  </a:lnTo>
                  <a:close/>
                </a:path>
              </a:pathLst>
            </a:custGeom>
            <a:grpFill/>
            <a:ln w="6461" cap="flat">
              <a:noFill/>
              <a:prstDash val="solid"/>
              <a:miter/>
            </a:ln>
          </p:spPr>
          <p:txBody>
            <a:bodyPr rtlCol="0" anchor="ctr"/>
            <a:lstStyle/>
            <a:p>
              <a:endParaRPr lang="zh-TW" altLang="en-US" sz="1800">
                <a:latin typeface="Arial" panose="020B0604020202020204" pitchFamily="34" charset="0"/>
                <a:ea typeface="微軟正黑體" panose="020B0604030504040204" pitchFamily="34" charset="-120"/>
                <a:cs typeface="Arial" panose="020B0604020202020204" pitchFamily="34" charset="0"/>
              </a:endParaRPr>
            </a:p>
          </p:txBody>
        </p:sp>
        <p:sp>
          <p:nvSpPr>
            <p:cNvPr id="130" name="手繪多邊形: 圖案 129">
              <a:extLst>
                <a:ext uri="{FF2B5EF4-FFF2-40B4-BE49-F238E27FC236}">
                  <a16:creationId xmlns:a16="http://schemas.microsoft.com/office/drawing/2014/main" id="{577AC6E7-E9C1-492E-B7C4-9CE79EB05484}"/>
                </a:ext>
              </a:extLst>
            </p:cNvPr>
            <p:cNvSpPr/>
            <p:nvPr/>
          </p:nvSpPr>
          <p:spPr>
            <a:xfrm>
              <a:off x="5894952" y="5652330"/>
              <a:ext cx="114245" cy="150998"/>
            </a:xfrm>
            <a:custGeom>
              <a:avLst/>
              <a:gdLst>
                <a:gd name="connsiteX0" fmla="*/ 3176 w 114245"/>
                <a:gd name="connsiteY0" fmla="*/ 71279 h 150998"/>
                <a:gd name="connsiteX1" fmla="*/ 3176 w 114245"/>
                <a:gd name="connsiteY1" fmla="*/ 82028 h 150998"/>
                <a:gd name="connsiteX2" fmla="*/ 100630 w 114245"/>
                <a:gd name="connsiteY2" fmla="*/ 148344 h 150998"/>
                <a:gd name="connsiteX3" fmla="*/ 114246 w 114245"/>
                <a:gd name="connsiteY3" fmla="*/ 145152 h 150998"/>
                <a:gd name="connsiteX4" fmla="*/ 114246 w 114245"/>
                <a:gd name="connsiteY4" fmla="*/ 5614 h 150998"/>
                <a:gd name="connsiteX5" fmla="*/ 100630 w 114245"/>
                <a:gd name="connsiteY5" fmla="*/ 2943 h 150998"/>
                <a:gd name="connsiteX6" fmla="*/ 3176 w 114245"/>
                <a:gd name="connsiteY6" fmla="*/ 71279 h 150998"/>
                <a:gd name="connsiteX7" fmla="*/ 3176 w 114245"/>
                <a:gd name="connsiteY7" fmla="*/ 71279 h 1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245" h="150998">
                  <a:moveTo>
                    <a:pt x="3176" y="71279"/>
                  </a:moveTo>
                  <a:cubicBezTo>
                    <a:pt x="-1059" y="74276"/>
                    <a:pt x="-1059" y="79031"/>
                    <a:pt x="3176" y="82028"/>
                  </a:cubicBezTo>
                  <a:lnTo>
                    <a:pt x="100630" y="148344"/>
                  </a:lnTo>
                  <a:cubicBezTo>
                    <a:pt x="107731" y="153165"/>
                    <a:pt x="114246" y="151015"/>
                    <a:pt x="114246" y="145152"/>
                  </a:cubicBezTo>
                  <a:lnTo>
                    <a:pt x="114246" y="5614"/>
                  </a:lnTo>
                  <a:cubicBezTo>
                    <a:pt x="114246" y="-249"/>
                    <a:pt x="107145" y="-2138"/>
                    <a:pt x="100630" y="2943"/>
                  </a:cubicBezTo>
                  <a:lnTo>
                    <a:pt x="3176" y="71279"/>
                  </a:lnTo>
                  <a:lnTo>
                    <a:pt x="3176" y="71279"/>
                  </a:lnTo>
                  <a:close/>
                </a:path>
              </a:pathLst>
            </a:custGeom>
            <a:grpFill/>
            <a:ln w="6461" cap="flat">
              <a:noFill/>
              <a:prstDash val="solid"/>
              <a:miter/>
            </a:ln>
          </p:spPr>
          <p:txBody>
            <a:bodyPr rtlCol="0" anchor="ctr"/>
            <a:lstStyle/>
            <a:p>
              <a:endParaRPr lang="zh-TW" altLang="en-US" sz="1800">
                <a:latin typeface="Arial" panose="020B0604020202020204" pitchFamily="34" charset="0"/>
                <a:ea typeface="微軟正黑體" panose="020B0604030504040204" pitchFamily="34" charset="-120"/>
                <a:cs typeface="Arial" panose="020B0604020202020204" pitchFamily="34" charset="0"/>
              </a:endParaRPr>
            </a:p>
          </p:txBody>
        </p:sp>
        <p:sp>
          <p:nvSpPr>
            <p:cNvPr id="131" name="手繪多邊形: 圖案 130">
              <a:extLst>
                <a:ext uri="{FF2B5EF4-FFF2-40B4-BE49-F238E27FC236}">
                  <a16:creationId xmlns:a16="http://schemas.microsoft.com/office/drawing/2014/main" id="{A928931C-E0FF-481A-8A8E-110745E44679}"/>
                </a:ext>
              </a:extLst>
            </p:cNvPr>
            <p:cNvSpPr/>
            <p:nvPr/>
          </p:nvSpPr>
          <p:spPr>
            <a:xfrm>
              <a:off x="5742666" y="5518573"/>
              <a:ext cx="312723" cy="85367"/>
            </a:xfrm>
            <a:custGeom>
              <a:avLst/>
              <a:gdLst>
                <a:gd name="connsiteX0" fmla="*/ 75205 w 312723"/>
                <a:gd name="connsiteY0" fmla="*/ 85303 h 85367"/>
                <a:gd name="connsiteX1" fmla="*/ 7130 w 312723"/>
                <a:gd name="connsiteY1" fmla="*/ 20290 h 85367"/>
                <a:gd name="connsiteX2" fmla="*/ 10127 w 312723"/>
                <a:gd name="connsiteY2" fmla="*/ 225 h 85367"/>
                <a:gd name="connsiteX3" fmla="*/ 304445 w 312723"/>
                <a:gd name="connsiteY3" fmla="*/ 43155 h 85367"/>
                <a:gd name="connsiteX4" fmla="*/ 301579 w 312723"/>
                <a:gd name="connsiteY4" fmla="*/ 63284 h 85367"/>
                <a:gd name="connsiteX5" fmla="*/ 258454 w 312723"/>
                <a:gd name="connsiteY5" fmla="*/ 85368 h 85367"/>
                <a:gd name="connsiteX6" fmla="*/ 75205 w 312723"/>
                <a:gd name="connsiteY6" fmla="*/ 85368 h 85367"/>
                <a:gd name="connsiteX7" fmla="*/ 75205 w 312723"/>
                <a:gd name="connsiteY7" fmla="*/ 85303 h 8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723" h="85367">
                  <a:moveTo>
                    <a:pt x="75205" y="85303"/>
                  </a:moveTo>
                  <a:lnTo>
                    <a:pt x="7130" y="20290"/>
                  </a:lnTo>
                  <a:cubicBezTo>
                    <a:pt x="-817" y="12668"/>
                    <a:pt x="-4922" y="-1990"/>
                    <a:pt x="10127" y="225"/>
                  </a:cubicBezTo>
                  <a:lnTo>
                    <a:pt x="304445" y="43155"/>
                  </a:lnTo>
                  <a:cubicBezTo>
                    <a:pt x="319428" y="45370"/>
                    <a:pt x="311351" y="58268"/>
                    <a:pt x="301579" y="63284"/>
                  </a:cubicBezTo>
                  <a:lnTo>
                    <a:pt x="258454" y="85368"/>
                  </a:lnTo>
                  <a:lnTo>
                    <a:pt x="75205" y="85368"/>
                  </a:lnTo>
                  <a:lnTo>
                    <a:pt x="75205" y="85303"/>
                  </a:lnTo>
                  <a:close/>
                </a:path>
              </a:pathLst>
            </a:custGeom>
            <a:grpFill/>
            <a:ln w="6461" cap="flat">
              <a:noFill/>
              <a:prstDash val="solid"/>
              <a:miter/>
            </a:ln>
          </p:spPr>
          <p:txBody>
            <a:bodyPr rtlCol="0" anchor="ctr"/>
            <a:lstStyle/>
            <a:p>
              <a:endParaRPr lang="zh-TW" altLang="en-US" sz="1800">
                <a:latin typeface="Arial" panose="020B0604020202020204" pitchFamily="34" charset="0"/>
                <a:ea typeface="微軟正黑體" panose="020B0604030504040204" pitchFamily="34" charset="-120"/>
                <a:cs typeface="Arial" panose="020B0604020202020204" pitchFamily="34" charset="0"/>
              </a:endParaRPr>
            </a:p>
          </p:txBody>
        </p:sp>
        <p:sp>
          <p:nvSpPr>
            <p:cNvPr id="132" name="手繪多邊形: 圖案 131">
              <a:extLst>
                <a:ext uri="{FF2B5EF4-FFF2-40B4-BE49-F238E27FC236}">
                  <a16:creationId xmlns:a16="http://schemas.microsoft.com/office/drawing/2014/main" id="{442B8C23-1096-4D54-93D5-5DBAE9ECFD45}"/>
                </a:ext>
              </a:extLst>
            </p:cNvPr>
            <p:cNvSpPr/>
            <p:nvPr/>
          </p:nvSpPr>
          <p:spPr>
            <a:xfrm>
              <a:off x="6020663" y="5760481"/>
              <a:ext cx="880" cy="5667"/>
            </a:xfrm>
            <a:custGeom>
              <a:avLst/>
              <a:gdLst>
                <a:gd name="connsiteX0" fmla="*/ 0 w 880"/>
                <a:gd name="connsiteY0" fmla="*/ 5667 h 5667"/>
                <a:gd name="connsiteX1" fmla="*/ 0 w 880"/>
                <a:gd name="connsiteY1" fmla="*/ 0 h 5667"/>
                <a:gd name="connsiteX2" fmla="*/ 0 w 880"/>
                <a:gd name="connsiteY2" fmla="*/ 5667 h 5667"/>
                <a:gd name="connsiteX3" fmla="*/ 0 w 880"/>
                <a:gd name="connsiteY3" fmla="*/ 5667 h 5667"/>
              </a:gdLst>
              <a:ahLst/>
              <a:cxnLst>
                <a:cxn ang="0">
                  <a:pos x="connsiteX0" y="connsiteY0"/>
                </a:cxn>
                <a:cxn ang="0">
                  <a:pos x="connsiteX1" y="connsiteY1"/>
                </a:cxn>
                <a:cxn ang="0">
                  <a:pos x="connsiteX2" y="connsiteY2"/>
                </a:cxn>
                <a:cxn ang="0">
                  <a:pos x="connsiteX3" y="connsiteY3"/>
                </a:cxn>
              </a:cxnLst>
              <a:rect l="l" t="t" r="r" b="b"/>
              <a:pathLst>
                <a:path w="880" h="5667">
                  <a:moveTo>
                    <a:pt x="0" y="5667"/>
                  </a:moveTo>
                  <a:cubicBezTo>
                    <a:pt x="1107" y="4169"/>
                    <a:pt x="1238" y="2345"/>
                    <a:pt x="0" y="0"/>
                  </a:cubicBezTo>
                  <a:lnTo>
                    <a:pt x="0" y="5667"/>
                  </a:lnTo>
                  <a:lnTo>
                    <a:pt x="0" y="5667"/>
                  </a:lnTo>
                  <a:close/>
                </a:path>
              </a:pathLst>
            </a:custGeom>
            <a:grpFill/>
            <a:ln w="6461" cap="flat">
              <a:noFill/>
              <a:prstDash val="solid"/>
              <a:miter/>
            </a:ln>
          </p:spPr>
          <p:txBody>
            <a:bodyPr rtlCol="0" anchor="ctr"/>
            <a:lstStyle/>
            <a:p>
              <a:endParaRPr lang="zh-TW" altLang="en-US" sz="1800">
                <a:latin typeface="Arial" panose="020B0604020202020204" pitchFamily="34" charset="0"/>
                <a:ea typeface="微軟正黑體" panose="020B0604030504040204" pitchFamily="34" charset="-120"/>
                <a:cs typeface="Arial" panose="020B0604020202020204" pitchFamily="34" charset="0"/>
              </a:endParaRPr>
            </a:p>
          </p:txBody>
        </p:sp>
        <p:sp>
          <p:nvSpPr>
            <p:cNvPr id="133" name="手繪多邊形: 圖案 132">
              <a:extLst>
                <a:ext uri="{FF2B5EF4-FFF2-40B4-BE49-F238E27FC236}">
                  <a16:creationId xmlns:a16="http://schemas.microsoft.com/office/drawing/2014/main" id="{8829E31A-DB1A-455A-AAB8-150A50F1AC30}"/>
                </a:ext>
              </a:extLst>
            </p:cNvPr>
            <p:cNvSpPr/>
            <p:nvPr/>
          </p:nvSpPr>
          <p:spPr>
            <a:xfrm>
              <a:off x="5726214" y="5550578"/>
              <a:ext cx="73091" cy="53297"/>
            </a:xfrm>
            <a:custGeom>
              <a:avLst/>
              <a:gdLst>
                <a:gd name="connsiteX0" fmla="*/ 0 w 73091"/>
                <a:gd name="connsiteY0" fmla="*/ 53297 h 53297"/>
                <a:gd name="connsiteX1" fmla="*/ 7101 w 73091"/>
                <a:gd name="connsiteY1" fmla="*/ 4765 h 53297"/>
                <a:gd name="connsiteX2" fmla="*/ 20911 w 73091"/>
                <a:gd name="connsiteY2" fmla="*/ 4114 h 53297"/>
                <a:gd name="connsiteX3" fmla="*/ 73091 w 73091"/>
                <a:gd name="connsiteY3" fmla="*/ 53297 h 53297"/>
                <a:gd name="connsiteX4" fmla="*/ 0 w 73091"/>
                <a:gd name="connsiteY4" fmla="*/ 53297 h 53297"/>
                <a:gd name="connsiteX5" fmla="*/ 0 w 73091"/>
                <a:gd name="connsiteY5" fmla="*/ 53297 h 5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91" h="53297">
                  <a:moveTo>
                    <a:pt x="0" y="53297"/>
                  </a:moveTo>
                  <a:lnTo>
                    <a:pt x="7101" y="4765"/>
                  </a:lnTo>
                  <a:cubicBezTo>
                    <a:pt x="7947" y="-1033"/>
                    <a:pt x="15244" y="-1880"/>
                    <a:pt x="20911" y="4114"/>
                  </a:cubicBezTo>
                  <a:lnTo>
                    <a:pt x="73091" y="53297"/>
                  </a:lnTo>
                  <a:lnTo>
                    <a:pt x="0" y="53297"/>
                  </a:lnTo>
                  <a:lnTo>
                    <a:pt x="0" y="53297"/>
                  </a:lnTo>
                  <a:close/>
                </a:path>
              </a:pathLst>
            </a:custGeom>
            <a:grpFill/>
            <a:ln w="6461" cap="flat">
              <a:noFill/>
              <a:prstDash val="solid"/>
              <a:miter/>
            </a:ln>
          </p:spPr>
          <p:txBody>
            <a:bodyPr rtlCol="0" anchor="ctr"/>
            <a:lstStyle/>
            <a:p>
              <a:endParaRPr lang="zh-TW" altLang="en-US" sz="1800">
                <a:latin typeface="Arial" panose="020B0604020202020204" pitchFamily="34" charset="0"/>
                <a:ea typeface="微軟正黑體" panose="020B0604030504040204" pitchFamily="34" charset="-120"/>
                <a:cs typeface="Arial" panose="020B0604020202020204" pitchFamily="34" charset="0"/>
              </a:endParaRPr>
            </a:p>
          </p:txBody>
        </p:sp>
        <p:sp>
          <p:nvSpPr>
            <p:cNvPr id="134" name="手繪多邊形: 圖案 133">
              <a:extLst>
                <a:ext uri="{FF2B5EF4-FFF2-40B4-BE49-F238E27FC236}">
                  <a16:creationId xmlns:a16="http://schemas.microsoft.com/office/drawing/2014/main" id="{1902DD71-A616-4207-8B32-E854C48EDE45}"/>
                </a:ext>
              </a:extLst>
            </p:cNvPr>
            <p:cNvSpPr/>
            <p:nvPr/>
          </p:nvSpPr>
          <p:spPr>
            <a:xfrm>
              <a:off x="6020598" y="5595866"/>
              <a:ext cx="34793" cy="149529"/>
            </a:xfrm>
            <a:custGeom>
              <a:avLst/>
              <a:gdLst>
                <a:gd name="connsiteX0" fmla="*/ 65 w 34793"/>
                <a:gd name="connsiteY0" fmla="*/ 145137 h 149529"/>
                <a:gd name="connsiteX1" fmla="*/ 651 w 34793"/>
                <a:gd name="connsiteY1" fmla="*/ 145723 h 149529"/>
                <a:gd name="connsiteX2" fmla="*/ 14592 w 34793"/>
                <a:gd name="connsiteY2" fmla="*/ 144551 h 149529"/>
                <a:gd name="connsiteX3" fmla="*/ 34722 w 34793"/>
                <a:gd name="connsiteY3" fmla="*/ 6512 h 149529"/>
                <a:gd name="connsiteX4" fmla="*/ 21628 w 34793"/>
                <a:gd name="connsiteY4" fmla="*/ 1886 h 149529"/>
                <a:gd name="connsiteX5" fmla="*/ 0 w 34793"/>
                <a:gd name="connsiteY5" fmla="*/ 12765 h 149529"/>
                <a:gd name="connsiteX6" fmla="*/ 0 w 34793"/>
                <a:gd name="connsiteY6" fmla="*/ 145137 h 149529"/>
                <a:gd name="connsiteX7" fmla="*/ 65 w 34793"/>
                <a:gd name="connsiteY7" fmla="*/ 145137 h 14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93" h="149529">
                  <a:moveTo>
                    <a:pt x="65" y="145137"/>
                  </a:moveTo>
                  <a:lnTo>
                    <a:pt x="651" y="145723"/>
                  </a:lnTo>
                  <a:cubicBezTo>
                    <a:pt x="6970" y="151521"/>
                    <a:pt x="13745" y="150349"/>
                    <a:pt x="14592" y="144551"/>
                  </a:cubicBezTo>
                  <a:lnTo>
                    <a:pt x="34722" y="6512"/>
                  </a:lnTo>
                  <a:cubicBezTo>
                    <a:pt x="35568" y="714"/>
                    <a:pt x="28793" y="-2153"/>
                    <a:pt x="21628" y="1886"/>
                  </a:cubicBezTo>
                  <a:lnTo>
                    <a:pt x="0" y="12765"/>
                  </a:lnTo>
                  <a:lnTo>
                    <a:pt x="0" y="145137"/>
                  </a:lnTo>
                  <a:lnTo>
                    <a:pt x="65" y="145137"/>
                  </a:lnTo>
                  <a:close/>
                </a:path>
              </a:pathLst>
            </a:custGeom>
            <a:grpFill/>
            <a:ln w="6461" cap="flat">
              <a:noFill/>
              <a:prstDash val="solid"/>
              <a:miter/>
            </a:ln>
          </p:spPr>
          <p:txBody>
            <a:bodyPr rtlCol="0" anchor="ctr"/>
            <a:lstStyle/>
            <a:p>
              <a:endParaRPr lang="zh-TW" altLang="en-US" sz="1800">
                <a:latin typeface="Arial" panose="020B0604020202020204" pitchFamily="34" charset="0"/>
                <a:ea typeface="微軟正黑體" panose="020B0604030504040204" pitchFamily="34" charset="-120"/>
                <a:cs typeface="Arial" panose="020B0604020202020204" pitchFamily="34" charset="0"/>
              </a:endParaRPr>
            </a:p>
          </p:txBody>
        </p:sp>
      </p:grpSp>
      <p:grpSp>
        <p:nvGrpSpPr>
          <p:cNvPr id="135" name="群組 134">
            <a:extLst>
              <a:ext uri="{FF2B5EF4-FFF2-40B4-BE49-F238E27FC236}">
                <a16:creationId xmlns:a16="http://schemas.microsoft.com/office/drawing/2014/main" id="{99CD2D8E-3CF2-4FE9-8FC5-F85A17ABAF9A}"/>
              </a:ext>
            </a:extLst>
          </p:cNvPr>
          <p:cNvGrpSpPr/>
          <p:nvPr/>
        </p:nvGrpSpPr>
        <p:grpSpPr>
          <a:xfrm>
            <a:off x="5336185" y="3343572"/>
            <a:ext cx="954111" cy="525604"/>
            <a:chOff x="5382236" y="3152426"/>
            <a:chExt cx="932985" cy="513965"/>
          </a:xfrm>
          <a:effectLst>
            <a:outerShdw blurRad="50800" dist="38100" dir="2700000" algn="tl" rotWithShape="0">
              <a:prstClr val="black">
                <a:alpha val="40000"/>
              </a:prstClr>
            </a:outerShdw>
          </a:effectLst>
        </p:grpSpPr>
        <p:grpSp>
          <p:nvGrpSpPr>
            <p:cNvPr id="136" name="圖形 106">
              <a:extLst>
                <a:ext uri="{FF2B5EF4-FFF2-40B4-BE49-F238E27FC236}">
                  <a16:creationId xmlns:a16="http://schemas.microsoft.com/office/drawing/2014/main" id="{76544BAA-0990-4237-BD66-BD8C1CFE36AB}"/>
                </a:ext>
              </a:extLst>
            </p:cNvPr>
            <p:cNvGrpSpPr/>
            <p:nvPr/>
          </p:nvGrpSpPr>
          <p:grpSpPr>
            <a:xfrm>
              <a:off x="5382236" y="3398651"/>
              <a:ext cx="366236" cy="267740"/>
              <a:chOff x="9637509" y="2915693"/>
              <a:chExt cx="366236" cy="267740"/>
            </a:xfrm>
            <a:solidFill>
              <a:schemeClr val="accent1"/>
            </a:solidFill>
          </p:grpSpPr>
          <p:sp>
            <p:nvSpPr>
              <p:cNvPr id="151" name="手繪多邊形: 圖案 150">
                <a:extLst>
                  <a:ext uri="{FF2B5EF4-FFF2-40B4-BE49-F238E27FC236}">
                    <a16:creationId xmlns:a16="http://schemas.microsoft.com/office/drawing/2014/main" id="{FE9E76D6-78F3-49FB-82C0-06BCA46B400B}"/>
                  </a:ext>
                </a:extLst>
              </p:cNvPr>
              <p:cNvSpPr/>
              <p:nvPr/>
            </p:nvSpPr>
            <p:spPr>
              <a:xfrm>
                <a:off x="9637509" y="2915693"/>
                <a:ext cx="327932" cy="267674"/>
              </a:xfrm>
              <a:custGeom>
                <a:avLst/>
                <a:gdLst>
                  <a:gd name="connsiteX0" fmla="*/ 327933 w 327932"/>
                  <a:gd name="connsiteY0" fmla="*/ 34722 h 267674"/>
                  <a:gd name="connsiteX1" fmla="*/ 327933 w 327932"/>
                  <a:gd name="connsiteY1" fmla="*/ 267675 h 267674"/>
                  <a:gd name="connsiteX2" fmla="*/ 19152 w 327932"/>
                  <a:gd name="connsiteY2" fmla="*/ 267675 h 267674"/>
                  <a:gd name="connsiteX3" fmla="*/ 0 w 327932"/>
                  <a:gd name="connsiteY3" fmla="*/ 248523 h 267674"/>
                  <a:gd name="connsiteX4" fmla="*/ 0 w 327932"/>
                  <a:gd name="connsiteY4" fmla="*/ 34656 h 267674"/>
                  <a:gd name="connsiteX5" fmla="*/ 2541 w 327932"/>
                  <a:gd name="connsiteY5" fmla="*/ 28533 h 267674"/>
                  <a:gd name="connsiteX6" fmla="*/ 8664 w 327932"/>
                  <a:gd name="connsiteY6" fmla="*/ 25992 h 267674"/>
                  <a:gd name="connsiteX7" fmla="*/ 13029 w 327932"/>
                  <a:gd name="connsiteY7" fmla="*/ 25992 h 267674"/>
                  <a:gd name="connsiteX8" fmla="*/ 13029 w 327932"/>
                  <a:gd name="connsiteY8" fmla="*/ 8664 h 267674"/>
                  <a:gd name="connsiteX9" fmla="*/ 15569 w 327932"/>
                  <a:gd name="connsiteY9" fmla="*/ 2541 h 267674"/>
                  <a:gd name="connsiteX10" fmla="*/ 21693 w 327932"/>
                  <a:gd name="connsiteY10" fmla="*/ 0 h 267674"/>
                  <a:gd name="connsiteX11" fmla="*/ 104165 w 327932"/>
                  <a:gd name="connsiteY11" fmla="*/ 0 h 267674"/>
                  <a:gd name="connsiteX12" fmla="*/ 110288 w 327932"/>
                  <a:gd name="connsiteY12" fmla="*/ 2541 h 267674"/>
                  <a:gd name="connsiteX13" fmla="*/ 112829 w 327932"/>
                  <a:gd name="connsiteY13" fmla="*/ 8664 h 267674"/>
                  <a:gd name="connsiteX14" fmla="*/ 112829 w 327932"/>
                  <a:gd name="connsiteY14" fmla="*/ 25992 h 267674"/>
                  <a:gd name="connsiteX15" fmla="*/ 319203 w 327932"/>
                  <a:gd name="connsiteY15" fmla="*/ 25992 h 267674"/>
                  <a:gd name="connsiteX16" fmla="*/ 325327 w 327932"/>
                  <a:gd name="connsiteY16" fmla="*/ 28533 h 267674"/>
                  <a:gd name="connsiteX17" fmla="*/ 327933 w 327932"/>
                  <a:gd name="connsiteY17" fmla="*/ 34722 h 26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7932" h="267674">
                    <a:moveTo>
                      <a:pt x="327933" y="34722"/>
                    </a:moveTo>
                    <a:lnTo>
                      <a:pt x="327933" y="267675"/>
                    </a:lnTo>
                    <a:lnTo>
                      <a:pt x="19152" y="267675"/>
                    </a:lnTo>
                    <a:cubicBezTo>
                      <a:pt x="8599" y="267675"/>
                      <a:pt x="0" y="259141"/>
                      <a:pt x="0" y="248523"/>
                    </a:cubicBezTo>
                    <a:lnTo>
                      <a:pt x="0" y="34656"/>
                    </a:lnTo>
                    <a:cubicBezTo>
                      <a:pt x="0" y="32441"/>
                      <a:pt x="847" y="30227"/>
                      <a:pt x="2541" y="28533"/>
                    </a:cubicBezTo>
                    <a:cubicBezTo>
                      <a:pt x="4234" y="26839"/>
                      <a:pt x="6449" y="25992"/>
                      <a:pt x="8664" y="25992"/>
                    </a:cubicBezTo>
                    <a:lnTo>
                      <a:pt x="13029" y="25992"/>
                    </a:lnTo>
                    <a:lnTo>
                      <a:pt x="13029" y="8664"/>
                    </a:lnTo>
                    <a:cubicBezTo>
                      <a:pt x="13029" y="6449"/>
                      <a:pt x="13876" y="4234"/>
                      <a:pt x="15569" y="2541"/>
                    </a:cubicBezTo>
                    <a:cubicBezTo>
                      <a:pt x="17263" y="847"/>
                      <a:pt x="19478" y="0"/>
                      <a:pt x="21693" y="0"/>
                    </a:cubicBezTo>
                    <a:lnTo>
                      <a:pt x="104165" y="0"/>
                    </a:lnTo>
                    <a:cubicBezTo>
                      <a:pt x="106379" y="0"/>
                      <a:pt x="108594" y="847"/>
                      <a:pt x="110288" y="2541"/>
                    </a:cubicBezTo>
                    <a:cubicBezTo>
                      <a:pt x="111982" y="4234"/>
                      <a:pt x="112829" y="6449"/>
                      <a:pt x="112829" y="8664"/>
                    </a:cubicBezTo>
                    <a:lnTo>
                      <a:pt x="112829" y="25992"/>
                    </a:lnTo>
                    <a:lnTo>
                      <a:pt x="319203" y="25992"/>
                    </a:lnTo>
                    <a:cubicBezTo>
                      <a:pt x="321418" y="25992"/>
                      <a:pt x="323633" y="26839"/>
                      <a:pt x="325327" y="28533"/>
                    </a:cubicBezTo>
                    <a:cubicBezTo>
                      <a:pt x="327086" y="30227"/>
                      <a:pt x="327933" y="32441"/>
                      <a:pt x="327933" y="34722"/>
                    </a:cubicBezTo>
                    <a:close/>
                  </a:path>
                </a:pathLst>
              </a:custGeom>
              <a:solidFill>
                <a:srgbClr val="ECAF4E"/>
              </a:solidFill>
              <a:ln w="6461" cap="flat">
                <a:noFill/>
                <a:prstDash val="solid"/>
                <a:miter/>
              </a:ln>
            </p:spPr>
            <p:txBody>
              <a:bodyPr rtlCol="0" anchor="ctr"/>
              <a:lstStyle/>
              <a:p>
                <a:endParaRPr lang="zh-TW" altLang="en-US" sz="1800">
                  <a:latin typeface="Arial" panose="020B0604020202020204" pitchFamily="34" charset="0"/>
                  <a:ea typeface="微軟正黑體" panose="020B0604030504040204" pitchFamily="34" charset="-120"/>
                  <a:cs typeface="Arial" panose="020B0604020202020204" pitchFamily="34" charset="0"/>
                </a:endParaRPr>
              </a:p>
            </p:txBody>
          </p:sp>
          <p:grpSp>
            <p:nvGrpSpPr>
              <p:cNvPr id="152" name="圖形 106">
                <a:extLst>
                  <a:ext uri="{FF2B5EF4-FFF2-40B4-BE49-F238E27FC236}">
                    <a16:creationId xmlns:a16="http://schemas.microsoft.com/office/drawing/2014/main" id="{52795A39-2F1B-4DD3-A1F9-F628FE235C31}"/>
                  </a:ext>
                </a:extLst>
              </p:cNvPr>
              <p:cNvGrpSpPr/>
              <p:nvPr/>
            </p:nvGrpSpPr>
            <p:grpSpPr>
              <a:xfrm>
                <a:off x="9647019" y="2961685"/>
                <a:ext cx="306045" cy="221748"/>
                <a:chOff x="9647019" y="2961685"/>
                <a:chExt cx="306045" cy="221748"/>
              </a:xfrm>
              <a:solidFill>
                <a:schemeClr val="accent1"/>
              </a:solidFill>
            </p:grpSpPr>
            <p:sp>
              <p:nvSpPr>
                <p:cNvPr id="154" name="手繪多邊形: 圖案 153">
                  <a:extLst>
                    <a:ext uri="{FF2B5EF4-FFF2-40B4-BE49-F238E27FC236}">
                      <a16:creationId xmlns:a16="http://schemas.microsoft.com/office/drawing/2014/main" id="{F1C41560-0DD6-4EF0-852D-257B61F39A89}"/>
                    </a:ext>
                  </a:extLst>
                </p:cNvPr>
                <p:cNvSpPr/>
                <p:nvPr/>
              </p:nvSpPr>
              <p:spPr>
                <a:xfrm>
                  <a:off x="9647019" y="2961685"/>
                  <a:ext cx="291387" cy="221748"/>
                </a:xfrm>
                <a:custGeom>
                  <a:avLst/>
                  <a:gdLst>
                    <a:gd name="connsiteX0" fmla="*/ 0 w 291387"/>
                    <a:gd name="connsiteY0" fmla="*/ 0 h 221748"/>
                    <a:gd name="connsiteX1" fmla="*/ 291387 w 291387"/>
                    <a:gd name="connsiteY1" fmla="*/ 0 h 221748"/>
                    <a:gd name="connsiteX2" fmla="*/ 291387 w 291387"/>
                    <a:gd name="connsiteY2" fmla="*/ 221749 h 221748"/>
                    <a:gd name="connsiteX3" fmla="*/ 0 w 291387"/>
                    <a:gd name="connsiteY3" fmla="*/ 221749 h 221748"/>
                  </a:gdLst>
                  <a:ahLst/>
                  <a:cxnLst>
                    <a:cxn ang="0">
                      <a:pos x="connsiteX0" y="connsiteY0"/>
                    </a:cxn>
                    <a:cxn ang="0">
                      <a:pos x="connsiteX1" y="connsiteY1"/>
                    </a:cxn>
                    <a:cxn ang="0">
                      <a:pos x="connsiteX2" y="connsiteY2"/>
                    </a:cxn>
                    <a:cxn ang="0">
                      <a:pos x="connsiteX3" y="connsiteY3"/>
                    </a:cxn>
                  </a:cxnLst>
                  <a:rect l="l" t="t" r="r" b="b"/>
                  <a:pathLst>
                    <a:path w="291387" h="221748">
                      <a:moveTo>
                        <a:pt x="0" y="0"/>
                      </a:moveTo>
                      <a:lnTo>
                        <a:pt x="291387" y="0"/>
                      </a:lnTo>
                      <a:lnTo>
                        <a:pt x="291387" y="221749"/>
                      </a:lnTo>
                      <a:lnTo>
                        <a:pt x="0" y="221749"/>
                      </a:lnTo>
                      <a:close/>
                    </a:path>
                  </a:pathLst>
                </a:custGeom>
                <a:solidFill>
                  <a:srgbClr val="CAD0D7"/>
                </a:solidFill>
                <a:ln w="6461" cap="flat">
                  <a:noFill/>
                  <a:prstDash val="solid"/>
                  <a:miter/>
                </a:ln>
              </p:spPr>
              <p:txBody>
                <a:bodyPr rtlCol="0" anchor="ctr"/>
                <a:lstStyle/>
                <a:p>
                  <a:endParaRPr lang="zh-TW" altLang="en-US" sz="1800">
                    <a:latin typeface="Arial" panose="020B0604020202020204" pitchFamily="34" charset="0"/>
                    <a:ea typeface="微軟正黑體" panose="020B0604030504040204" pitchFamily="34" charset="-120"/>
                    <a:cs typeface="Arial" panose="020B0604020202020204" pitchFamily="34" charset="0"/>
                  </a:endParaRPr>
                </a:p>
              </p:txBody>
            </p:sp>
            <p:sp>
              <p:nvSpPr>
                <p:cNvPr id="155" name="手繪多邊形: 圖案 154">
                  <a:extLst>
                    <a:ext uri="{FF2B5EF4-FFF2-40B4-BE49-F238E27FC236}">
                      <a16:creationId xmlns:a16="http://schemas.microsoft.com/office/drawing/2014/main" id="{E98117C0-8451-488E-B8CA-EBEBBFB64A06}"/>
                    </a:ext>
                  </a:extLst>
                </p:cNvPr>
                <p:cNvSpPr/>
                <p:nvPr/>
              </p:nvSpPr>
              <p:spPr>
                <a:xfrm>
                  <a:off x="9657052" y="2971717"/>
                  <a:ext cx="296012" cy="211716"/>
                </a:xfrm>
                <a:custGeom>
                  <a:avLst/>
                  <a:gdLst>
                    <a:gd name="connsiteX0" fmla="*/ 0 w 296012"/>
                    <a:gd name="connsiteY0" fmla="*/ 0 h 211716"/>
                    <a:gd name="connsiteX1" fmla="*/ 296012 w 296012"/>
                    <a:gd name="connsiteY1" fmla="*/ 0 h 211716"/>
                    <a:gd name="connsiteX2" fmla="*/ 296012 w 296012"/>
                    <a:gd name="connsiteY2" fmla="*/ 211717 h 211716"/>
                    <a:gd name="connsiteX3" fmla="*/ 0 w 296012"/>
                    <a:gd name="connsiteY3" fmla="*/ 211717 h 211716"/>
                  </a:gdLst>
                  <a:ahLst/>
                  <a:cxnLst>
                    <a:cxn ang="0">
                      <a:pos x="connsiteX0" y="connsiteY0"/>
                    </a:cxn>
                    <a:cxn ang="0">
                      <a:pos x="connsiteX1" y="connsiteY1"/>
                    </a:cxn>
                    <a:cxn ang="0">
                      <a:pos x="connsiteX2" y="connsiteY2"/>
                    </a:cxn>
                    <a:cxn ang="0">
                      <a:pos x="connsiteX3" y="connsiteY3"/>
                    </a:cxn>
                  </a:cxnLst>
                  <a:rect l="l" t="t" r="r" b="b"/>
                  <a:pathLst>
                    <a:path w="296012" h="211716">
                      <a:moveTo>
                        <a:pt x="0" y="0"/>
                      </a:moveTo>
                      <a:lnTo>
                        <a:pt x="296012" y="0"/>
                      </a:lnTo>
                      <a:lnTo>
                        <a:pt x="296012" y="211717"/>
                      </a:lnTo>
                      <a:lnTo>
                        <a:pt x="0" y="211717"/>
                      </a:lnTo>
                      <a:close/>
                    </a:path>
                  </a:pathLst>
                </a:custGeom>
                <a:solidFill>
                  <a:srgbClr val="FFFFFF"/>
                </a:solidFill>
                <a:ln w="6461" cap="flat">
                  <a:noFill/>
                  <a:prstDash val="solid"/>
                  <a:miter/>
                </a:ln>
              </p:spPr>
              <p:txBody>
                <a:bodyPr rtlCol="0" anchor="ctr"/>
                <a:lstStyle/>
                <a:p>
                  <a:endParaRPr lang="zh-TW" altLang="en-US" sz="1800">
                    <a:latin typeface="Arial" panose="020B0604020202020204" pitchFamily="34" charset="0"/>
                    <a:ea typeface="微軟正黑體" panose="020B0604030504040204" pitchFamily="34" charset="-120"/>
                    <a:cs typeface="Arial" panose="020B0604020202020204" pitchFamily="34" charset="0"/>
                  </a:endParaRPr>
                </a:p>
              </p:txBody>
            </p:sp>
          </p:grpSp>
          <p:sp>
            <p:nvSpPr>
              <p:cNvPr id="153" name="手繪多邊形: 圖案 152">
                <a:extLst>
                  <a:ext uri="{FF2B5EF4-FFF2-40B4-BE49-F238E27FC236}">
                    <a16:creationId xmlns:a16="http://schemas.microsoft.com/office/drawing/2014/main" id="{656FCF60-52C5-4CAD-BFEF-B1ECD87B1820}"/>
                  </a:ext>
                </a:extLst>
              </p:cNvPr>
              <p:cNvSpPr/>
              <p:nvPr/>
            </p:nvSpPr>
            <p:spPr>
              <a:xfrm>
                <a:off x="9656661" y="2953346"/>
                <a:ext cx="347084" cy="230021"/>
              </a:xfrm>
              <a:custGeom>
                <a:avLst/>
                <a:gdLst>
                  <a:gd name="connsiteX0" fmla="*/ 347085 w 347084"/>
                  <a:gd name="connsiteY0" fmla="*/ 34656 h 230021"/>
                  <a:gd name="connsiteX1" fmla="*/ 347085 w 347084"/>
                  <a:gd name="connsiteY1" fmla="*/ 210870 h 230021"/>
                  <a:gd name="connsiteX2" fmla="*/ 327933 w 347084"/>
                  <a:gd name="connsiteY2" fmla="*/ 230022 h 230021"/>
                  <a:gd name="connsiteX3" fmla="*/ 0 w 347084"/>
                  <a:gd name="connsiteY3" fmla="*/ 230022 h 230021"/>
                  <a:gd name="connsiteX4" fmla="*/ 19152 w 347084"/>
                  <a:gd name="connsiteY4" fmla="*/ 210870 h 230021"/>
                  <a:gd name="connsiteX5" fmla="*/ 19152 w 347084"/>
                  <a:gd name="connsiteY5" fmla="*/ 34656 h 230021"/>
                  <a:gd name="connsiteX6" fmla="*/ 21693 w 347084"/>
                  <a:gd name="connsiteY6" fmla="*/ 28533 h 230021"/>
                  <a:gd name="connsiteX7" fmla="*/ 27816 w 347084"/>
                  <a:gd name="connsiteY7" fmla="*/ 25992 h 230021"/>
                  <a:gd name="connsiteX8" fmla="*/ 234191 w 347084"/>
                  <a:gd name="connsiteY8" fmla="*/ 25992 h 230021"/>
                  <a:gd name="connsiteX9" fmla="*/ 234191 w 347084"/>
                  <a:gd name="connsiteY9" fmla="*/ 8664 h 230021"/>
                  <a:gd name="connsiteX10" fmla="*/ 236732 w 347084"/>
                  <a:gd name="connsiteY10" fmla="*/ 2541 h 230021"/>
                  <a:gd name="connsiteX11" fmla="*/ 242855 w 347084"/>
                  <a:gd name="connsiteY11" fmla="*/ 0 h 230021"/>
                  <a:gd name="connsiteX12" fmla="*/ 325327 w 347084"/>
                  <a:gd name="connsiteY12" fmla="*/ 0 h 230021"/>
                  <a:gd name="connsiteX13" fmla="*/ 331450 w 347084"/>
                  <a:gd name="connsiteY13" fmla="*/ 2541 h 230021"/>
                  <a:gd name="connsiteX14" fmla="*/ 333991 w 347084"/>
                  <a:gd name="connsiteY14" fmla="*/ 8664 h 230021"/>
                  <a:gd name="connsiteX15" fmla="*/ 333991 w 347084"/>
                  <a:gd name="connsiteY15" fmla="*/ 25992 h 230021"/>
                  <a:gd name="connsiteX16" fmla="*/ 338291 w 347084"/>
                  <a:gd name="connsiteY16" fmla="*/ 25992 h 230021"/>
                  <a:gd name="connsiteX17" fmla="*/ 344414 w 347084"/>
                  <a:gd name="connsiteY17" fmla="*/ 28533 h 230021"/>
                  <a:gd name="connsiteX18" fmla="*/ 347085 w 347084"/>
                  <a:gd name="connsiteY18" fmla="*/ 34656 h 23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7084" h="230021">
                    <a:moveTo>
                      <a:pt x="347085" y="34656"/>
                    </a:moveTo>
                    <a:lnTo>
                      <a:pt x="347085" y="210870"/>
                    </a:lnTo>
                    <a:cubicBezTo>
                      <a:pt x="347085" y="221488"/>
                      <a:pt x="338551" y="230022"/>
                      <a:pt x="327933" y="230022"/>
                    </a:cubicBezTo>
                    <a:lnTo>
                      <a:pt x="0" y="230022"/>
                    </a:lnTo>
                    <a:cubicBezTo>
                      <a:pt x="10553" y="230022"/>
                      <a:pt x="19152" y="221488"/>
                      <a:pt x="19152" y="210870"/>
                    </a:cubicBezTo>
                    <a:lnTo>
                      <a:pt x="19152" y="34656"/>
                    </a:lnTo>
                    <a:cubicBezTo>
                      <a:pt x="19152" y="32441"/>
                      <a:pt x="19999" y="30227"/>
                      <a:pt x="21693" y="28533"/>
                    </a:cubicBezTo>
                    <a:cubicBezTo>
                      <a:pt x="23387" y="26839"/>
                      <a:pt x="25601" y="25992"/>
                      <a:pt x="27816" y="25992"/>
                    </a:cubicBezTo>
                    <a:lnTo>
                      <a:pt x="234191" y="25992"/>
                    </a:lnTo>
                    <a:lnTo>
                      <a:pt x="234191" y="8664"/>
                    </a:lnTo>
                    <a:cubicBezTo>
                      <a:pt x="234191" y="6449"/>
                      <a:pt x="235038" y="4234"/>
                      <a:pt x="236732" y="2541"/>
                    </a:cubicBezTo>
                    <a:cubicBezTo>
                      <a:pt x="238425" y="847"/>
                      <a:pt x="240640" y="0"/>
                      <a:pt x="242855" y="0"/>
                    </a:cubicBezTo>
                    <a:lnTo>
                      <a:pt x="325327" y="0"/>
                    </a:lnTo>
                    <a:cubicBezTo>
                      <a:pt x="327542" y="0"/>
                      <a:pt x="329757" y="847"/>
                      <a:pt x="331450" y="2541"/>
                    </a:cubicBezTo>
                    <a:cubicBezTo>
                      <a:pt x="333144" y="4234"/>
                      <a:pt x="333991" y="6449"/>
                      <a:pt x="333991" y="8664"/>
                    </a:cubicBezTo>
                    <a:lnTo>
                      <a:pt x="333991" y="25992"/>
                    </a:lnTo>
                    <a:lnTo>
                      <a:pt x="338291" y="25992"/>
                    </a:lnTo>
                    <a:cubicBezTo>
                      <a:pt x="340505" y="25992"/>
                      <a:pt x="342720" y="26839"/>
                      <a:pt x="344414" y="28533"/>
                    </a:cubicBezTo>
                    <a:cubicBezTo>
                      <a:pt x="346238" y="30227"/>
                      <a:pt x="347085" y="32441"/>
                      <a:pt x="347085" y="34656"/>
                    </a:cubicBezTo>
                    <a:close/>
                  </a:path>
                </a:pathLst>
              </a:custGeom>
              <a:solidFill>
                <a:srgbClr val="F5CA61"/>
              </a:solidFill>
              <a:ln w="6461" cap="flat">
                <a:noFill/>
                <a:prstDash val="solid"/>
                <a:miter/>
              </a:ln>
            </p:spPr>
            <p:txBody>
              <a:bodyPr rtlCol="0" anchor="ctr"/>
              <a:lstStyle/>
              <a:p>
                <a:endParaRPr lang="zh-TW" altLang="en-US" sz="1800">
                  <a:latin typeface="Arial" panose="020B0604020202020204" pitchFamily="34" charset="0"/>
                  <a:ea typeface="微軟正黑體" panose="020B0604030504040204" pitchFamily="34" charset="-120"/>
                  <a:cs typeface="Arial" panose="020B0604020202020204" pitchFamily="34" charset="0"/>
                </a:endParaRPr>
              </a:p>
            </p:txBody>
          </p:sp>
        </p:grpSp>
        <p:grpSp>
          <p:nvGrpSpPr>
            <p:cNvPr id="137" name="圖形 106">
              <a:extLst>
                <a:ext uri="{FF2B5EF4-FFF2-40B4-BE49-F238E27FC236}">
                  <a16:creationId xmlns:a16="http://schemas.microsoft.com/office/drawing/2014/main" id="{92761C02-CF44-434C-A230-CB1A5394266A}"/>
                </a:ext>
              </a:extLst>
            </p:cNvPr>
            <p:cNvGrpSpPr/>
            <p:nvPr/>
          </p:nvGrpSpPr>
          <p:grpSpPr>
            <a:xfrm>
              <a:off x="5948985" y="3398651"/>
              <a:ext cx="366236" cy="267740"/>
              <a:chOff x="10204258" y="2915693"/>
              <a:chExt cx="366236" cy="267740"/>
            </a:xfrm>
            <a:solidFill>
              <a:schemeClr val="accent1"/>
            </a:solidFill>
          </p:grpSpPr>
          <p:sp>
            <p:nvSpPr>
              <p:cNvPr id="146" name="手繪多邊形: 圖案 145">
                <a:extLst>
                  <a:ext uri="{FF2B5EF4-FFF2-40B4-BE49-F238E27FC236}">
                    <a16:creationId xmlns:a16="http://schemas.microsoft.com/office/drawing/2014/main" id="{7AB52530-8F01-4451-9382-C433C5ADFD68}"/>
                  </a:ext>
                </a:extLst>
              </p:cNvPr>
              <p:cNvSpPr/>
              <p:nvPr/>
            </p:nvSpPr>
            <p:spPr>
              <a:xfrm>
                <a:off x="10204258" y="2915693"/>
                <a:ext cx="327932" cy="267674"/>
              </a:xfrm>
              <a:custGeom>
                <a:avLst/>
                <a:gdLst>
                  <a:gd name="connsiteX0" fmla="*/ 327933 w 327932"/>
                  <a:gd name="connsiteY0" fmla="*/ 34722 h 267674"/>
                  <a:gd name="connsiteX1" fmla="*/ 327933 w 327932"/>
                  <a:gd name="connsiteY1" fmla="*/ 267675 h 267674"/>
                  <a:gd name="connsiteX2" fmla="*/ 19152 w 327932"/>
                  <a:gd name="connsiteY2" fmla="*/ 267675 h 267674"/>
                  <a:gd name="connsiteX3" fmla="*/ 0 w 327932"/>
                  <a:gd name="connsiteY3" fmla="*/ 248523 h 267674"/>
                  <a:gd name="connsiteX4" fmla="*/ 0 w 327932"/>
                  <a:gd name="connsiteY4" fmla="*/ 34656 h 267674"/>
                  <a:gd name="connsiteX5" fmla="*/ 2541 w 327932"/>
                  <a:gd name="connsiteY5" fmla="*/ 28533 h 267674"/>
                  <a:gd name="connsiteX6" fmla="*/ 8664 w 327932"/>
                  <a:gd name="connsiteY6" fmla="*/ 25992 h 267674"/>
                  <a:gd name="connsiteX7" fmla="*/ 13029 w 327932"/>
                  <a:gd name="connsiteY7" fmla="*/ 25992 h 267674"/>
                  <a:gd name="connsiteX8" fmla="*/ 13029 w 327932"/>
                  <a:gd name="connsiteY8" fmla="*/ 8664 h 267674"/>
                  <a:gd name="connsiteX9" fmla="*/ 15569 w 327932"/>
                  <a:gd name="connsiteY9" fmla="*/ 2541 h 267674"/>
                  <a:gd name="connsiteX10" fmla="*/ 21693 w 327932"/>
                  <a:gd name="connsiteY10" fmla="*/ 0 h 267674"/>
                  <a:gd name="connsiteX11" fmla="*/ 104165 w 327932"/>
                  <a:gd name="connsiteY11" fmla="*/ 0 h 267674"/>
                  <a:gd name="connsiteX12" fmla="*/ 110288 w 327932"/>
                  <a:gd name="connsiteY12" fmla="*/ 2541 h 267674"/>
                  <a:gd name="connsiteX13" fmla="*/ 112829 w 327932"/>
                  <a:gd name="connsiteY13" fmla="*/ 8664 h 267674"/>
                  <a:gd name="connsiteX14" fmla="*/ 112829 w 327932"/>
                  <a:gd name="connsiteY14" fmla="*/ 25992 h 267674"/>
                  <a:gd name="connsiteX15" fmla="*/ 319203 w 327932"/>
                  <a:gd name="connsiteY15" fmla="*/ 25992 h 267674"/>
                  <a:gd name="connsiteX16" fmla="*/ 325327 w 327932"/>
                  <a:gd name="connsiteY16" fmla="*/ 28533 h 267674"/>
                  <a:gd name="connsiteX17" fmla="*/ 327933 w 327932"/>
                  <a:gd name="connsiteY17" fmla="*/ 34722 h 26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7932" h="267674">
                    <a:moveTo>
                      <a:pt x="327933" y="34722"/>
                    </a:moveTo>
                    <a:lnTo>
                      <a:pt x="327933" y="267675"/>
                    </a:lnTo>
                    <a:lnTo>
                      <a:pt x="19152" y="267675"/>
                    </a:lnTo>
                    <a:cubicBezTo>
                      <a:pt x="8599" y="267675"/>
                      <a:pt x="0" y="259141"/>
                      <a:pt x="0" y="248523"/>
                    </a:cubicBezTo>
                    <a:lnTo>
                      <a:pt x="0" y="34656"/>
                    </a:lnTo>
                    <a:cubicBezTo>
                      <a:pt x="0" y="32441"/>
                      <a:pt x="847" y="30227"/>
                      <a:pt x="2541" y="28533"/>
                    </a:cubicBezTo>
                    <a:cubicBezTo>
                      <a:pt x="4234" y="26839"/>
                      <a:pt x="6449" y="25992"/>
                      <a:pt x="8664" y="25992"/>
                    </a:cubicBezTo>
                    <a:lnTo>
                      <a:pt x="13029" y="25992"/>
                    </a:lnTo>
                    <a:lnTo>
                      <a:pt x="13029" y="8664"/>
                    </a:lnTo>
                    <a:cubicBezTo>
                      <a:pt x="13029" y="6449"/>
                      <a:pt x="13876" y="4234"/>
                      <a:pt x="15569" y="2541"/>
                    </a:cubicBezTo>
                    <a:cubicBezTo>
                      <a:pt x="17263" y="847"/>
                      <a:pt x="19478" y="0"/>
                      <a:pt x="21693" y="0"/>
                    </a:cubicBezTo>
                    <a:lnTo>
                      <a:pt x="104165" y="0"/>
                    </a:lnTo>
                    <a:cubicBezTo>
                      <a:pt x="106379" y="0"/>
                      <a:pt x="108594" y="847"/>
                      <a:pt x="110288" y="2541"/>
                    </a:cubicBezTo>
                    <a:cubicBezTo>
                      <a:pt x="111982" y="4234"/>
                      <a:pt x="112829" y="6449"/>
                      <a:pt x="112829" y="8664"/>
                    </a:cubicBezTo>
                    <a:lnTo>
                      <a:pt x="112829" y="25992"/>
                    </a:lnTo>
                    <a:lnTo>
                      <a:pt x="319203" y="25992"/>
                    </a:lnTo>
                    <a:cubicBezTo>
                      <a:pt x="321418" y="25992"/>
                      <a:pt x="323633" y="26839"/>
                      <a:pt x="325327" y="28533"/>
                    </a:cubicBezTo>
                    <a:cubicBezTo>
                      <a:pt x="327086" y="30227"/>
                      <a:pt x="327933" y="32441"/>
                      <a:pt x="327933" y="34722"/>
                    </a:cubicBezTo>
                    <a:close/>
                  </a:path>
                </a:pathLst>
              </a:custGeom>
              <a:solidFill>
                <a:srgbClr val="ECAF4E"/>
              </a:solidFill>
              <a:ln w="6461" cap="flat">
                <a:noFill/>
                <a:prstDash val="solid"/>
                <a:miter/>
              </a:ln>
            </p:spPr>
            <p:txBody>
              <a:bodyPr rtlCol="0" anchor="ctr"/>
              <a:lstStyle/>
              <a:p>
                <a:endParaRPr lang="zh-TW" altLang="en-US" sz="1800">
                  <a:latin typeface="Arial" panose="020B0604020202020204" pitchFamily="34" charset="0"/>
                  <a:ea typeface="微軟正黑體" panose="020B0604030504040204" pitchFamily="34" charset="-120"/>
                  <a:cs typeface="Arial" panose="020B0604020202020204" pitchFamily="34" charset="0"/>
                </a:endParaRPr>
              </a:p>
            </p:txBody>
          </p:sp>
          <p:grpSp>
            <p:nvGrpSpPr>
              <p:cNvPr id="147" name="圖形 106">
                <a:extLst>
                  <a:ext uri="{FF2B5EF4-FFF2-40B4-BE49-F238E27FC236}">
                    <a16:creationId xmlns:a16="http://schemas.microsoft.com/office/drawing/2014/main" id="{27BD9274-0D49-48EA-9B1B-168228E25CD4}"/>
                  </a:ext>
                </a:extLst>
              </p:cNvPr>
              <p:cNvGrpSpPr/>
              <p:nvPr/>
            </p:nvGrpSpPr>
            <p:grpSpPr>
              <a:xfrm>
                <a:off x="10213768" y="2961685"/>
                <a:ext cx="306045" cy="221748"/>
                <a:chOff x="10213768" y="2961685"/>
                <a:chExt cx="306045" cy="221748"/>
              </a:xfrm>
              <a:solidFill>
                <a:schemeClr val="accent1"/>
              </a:solidFill>
            </p:grpSpPr>
            <p:sp>
              <p:nvSpPr>
                <p:cNvPr id="149" name="手繪多邊形: 圖案 148">
                  <a:extLst>
                    <a:ext uri="{FF2B5EF4-FFF2-40B4-BE49-F238E27FC236}">
                      <a16:creationId xmlns:a16="http://schemas.microsoft.com/office/drawing/2014/main" id="{B48BDB31-4C04-4EE7-8A1C-BE1B57E7D2C9}"/>
                    </a:ext>
                  </a:extLst>
                </p:cNvPr>
                <p:cNvSpPr/>
                <p:nvPr/>
              </p:nvSpPr>
              <p:spPr>
                <a:xfrm>
                  <a:off x="10213768" y="2961685"/>
                  <a:ext cx="291387" cy="221748"/>
                </a:xfrm>
                <a:custGeom>
                  <a:avLst/>
                  <a:gdLst>
                    <a:gd name="connsiteX0" fmla="*/ 0 w 291387"/>
                    <a:gd name="connsiteY0" fmla="*/ 0 h 221748"/>
                    <a:gd name="connsiteX1" fmla="*/ 291387 w 291387"/>
                    <a:gd name="connsiteY1" fmla="*/ 0 h 221748"/>
                    <a:gd name="connsiteX2" fmla="*/ 291387 w 291387"/>
                    <a:gd name="connsiteY2" fmla="*/ 221749 h 221748"/>
                    <a:gd name="connsiteX3" fmla="*/ 0 w 291387"/>
                    <a:gd name="connsiteY3" fmla="*/ 221749 h 221748"/>
                  </a:gdLst>
                  <a:ahLst/>
                  <a:cxnLst>
                    <a:cxn ang="0">
                      <a:pos x="connsiteX0" y="connsiteY0"/>
                    </a:cxn>
                    <a:cxn ang="0">
                      <a:pos x="connsiteX1" y="connsiteY1"/>
                    </a:cxn>
                    <a:cxn ang="0">
                      <a:pos x="connsiteX2" y="connsiteY2"/>
                    </a:cxn>
                    <a:cxn ang="0">
                      <a:pos x="connsiteX3" y="connsiteY3"/>
                    </a:cxn>
                  </a:cxnLst>
                  <a:rect l="l" t="t" r="r" b="b"/>
                  <a:pathLst>
                    <a:path w="291387" h="221748">
                      <a:moveTo>
                        <a:pt x="0" y="0"/>
                      </a:moveTo>
                      <a:lnTo>
                        <a:pt x="291387" y="0"/>
                      </a:lnTo>
                      <a:lnTo>
                        <a:pt x="291387" y="221749"/>
                      </a:lnTo>
                      <a:lnTo>
                        <a:pt x="0" y="221749"/>
                      </a:lnTo>
                      <a:close/>
                    </a:path>
                  </a:pathLst>
                </a:custGeom>
                <a:solidFill>
                  <a:srgbClr val="CAD0D7"/>
                </a:solidFill>
                <a:ln w="6461" cap="flat">
                  <a:noFill/>
                  <a:prstDash val="solid"/>
                  <a:miter/>
                </a:ln>
              </p:spPr>
              <p:txBody>
                <a:bodyPr rtlCol="0" anchor="ctr"/>
                <a:lstStyle/>
                <a:p>
                  <a:endParaRPr lang="zh-TW" altLang="en-US" sz="1800">
                    <a:latin typeface="Arial" panose="020B0604020202020204" pitchFamily="34" charset="0"/>
                    <a:ea typeface="微軟正黑體" panose="020B0604030504040204" pitchFamily="34" charset="-120"/>
                    <a:cs typeface="Arial" panose="020B0604020202020204" pitchFamily="34" charset="0"/>
                  </a:endParaRPr>
                </a:p>
              </p:txBody>
            </p:sp>
            <p:sp>
              <p:nvSpPr>
                <p:cNvPr id="150" name="手繪多邊形: 圖案 149">
                  <a:extLst>
                    <a:ext uri="{FF2B5EF4-FFF2-40B4-BE49-F238E27FC236}">
                      <a16:creationId xmlns:a16="http://schemas.microsoft.com/office/drawing/2014/main" id="{D83BBC39-C73B-46B4-89D6-D12F104BAFFF}"/>
                    </a:ext>
                  </a:extLst>
                </p:cNvPr>
                <p:cNvSpPr/>
                <p:nvPr/>
              </p:nvSpPr>
              <p:spPr>
                <a:xfrm>
                  <a:off x="10223801" y="2971717"/>
                  <a:ext cx="296012" cy="211716"/>
                </a:xfrm>
                <a:custGeom>
                  <a:avLst/>
                  <a:gdLst>
                    <a:gd name="connsiteX0" fmla="*/ 0 w 296012"/>
                    <a:gd name="connsiteY0" fmla="*/ 0 h 211716"/>
                    <a:gd name="connsiteX1" fmla="*/ 296012 w 296012"/>
                    <a:gd name="connsiteY1" fmla="*/ 0 h 211716"/>
                    <a:gd name="connsiteX2" fmla="*/ 296012 w 296012"/>
                    <a:gd name="connsiteY2" fmla="*/ 211717 h 211716"/>
                    <a:gd name="connsiteX3" fmla="*/ 0 w 296012"/>
                    <a:gd name="connsiteY3" fmla="*/ 211717 h 211716"/>
                  </a:gdLst>
                  <a:ahLst/>
                  <a:cxnLst>
                    <a:cxn ang="0">
                      <a:pos x="connsiteX0" y="connsiteY0"/>
                    </a:cxn>
                    <a:cxn ang="0">
                      <a:pos x="connsiteX1" y="connsiteY1"/>
                    </a:cxn>
                    <a:cxn ang="0">
                      <a:pos x="connsiteX2" y="connsiteY2"/>
                    </a:cxn>
                    <a:cxn ang="0">
                      <a:pos x="connsiteX3" y="connsiteY3"/>
                    </a:cxn>
                  </a:cxnLst>
                  <a:rect l="l" t="t" r="r" b="b"/>
                  <a:pathLst>
                    <a:path w="296012" h="211716">
                      <a:moveTo>
                        <a:pt x="0" y="0"/>
                      </a:moveTo>
                      <a:lnTo>
                        <a:pt x="296012" y="0"/>
                      </a:lnTo>
                      <a:lnTo>
                        <a:pt x="296012" y="211717"/>
                      </a:lnTo>
                      <a:lnTo>
                        <a:pt x="0" y="211717"/>
                      </a:lnTo>
                      <a:close/>
                    </a:path>
                  </a:pathLst>
                </a:custGeom>
                <a:solidFill>
                  <a:srgbClr val="FFFFFF"/>
                </a:solidFill>
                <a:ln w="6461" cap="flat">
                  <a:noFill/>
                  <a:prstDash val="solid"/>
                  <a:miter/>
                </a:ln>
              </p:spPr>
              <p:txBody>
                <a:bodyPr rtlCol="0" anchor="ctr"/>
                <a:lstStyle/>
                <a:p>
                  <a:endParaRPr lang="zh-TW" altLang="en-US" sz="1800">
                    <a:latin typeface="Arial" panose="020B0604020202020204" pitchFamily="34" charset="0"/>
                    <a:ea typeface="微軟正黑體" panose="020B0604030504040204" pitchFamily="34" charset="-120"/>
                    <a:cs typeface="Arial" panose="020B0604020202020204" pitchFamily="34" charset="0"/>
                  </a:endParaRPr>
                </a:p>
              </p:txBody>
            </p:sp>
          </p:grpSp>
          <p:sp>
            <p:nvSpPr>
              <p:cNvPr id="148" name="手繪多邊形: 圖案 147">
                <a:extLst>
                  <a:ext uri="{FF2B5EF4-FFF2-40B4-BE49-F238E27FC236}">
                    <a16:creationId xmlns:a16="http://schemas.microsoft.com/office/drawing/2014/main" id="{AAC11411-3B75-4D07-8BE3-1250C2C26A2F}"/>
                  </a:ext>
                </a:extLst>
              </p:cNvPr>
              <p:cNvSpPr/>
              <p:nvPr/>
            </p:nvSpPr>
            <p:spPr>
              <a:xfrm>
                <a:off x="10223410" y="2953346"/>
                <a:ext cx="347084" cy="230021"/>
              </a:xfrm>
              <a:custGeom>
                <a:avLst/>
                <a:gdLst>
                  <a:gd name="connsiteX0" fmla="*/ 347085 w 347084"/>
                  <a:gd name="connsiteY0" fmla="*/ 34656 h 230021"/>
                  <a:gd name="connsiteX1" fmla="*/ 347085 w 347084"/>
                  <a:gd name="connsiteY1" fmla="*/ 210870 h 230021"/>
                  <a:gd name="connsiteX2" fmla="*/ 327933 w 347084"/>
                  <a:gd name="connsiteY2" fmla="*/ 230022 h 230021"/>
                  <a:gd name="connsiteX3" fmla="*/ 0 w 347084"/>
                  <a:gd name="connsiteY3" fmla="*/ 230022 h 230021"/>
                  <a:gd name="connsiteX4" fmla="*/ 19152 w 347084"/>
                  <a:gd name="connsiteY4" fmla="*/ 210870 h 230021"/>
                  <a:gd name="connsiteX5" fmla="*/ 19152 w 347084"/>
                  <a:gd name="connsiteY5" fmla="*/ 34656 h 230021"/>
                  <a:gd name="connsiteX6" fmla="*/ 21693 w 347084"/>
                  <a:gd name="connsiteY6" fmla="*/ 28533 h 230021"/>
                  <a:gd name="connsiteX7" fmla="*/ 27816 w 347084"/>
                  <a:gd name="connsiteY7" fmla="*/ 25992 h 230021"/>
                  <a:gd name="connsiteX8" fmla="*/ 234191 w 347084"/>
                  <a:gd name="connsiteY8" fmla="*/ 25992 h 230021"/>
                  <a:gd name="connsiteX9" fmla="*/ 234191 w 347084"/>
                  <a:gd name="connsiteY9" fmla="*/ 8664 h 230021"/>
                  <a:gd name="connsiteX10" fmla="*/ 236732 w 347084"/>
                  <a:gd name="connsiteY10" fmla="*/ 2541 h 230021"/>
                  <a:gd name="connsiteX11" fmla="*/ 242855 w 347084"/>
                  <a:gd name="connsiteY11" fmla="*/ 0 h 230021"/>
                  <a:gd name="connsiteX12" fmla="*/ 325327 w 347084"/>
                  <a:gd name="connsiteY12" fmla="*/ 0 h 230021"/>
                  <a:gd name="connsiteX13" fmla="*/ 331451 w 347084"/>
                  <a:gd name="connsiteY13" fmla="*/ 2541 h 230021"/>
                  <a:gd name="connsiteX14" fmla="*/ 333991 w 347084"/>
                  <a:gd name="connsiteY14" fmla="*/ 8664 h 230021"/>
                  <a:gd name="connsiteX15" fmla="*/ 333991 w 347084"/>
                  <a:gd name="connsiteY15" fmla="*/ 25992 h 230021"/>
                  <a:gd name="connsiteX16" fmla="*/ 338291 w 347084"/>
                  <a:gd name="connsiteY16" fmla="*/ 25992 h 230021"/>
                  <a:gd name="connsiteX17" fmla="*/ 344414 w 347084"/>
                  <a:gd name="connsiteY17" fmla="*/ 28533 h 230021"/>
                  <a:gd name="connsiteX18" fmla="*/ 347085 w 347084"/>
                  <a:gd name="connsiteY18" fmla="*/ 34656 h 23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7084" h="230021">
                    <a:moveTo>
                      <a:pt x="347085" y="34656"/>
                    </a:moveTo>
                    <a:lnTo>
                      <a:pt x="347085" y="210870"/>
                    </a:lnTo>
                    <a:cubicBezTo>
                      <a:pt x="347085" y="221488"/>
                      <a:pt x="338551" y="230022"/>
                      <a:pt x="327933" y="230022"/>
                    </a:cubicBezTo>
                    <a:lnTo>
                      <a:pt x="0" y="230022"/>
                    </a:lnTo>
                    <a:cubicBezTo>
                      <a:pt x="10553" y="230022"/>
                      <a:pt x="19152" y="221488"/>
                      <a:pt x="19152" y="210870"/>
                    </a:cubicBezTo>
                    <a:lnTo>
                      <a:pt x="19152" y="34656"/>
                    </a:lnTo>
                    <a:cubicBezTo>
                      <a:pt x="19152" y="32441"/>
                      <a:pt x="19999" y="30227"/>
                      <a:pt x="21693" y="28533"/>
                    </a:cubicBezTo>
                    <a:cubicBezTo>
                      <a:pt x="23387" y="26839"/>
                      <a:pt x="25601" y="25992"/>
                      <a:pt x="27816" y="25992"/>
                    </a:cubicBezTo>
                    <a:lnTo>
                      <a:pt x="234191" y="25992"/>
                    </a:lnTo>
                    <a:lnTo>
                      <a:pt x="234191" y="8664"/>
                    </a:lnTo>
                    <a:cubicBezTo>
                      <a:pt x="234191" y="6449"/>
                      <a:pt x="235038" y="4234"/>
                      <a:pt x="236732" y="2541"/>
                    </a:cubicBezTo>
                    <a:cubicBezTo>
                      <a:pt x="238425" y="847"/>
                      <a:pt x="240640" y="0"/>
                      <a:pt x="242855" y="0"/>
                    </a:cubicBezTo>
                    <a:lnTo>
                      <a:pt x="325327" y="0"/>
                    </a:lnTo>
                    <a:cubicBezTo>
                      <a:pt x="327542" y="0"/>
                      <a:pt x="329757" y="847"/>
                      <a:pt x="331451" y="2541"/>
                    </a:cubicBezTo>
                    <a:cubicBezTo>
                      <a:pt x="333144" y="4234"/>
                      <a:pt x="333991" y="6449"/>
                      <a:pt x="333991" y="8664"/>
                    </a:cubicBezTo>
                    <a:lnTo>
                      <a:pt x="333991" y="25992"/>
                    </a:lnTo>
                    <a:lnTo>
                      <a:pt x="338291" y="25992"/>
                    </a:lnTo>
                    <a:cubicBezTo>
                      <a:pt x="340505" y="25992"/>
                      <a:pt x="342720" y="26839"/>
                      <a:pt x="344414" y="28533"/>
                    </a:cubicBezTo>
                    <a:cubicBezTo>
                      <a:pt x="346238" y="30227"/>
                      <a:pt x="347085" y="32441"/>
                      <a:pt x="347085" y="34656"/>
                    </a:cubicBezTo>
                    <a:close/>
                  </a:path>
                </a:pathLst>
              </a:custGeom>
              <a:solidFill>
                <a:srgbClr val="F5CA61"/>
              </a:solidFill>
              <a:ln w="6461" cap="flat">
                <a:noFill/>
                <a:prstDash val="solid"/>
                <a:miter/>
              </a:ln>
            </p:spPr>
            <p:txBody>
              <a:bodyPr rtlCol="0" anchor="ctr"/>
              <a:lstStyle/>
              <a:p>
                <a:endParaRPr lang="zh-TW" altLang="en-US" sz="1800">
                  <a:latin typeface="Arial" panose="020B0604020202020204" pitchFamily="34" charset="0"/>
                  <a:ea typeface="微軟正黑體" panose="020B0604030504040204" pitchFamily="34" charset="-120"/>
                  <a:cs typeface="Arial" panose="020B0604020202020204" pitchFamily="34" charset="0"/>
                </a:endParaRPr>
              </a:p>
            </p:txBody>
          </p:sp>
        </p:grpSp>
        <p:grpSp>
          <p:nvGrpSpPr>
            <p:cNvPr id="138" name="圖形 106">
              <a:extLst>
                <a:ext uri="{FF2B5EF4-FFF2-40B4-BE49-F238E27FC236}">
                  <a16:creationId xmlns:a16="http://schemas.microsoft.com/office/drawing/2014/main" id="{9C621A73-D219-4EB2-897B-8BAA0DB689C6}"/>
                </a:ext>
              </a:extLst>
            </p:cNvPr>
            <p:cNvGrpSpPr/>
            <p:nvPr/>
          </p:nvGrpSpPr>
          <p:grpSpPr>
            <a:xfrm>
              <a:off x="5413635" y="3228366"/>
              <a:ext cx="538932" cy="172109"/>
              <a:chOff x="9668908" y="2745408"/>
              <a:chExt cx="538932" cy="172109"/>
            </a:xfrm>
            <a:solidFill>
              <a:schemeClr val="accent1"/>
            </a:solidFill>
          </p:grpSpPr>
          <p:sp>
            <p:nvSpPr>
              <p:cNvPr id="140" name="手繪多邊形: 圖案 139">
                <a:extLst>
                  <a:ext uri="{FF2B5EF4-FFF2-40B4-BE49-F238E27FC236}">
                    <a16:creationId xmlns:a16="http://schemas.microsoft.com/office/drawing/2014/main" id="{A5AD4B8E-8390-4611-B7AD-BFE536244BE4}"/>
                  </a:ext>
                </a:extLst>
              </p:cNvPr>
              <p:cNvSpPr/>
              <p:nvPr/>
            </p:nvSpPr>
            <p:spPr>
              <a:xfrm>
                <a:off x="9668908" y="2745408"/>
                <a:ext cx="538932" cy="172109"/>
              </a:xfrm>
              <a:custGeom>
                <a:avLst/>
                <a:gdLst>
                  <a:gd name="connsiteX0" fmla="*/ 538933 w 538932"/>
                  <a:gd name="connsiteY0" fmla="*/ 12638 h 172109"/>
                  <a:gd name="connsiteX1" fmla="*/ 538933 w 538932"/>
                  <a:gd name="connsiteY1" fmla="*/ 159472 h 172109"/>
                  <a:gd name="connsiteX2" fmla="*/ 526295 w 538932"/>
                  <a:gd name="connsiteY2" fmla="*/ 172109 h 172109"/>
                  <a:gd name="connsiteX3" fmla="*/ 12638 w 538932"/>
                  <a:gd name="connsiteY3" fmla="*/ 172109 h 172109"/>
                  <a:gd name="connsiteX4" fmla="*/ 0 w 538932"/>
                  <a:gd name="connsiteY4" fmla="*/ 159472 h 172109"/>
                  <a:gd name="connsiteX5" fmla="*/ 0 w 538932"/>
                  <a:gd name="connsiteY5" fmla="*/ 12638 h 172109"/>
                  <a:gd name="connsiteX6" fmla="*/ 12638 w 538932"/>
                  <a:gd name="connsiteY6" fmla="*/ 0 h 172109"/>
                  <a:gd name="connsiteX7" fmla="*/ 526295 w 538932"/>
                  <a:gd name="connsiteY7" fmla="*/ 0 h 172109"/>
                  <a:gd name="connsiteX8" fmla="*/ 538933 w 538932"/>
                  <a:gd name="connsiteY8" fmla="*/ 12638 h 17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32" h="172109">
                    <a:moveTo>
                      <a:pt x="538933" y="12638"/>
                    </a:moveTo>
                    <a:lnTo>
                      <a:pt x="538933" y="159472"/>
                    </a:lnTo>
                    <a:cubicBezTo>
                      <a:pt x="538933" y="166442"/>
                      <a:pt x="533265" y="172109"/>
                      <a:pt x="526295" y="172109"/>
                    </a:cubicBezTo>
                    <a:lnTo>
                      <a:pt x="12638" y="172109"/>
                    </a:lnTo>
                    <a:cubicBezTo>
                      <a:pt x="5667" y="172109"/>
                      <a:pt x="0" y="166442"/>
                      <a:pt x="0" y="159472"/>
                    </a:cubicBezTo>
                    <a:lnTo>
                      <a:pt x="0" y="12638"/>
                    </a:lnTo>
                    <a:cubicBezTo>
                      <a:pt x="0" y="5668"/>
                      <a:pt x="5667" y="0"/>
                      <a:pt x="12638" y="0"/>
                    </a:cubicBezTo>
                    <a:lnTo>
                      <a:pt x="526295" y="0"/>
                    </a:lnTo>
                    <a:cubicBezTo>
                      <a:pt x="533265" y="65"/>
                      <a:pt x="538933" y="5668"/>
                      <a:pt x="538933" y="12638"/>
                    </a:cubicBezTo>
                    <a:close/>
                  </a:path>
                </a:pathLst>
              </a:custGeom>
              <a:solidFill>
                <a:srgbClr val="F2F2F2"/>
              </a:solidFill>
              <a:ln w="6461" cap="flat">
                <a:solidFill>
                  <a:srgbClr val="BEBEBE"/>
                </a:solidFill>
                <a:prstDash val="solid"/>
                <a:miter/>
              </a:ln>
            </p:spPr>
            <p:txBody>
              <a:bodyPr rtlCol="0" anchor="ctr"/>
              <a:lstStyle/>
              <a:p>
                <a:endParaRPr lang="zh-TW" altLang="en-US" sz="1800">
                  <a:latin typeface="Arial" panose="020B0604020202020204" pitchFamily="34" charset="0"/>
                  <a:ea typeface="微軟正黑體" panose="020B0604030504040204" pitchFamily="34" charset="-120"/>
                  <a:cs typeface="Arial" panose="020B0604020202020204" pitchFamily="34" charset="0"/>
                </a:endParaRPr>
              </a:p>
            </p:txBody>
          </p:sp>
          <p:grpSp>
            <p:nvGrpSpPr>
              <p:cNvPr id="141" name="圖形 106">
                <a:extLst>
                  <a:ext uri="{FF2B5EF4-FFF2-40B4-BE49-F238E27FC236}">
                    <a16:creationId xmlns:a16="http://schemas.microsoft.com/office/drawing/2014/main" id="{33CC4CA4-AE73-471F-A096-B6370FF426F7}"/>
                  </a:ext>
                </a:extLst>
              </p:cNvPr>
              <p:cNvGrpSpPr/>
              <p:nvPr/>
            </p:nvGrpSpPr>
            <p:grpSpPr>
              <a:xfrm>
                <a:off x="9696177" y="2803301"/>
                <a:ext cx="277610" cy="56382"/>
                <a:chOff x="9696177" y="2803301"/>
                <a:chExt cx="277610" cy="56382"/>
              </a:xfrm>
              <a:solidFill>
                <a:schemeClr val="accent1"/>
              </a:solidFill>
            </p:grpSpPr>
            <p:sp>
              <p:nvSpPr>
                <p:cNvPr id="142" name="手繪多邊形: 圖案 141">
                  <a:extLst>
                    <a:ext uri="{FF2B5EF4-FFF2-40B4-BE49-F238E27FC236}">
                      <a16:creationId xmlns:a16="http://schemas.microsoft.com/office/drawing/2014/main" id="{DC953ADF-6F64-49F5-BF59-A77D0DB0065F}"/>
                    </a:ext>
                  </a:extLst>
                </p:cNvPr>
                <p:cNvSpPr/>
                <p:nvPr/>
              </p:nvSpPr>
              <p:spPr>
                <a:xfrm rot="-5400000">
                  <a:off x="9696177" y="2803301"/>
                  <a:ext cx="56349" cy="56349"/>
                </a:xfrm>
                <a:custGeom>
                  <a:avLst/>
                  <a:gdLst>
                    <a:gd name="connsiteX0" fmla="*/ 0 w 56349"/>
                    <a:gd name="connsiteY0" fmla="*/ 0 h 56349"/>
                    <a:gd name="connsiteX1" fmla="*/ 56349 w 56349"/>
                    <a:gd name="connsiteY1" fmla="*/ 0 h 56349"/>
                    <a:gd name="connsiteX2" fmla="*/ 56349 w 56349"/>
                    <a:gd name="connsiteY2" fmla="*/ 56349 h 56349"/>
                    <a:gd name="connsiteX3" fmla="*/ 0 w 56349"/>
                    <a:gd name="connsiteY3" fmla="*/ 56349 h 56349"/>
                  </a:gdLst>
                  <a:ahLst/>
                  <a:cxnLst>
                    <a:cxn ang="0">
                      <a:pos x="connsiteX0" y="connsiteY0"/>
                    </a:cxn>
                    <a:cxn ang="0">
                      <a:pos x="connsiteX1" y="connsiteY1"/>
                    </a:cxn>
                    <a:cxn ang="0">
                      <a:pos x="connsiteX2" y="connsiteY2"/>
                    </a:cxn>
                    <a:cxn ang="0">
                      <a:pos x="connsiteX3" y="connsiteY3"/>
                    </a:cxn>
                  </a:cxnLst>
                  <a:rect l="l" t="t" r="r" b="b"/>
                  <a:pathLst>
                    <a:path w="56349" h="56349">
                      <a:moveTo>
                        <a:pt x="0" y="0"/>
                      </a:moveTo>
                      <a:lnTo>
                        <a:pt x="56349" y="0"/>
                      </a:lnTo>
                      <a:lnTo>
                        <a:pt x="56349" y="56349"/>
                      </a:lnTo>
                      <a:lnTo>
                        <a:pt x="0" y="56349"/>
                      </a:lnTo>
                      <a:close/>
                    </a:path>
                  </a:pathLst>
                </a:custGeom>
                <a:solidFill>
                  <a:srgbClr val="41A5FF"/>
                </a:solidFill>
                <a:ln w="6461" cap="flat">
                  <a:noFill/>
                  <a:prstDash val="solid"/>
                  <a:miter/>
                </a:ln>
              </p:spPr>
              <p:txBody>
                <a:bodyPr rtlCol="0" anchor="ctr"/>
                <a:lstStyle/>
                <a:p>
                  <a:endParaRPr lang="zh-TW" altLang="en-US" sz="1800">
                    <a:latin typeface="Arial" panose="020B0604020202020204" pitchFamily="34" charset="0"/>
                    <a:ea typeface="微軟正黑體" panose="020B0604030504040204" pitchFamily="34" charset="-120"/>
                    <a:cs typeface="Arial" panose="020B0604020202020204" pitchFamily="34" charset="0"/>
                  </a:endParaRPr>
                </a:p>
              </p:txBody>
            </p:sp>
            <p:sp>
              <p:nvSpPr>
                <p:cNvPr id="143" name="手繪多邊形: 圖案 142">
                  <a:extLst>
                    <a:ext uri="{FF2B5EF4-FFF2-40B4-BE49-F238E27FC236}">
                      <a16:creationId xmlns:a16="http://schemas.microsoft.com/office/drawing/2014/main" id="{CF38A666-379A-4300-89DA-A47DE44DF06A}"/>
                    </a:ext>
                  </a:extLst>
                </p:cNvPr>
                <p:cNvSpPr/>
                <p:nvPr/>
              </p:nvSpPr>
              <p:spPr>
                <a:xfrm rot="-5400000">
                  <a:off x="9769932" y="2803314"/>
                  <a:ext cx="56349" cy="56349"/>
                </a:xfrm>
                <a:custGeom>
                  <a:avLst/>
                  <a:gdLst>
                    <a:gd name="connsiteX0" fmla="*/ 0 w 56349"/>
                    <a:gd name="connsiteY0" fmla="*/ 0 h 56349"/>
                    <a:gd name="connsiteX1" fmla="*/ 56349 w 56349"/>
                    <a:gd name="connsiteY1" fmla="*/ 0 h 56349"/>
                    <a:gd name="connsiteX2" fmla="*/ 56349 w 56349"/>
                    <a:gd name="connsiteY2" fmla="*/ 56349 h 56349"/>
                    <a:gd name="connsiteX3" fmla="*/ 0 w 56349"/>
                    <a:gd name="connsiteY3" fmla="*/ 56349 h 56349"/>
                  </a:gdLst>
                  <a:ahLst/>
                  <a:cxnLst>
                    <a:cxn ang="0">
                      <a:pos x="connsiteX0" y="connsiteY0"/>
                    </a:cxn>
                    <a:cxn ang="0">
                      <a:pos x="connsiteX1" y="connsiteY1"/>
                    </a:cxn>
                    <a:cxn ang="0">
                      <a:pos x="connsiteX2" y="connsiteY2"/>
                    </a:cxn>
                    <a:cxn ang="0">
                      <a:pos x="connsiteX3" y="connsiteY3"/>
                    </a:cxn>
                  </a:cxnLst>
                  <a:rect l="l" t="t" r="r" b="b"/>
                  <a:pathLst>
                    <a:path w="56349" h="56349">
                      <a:moveTo>
                        <a:pt x="0" y="0"/>
                      </a:moveTo>
                      <a:lnTo>
                        <a:pt x="56349" y="0"/>
                      </a:lnTo>
                      <a:lnTo>
                        <a:pt x="56349" y="56349"/>
                      </a:lnTo>
                      <a:lnTo>
                        <a:pt x="0" y="56349"/>
                      </a:lnTo>
                      <a:close/>
                    </a:path>
                  </a:pathLst>
                </a:custGeom>
                <a:solidFill>
                  <a:srgbClr val="FF7D00"/>
                </a:solidFill>
                <a:ln w="6461" cap="flat">
                  <a:noFill/>
                  <a:prstDash val="solid"/>
                  <a:miter/>
                </a:ln>
              </p:spPr>
              <p:txBody>
                <a:bodyPr rtlCol="0" anchor="ctr"/>
                <a:lstStyle/>
                <a:p>
                  <a:endParaRPr lang="zh-TW" altLang="en-US" sz="1800">
                    <a:latin typeface="Arial" panose="020B0604020202020204" pitchFamily="34" charset="0"/>
                    <a:ea typeface="微軟正黑體" panose="020B0604030504040204" pitchFamily="34" charset="-120"/>
                    <a:cs typeface="Arial" panose="020B0604020202020204" pitchFamily="34" charset="0"/>
                  </a:endParaRPr>
                </a:p>
              </p:txBody>
            </p:sp>
            <p:sp>
              <p:nvSpPr>
                <p:cNvPr id="144" name="手繪多邊形: 圖案 143">
                  <a:extLst>
                    <a:ext uri="{FF2B5EF4-FFF2-40B4-BE49-F238E27FC236}">
                      <a16:creationId xmlns:a16="http://schemas.microsoft.com/office/drawing/2014/main" id="{49EAE718-998D-4D46-9C8E-C66BE5C6EBD2}"/>
                    </a:ext>
                  </a:extLst>
                </p:cNvPr>
                <p:cNvSpPr/>
                <p:nvPr/>
              </p:nvSpPr>
              <p:spPr>
                <a:xfrm rot="-5400000">
                  <a:off x="9843685" y="2803321"/>
                  <a:ext cx="56349" cy="56349"/>
                </a:xfrm>
                <a:custGeom>
                  <a:avLst/>
                  <a:gdLst>
                    <a:gd name="connsiteX0" fmla="*/ 0 w 56349"/>
                    <a:gd name="connsiteY0" fmla="*/ 0 h 56349"/>
                    <a:gd name="connsiteX1" fmla="*/ 56349 w 56349"/>
                    <a:gd name="connsiteY1" fmla="*/ 0 h 56349"/>
                    <a:gd name="connsiteX2" fmla="*/ 56349 w 56349"/>
                    <a:gd name="connsiteY2" fmla="*/ 56349 h 56349"/>
                    <a:gd name="connsiteX3" fmla="*/ 0 w 56349"/>
                    <a:gd name="connsiteY3" fmla="*/ 56349 h 56349"/>
                  </a:gdLst>
                  <a:ahLst/>
                  <a:cxnLst>
                    <a:cxn ang="0">
                      <a:pos x="connsiteX0" y="connsiteY0"/>
                    </a:cxn>
                    <a:cxn ang="0">
                      <a:pos x="connsiteX1" y="connsiteY1"/>
                    </a:cxn>
                    <a:cxn ang="0">
                      <a:pos x="connsiteX2" y="connsiteY2"/>
                    </a:cxn>
                    <a:cxn ang="0">
                      <a:pos x="connsiteX3" y="connsiteY3"/>
                    </a:cxn>
                  </a:cxnLst>
                  <a:rect l="l" t="t" r="r" b="b"/>
                  <a:pathLst>
                    <a:path w="56349" h="56349">
                      <a:moveTo>
                        <a:pt x="0" y="0"/>
                      </a:moveTo>
                      <a:lnTo>
                        <a:pt x="56349" y="0"/>
                      </a:lnTo>
                      <a:lnTo>
                        <a:pt x="56349" y="56349"/>
                      </a:lnTo>
                      <a:lnTo>
                        <a:pt x="0" y="56349"/>
                      </a:lnTo>
                      <a:close/>
                    </a:path>
                  </a:pathLst>
                </a:custGeom>
                <a:solidFill>
                  <a:srgbClr val="5F4387"/>
                </a:solidFill>
                <a:ln w="6461" cap="flat">
                  <a:noFill/>
                  <a:prstDash val="solid"/>
                  <a:miter/>
                </a:ln>
              </p:spPr>
              <p:txBody>
                <a:bodyPr rtlCol="0" anchor="ctr"/>
                <a:lstStyle/>
                <a:p>
                  <a:endParaRPr lang="zh-TW" altLang="en-US" sz="1800">
                    <a:latin typeface="Arial" panose="020B0604020202020204" pitchFamily="34" charset="0"/>
                    <a:ea typeface="微軟正黑體" panose="020B0604030504040204" pitchFamily="34" charset="-120"/>
                    <a:cs typeface="Arial" panose="020B0604020202020204" pitchFamily="34" charset="0"/>
                  </a:endParaRPr>
                </a:p>
              </p:txBody>
            </p:sp>
            <p:sp>
              <p:nvSpPr>
                <p:cNvPr id="145" name="手繪多邊形: 圖案 144">
                  <a:extLst>
                    <a:ext uri="{FF2B5EF4-FFF2-40B4-BE49-F238E27FC236}">
                      <a16:creationId xmlns:a16="http://schemas.microsoft.com/office/drawing/2014/main" id="{3B8BC2A9-FC8A-4599-B4DE-D49777EDA0BD}"/>
                    </a:ext>
                  </a:extLst>
                </p:cNvPr>
                <p:cNvSpPr/>
                <p:nvPr/>
              </p:nvSpPr>
              <p:spPr>
                <a:xfrm rot="-5400000">
                  <a:off x="9917438" y="2803334"/>
                  <a:ext cx="56349" cy="56349"/>
                </a:xfrm>
                <a:custGeom>
                  <a:avLst/>
                  <a:gdLst>
                    <a:gd name="connsiteX0" fmla="*/ 0 w 56349"/>
                    <a:gd name="connsiteY0" fmla="*/ 0 h 56349"/>
                    <a:gd name="connsiteX1" fmla="*/ 56349 w 56349"/>
                    <a:gd name="connsiteY1" fmla="*/ 0 h 56349"/>
                    <a:gd name="connsiteX2" fmla="*/ 56349 w 56349"/>
                    <a:gd name="connsiteY2" fmla="*/ 56349 h 56349"/>
                    <a:gd name="connsiteX3" fmla="*/ 0 w 56349"/>
                    <a:gd name="connsiteY3" fmla="*/ 56349 h 56349"/>
                  </a:gdLst>
                  <a:ahLst/>
                  <a:cxnLst>
                    <a:cxn ang="0">
                      <a:pos x="connsiteX0" y="connsiteY0"/>
                    </a:cxn>
                    <a:cxn ang="0">
                      <a:pos x="connsiteX1" y="connsiteY1"/>
                    </a:cxn>
                    <a:cxn ang="0">
                      <a:pos x="connsiteX2" y="connsiteY2"/>
                    </a:cxn>
                    <a:cxn ang="0">
                      <a:pos x="connsiteX3" y="connsiteY3"/>
                    </a:cxn>
                  </a:cxnLst>
                  <a:rect l="l" t="t" r="r" b="b"/>
                  <a:pathLst>
                    <a:path w="56349" h="56349">
                      <a:moveTo>
                        <a:pt x="0" y="0"/>
                      </a:moveTo>
                      <a:lnTo>
                        <a:pt x="56349" y="0"/>
                      </a:lnTo>
                      <a:lnTo>
                        <a:pt x="56349" y="56349"/>
                      </a:lnTo>
                      <a:lnTo>
                        <a:pt x="0" y="56349"/>
                      </a:lnTo>
                      <a:close/>
                    </a:path>
                  </a:pathLst>
                </a:custGeom>
                <a:solidFill>
                  <a:srgbClr val="565656"/>
                </a:solidFill>
                <a:ln w="6461" cap="flat">
                  <a:noFill/>
                  <a:prstDash val="solid"/>
                  <a:miter/>
                </a:ln>
              </p:spPr>
              <p:txBody>
                <a:bodyPr rtlCol="0" anchor="ctr"/>
                <a:lstStyle/>
                <a:p>
                  <a:endParaRPr lang="zh-TW" altLang="en-US" sz="1800">
                    <a:latin typeface="Arial" panose="020B0604020202020204" pitchFamily="34" charset="0"/>
                    <a:ea typeface="微軟正黑體" panose="020B0604030504040204" pitchFamily="34" charset="-120"/>
                    <a:cs typeface="Arial" panose="020B0604020202020204" pitchFamily="34" charset="0"/>
                  </a:endParaRPr>
                </a:p>
              </p:txBody>
            </p:sp>
          </p:grpSp>
        </p:grpSp>
        <p:sp>
          <p:nvSpPr>
            <p:cNvPr id="139" name="手繪多邊形: 圖案 138">
              <a:extLst>
                <a:ext uri="{FF2B5EF4-FFF2-40B4-BE49-F238E27FC236}">
                  <a16:creationId xmlns:a16="http://schemas.microsoft.com/office/drawing/2014/main" id="{D44DBDA9-4A6E-44A4-AA9C-486337791C1C}"/>
                </a:ext>
              </a:extLst>
            </p:cNvPr>
            <p:cNvSpPr/>
            <p:nvPr/>
          </p:nvSpPr>
          <p:spPr>
            <a:xfrm>
              <a:off x="5612713" y="3152426"/>
              <a:ext cx="672542" cy="357686"/>
            </a:xfrm>
            <a:custGeom>
              <a:avLst/>
              <a:gdLst>
                <a:gd name="connsiteX0" fmla="*/ 593914 w 672542"/>
                <a:gd name="connsiteY0" fmla="*/ 203296 h 357686"/>
                <a:gd name="connsiteX1" fmla="*/ 332037 w 672542"/>
                <a:gd name="connsiteY1" fmla="*/ 3044 h 357686"/>
                <a:gd name="connsiteX2" fmla="*/ 0 w 672542"/>
                <a:gd name="connsiteY2" fmla="*/ 164861 h 357686"/>
                <a:gd name="connsiteX3" fmla="*/ 254646 w 672542"/>
                <a:gd name="connsiteY3" fmla="*/ 73074 h 357686"/>
                <a:gd name="connsiteX4" fmla="*/ 473463 w 672542"/>
                <a:gd name="connsiteY4" fmla="*/ 225054 h 357686"/>
                <a:gd name="connsiteX5" fmla="*/ 386953 w 672542"/>
                <a:gd name="connsiteY5" fmla="*/ 240688 h 357686"/>
                <a:gd name="connsiteX6" fmla="*/ 555544 w 672542"/>
                <a:gd name="connsiteY6" fmla="*/ 357686 h 357686"/>
                <a:gd name="connsiteX7" fmla="*/ 672542 w 672542"/>
                <a:gd name="connsiteY7" fmla="*/ 189095 h 357686"/>
                <a:gd name="connsiteX8" fmla="*/ 593914 w 672542"/>
                <a:gd name="connsiteY8" fmla="*/ 203296 h 357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42" h="357686">
                  <a:moveTo>
                    <a:pt x="593914" y="203296"/>
                  </a:moveTo>
                  <a:cubicBezTo>
                    <a:pt x="549616" y="98675"/>
                    <a:pt x="452813" y="19395"/>
                    <a:pt x="332037" y="3044"/>
                  </a:cubicBezTo>
                  <a:cubicBezTo>
                    <a:pt x="194779" y="-15521"/>
                    <a:pt x="65860" y="52358"/>
                    <a:pt x="0" y="164861"/>
                  </a:cubicBezTo>
                  <a:cubicBezTo>
                    <a:pt x="62668" y="97047"/>
                    <a:pt x="156214" y="59785"/>
                    <a:pt x="254646" y="73074"/>
                  </a:cubicBezTo>
                  <a:cubicBezTo>
                    <a:pt x="351384" y="86168"/>
                    <a:pt x="430534" y="145123"/>
                    <a:pt x="473463" y="225054"/>
                  </a:cubicBezTo>
                  <a:lnTo>
                    <a:pt x="386953" y="240688"/>
                  </a:lnTo>
                  <a:lnTo>
                    <a:pt x="555544" y="357686"/>
                  </a:lnTo>
                  <a:lnTo>
                    <a:pt x="672542" y="189095"/>
                  </a:lnTo>
                  <a:lnTo>
                    <a:pt x="593914" y="203296"/>
                  </a:lnTo>
                  <a:close/>
                </a:path>
              </a:pathLst>
            </a:custGeom>
            <a:solidFill>
              <a:srgbClr val="000000"/>
            </a:solidFill>
            <a:ln w="6461" cap="flat">
              <a:noFill/>
              <a:prstDash val="solid"/>
              <a:miter/>
            </a:ln>
          </p:spPr>
          <p:txBody>
            <a:bodyPr rtlCol="0" anchor="ctr"/>
            <a:lstStyle/>
            <a:p>
              <a:endParaRPr lang="zh-TW" altLang="en-US" sz="1800">
                <a:latin typeface="Arial" panose="020B0604020202020204" pitchFamily="34" charset="0"/>
                <a:ea typeface="微軟正黑體" panose="020B0604030504040204" pitchFamily="34" charset="-120"/>
                <a:cs typeface="Arial" panose="020B0604020202020204" pitchFamily="34" charset="0"/>
              </a:endParaRPr>
            </a:p>
          </p:txBody>
        </p:sp>
      </p:grpSp>
      <p:sp>
        <p:nvSpPr>
          <p:cNvPr id="156" name="矩形: 圓角 155">
            <a:extLst>
              <a:ext uri="{FF2B5EF4-FFF2-40B4-BE49-F238E27FC236}">
                <a16:creationId xmlns:a16="http://schemas.microsoft.com/office/drawing/2014/main" id="{B0D194DC-6238-42C1-8F96-032C4AD589FF}"/>
              </a:ext>
            </a:extLst>
          </p:cNvPr>
          <p:cNvSpPr/>
          <p:nvPr/>
        </p:nvSpPr>
        <p:spPr>
          <a:xfrm>
            <a:off x="5320903" y="3912883"/>
            <a:ext cx="989504" cy="215189"/>
          </a:xfrm>
          <a:prstGeom prst="roundRect">
            <a:avLst>
              <a:gd name="adj" fmla="val 33459"/>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ea typeface="微軟正黑體" panose="020B0604030504040204" pitchFamily="34" charset="-120"/>
              <a:cs typeface="Arial" panose="020B0604020202020204" pitchFamily="34" charset="0"/>
            </a:endParaRPr>
          </a:p>
        </p:txBody>
      </p:sp>
      <p:sp>
        <p:nvSpPr>
          <p:cNvPr id="157" name="文字方塊 156">
            <a:extLst>
              <a:ext uri="{FF2B5EF4-FFF2-40B4-BE49-F238E27FC236}">
                <a16:creationId xmlns:a16="http://schemas.microsoft.com/office/drawing/2014/main" id="{73916558-DA67-4F6F-8A8E-AF3B7F879897}"/>
              </a:ext>
            </a:extLst>
          </p:cNvPr>
          <p:cNvSpPr txBox="1"/>
          <p:nvPr/>
        </p:nvSpPr>
        <p:spPr>
          <a:xfrm>
            <a:off x="5173617" y="3908453"/>
            <a:ext cx="1265722" cy="230832"/>
          </a:xfrm>
          <a:prstGeom prst="rect">
            <a:avLst/>
          </a:prstGeom>
          <a:noFill/>
        </p:spPr>
        <p:txBody>
          <a:bodyPr wrap="square" rtlCol="0">
            <a:spAutoFit/>
          </a:bodyPr>
          <a:lstStyle/>
          <a:p>
            <a:pPr algn="ctr"/>
            <a:r>
              <a:rPr lang="en-US" altLang="zh-TW" sz="900" b="1">
                <a:solidFill>
                  <a:schemeClr val="bg1"/>
                </a:solidFill>
                <a:latin typeface="Arial" panose="020B0604020202020204" pitchFamily="34" charset="0"/>
                <a:ea typeface="微軟正黑體" panose="020B0604030504040204" pitchFamily="34" charset="-120"/>
                <a:cs typeface="Arial" panose="020B0604020202020204" pitchFamily="34" charset="0"/>
              </a:rPr>
              <a:t>CIFS / NFS / FTP</a:t>
            </a:r>
          </a:p>
        </p:txBody>
      </p:sp>
      <p:pic>
        <p:nvPicPr>
          <p:cNvPr id="169" name="圖形 168">
            <a:extLst>
              <a:ext uri="{FF2B5EF4-FFF2-40B4-BE49-F238E27FC236}">
                <a16:creationId xmlns:a16="http://schemas.microsoft.com/office/drawing/2014/main" id="{879E94D5-EEF2-48AA-A9B0-E2595339CDC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49214" y="3723124"/>
            <a:ext cx="202029" cy="628535"/>
          </a:xfrm>
          <a:prstGeom prst="rect">
            <a:avLst/>
          </a:prstGeom>
          <a:effectLst>
            <a:outerShdw blurRad="50800" dist="38100" dir="2700000" algn="tl" rotWithShape="0">
              <a:prstClr val="black">
                <a:alpha val="40000"/>
              </a:prstClr>
            </a:outerShdw>
          </a:effectLst>
        </p:spPr>
      </p:pic>
      <p:sp>
        <p:nvSpPr>
          <p:cNvPr id="172" name="矩形: 圓角 171">
            <a:extLst>
              <a:ext uri="{FF2B5EF4-FFF2-40B4-BE49-F238E27FC236}">
                <a16:creationId xmlns:a16="http://schemas.microsoft.com/office/drawing/2014/main" id="{8AF8D4AD-6B45-4088-B525-01D0537B3FA6}"/>
              </a:ext>
            </a:extLst>
          </p:cNvPr>
          <p:cNvSpPr/>
          <p:nvPr/>
        </p:nvSpPr>
        <p:spPr>
          <a:xfrm>
            <a:off x="7462615" y="3538058"/>
            <a:ext cx="898656" cy="212453"/>
          </a:xfrm>
          <a:prstGeom prst="roundRect">
            <a:avLst>
              <a:gd name="adj" fmla="val 20570"/>
            </a:avLst>
          </a:prstGeom>
          <a:gradFill>
            <a:gsLst>
              <a:gs pos="60000">
                <a:srgbClr val="61B1F9"/>
              </a:gs>
              <a:gs pos="25000">
                <a:srgbClr val="286FF9"/>
              </a:gs>
              <a:gs pos="100000">
                <a:srgbClr val="1FACF3"/>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endParaRPr>
          </a:p>
        </p:txBody>
      </p:sp>
      <p:pic>
        <p:nvPicPr>
          <p:cNvPr id="107" name="圖片 106">
            <a:extLst>
              <a:ext uri="{FF2B5EF4-FFF2-40B4-BE49-F238E27FC236}">
                <a16:creationId xmlns:a16="http://schemas.microsoft.com/office/drawing/2014/main" id="{8782B0F8-14F6-4B1F-8C05-15A40312BE8A}"/>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330462" y="3451893"/>
            <a:ext cx="382258" cy="382258"/>
          </a:xfrm>
          <a:prstGeom prst="rect">
            <a:avLst/>
          </a:prstGeom>
          <a:effectLst>
            <a:outerShdw blurRad="50800" dist="38100" dir="2700000" algn="tl" rotWithShape="0">
              <a:prstClr val="black">
                <a:alpha val="40000"/>
              </a:prstClr>
            </a:outerShdw>
          </a:effectLst>
        </p:spPr>
      </p:pic>
      <p:sp>
        <p:nvSpPr>
          <p:cNvPr id="110" name="文字方塊 109">
            <a:extLst>
              <a:ext uri="{FF2B5EF4-FFF2-40B4-BE49-F238E27FC236}">
                <a16:creationId xmlns:a16="http://schemas.microsoft.com/office/drawing/2014/main" id="{0483D82A-9977-4327-9585-90A2B0E6497E}"/>
              </a:ext>
            </a:extLst>
          </p:cNvPr>
          <p:cNvSpPr txBox="1"/>
          <p:nvPr/>
        </p:nvSpPr>
        <p:spPr>
          <a:xfrm>
            <a:off x="7670442" y="3541280"/>
            <a:ext cx="761985" cy="230832"/>
          </a:xfrm>
          <a:prstGeom prst="rect">
            <a:avLst/>
          </a:prstGeom>
          <a:noFill/>
          <a:effectLst>
            <a:outerShdw blurRad="50800" dist="38100" dir="2700000" algn="tl" rotWithShape="0">
              <a:prstClr val="black">
                <a:alpha val="40000"/>
              </a:prstClr>
            </a:outerShdw>
          </a:effectLst>
        </p:spPr>
        <p:txBody>
          <a:bodyPr wrap="square" lIns="91440" tIns="45720" rIns="91440" bIns="45720" rtlCol="0" anchor="t">
            <a:spAutoFit/>
          </a:bodyPr>
          <a:lstStyle/>
          <a:p>
            <a:pPr algn="ctr"/>
            <a:r>
              <a:rPr lang="zh-TW" altLang="en-US" sz="900" b="1">
                <a:solidFill>
                  <a:schemeClr val="bg1"/>
                </a:solidFill>
                <a:latin typeface="Arial" panose="020B0604020202020204" pitchFamily="34" charset="0"/>
                <a:ea typeface="微軟正黑體"/>
                <a:cs typeface="Arial" panose="020B0604020202020204" pitchFamily="34" charset="0"/>
              </a:rPr>
              <a:t>NY</a:t>
            </a:r>
            <a:endParaRPr lang="en-US" altLang="zh-TW" sz="9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73" name="矩形: 圓角 172">
            <a:extLst>
              <a:ext uri="{FF2B5EF4-FFF2-40B4-BE49-F238E27FC236}">
                <a16:creationId xmlns:a16="http://schemas.microsoft.com/office/drawing/2014/main" id="{F7640708-0A46-4B1D-B3B7-189AFFC8C3B5}"/>
              </a:ext>
            </a:extLst>
          </p:cNvPr>
          <p:cNvSpPr/>
          <p:nvPr/>
        </p:nvSpPr>
        <p:spPr>
          <a:xfrm>
            <a:off x="7462615" y="4567822"/>
            <a:ext cx="898656" cy="212453"/>
          </a:xfrm>
          <a:prstGeom prst="roundRect">
            <a:avLst>
              <a:gd name="adj" fmla="val 20570"/>
            </a:avLst>
          </a:prstGeom>
          <a:gradFill>
            <a:gsLst>
              <a:gs pos="60000">
                <a:srgbClr val="61B1F9"/>
              </a:gs>
              <a:gs pos="25000">
                <a:srgbClr val="286FF9"/>
              </a:gs>
              <a:gs pos="100000">
                <a:srgbClr val="1FACF3"/>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endParaRPr>
          </a:p>
        </p:txBody>
      </p:sp>
      <p:pic>
        <p:nvPicPr>
          <p:cNvPr id="112" name="圖片 111">
            <a:extLst>
              <a:ext uri="{FF2B5EF4-FFF2-40B4-BE49-F238E27FC236}">
                <a16:creationId xmlns:a16="http://schemas.microsoft.com/office/drawing/2014/main" id="{64658C66-A75B-42E5-90E7-025B2EF6EC29}"/>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376231" y="4430478"/>
            <a:ext cx="382258" cy="382258"/>
          </a:xfrm>
          <a:prstGeom prst="rect">
            <a:avLst/>
          </a:prstGeom>
          <a:effectLst>
            <a:outerShdw blurRad="50800" dist="38100" dir="2700000" algn="tl" rotWithShape="0">
              <a:prstClr val="black">
                <a:alpha val="40000"/>
              </a:prstClr>
            </a:outerShdw>
          </a:effectLst>
        </p:spPr>
      </p:pic>
      <p:sp>
        <p:nvSpPr>
          <p:cNvPr id="113" name="文字方塊 112">
            <a:extLst>
              <a:ext uri="{FF2B5EF4-FFF2-40B4-BE49-F238E27FC236}">
                <a16:creationId xmlns:a16="http://schemas.microsoft.com/office/drawing/2014/main" id="{06CD4A67-BD52-494F-AD01-073DA4597ABA}"/>
              </a:ext>
            </a:extLst>
          </p:cNvPr>
          <p:cNvSpPr txBox="1"/>
          <p:nvPr/>
        </p:nvSpPr>
        <p:spPr>
          <a:xfrm>
            <a:off x="7769508" y="4566899"/>
            <a:ext cx="597851" cy="230832"/>
          </a:xfrm>
          <a:prstGeom prst="rect">
            <a:avLst/>
          </a:prstGeom>
          <a:noFill/>
          <a:effectLst>
            <a:outerShdw blurRad="50800" dist="38100" dir="2700000" algn="tl" rotWithShape="0">
              <a:prstClr val="black">
                <a:alpha val="40000"/>
              </a:prstClr>
            </a:outerShdw>
          </a:effectLst>
        </p:spPr>
        <p:txBody>
          <a:bodyPr wrap="square" lIns="91440" tIns="45720" rIns="91440" bIns="45720" rtlCol="0" anchor="t">
            <a:spAutoFit/>
          </a:bodyPr>
          <a:lstStyle/>
          <a:p>
            <a:pPr algn="ctr"/>
            <a:r>
              <a:rPr lang="zh-TW" altLang="en-US" sz="900" b="1">
                <a:solidFill>
                  <a:schemeClr val="bg1"/>
                </a:solidFill>
                <a:latin typeface="Arial" panose="020B0604020202020204" pitchFamily="34" charset="0"/>
                <a:ea typeface="微軟正黑體"/>
                <a:cs typeface="Arial" panose="020B0604020202020204" pitchFamily="34" charset="0"/>
              </a:rPr>
              <a:t>Beijing</a:t>
            </a:r>
            <a:endParaRPr lang="zh-TW" altLang="en-US" sz="9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6" name="矩形: 圓角 65">
            <a:extLst>
              <a:ext uri="{FF2B5EF4-FFF2-40B4-BE49-F238E27FC236}">
                <a16:creationId xmlns:a16="http://schemas.microsoft.com/office/drawing/2014/main" id="{702585BE-951E-4A64-A5EA-9C149C5490E0}"/>
              </a:ext>
            </a:extLst>
          </p:cNvPr>
          <p:cNvSpPr/>
          <p:nvPr/>
        </p:nvSpPr>
        <p:spPr>
          <a:xfrm>
            <a:off x="4136114" y="2812067"/>
            <a:ext cx="545015" cy="240516"/>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ea typeface="微軟正黑體" panose="020B0604030504040204" pitchFamily="34" charset="-120"/>
              <a:cs typeface="Arial" panose="020B0604020202020204" pitchFamily="34" charset="0"/>
            </a:endParaRPr>
          </a:p>
        </p:txBody>
      </p:sp>
      <p:sp>
        <p:nvSpPr>
          <p:cNvPr id="67" name="文字方塊 66">
            <a:extLst>
              <a:ext uri="{FF2B5EF4-FFF2-40B4-BE49-F238E27FC236}">
                <a16:creationId xmlns:a16="http://schemas.microsoft.com/office/drawing/2014/main" id="{4A7BB382-7579-4F50-A8F2-9AEA6116A655}"/>
              </a:ext>
            </a:extLst>
          </p:cNvPr>
          <p:cNvSpPr txBox="1"/>
          <p:nvPr/>
        </p:nvSpPr>
        <p:spPr>
          <a:xfrm>
            <a:off x="4126507" y="2791272"/>
            <a:ext cx="526675" cy="276999"/>
          </a:xfrm>
          <a:prstGeom prst="rect">
            <a:avLst/>
          </a:prstGeom>
          <a:noFill/>
        </p:spPr>
        <p:txBody>
          <a:bodyPr wrap="square" rtlCol="0">
            <a:spAutoFit/>
          </a:bodyPr>
          <a:lstStyle/>
          <a:p>
            <a:pPr algn="ctr"/>
            <a:r>
              <a:rPr lang="en-US"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rPr>
              <a:t>.qdff</a:t>
            </a:r>
            <a:endParaRPr lang="zh-TW" altLang="en-US" sz="12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77" name="矩形: 圓角 176">
            <a:extLst>
              <a:ext uri="{FF2B5EF4-FFF2-40B4-BE49-F238E27FC236}">
                <a16:creationId xmlns:a16="http://schemas.microsoft.com/office/drawing/2014/main" id="{716FB2CA-9B68-4C92-A012-68619A2C0558}"/>
              </a:ext>
            </a:extLst>
          </p:cNvPr>
          <p:cNvSpPr/>
          <p:nvPr/>
        </p:nvSpPr>
        <p:spPr>
          <a:xfrm>
            <a:off x="1909953" y="4313791"/>
            <a:ext cx="684482" cy="212453"/>
          </a:xfrm>
          <a:prstGeom prst="roundRect">
            <a:avLst>
              <a:gd name="adj" fmla="val 20570"/>
            </a:avLst>
          </a:prstGeom>
          <a:gradFill>
            <a:gsLst>
              <a:gs pos="60000">
                <a:srgbClr val="61B1F9"/>
              </a:gs>
              <a:gs pos="25000">
                <a:srgbClr val="286FF9"/>
              </a:gs>
              <a:gs pos="100000">
                <a:srgbClr val="1FACF3"/>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endParaRPr>
          </a:p>
        </p:txBody>
      </p:sp>
      <p:sp>
        <p:nvSpPr>
          <p:cNvPr id="178" name="文字方塊 177">
            <a:extLst>
              <a:ext uri="{FF2B5EF4-FFF2-40B4-BE49-F238E27FC236}">
                <a16:creationId xmlns:a16="http://schemas.microsoft.com/office/drawing/2014/main" id="{487F2695-3BF2-468B-934F-B9CCE374F27D}"/>
              </a:ext>
            </a:extLst>
          </p:cNvPr>
          <p:cNvSpPr txBox="1"/>
          <p:nvPr/>
        </p:nvSpPr>
        <p:spPr>
          <a:xfrm>
            <a:off x="1939170" y="4307949"/>
            <a:ext cx="595048" cy="230832"/>
          </a:xfrm>
          <a:prstGeom prst="rect">
            <a:avLst/>
          </a:prstGeom>
          <a:noFill/>
          <a:effectLst>
            <a:outerShdw blurRad="50800" dist="38100" dir="2700000" algn="tl" rotWithShape="0">
              <a:prstClr val="black">
                <a:alpha val="40000"/>
              </a:prstClr>
            </a:outerShdw>
          </a:effectLst>
        </p:spPr>
        <p:txBody>
          <a:bodyPr wrap="square" lIns="91440" tIns="45720" rIns="91440" bIns="45720" rtlCol="0" anchor="t">
            <a:spAutoFit/>
          </a:bodyPr>
          <a:lstStyle>
            <a:defPPr>
              <a:defRPr lang="zh-TW"/>
            </a:defPPr>
            <a:lvl1pPr algn="ctr">
              <a:defRPr sz="1200" b="1">
                <a:solidFill>
                  <a:schemeClr val="bg1"/>
                </a:solidFill>
                <a:latin typeface="微軟正黑體" panose="020B0604030504040204" pitchFamily="34" charset="-120"/>
                <a:ea typeface="微軟正黑體" panose="020B0604030504040204" pitchFamily="34" charset="-120"/>
              </a:defRPr>
            </a:lvl1pPr>
          </a:lstStyle>
          <a:p>
            <a:r>
              <a:rPr lang="zh-TW" altLang="en-US" sz="900">
                <a:latin typeface="Arial" panose="020B0604020202020204" pitchFamily="34" charset="0"/>
                <a:ea typeface="微軟正黑體"/>
                <a:cs typeface="Arial" panose="020B0604020202020204" pitchFamily="34" charset="0"/>
              </a:rPr>
              <a:t>Taipei</a:t>
            </a:r>
            <a:endParaRPr lang="zh-TW" altLang="en-US" sz="900">
              <a:latin typeface="Arial" panose="020B0604020202020204" pitchFamily="34" charset="0"/>
              <a:cs typeface="Arial" panose="020B0604020202020204" pitchFamily="34" charset="0"/>
            </a:endParaRPr>
          </a:p>
        </p:txBody>
      </p:sp>
      <p:pic>
        <p:nvPicPr>
          <p:cNvPr id="68" name="圖片 67" descr="一張含有 畫畫 的圖片&#10;&#10;自動產生的描述">
            <a:extLst>
              <a:ext uri="{FF2B5EF4-FFF2-40B4-BE49-F238E27FC236}">
                <a16:creationId xmlns:a16="http://schemas.microsoft.com/office/drawing/2014/main" id="{CF9DE27D-31B4-4B41-8F5A-437C5EB926D7}"/>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2324375" y="4053421"/>
            <a:ext cx="280550" cy="280550"/>
          </a:xfrm>
          <a:prstGeom prst="rect">
            <a:avLst/>
          </a:prstGeom>
          <a:effectLst>
            <a:outerShdw blurRad="50800" dist="38100" dir="2700000" algn="tl" rotWithShape="0">
              <a:prstClr val="black">
                <a:alpha val="40000"/>
              </a:prstClr>
            </a:outerShdw>
          </a:effectLst>
        </p:spPr>
      </p:pic>
      <p:pic>
        <p:nvPicPr>
          <p:cNvPr id="65" name="圖片 64" descr="一張含有 畫畫 的圖片&#10;&#10;自動產生的描述">
            <a:extLst>
              <a:ext uri="{FF2B5EF4-FFF2-40B4-BE49-F238E27FC236}">
                <a16:creationId xmlns:a16="http://schemas.microsoft.com/office/drawing/2014/main" id="{9A435CC0-BE76-4F11-9B77-EB0C460FFBFB}"/>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4382452" y="2555026"/>
            <a:ext cx="280550" cy="280550"/>
          </a:xfrm>
          <a:prstGeom prst="rect">
            <a:avLst/>
          </a:prstGeom>
          <a:effectLst>
            <a:outerShdw blurRad="50800" dist="38100" dir="2700000" algn="tl" rotWithShape="0">
              <a:prstClr val="black">
                <a:alpha val="40000"/>
              </a:prstClr>
            </a:outerShdw>
          </a:effectLst>
        </p:spPr>
      </p:pic>
      <p:pic>
        <p:nvPicPr>
          <p:cNvPr id="53" name="圖形 52">
            <a:extLst>
              <a:ext uri="{FF2B5EF4-FFF2-40B4-BE49-F238E27FC236}">
                <a16:creationId xmlns:a16="http://schemas.microsoft.com/office/drawing/2014/main" id="{76BE999A-D544-4BBB-B211-2E4FB74F479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52963" y="2159598"/>
            <a:ext cx="805295" cy="638158"/>
          </a:xfrm>
          <a:prstGeom prst="rect">
            <a:avLst/>
          </a:prstGeom>
          <a:effectLst>
            <a:outerShdw blurRad="50800" dist="38100" dir="2700000" algn="tl" rotWithShape="0">
              <a:prstClr val="black">
                <a:alpha val="40000"/>
              </a:prstClr>
            </a:outerShdw>
          </a:effectLst>
        </p:spPr>
      </p:pic>
      <p:sp>
        <p:nvSpPr>
          <p:cNvPr id="174" name="矩形: 圓角 173">
            <a:extLst>
              <a:ext uri="{FF2B5EF4-FFF2-40B4-BE49-F238E27FC236}">
                <a16:creationId xmlns:a16="http://schemas.microsoft.com/office/drawing/2014/main" id="{BA6442C9-8728-4F38-BBE9-4647D79E9300}"/>
              </a:ext>
            </a:extLst>
          </p:cNvPr>
          <p:cNvSpPr/>
          <p:nvPr/>
        </p:nvSpPr>
        <p:spPr>
          <a:xfrm>
            <a:off x="1909953" y="2746903"/>
            <a:ext cx="684482" cy="212453"/>
          </a:xfrm>
          <a:prstGeom prst="roundRect">
            <a:avLst>
              <a:gd name="adj" fmla="val 20570"/>
            </a:avLst>
          </a:prstGeom>
          <a:gradFill>
            <a:gsLst>
              <a:gs pos="60000">
                <a:srgbClr val="61B1F9"/>
              </a:gs>
              <a:gs pos="25000">
                <a:srgbClr val="286FF9"/>
              </a:gs>
              <a:gs pos="100000">
                <a:srgbClr val="1FACF3"/>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endParaRPr>
          </a:p>
        </p:txBody>
      </p:sp>
      <p:sp>
        <p:nvSpPr>
          <p:cNvPr id="55" name="文字方塊 54">
            <a:extLst>
              <a:ext uri="{FF2B5EF4-FFF2-40B4-BE49-F238E27FC236}">
                <a16:creationId xmlns:a16="http://schemas.microsoft.com/office/drawing/2014/main" id="{B6BF5107-C096-48A0-968B-0B58B907FD6F}"/>
              </a:ext>
            </a:extLst>
          </p:cNvPr>
          <p:cNvSpPr txBox="1"/>
          <p:nvPr/>
        </p:nvSpPr>
        <p:spPr>
          <a:xfrm>
            <a:off x="1946691" y="2737301"/>
            <a:ext cx="580008" cy="230832"/>
          </a:xfrm>
          <a:prstGeom prst="rect">
            <a:avLst/>
          </a:prstGeom>
          <a:noFill/>
          <a:effectLst>
            <a:outerShdw blurRad="50800" dist="38100" dir="2700000" algn="tl" rotWithShape="0">
              <a:prstClr val="black">
                <a:alpha val="40000"/>
              </a:prstClr>
            </a:outerShdw>
          </a:effectLst>
        </p:spPr>
        <p:txBody>
          <a:bodyPr wrap="square" lIns="91440" tIns="45720" rIns="91440" bIns="45720" rtlCol="0" anchor="t">
            <a:spAutoFit/>
          </a:bodyPr>
          <a:lstStyle>
            <a:defPPr>
              <a:defRPr lang="zh-TW"/>
            </a:defPPr>
            <a:lvl1pPr algn="ctr">
              <a:defRPr sz="1200" b="1">
                <a:solidFill>
                  <a:schemeClr val="bg1"/>
                </a:solidFill>
                <a:latin typeface="微軟正黑體" panose="020B0604030504040204" pitchFamily="34" charset="-120"/>
                <a:ea typeface="微軟正黑體" panose="020B0604030504040204" pitchFamily="34" charset="-120"/>
              </a:defRPr>
            </a:lvl1pPr>
          </a:lstStyle>
          <a:p>
            <a:r>
              <a:rPr lang="zh-TW" altLang="en-US" sz="900">
                <a:latin typeface="Arial" panose="020B0604020202020204" pitchFamily="34" charset="0"/>
                <a:ea typeface="微軟正黑體"/>
                <a:cs typeface="Arial" panose="020B0604020202020204" pitchFamily="34" charset="0"/>
              </a:rPr>
              <a:t>Taipei</a:t>
            </a:r>
            <a:endParaRPr lang="zh-TW" altLang="en-US" sz="900">
              <a:latin typeface="Arial" panose="020B0604020202020204" pitchFamily="34" charset="0"/>
              <a:cs typeface="Arial" panose="020B0604020202020204" pitchFamily="34" charset="0"/>
            </a:endParaRPr>
          </a:p>
        </p:txBody>
      </p:sp>
      <p:sp>
        <p:nvSpPr>
          <p:cNvPr id="13" name="矩形: 圓角 55">
            <a:extLst>
              <a:ext uri="{FF2B5EF4-FFF2-40B4-BE49-F238E27FC236}">
                <a16:creationId xmlns:a16="http://schemas.microsoft.com/office/drawing/2014/main" id="{DD3411B3-FA46-4779-B274-8B4DF1B78A54}"/>
              </a:ext>
            </a:extLst>
          </p:cNvPr>
          <p:cNvSpPr/>
          <p:nvPr/>
        </p:nvSpPr>
        <p:spPr>
          <a:xfrm>
            <a:off x="3304210" y="1457057"/>
            <a:ext cx="2420831" cy="528175"/>
          </a:xfrm>
          <a:prstGeom prst="roundRect">
            <a:avLst>
              <a:gd name="adj" fmla="val 6082"/>
            </a:avLst>
          </a:prstGeom>
          <a:gradFill flip="none" rotWithShape="1">
            <a:gsLst>
              <a:gs pos="100000">
                <a:srgbClr val="7D5924"/>
              </a:gs>
              <a:gs pos="0">
                <a:srgbClr val="9E712E"/>
              </a:gs>
            </a:gsLst>
            <a:lin ang="0" scaled="0"/>
            <a:tileRect/>
          </a:gradFill>
          <a:ln w="12700">
            <a:noFill/>
          </a:ln>
          <a:effectLst>
            <a:outerShdw blurRad="114300" dist="165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endParaRPr lang="zh-TW"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3" name="文字方塊 42">
            <a:extLst>
              <a:ext uri="{FF2B5EF4-FFF2-40B4-BE49-F238E27FC236}">
                <a16:creationId xmlns:a16="http://schemas.microsoft.com/office/drawing/2014/main" id="{C32694A7-8170-4EAB-9ED3-F9FE76B893F7}"/>
              </a:ext>
            </a:extLst>
          </p:cNvPr>
          <p:cNvSpPr txBox="1"/>
          <p:nvPr/>
        </p:nvSpPr>
        <p:spPr>
          <a:xfrm>
            <a:off x="3493030" y="1470891"/>
            <a:ext cx="2095885" cy="477054"/>
          </a:xfrm>
          <a:prstGeom prst="rect">
            <a:avLst/>
          </a:prstGeom>
          <a:noFill/>
        </p:spPr>
        <p:txBody>
          <a:bodyPr wrap="square" lIns="91440" tIns="45720" rIns="91440" bIns="45720" rtlCol="0" anchor="t">
            <a:spAutoFit/>
          </a:bodyPr>
          <a:lstStyle/>
          <a:p>
            <a:pPr algn="ctr"/>
            <a:r>
              <a:rPr lang="zh-TW" altLang="en-US" sz="1250" b="1">
                <a:solidFill>
                  <a:schemeClr val="bg1"/>
                </a:solidFill>
                <a:latin typeface="Arial" panose="020B0604020202020204" pitchFamily="34" charset="0"/>
                <a:ea typeface="微軟正黑體"/>
                <a:cs typeface="Arial" panose="020B0604020202020204" pitchFamily="34" charset="0"/>
              </a:rPr>
              <a:t>From remote NAS 
</a:t>
            </a:r>
            <a:r>
              <a:rPr lang="en-US" altLang="zh-TW" sz="1250" b="1">
                <a:solidFill>
                  <a:schemeClr val="bg1"/>
                </a:solidFill>
                <a:latin typeface="Arial" panose="020B0604020202020204" pitchFamily="34" charset="0"/>
                <a:ea typeface="微軟正黑體"/>
                <a:cs typeface="Arial" panose="020B0604020202020204" pitchFamily="34" charset="0"/>
              </a:rPr>
              <a:t>( </a:t>
            </a:r>
            <a:r>
              <a:rPr lang="zh-TW" altLang="en-US" sz="1250" b="1">
                <a:solidFill>
                  <a:schemeClr val="bg1"/>
                </a:solidFill>
                <a:latin typeface="Arial" panose="020B0604020202020204" pitchFamily="34" charset="0"/>
                <a:ea typeface="微軟正黑體"/>
                <a:cs typeface="Arial" panose="020B0604020202020204" pitchFamily="34" charset="0"/>
              </a:rPr>
              <a:t>via </a:t>
            </a:r>
            <a:r>
              <a:rPr lang="en-US" altLang="zh-TW" sz="1250" b="1">
                <a:solidFill>
                  <a:schemeClr val="bg1"/>
                </a:solidFill>
                <a:latin typeface="Arial" panose="020B0604020202020204" pitchFamily="34" charset="0"/>
                <a:ea typeface="微軟正黑體"/>
                <a:cs typeface="Arial" panose="020B0604020202020204" pitchFamily="34" charset="0"/>
              </a:rPr>
              <a:t>File Station )</a:t>
            </a:r>
          </a:p>
        </p:txBody>
      </p:sp>
      <p:sp>
        <p:nvSpPr>
          <p:cNvPr id="4" name="矩形: 圓角 55">
            <a:extLst>
              <a:ext uri="{FF2B5EF4-FFF2-40B4-BE49-F238E27FC236}">
                <a16:creationId xmlns:a16="http://schemas.microsoft.com/office/drawing/2014/main" id="{4621B3C0-DE66-4992-956B-F167B700119C}"/>
              </a:ext>
            </a:extLst>
          </p:cNvPr>
          <p:cNvSpPr/>
          <p:nvPr/>
        </p:nvSpPr>
        <p:spPr>
          <a:xfrm>
            <a:off x="5816435" y="1449699"/>
            <a:ext cx="2615866" cy="528175"/>
          </a:xfrm>
          <a:prstGeom prst="roundRect">
            <a:avLst>
              <a:gd name="adj" fmla="val 6082"/>
            </a:avLst>
          </a:prstGeom>
          <a:gradFill flip="none" rotWithShape="1">
            <a:gsLst>
              <a:gs pos="100000">
                <a:srgbClr val="7D5924"/>
              </a:gs>
              <a:gs pos="0">
                <a:srgbClr val="9E712E"/>
              </a:gs>
            </a:gsLst>
            <a:lin ang="0" scaled="0"/>
            <a:tileRect/>
          </a:gradFill>
          <a:ln w="12700">
            <a:noFill/>
          </a:ln>
          <a:effectLst>
            <a:outerShdw blurRad="114300" dist="165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endParaRPr lang="zh-TW"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4" name="文字方塊 43">
            <a:extLst>
              <a:ext uri="{FF2B5EF4-FFF2-40B4-BE49-F238E27FC236}">
                <a16:creationId xmlns:a16="http://schemas.microsoft.com/office/drawing/2014/main" id="{E4D37D65-8ABD-474E-B3A1-958482530881}"/>
              </a:ext>
            </a:extLst>
          </p:cNvPr>
          <p:cNvSpPr txBox="1"/>
          <p:nvPr/>
        </p:nvSpPr>
        <p:spPr>
          <a:xfrm>
            <a:off x="5950159" y="1462418"/>
            <a:ext cx="2529610" cy="507831"/>
          </a:xfrm>
          <a:prstGeom prst="rect">
            <a:avLst/>
          </a:prstGeom>
          <a:noFill/>
        </p:spPr>
        <p:txBody>
          <a:bodyPr wrap="square" lIns="91440" tIns="45720" rIns="91440" bIns="45720" rtlCol="0" anchor="t">
            <a:spAutoFit/>
          </a:bodyPr>
          <a:lstStyle/>
          <a:p>
            <a:pPr algn="ctr"/>
            <a:r>
              <a:rPr lang="zh-TW" altLang="en-US" sz="1500" b="1">
                <a:solidFill>
                  <a:schemeClr val="bg1"/>
                </a:solidFill>
                <a:latin typeface="Arial" panose="020B0604020202020204" pitchFamily="34" charset="0"/>
                <a:ea typeface="微軟正黑體"/>
                <a:cs typeface="Arial" panose="020B0604020202020204" pitchFamily="34" charset="0"/>
              </a:rPr>
              <a:t>Carry &amp; use
</a:t>
            </a:r>
            <a:r>
              <a:rPr lang="en-US" altLang="zh-TW" sz="1200" b="1">
                <a:solidFill>
                  <a:schemeClr val="bg1"/>
                </a:solidFill>
                <a:latin typeface="Arial" panose="020B0604020202020204" pitchFamily="34" charset="0"/>
                <a:ea typeface="微軟正黑體"/>
                <a:cs typeface="Arial" panose="020B0604020202020204" pitchFamily="34" charset="0"/>
              </a:rPr>
              <a:t>(QuDedup Extract Too)</a:t>
            </a:r>
            <a:endParaRPr lang="zh-TW" altLang="en-US">
              <a:solidFill>
                <a:schemeClr val="bg1"/>
              </a:solidFill>
              <a:latin typeface="Arial" panose="020B0604020202020204" pitchFamily="34" charset="0"/>
              <a:cs typeface="Arial" panose="020B0604020202020204" pitchFamily="34" charset="0"/>
            </a:endParaRPr>
          </a:p>
        </p:txBody>
      </p:sp>
      <p:grpSp>
        <p:nvGrpSpPr>
          <p:cNvPr id="158" name="Shape 829">
            <a:extLst>
              <a:ext uri="{FF2B5EF4-FFF2-40B4-BE49-F238E27FC236}">
                <a16:creationId xmlns:a16="http://schemas.microsoft.com/office/drawing/2014/main" id="{6AB969CD-6079-4ABD-AC43-1EB6B9539820}"/>
              </a:ext>
            </a:extLst>
          </p:cNvPr>
          <p:cNvGrpSpPr/>
          <p:nvPr/>
        </p:nvGrpSpPr>
        <p:grpSpPr>
          <a:xfrm>
            <a:off x="5565531" y="1177346"/>
            <a:ext cx="1002142" cy="490421"/>
            <a:chOff x="251519" y="2499741"/>
            <a:chExt cx="1944025" cy="951357"/>
          </a:xfrm>
          <a:effectLst>
            <a:outerShdw blurRad="215900" dist="38100" dir="2700000" algn="tl" rotWithShape="0">
              <a:prstClr val="black">
                <a:alpha val="40000"/>
              </a:prstClr>
            </a:outerShdw>
          </a:effectLst>
        </p:grpSpPr>
        <p:pic>
          <p:nvPicPr>
            <p:cNvPr id="159" name="Shape 830">
              <a:extLst>
                <a:ext uri="{FF2B5EF4-FFF2-40B4-BE49-F238E27FC236}">
                  <a16:creationId xmlns:a16="http://schemas.microsoft.com/office/drawing/2014/main" id="{8EA26885-E25E-42EF-9CAF-2BFFED5E233C}"/>
                </a:ext>
              </a:extLst>
            </p:cNvPr>
            <p:cNvPicPr preferRelativeResize="0"/>
            <p:nvPr/>
          </p:nvPicPr>
          <p:blipFill rotWithShape="1">
            <a:blip r:embed="rId19" cstate="print">
              <a:alphaModFix/>
              <a:extLst>
                <a:ext uri="{28A0092B-C50C-407E-A947-70E740481C1C}">
                  <a14:useLocalDpi xmlns:a14="http://schemas.microsoft.com/office/drawing/2010/main"/>
                </a:ext>
              </a:extLst>
            </a:blip>
            <a:srcRect/>
            <a:stretch/>
          </p:blipFill>
          <p:spPr>
            <a:xfrm>
              <a:off x="395536" y="2499741"/>
              <a:ext cx="447300" cy="447300"/>
            </a:xfrm>
            <a:prstGeom prst="rect">
              <a:avLst/>
            </a:prstGeom>
            <a:noFill/>
            <a:ln>
              <a:noFill/>
            </a:ln>
          </p:spPr>
        </p:pic>
        <p:pic>
          <p:nvPicPr>
            <p:cNvPr id="160" name="Shape 831">
              <a:extLst>
                <a:ext uri="{FF2B5EF4-FFF2-40B4-BE49-F238E27FC236}">
                  <a16:creationId xmlns:a16="http://schemas.microsoft.com/office/drawing/2014/main" id="{2AC81ACD-79F2-4062-BE2F-A635BBF71D6A}"/>
                </a:ext>
              </a:extLst>
            </p:cNvPr>
            <p:cNvPicPr preferRelativeResize="0"/>
            <p:nvPr/>
          </p:nvPicPr>
          <p:blipFill rotWithShape="1">
            <a:blip r:embed="rId20" cstate="screen">
              <a:alphaModFix/>
              <a:extLst>
                <a:ext uri="{28A0092B-C50C-407E-A947-70E740481C1C}">
                  <a14:useLocalDpi xmlns:a14="http://schemas.microsoft.com/office/drawing/2010/main"/>
                </a:ext>
              </a:extLst>
            </a:blip>
            <a:srcRect/>
            <a:stretch/>
          </p:blipFill>
          <p:spPr>
            <a:xfrm>
              <a:off x="899591" y="2499741"/>
              <a:ext cx="447300" cy="447300"/>
            </a:xfrm>
            <a:prstGeom prst="rect">
              <a:avLst/>
            </a:prstGeom>
            <a:noFill/>
            <a:ln>
              <a:noFill/>
            </a:ln>
          </p:spPr>
        </p:pic>
        <p:pic>
          <p:nvPicPr>
            <p:cNvPr id="161" name="Shape 832">
              <a:extLst>
                <a:ext uri="{FF2B5EF4-FFF2-40B4-BE49-F238E27FC236}">
                  <a16:creationId xmlns:a16="http://schemas.microsoft.com/office/drawing/2014/main" id="{1FCF45CB-6613-411E-A89D-C225B9CA22C3}"/>
                </a:ext>
              </a:extLst>
            </p:cNvPr>
            <p:cNvPicPr preferRelativeResize="0"/>
            <p:nvPr/>
          </p:nvPicPr>
          <p:blipFill rotWithShape="1">
            <a:blip r:embed="rId21" cstate="screen">
              <a:alphaModFix/>
              <a:extLst>
                <a:ext uri="{28A0092B-C50C-407E-A947-70E740481C1C}">
                  <a14:useLocalDpi xmlns:a14="http://schemas.microsoft.com/office/drawing/2010/main"/>
                </a:ext>
              </a:extLst>
            </a:blip>
            <a:srcRect/>
            <a:stretch/>
          </p:blipFill>
          <p:spPr>
            <a:xfrm>
              <a:off x="1763688" y="3003798"/>
              <a:ext cx="431856" cy="431856"/>
            </a:xfrm>
            <a:prstGeom prst="rect">
              <a:avLst/>
            </a:prstGeom>
            <a:noFill/>
            <a:ln>
              <a:noFill/>
            </a:ln>
          </p:spPr>
        </p:pic>
        <p:pic>
          <p:nvPicPr>
            <p:cNvPr id="162" name="Shape 833">
              <a:extLst>
                <a:ext uri="{FF2B5EF4-FFF2-40B4-BE49-F238E27FC236}">
                  <a16:creationId xmlns:a16="http://schemas.microsoft.com/office/drawing/2014/main" id="{22FBD41A-A86C-4AE3-8A13-3BF18A1683EB}"/>
                </a:ext>
              </a:extLst>
            </p:cNvPr>
            <p:cNvPicPr preferRelativeResize="0"/>
            <p:nvPr/>
          </p:nvPicPr>
          <p:blipFill rotWithShape="1">
            <a:blip r:embed="rId22" cstate="print">
              <a:alphaModFix/>
              <a:extLst>
                <a:ext uri="{28A0092B-C50C-407E-A947-70E740481C1C}">
                  <a14:useLocalDpi xmlns:a14="http://schemas.microsoft.com/office/drawing/2010/main"/>
                </a:ext>
              </a:extLst>
            </a:blip>
            <a:srcRect/>
            <a:stretch/>
          </p:blipFill>
          <p:spPr>
            <a:xfrm>
              <a:off x="1331640" y="2499741"/>
              <a:ext cx="447300" cy="447300"/>
            </a:xfrm>
            <a:prstGeom prst="rect">
              <a:avLst/>
            </a:prstGeom>
            <a:noFill/>
            <a:ln>
              <a:noFill/>
            </a:ln>
          </p:spPr>
        </p:pic>
        <p:pic>
          <p:nvPicPr>
            <p:cNvPr id="163" name="Shape 834">
              <a:extLst>
                <a:ext uri="{FF2B5EF4-FFF2-40B4-BE49-F238E27FC236}">
                  <a16:creationId xmlns:a16="http://schemas.microsoft.com/office/drawing/2014/main" id="{6E2B8E3F-DE88-44DA-AF83-FCFFCF457C5C}"/>
                </a:ext>
              </a:extLst>
            </p:cNvPr>
            <p:cNvPicPr preferRelativeResize="0"/>
            <p:nvPr/>
          </p:nvPicPr>
          <p:blipFill rotWithShape="1">
            <a:blip r:embed="rId23" cstate="screen">
              <a:alphaModFix/>
              <a:extLst>
                <a:ext uri="{28A0092B-C50C-407E-A947-70E740481C1C}">
                  <a14:useLocalDpi xmlns:a14="http://schemas.microsoft.com/office/drawing/2010/main"/>
                </a:ext>
              </a:extLst>
            </a:blip>
            <a:srcRect/>
            <a:stretch/>
          </p:blipFill>
          <p:spPr>
            <a:xfrm>
              <a:off x="755575" y="3003798"/>
              <a:ext cx="447300" cy="447300"/>
            </a:xfrm>
            <a:prstGeom prst="rect">
              <a:avLst/>
            </a:prstGeom>
            <a:noFill/>
            <a:ln>
              <a:noFill/>
            </a:ln>
          </p:spPr>
        </p:pic>
        <p:pic>
          <p:nvPicPr>
            <p:cNvPr id="164" name="Shape 835">
              <a:extLst>
                <a:ext uri="{FF2B5EF4-FFF2-40B4-BE49-F238E27FC236}">
                  <a16:creationId xmlns:a16="http://schemas.microsoft.com/office/drawing/2014/main" id="{D5985948-55FA-4A34-902A-C546D25827BF}"/>
                </a:ext>
              </a:extLst>
            </p:cNvPr>
            <p:cNvPicPr preferRelativeResize="0"/>
            <p:nvPr/>
          </p:nvPicPr>
          <p:blipFill rotWithShape="1">
            <a:blip r:embed="rId24" cstate="print">
              <a:alphaModFix/>
              <a:extLst>
                <a:ext uri="{28A0092B-C50C-407E-A947-70E740481C1C}">
                  <a14:useLocalDpi xmlns:a14="http://schemas.microsoft.com/office/drawing/2010/main"/>
                </a:ext>
              </a:extLst>
            </a:blip>
            <a:srcRect/>
            <a:stretch/>
          </p:blipFill>
          <p:spPr>
            <a:xfrm>
              <a:off x="251519" y="3003798"/>
              <a:ext cx="447300" cy="447300"/>
            </a:xfrm>
            <a:prstGeom prst="rect">
              <a:avLst/>
            </a:prstGeom>
            <a:noFill/>
            <a:ln>
              <a:noFill/>
            </a:ln>
          </p:spPr>
        </p:pic>
        <p:pic>
          <p:nvPicPr>
            <p:cNvPr id="165" name="Shape 836">
              <a:extLst>
                <a:ext uri="{FF2B5EF4-FFF2-40B4-BE49-F238E27FC236}">
                  <a16:creationId xmlns:a16="http://schemas.microsoft.com/office/drawing/2014/main" id="{6B48AA31-6937-4653-BF20-1C752934656C}"/>
                </a:ext>
              </a:extLst>
            </p:cNvPr>
            <p:cNvPicPr preferRelativeResize="0"/>
            <p:nvPr/>
          </p:nvPicPr>
          <p:blipFill rotWithShape="1">
            <a:blip r:embed="rId25" cstate="screen">
              <a:alphaModFix/>
              <a:extLst>
                <a:ext uri="{28A0092B-C50C-407E-A947-70E740481C1C}">
                  <a14:useLocalDpi xmlns:a14="http://schemas.microsoft.com/office/drawing/2010/main"/>
                </a:ext>
              </a:extLst>
            </a:blip>
            <a:srcRect/>
            <a:stretch/>
          </p:blipFill>
          <p:spPr>
            <a:xfrm>
              <a:off x="1259632" y="3003798"/>
              <a:ext cx="447300" cy="447300"/>
            </a:xfrm>
            <a:prstGeom prst="rect">
              <a:avLst/>
            </a:prstGeom>
            <a:noFill/>
            <a:ln>
              <a:noFill/>
            </a:ln>
          </p:spPr>
        </p:pic>
      </p:grpSp>
      <p:sp>
        <p:nvSpPr>
          <p:cNvPr id="5" name="矩形: 圓角 55">
            <a:extLst>
              <a:ext uri="{FF2B5EF4-FFF2-40B4-BE49-F238E27FC236}">
                <a16:creationId xmlns:a16="http://schemas.microsoft.com/office/drawing/2014/main" id="{A1B9CD64-D118-4512-AFED-A9A7B25DD138}"/>
              </a:ext>
            </a:extLst>
          </p:cNvPr>
          <p:cNvSpPr/>
          <p:nvPr/>
        </p:nvSpPr>
        <p:spPr>
          <a:xfrm>
            <a:off x="756696" y="1450178"/>
            <a:ext cx="2420831" cy="528175"/>
          </a:xfrm>
          <a:prstGeom prst="roundRect">
            <a:avLst>
              <a:gd name="adj" fmla="val 6082"/>
            </a:avLst>
          </a:prstGeom>
          <a:gradFill flip="none" rotWithShape="1">
            <a:gsLst>
              <a:gs pos="100000">
                <a:srgbClr val="7D5924"/>
              </a:gs>
              <a:gs pos="0">
                <a:srgbClr val="9E712E"/>
              </a:gs>
            </a:gsLst>
            <a:lin ang="0" scaled="0"/>
            <a:tileRect/>
          </a:gradFill>
          <a:ln w="12700">
            <a:noFill/>
          </a:ln>
          <a:effectLst>
            <a:outerShdw blurRad="114300" dist="165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endParaRPr lang="zh-TW"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1" name="文字方塊 50">
            <a:extLst>
              <a:ext uri="{FF2B5EF4-FFF2-40B4-BE49-F238E27FC236}">
                <a16:creationId xmlns:a16="http://schemas.microsoft.com/office/drawing/2014/main" id="{58766382-DA36-4A47-A838-D3FFEA6579E5}"/>
              </a:ext>
            </a:extLst>
          </p:cNvPr>
          <p:cNvSpPr txBox="1"/>
          <p:nvPr/>
        </p:nvSpPr>
        <p:spPr>
          <a:xfrm>
            <a:off x="904084" y="1467165"/>
            <a:ext cx="2260845" cy="477054"/>
          </a:xfrm>
          <a:prstGeom prst="rect">
            <a:avLst/>
          </a:prstGeom>
          <a:noFill/>
        </p:spPr>
        <p:txBody>
          <a:bodyPr wrap="square" lIns="91440" tIns="45720" rIns="91440" bIns="45720" rtlCol="0" anchor="t">
            <a:spAutoFit/>
          </a:bodyPr>
          <a:lstStyle/>
          <a:p>
            <a:pPr algn="ctr"/>
            <a:r>
              <a:rPr lang="zh-TW" altLang="en-US" sz="1250" b="1">
                <a:solidFill>
                  <a:schemeClr val="bg1"/>
                </a:solidFill>
                <a:latin typeface="Arial" panose="020B0604020202020204" pitchFamily="34" charset="0"/>
                <a:ea typeface="微軟正黑體"/>
                <a:cs typeface="Arial" panose="020B0604020202020204" pitchFamily="34" charset="0"/>
              </a:rPr>
              <a:t>From local </a:t>
            </a:r>
            <a:r>
              <a:rPr lang="en-US" altLang="zh-TW" sz="1250" b="1">
                <a:solidFill>
                  <a:schemeClr val="bg1"/>
                </a:solidFill>
                <a:latin typeface="Arial" panose="020B0604020202020204" pitchFamily="34" charset="0"/>
                <a:ea typeface="微軟正黑體"/>
                <a:cs typeface="Arial" panose="020B0604020202020204" pitchFamily="34" charset="0"/>
              </a:rPr>
              <a:t>NAS </a:t>
            </a:r>
          </a:p>
          <a:p>
            <a:pPr algn="ctr"/>
            <a:r>
              <a:rPr lang="en-US" altLang="zh-TW" sz="1250" b="1">
                <a:solidFill>
                  <a:schemeClr val="bg1"/>
                </a:solidFill>
                <a:latin typeface="Arial" panose="020B0604020202020204" pitchFamily="34" charset="0"/>
                <a:ea typeface="微軟正黑體"/>
                <a:cs typeface="Arial" panose="020B0604020202020204" pitchFamily="34" charset="0"/>
              </a:rPr>
              <a:t> (</a:t>
            </a:r>
            <a:r>
              <a:rPr lang="zh-TW" altLang="en-US" sz="1250" b="1">
                <a:solidFill>
                  <a:schemeClr val="bg1"/>
                </a:solidFill>
                <a:latin typeface="Arial" panose="020B0604020202020204" pitchFamily="34" charset="0"/>
                <a:ea typeface="微軟正黑體"/>
                <a:cs typeface="Arial" panose="020B0604020202020204" pitchFamily="34" charset="0"/>
              </a:rPr>
              <a:t>via </a:t>
            </a:r>
            <a:r>
              <a:rPr lang="en-US" altLang="zh-TW" sz="1250" b="1">
                <a:solidFill>
                  <a:schemeClr val="bg1"/>
                </a:solidFill>
                <a:latin typeface="Arial" panose="020B0604020202020204" pitchFamily="34" charset="0"/>
                <a:ea typeface="微軟正黑體"/>
                <a:cs typeface="Arial" panose="020B0604020202020204" pitchFamily="34" charset="0"/>
              </a:rPr>
              <a:t>HBS3)</a:t>
            </a:r>
          </a:p>
        </p:txBody>
      </p:sp>
      <p:pic>
        <p:nvPicPr>
          <p:cNvPr id="49" name="圖片 8" descr="一張含有 向量圖形 的圖片&#10;&#10;描述是以非常高的可信度產生">
            <a:extLst>
              <a:ext uri="{FF2B5EF4-FFF2-40B4-BE49-F238E27FC236}">
                <a16:creationId xmlns:a16="http://schemas.microsoft.com/office/drawing/2014/main" id="{8C593C05-A39E-489A-A241-EAAB6ACDA9E7}"/>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493586" y="1200334"/>
            <a:ext cx="608606" cy="60482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2550909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圓角 8">
            <a:extLst>
              <a:ext uri="{FF2B5EF4-FFF2-40B4-BE49-F238E27FC236}">
                <a16:creationId xmlns:a16="http://schemas.microsoft.com/office/drawing/2014/main" id="{5DDA2EB9-D031-4C05-B1E3-52C63D124DFB}"/>
              </a:ext>
            </a:extLst>
          </p:cNvPr>
          <p:cNvSpPr/>
          <p:nvPr/>
        </p:nvSpPr>
        <p:spPr>
          <a:xfrm>
            <a:off x="146006" y="1325839"/>
            <a:ext cx="7137302" cy="3438380"/>
          </a:xfrm>
          <a:prstGeom prst="roundRect">
            <a:avLst>
              <a:gd name="adj" fmla="val 0"/>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 name="標題 1">
            <a:extLst>
              <a:ext uri="{FF2B5EF4-FFF2-40B4-BE49-F238E27FC236}">
                <a16:creationId xmlns:a16="http://schemas.microsoft.com/office/drawing/2014/main" id="{55F158D3-FC63-4710-A0F3-71ECA767EFB9}"/>
              </a:ext>
            </a:extLst>
          </p:cNvPr>
          <p:cNvSpPr>
            <a:spLocks noGrp="1"/>
          </p:cNvSpPr>
          <p:nvPr>
            <p:ph type="title"/>
          </p:nvPr>
        </p:nvSpPr>
        <p:spPr>
          <a:xfrm>
            <a:off x="-17858" y="181562"/>
            <a:ext cx="9144000" cy="819785"/>
          </a:xfrm>
        </p:spPr>
        <p:txBody>
          <a:bodyPr>
            <a:noAutofit/>
          </a:bodyPr>
          <a:lstStyle/>
          <a:p>
            <a:pPr>
              <a:lnSpc>
                <a:spcPts val="3500"/>
              </a:lnSpc>
            </a:pPr>
            <a:r>
              <a:rPr lang="en-US" altLang="zh-TW" err="1">
                <a:latin typeface="Arial" panose="020B0604020202020204" pitchFamily="34" charset="0"/>
                <a:ea typeface="微軟正黑體"/>
                <a:cs typeface="Arial" panose="020B0604020202020204" pitchFamily="34" charset="0"/>
              </a:rPr>
              <a:t>HybridMount</a:t>
            </a:r>
            <a:r>
              <a:rPr lang="en-US" altLang="zh-TW">
                <a:latin typeface="Arial" panose="020B0604020202020204" pitchFamily="34" charset="0"/>
                <a:ea typeface="微軟正黑體"/>
                <a:cs typeface="Arial" panose="020B0604020202020204" pitchFamily="34" charset="0"/>
              </a:rPr>
              <a:t> </a:t>
            </a:r>
            <a:r>
              <a:rPr lang="en-US" altLang="zh-CN">
                <a:latin typeface="Arial" panose="020B0604020202020204" pitchFamily="34" charset="0"/>
                <a:ea typeface="微軟正黑體"/>
                <a:cs typeface="Arial" panose="020B0604020202020204" pitchFamily="34" charset="0"/>
              </a:rPr>
              <a:t>File Gateway</a:t>
            </a:r>
            <a:br>
              <a:rPr lang="en-US" altLang="zh-CN">
                <a:latin typeface="Arial" panose="020B0604020202020204" pitchFamily="34" charset="0"/>
                <a:ea typeface="微軟正黑體"/>
                <a:cs typeface="Arial" panose="020B0604020202020204" pitchFamily="34" charset="0"/>
              </a:rPr>
            </a:br>
            <a:r>
              <a:rPr lang="en-US" altLang="zh-CN">
                <a:latin typeface="Arial" panose="020B0604020202020204" pitchFamily="34" charset="0"/>
                <a:ea typeface="微軟正黑體"/>
                <a:cs typeface="Arial" panose="020B0604020202020204" pitchFamily="34" charset="0"/>
              </a:rPr>
              <a:t>S</a:t>
            </a:r>
            <a:r>
              <a:rPr lang="en-US">
                <a:latin typeface="Arial" panose="020B0604020202020204" pitchFamily="34" charset="0"/>
                <a:cs typeface="Arial" panose="020B0604020202020204" pitchFamily="34" charset="0"/>
              </a:rPr>
              <a:t>eamless access public clouds</a:t>
            </a:r>
            <a:endParaRPr lang="en-US" altLang="zh-TW" b="0">
              <a:latin typeface="Arial" panose="020B0604020202020204" pitchFamily="34" charset="0"/>
              <a:ea typeface="微軟正黑體"/>
              <a:cs typeface="Arial" panose="020B0604020202020204" pitchFamily="34" charset="0"/>
            </a:endParaRPr>
          </a:p>
        </p:txBody>
      </p:sp>
      <p:graphicFrame>
        <p:nvGraphicFramePr>
          <p:cNvPr id="14" name="表格 3">
            <a:extLst>
              <a:ext uri="{FF2B5EF4-FFF2-40B4-BE49-F238E27FC236}">
                <a16:creationId xmlns:a16="http://schemas.microsoft.com/office/drawing/2014/main" id="{1E3B0E68-6A0A-4C27-BB48-D6622454836B}"/>
              </a:ext>
            </a:extLst>
          </p:cNvPr>
          <p:cNvGraphicFramePr>
            <a:graphicFrameLocks noGrp="1"/>
          </p:cNvGraphicFramePr>
          <p:nvPr>
            <p:extLst>
              <p:ext uri="{D42A27DB-BD31-4B8C-83A1-F6EECF244321}">
                <p14:modId xmlns:p14="http://schemas.microsoft.com/office/powerpoint/2010/main" val="1547838138"/>
              </p:ext>
            </p:extLst>
          </p:nvPr>
        </p:nvGraphicFramePr>
        <p:xfrm>
          <a:off x="174284" y="1358006"/>
          <a:ext cx="7027450" cy="3370470"/>
        </p:xfrm>
        <a:graphic>
          <a:graphicData uri="http://schemas.openxmlformats.org/drawingml/2006/table">
            <a:tbl>
              <a:tblPr firstRow="1" bandRow="1">
                <a:tableStyleId>{5202B0CA-FC54-4496-8BCA-5EF66A818D29}</a:tableStyleId>
              </a:tblPr>
              <a:tblGrid>
                <a:gridCol w="1810281">
                  <a:extLst>
                    <a:ext uri="{9D8B030D-6E8A-4147-A177-3AD203B41FA5}">
                      <a16:colId xmlns:a16="http://schemas.microsoft.com/office/drawing/2014/main" val="1342336146"/>
                    </a:ext>
                  </a:extLst>
                </a:gridCol>
                <a:gridCol w="2473969">
                  <a:extLst>
                    <a:ext uri="{9D8B030D-6E8A-4147-A177-3AD203B41FA5}">
                      <a16:colId xmlns:a16="http://schemas.microsoft.com/office/drawing/2014/main" val="3829529322"/>
                    </a:ext>
                  </a:extLst>
                </a:gridCol>
                <a:gridCol w="2743200">
                  <a:extLst>
                    <a:ext uri="{9D8B030D-6E8A-4147-A177-3AD203B41FA5}">
                      <a16:colId xmlns:a16="http://schemas.microsoft.com/office/drawing/2014/main" val="3150085459"/>
                    </a:ext>
                  </a:extLst>
                </a:gridCol>
              </a:tblGrid>
              <a:tr h="439440">
                <a:tc>
                  <a:txBody>
                    <a:bodyPr/>
                    <a:lstStyle/>
                    <a:p>
                      <a:pPr marL="0" marR="0" lvl="0" indent="0" algn="ctr" defTabSz="914400" rtl="0">
                        <a:spcBef>
                          <a:spcPts val="0"/>
                        </a:spcBef>
                        <a:spcAft>
                          <a:spcPts val="0"/>
                        </a:spcAft>
                        <a:buNone/>
                      </a:pPr>
                      <a:endParaRPr lang="en-US" altLang="zh-TW" sz="1050" b="1" kern="1200">
                        <a:solidFill>
                          <a:schemeClr val="bg1"/>
                        </a:solidFill>
                        <a:effectLst/>
                        <a:latin typeface="微軟正黑體" panose="020B0604030504040204" pitchFamily="34" charset="-120"/>
                        <a:ea typeface="微軟正黑體" panose="020B0604030504040204" pitchFamily="34" charset="-120"/>
                        <a:cs typeface="Arial"/>
                        <a:sym typeface="Microsoft JhengHei"/>
                      </a:endParaRPr>
                    </a:p>
                  </a:txBody>
                  <a:tcPr marL="91450" marR="91450" marT="45725" marB="45725" anchor="ctr">
                    <a:gradFill>
                      <a:gsLst>
                        <a:gs pos="100000">
                          <a:srgbClr val="7D5924"/>
                        </a:gs>
                        <a:gs pos="0">
                          <a:srgbClr val="9E712E"/>
                        </a:gs>
                      </a:gsLst>
                      <a:lin ang="0" scaled="0"/>
                    </a:gradFill>
                  </a:tcPr>
                </a:tc>
                <a:tc>
                  <a:txBody>
                    <a:bodyPr/>
                    <a:lstStyle/>
                    <a:p>
                      <a:pPr lvl="0" algn="ctr">
                        <a:buNone/>
                      </a:pPr>
                      <a:r>
                        <a:rPr lang="en-US" altLang="en-US" sz="1200" b="1" u="none" strike="noStrike" noProof="0">
                          <a:solidFill>
                            <a:schemeClr val="bg1"/>
                          </a:solidFill>
                          <a:effectLst/>
                          <a:latin typeface="Arial" panose="020B0604020202020204" pitchFamily="34" charset="0"/>
                          <a:ea typeface="微軟正黑體"/>
                          <a:cs typeface="Arial" panose="020B0604020202020204" pitchFamily="34" charset="0"/>
                        </a:rPr>
                        <a:t>Network Drive for clouds</a:t>
                      </a:r>
                      <a:endParaRPr lang="zh-TW" altLang="en-US" sz="1200" b="1" i="0" u="none" strike="noStrike" kern="1200">
                        <a:solidFill>
                          <a:schemeClr val="bg1"/>
                        </a:solidFill>
                        <a:effectLst/>
                        <a:latin typeface="Arial" panose="020B0604020202020204" pitchFamily="34" charset="0"/>
                        <a:ea typeface="微軟正黑體"/>
                        <a:cs typeface="Arial" panose="020B0604020202020204" pitchFamily="34" charset="0"/>
                      </a:endParaRPr>
                    </a:p>
                  </a:txBody>
                  <a:tcPr marL="64172" marR="64172" marT="34290" marB="34290" anchor="ctr">
                    <a:gradFill>
                      <a:gsLst>
                        <a:gs pos="100000">
                          <a:srgbClr val="7D5924"/>
                        </a:gs>
                        <a:gs pos="0">
                          <a:srgbClr val="9E712E"/>
                        </a:gs>
                      </a:gsLst>
                      <a:lin ang="0" scaled="0"/>
                    </a:gradFill>
                  </a:tcPr>
                </a:tc>
                <a:tc>
                  <a:txBody>
                    <a:bodyPr/>
                    <a:lstStyle/>
                    <a:p>
                      <a:pPr lvl="0" algn="ctr">
                        <a:buNone/>
                      </a:pPr>
                      <a:r>
                        <a:rPr lang="en-US" altLang="zh-TW" sz="1200" b="1" u="none" strike="noStrike" noProof="0">
                          <a:solidFill>
                            <a:schemeClr val="bg1"/>
                          </a:solidFill>
                          <a:effectLst/>
                          <a:latin typeface="Arial" panose="020B0604020202020204" pitchFamily="34" charset="0"/>
                          <a:ea typeface="微軟正黑體" panose="020B0604030504040204" pitchFamily="34" charset="-120"/>
                          <a:cs typeface="Arial" panose="020B0604020202020204" pitchFamily="34" charset="0"/>
                        </a:rPr>
                        <a:t>File Cloud Gateway</a:t>
                      </a:r>
                      <a:endParaRPr lang="zh-TW" sz="1200">
                        <a:solidFill>
                          <a:schemeClr val="bg1"/>
                        </a:solidFill>
                        <a:latin typeface="Arial" panose="020B0604020202020204" pitchFamily="34" charset="0"/>
                        <a:ea typeface="微軟正黑體" panose="020B0604030504040204" pitchFamily="34" charset="-120"/>
                        <a:cs typeface="Arial" panose="020B0604020202020204" pitchFamily="34" charset="0"/>
                      </a:endParaRPr>
                    </a:p>
                  </a:txBody>
                  <a:tcPr marL="66846" marR="66846" marT="142875" marB="142875" anchor="ctr">
                    <a:gradFill>
                      <a:gsLst>
                        <a:gs pos="100000">
                          <a:srgbClr val="7D5924"/>
                        </a:gs>
                        <a:gs pos="0">
                          <a:srgbClr val="9E712E"/>
                        </a:gs>
                      </a:gsLst>
                      <a:lin ang="0" scaled="0"/>
                    </a:gradFill>
                  </a:tcPr>
                </a:tc>
                <a:extLst>
                  <a:ext uri="{0D108BD9-81ED-4DB2-BD59-A6C34878D82A}">
                    <a16:rowId xmlns:a16="http://schemas.microsoft.com/office/drawing/2014/main" val="2364017304"/>
                  </a:ext>
                </a:extLst>
              </a:tr>
              <a:tr h="321794">
                <a:tc>
                  <a:txBody>
                    <a:bodyPr/>
                    <a:lstStyle/>
                    <a:p>
                      <a:pPr lvl="0" algn="ctr">
                        <a:buNone/>
                      </a:pPr>
                      <a:r>
                        <a:rPr lang="en-US" altLang="zh-TW" sz="1160" noProof="0">
                          <a:solidFill>
                            <a:schemeClr val="tx1"/>
                          </a:solidFill>
                        </a:rPr>
                        <a:t>Setup Method</a:t>
                      </a:r>
                      <a:endParaRPr lang="zh-TW" altLang="en-US" sz="1160">
                        <a:solidFill>
                          <a:schemeClr val="tx1"/>
                        </a:solidFill>
                      </a:endParaRPr>
                    </a:p>
                  </a:txBody>
                  <a:tcPr marL="66846" marR="66846" marT="81000" marB="81000" anchor="ctr"/>
                </a:tc>
                <a:tc>
                  <a:txBody>
                    <a:bodyPr/>
                    <a:lstStyle/>
                    <a:p>
                      <a:pPr lvl="0" algn="ctr">
                        <a:buNone/>
                      </a:pPr>
                      <a:r>
                        <a:rPr lang="en-US" altLang="zh-TW" sz="1160" noProof="0">
                          <a:solidFill>
                            <a:schemeClr val="tx1"/>
                          </a:solidFill>
                        </a:rPr>
                        <a:t>Mount a cloud storage with authorization</a:t>
                      </a:r>
                      <a:endParaRPr lang="zh-TW" altLang="en-US" sz="1160">
                        <a:solidFill>
                          <a:schemeClr val="tx1"/>
                        </a:solidFill>
                      </a:endParaRPr>
                    </a:p>
                  </a:txBody>
                  <a:tcPr marL="66846" marR="66846" marT="81000" marB="81000" anchor="ctr"/>
                </a:tc>
                <a:tc>
                  <a:txBody>
                    <a:bodyPr/>
                    <a:lstStyle/>
                    <a:p>
                      <a:pPr lvl="0" algn="ctr">
                        <a:buNone/>
                      </a:pPr>
                      <a:r>
                        <a:rPr lang="en-US" sz="1160" noProof="0">
                          <a:solidFill>
                            <a:schemeClr val="tx1"/>
                          </a:solidFill>
                        </a:rPr>
                        <a:t>Select “File Cloud Gateway” mode and create a dedicated cache space</a:t>
                      </a:r>
                      <a:endParaRPr lang="zh-TW" altLang="en-US" sz="1160">
                        <a:solidFill>
                          <a:schemeClr val="tx1"/>
                        </a:solidFill>
                      </a:endParaRPr>
                    </a:p>
                  </a:txBody>
                  <a:tcPr marL="66846" marR="66846" marT="81000" marB="81000" anchor="ctr"/>
                </a:tc>
                <a:extLst>
                  <a:ext uri="{0D108BD9-81ED-4DB2-BD59-A6C34878D82A}">
                    <a16:rowId xmlns:a16="http://schemas.microsoft.com/office/drawing/2014/main" val="4105057157"/>
                  </a:ext>
                </a:extLst>
              </a:tr>
              <a:tr h="373154">
                <a:tc>
                  <a:txBody>
                    <a:bodyPr/>
                    <a:lstStyle/>
                    <a:p>
                      <a:pPr marL="0" lvl="0" algn="ctr" defTabSz="914400" rtl="0" eaLnBrk="1" latinLnBrk="0" hangingPunct="1">
                        <a:buNone/>
                      </a:pPr>
                      <a:r>
                        <a:rPr lang="en-US" altLang="zh-TW" sz="1160" noProof="0">
                          <a:solidFill>
                            <a:schemeClr val="tx1"/>
                          </a:solidFill>
                        </a:rPr>
                        <a:t>Connections</a:t>
                      </a:r>
                      <a:endParaRPr lang="zh-TW" altLang="en-US" sz="1160">
                        <a:solidFill>
                          <a:schemeClr val="tx1"/>
                        </a:solidFill>
                      </a:endParaRPr>
                    </a:p>
                  </a:txBody>
                  <a:tcPr marL="66846" marR="66846" marT="81000" marB="81000" anchor="ctr"/>
                </a:tc>
                <a:tc>
                  <a:txBody>
                    <a:bodyPr/>
                    <a:lstStyle/>
                    <a:p>
                      <a:pPr marL="0" lvl="0" algn="ctr" defTabSz="914400" rtl="0" eaLnBrk="1" latinLnBrk="0" hangingPunct="1">
                        <a:buNone/>
                      </a:pPr>
                      <a:r>
                        <a:rPr lang="en-US" altLang="zh-TW" sz="1160" noProof="0">
                          <a:solidFill>
                            <a:schemeClr val="tx1"/>
                          </a:solidFill>
                        </a:rPr>
                        <a:t>No limit</a:t>
                      </a:r>
                      <a:endParaRPr lang="zh-TW" altLang="en-US" sz="1160">
                        <a:solidFill>
                          <a:schemeClr val="tx1"/>
                        </a:solidFill>
                      </a:endParaRPr>
                    </a:p>
                  </a:txBody>
                  <a:tcPr marL="66846" marR="66846" marT="81000" marB="81000" anchor="ctr"/>
                </a:tc>
                <a:tc>
                  <a:txBody>
                    <a:bodyPr/>
                    <a:lstStyle/>
                    <a:p>
                      <a:pPr lvl="0" algn="ctr">
                        <a:buNone/>
                      </a:pPr>
                      <a:r>
                        <a:rPr lang="en-US" sz="1160" noProof="0">
                          <a:solidFill>
                            <a:schemeClr val="tx1"/>
                          </a:solidFill>
                        </a:rPr>
                        <a:t>2 free and perpetual connections. Purchase license for more connections</a:t>
                      </a:r>
                      <a:endParaRPr lang="zh-TW" altLang="en-US" sz="1160">
                        <a:solidFill>
                          <a:schemeClr val="tx1"/>
                        </a:solidFill>
                      </a:endParaRPr>
                    </a:p>
                  </a:txBody>
                  <a:tcPr marL="66846" marR="66846" marT="81000" marB="81000" anchor="ctr"/>
                </a:tc>
                <a:extLst>
                  <a:ext uri="{0D108BD9-81ED-4DB2-BD59-A6C34878D82A}">
                    <a16:rowId xmlns:a16="http://schemas.microsoft.com/office/drawing/2014/main" val="1886247581"/>
                  </a:ext>
                </a:extLst>
              </a:tr>
              <a:tr h="323398">
                <a:tc>
                  <a:txBody>
                    <a:bodyPr/>
                    <a:lstStyle/>
                    <a:p>
                      <a:pPr marL="0" lvl="0" algn="ctr" defTabSz="914400" rtl="0" eaLnBrk="1" latinLnBrk="0" hangingPunct="1">
                        <a:buNone/>
                      </a:pPr>
                      <a:r>
                        <a:rPr lang="en-US" altLang="zh-TW" sz="1160" noProof="0">
                          <a:solidFill>
                            <a:schemeClr val="tx1"/>
                          </a:solidFill>
                        </a:rPr>
                        <a:t>Access Performance</a:t>
                      </a:r>
                      <a:endParaRPr lang="zh-TW" altLang="en-US" sz="1160">
                        <a:solidFill>
                          <a:schemeClr val="tx1"/>
                        </a:solidFill>
                      </a:endParaRPr>
                    </a:p>
                  </a:txBody>
                  <a:tcPr marL="66846" marR="66846" marT="81000" marB="81000" anchor="ctr"/>
                </a:tc>
                <a:tc>
                  <a:txBody>
                    <a:bodyPr/>
                    <a:lstStyle/>
                    <a:p>
                      <a:pPr marL="0" lvl="0" algn="ctr" defTabSz="914400" rtl="0" eaLnBrk="1" latinLnBrk="0" hangingPunct="1">
                        <a:buNone/>
                      </a:pPr>
                      <a:r>
                        <a:rPr lang="en-US" altLang="zh-TW" sz="1160" noProof="0">
                          <a:solidFill>
                            <a:schemeClr val="tx1"/>
                          </a:solidFill>
                        </a:rPr>
                        <a:t>Depends on network speed</a:t>
                      </a:r>
                      <a:endParaRPr lang="zh-TW" altLang="en-US" sz="1160">
                        <a:solidFill>
                          <a:schemeClr val="tx1"/>
                        </a:solidFill>
                      </a:endParaRPr>
                    </a:p>
                  </a:txBody>
                  <a:tcPr marL="66846" marR="66846" marT="81000" marB="81000" anchor="ctr"/>
                </a:tc>
                <a:tc>
                  <a:txBody>
                    <a:bodyPr/>
                    <a:lstStyle/>
                    <a:p>
                      <a:pPr lvl="0" algn="ctr">
                        <a:buNone/>
                      </a:pPr>
                      <a:r>
                        <a:rPr lang="en-US" altLang="zh-TW" sz="1160" noProof="0">
                          <a:solidFill>
                            <a:schemeClr val="tx1"/>
                          </a:solidFill>
                        </a:rPr>
                        <a:t>High performance thanks to caching</a:t>
                      </a:r>
                      <a:endParaRPr lang="zh-TW" altLang="en-US" sz="1160">
                        <a:solidFill>
                          <a:schemeClr val="tx1"/>
                        </a:solidFill>
                      </a:endParaRPr>
                    </a:p>
                  </a:txBody>
                  <a:tcPr marL="66846" marR="66846" marT="81000" marB="81000" anchor="ctr"/>
                </a:tc>
                <a:extLst>
                  <a:ext uri="{0D108BD9-81ED-4DB2-BD59-A6C34878D82A}">
                    <a16:rowId xmlns:a16="http://schemas.microsoft.com/office/drawing/2014/main" val="1438036707"/>
                  </a:ext>
                </a:extLst>
              </a:tr>
              <a:tr h="323398">
                <a:tc>
                  <a:txBody>
                    <a:bodyPr/>
                    <a:lstStyle/>
                    <a:p>
                      <a:pPr marL="0" lvl="0" algn="ctr" defTabSz="914400" rtl="0" eaLnBrk="1" latinLnBrk="0" hangingPunct="1">
                        <a:buNone/>
                      </a:pPr>
                      <a:r>
                        <a:rPr lang="en-US" altLang="zh-TW" sz="1160" noProof="0">
                          <a:solidFill>
                            <a:schemeClr val="tx1"/>
                          </a:solidFill>
                        </a:rPr>
                        <a:t>Access in</a:t>
                      </a:r>
                      <a:r>
                        <a:rPr lang="zh-TW" altLang="en-US" sz="1160" noProof="0">
                          <a:solidFill>
                            <a:schemeClr val="tx1"/>
                          </a:solidFill>
                        </a:rPr>
                        <a:t> </a:t>
                      </a:r>
                      <a:r>
                        <a:rPr lang="en-US" altLang="zh-TW" sz="1160" noProof="0">
                          <a:solidFill>
                            <a:schemeClr val="tx1"/>
                          </a:solidFill>
                        </a:rPr>
                        <a:t>File</a:t>
                      </a:r>
                      <a:r>
                        <a:rPr lang="zh-TW" altLang="en-US" sz="1160" noProof="0">
                          <a:solidFill>
                            <a:schemeClr val="tx1"/>
                          </a:solidFill>
                        </a:rPr>
                        <a:t> </a:t>
                      </a:r>
                      <a:r>
                        <a:rPr lang="en-US" altLang="zh-TW" sz="1160" noProof="0">
                          <a:solidFill>
                            <a:schemeClr val="tx1"/>
                          </a:solidFill>
                        </a:rPr>
                        <a:t>Station</a:t>
                      </a:r>
                      <a:endParaRPr lang="zh-TW" altLang="en-US" sz="1160">
                        <a:solidFill>
                          <a:schemeClr val="tx1"/>
                        </a:solidFill>
                      </a:endParaRPr>
                    </a:p>
                  </a:txBody>
                  <a:tcPr marL="66846" marR="66846" marT="81000" marB="81000" anchor="ctr"/>
                </a:tc>
                <a:tc>
                  <a:txBody>
                    <a:bodyPr/>
                    <a:lstStyle/>
                    <a:p>
                      <a:pPr marL="0" lvl="0" algn="ctr" defTabSz="914400" rtl="0" eaLnBrk="1" latinLnBrk="0" hangingPunct="1">
                        <a:buNone/>
                      </a:pPr>
                      <a:r>
                        <a:rPr lang="en-US" altLang="zh-TW" sz="1160" noProof="0">
                          <a:solidFill>
                            <a:schemeClr val="tx1"/>
                          </a:solidFill>
                        </a:rPr>
                        <a:t>Supported</a:t>
                      </a:r>
                      <a:endParaRPr lang="zh-TW" altLang="en-US" sz="1160">
                        <a:solidFill>
                          <a:schemeClr val="tx1"/>
                        </a:solidFill>
                      </a:endParaRPr>
                    </a:p>
                  </a:txBody>
                  <a:tcPr marL="66846" marR="66846" marT="81000" marB="81000" anchor="ctr"/>
                </a:tc>
                <a:tc>
                  <a:txBody>
                    <a:bodyPr/>
                    <a:lstStyle/>
                    <a:p>
                      <a:pPr lvl="0" algn="ctr">
                        <a:buNone/>
                      </a:pPr>
                      <a:r>
                        <a:rPr lang="en-US" altLang="zh-TW" sz="1160" noProof="0">
                          <a:solidFill>
                            <a:schemeClr val="tx1"/>
                          </a:solidFill>
                        </a:rPr>
                        <a:t>Supported</a:t>
                      </a:r>
                      <a:endParaRPr lang="zh-TW" altLang="en-US" sz="1160">
                        <a:solidFill>
                          <a:schemeClr val="tx1"/>
                        </a:solidFill>
                      </a:endParaRPr>
                    </a:p>
                  </a:txBody>
                  <a:tcPr marL="66846" marR="66846" marT="81000" marB="81000" anchor="ctr"/>
                </a:tc>
                <a:extLst>
                  <a:ext uri="{0D108BD9-81ED-4DB2-BD59-A6C34878D82A}">
                    <a16:rowId xmlns:a16="http://schemas.microsoft.com/office/drawing/2014/main" val="57742144"/>
                  </a:ext>
                </a:extLst>
              </a:tr>
              <a:tr h="494886">
                <a:tc>
                  <a:txBody>
                    <a:bodyPr/>
                    <a:lstStyle/>
                    <a:p>
                      <a:pPr marL="0" lvl="0" algn="ctr" defTabSz="914400" rtl="0" eaLnBrk="1" latinLnBrk="0" hangingPunct="1">
                        <a:buNone/>
                      </a:pPr>
                      <a:r>
                        <a:rPr lang="en-US" altLang="zh-TW" sz="1160" noProof="0">
                          <a:solidFill>
                            <a:schemeClr val="tx1"/>
                          </a:solidFill>
                        </a:rPr>
                        <a:t>Access through SMB</a:t>
                      </a:r>
                      <a:r>
                        <a:rPr lang="zh-TW" altLang="en-US" sz="1160" noProof="0">
                          <a:solidFill>
                            <a:schemeClr val="tx1"/>
                          </a:solidFill>
                        </a:rPr>
                        <a:t> </a:t>
                      </a:r>
                      <a:r>
                        <a:rPr lang="en-US" altLang="zh-TW" sz="1160" noProof="0">
                          <a:solidFill>
                            <a:schemeClr val="tx1"/>
                          </a:solidFill>
                        </a:rPr>
                        <a:t>/</a:t>
                      </a:r>
                      <a:r>
                        <a:rPr lang="zh-TW" altLang="en-US" sz="1160" noProof="0">
                          <a:solidFill>
                            <a:schemeClr val="tx1"/>
                          </a:solidFill>
                        </a:rPr>
                        <a:t> </a:t>
                      </a:r>
                      <a:r>
                        <a:rPr lang="en-US" altLang="zh-TW" sz="1160" noProof="0">
                          <a:solidFill>
                            <a:schemeClr val="tx1"/>
                          </a:solidFill>
                        </a:rPr>
                        <a:t>NFS</a:t>
                      </a:r>
                      <a:r>
                        <a:rPr lang="zh-TW" altLang="en-US" sz="1160" noProof="0">
                          <a:solidFill>
                            <a:schemeClr val="tx1"/>
                          </a:solidFill>
                        </a:rPr>
                        <a:t> </a:t>
                      </a:r>
                      <a:r>
                        <a:rPr lang="en-US" altLang="zh-TW" sz="1160" noProof="0">
                          <a:solidFill>
                            <a:schemeClr val="tx1"/>
                          </a:solidFill>
                        </a:rPr>
                        <a:t>/</a:t>
                      </a:r>
                      <a:r>
                        <a:rPr lang="zh-TW" altLang="en-US" sz="1160" noProof="0">
                          <a:solidFill>
                            <a:schemeClr val="tx1"/>
                          </a:solidFill>
                        </a:rPr>
                        <a:t> </a:t>
                      </a:r>
                      <a:r>
                        <a:rPr lang="en-US" altLang="zh-TW" sz="1160" noProof="0">
                          <a:solidFill>
                            <a:schemeClr val="tx1"/>
                          </a:solidFill>
                        </a:rPr>
                        <a:t>AFP</a:t>
                      </a:r>
                      <a:endParaRPr lang="zh-TW" altLang="en-US" sz="1160">
                        <a:solidFill>
                          <a:schemeClr val="tx1"/>
                        </a:solidFill>
                      </a:endParaRPr>
                    </a:p>
                  </a:txBody>
                  <a:tcPr marL="66846" marR="66846" marT="81000" marB="81000" anchor="ctr"/>
                </a:tc>
                <a:tc>
                  <a:txBody>
                    <a:bodyPr/>
                    <a:lstStyle/>
                    <a:p>
                      <a:pPr marL="0" lvl="0" algn="ctr" defTabSz="914400" rtl="0" eaLnBrk="1" latinLnBrk="0" hangingPunct="1">
                        <a:buNone/>
                      </a:pPr>
                      <a:r>
                        <a:rPr lang="en-US" altLang="zh-TW" sz="1160" noProof="0">
                          <a:solidFill>
                            <a:schemeClr val="tx1"/>
                          </a:solidFill>
                        </a:rPr>
                        <a:t>Not supported</a:t>
                      </a:r>
                      <a:endParaRPr lang="zh-TW" altLang="en-US" sz="1160">
                        <a:solidFill>
                          <a:schemeClr val="tx1"/>
                        </a:solidFill>
                      </a:endParaRPr>
                    </a:p>
                  </a:txBody>
                  <a:tcPr marL="66846" marR="66846" marT="81000" marB="81000" anchor="ctr"/>
                </a:tc>
                <a:tc>
                  <a:txBody>
                    <a:bodyPr/>
                    <a:lstStyle/>
                    <a:p>
                      <a:pPr marL="0" lvl="0" algn="ctr" defTabSz="914400">
                        <a:buNone/>
                      </a:pPr>
                      <a:r>
                        <a:rPr lang="en-US" altLang="zh-TW" sz="1160" noProof="0">
                          <a:solidFill>
                            <a:schemeClr val="tx1"/>
                          </a:solidFill>
                        </a:rPr>
                        <a:t>Supported</a:t>
                      </a:r>
                      <a:endParaRPr lang="zh-TW" altLang="en-US" sz="1160">
                        <a:solidFill>
                          <a:schemeClr val="tx1"/>
                        </a:solidFill>
                      </a:endParaRPr>
                    </a:p>
                  </a:txBody>
                  <a:tcPr marL="66846" marR="66846" marT="81000" marB="81000" anchor="ctr"/>
                </a:tc>
                <a:extLst>
                  <a:ext uri="{0D108BD9-81ED-4DB2-BD59-A6C34878D82A}">
                    <a16:rowId xmlns:a16="http://schemas.microsoft.com/office/drawing/2014/main" val="3587223761"/>
                  </a:ext>
                </a:extLst>
              </a:tr>
              <a:tr h="323398">
                <a:tc>
                  <a:txBody>
                    <a:bodyPr/>
                    <a:lstStyle/>
                    <a:p>
                      <a:pPr marL="0" lvl="0" algn="ctr" defTabSz="914400" rtl="0" eaLnBrk="1" latinLnBrk="0" hangingPunct="1">
                        <a:buNone/>
                      </a:pPr>
                      <a:r>
                        <a:rPr lang="en-US" altLang="zh-TW" sz="1160" noProof="0">
                          <a:solidFill>
                            <a:schemeClr val="tx1"/>
                          </a:solidFill>
                        </a:rPr>
                        <a:t>Sync with the cloud</a:t>
                      </a:r>
                      <a:endParaRPr lang="zh-TW" altLang="en-US" sz="1160">
                        <a:solidFill>
                          <a:schemeClr val="tx1"/>
                        </a:solidFill>
                      </a:endParaRPr>
                    </a:p>
                  </a:txBody>
                  <a:tcPr marL="66846" marR="66846" marT="81000" marB="81000" anchor="ctr"/>
                </a:tc>
                <a:tc>
                  <a:txBody>
                    <a:bodyPr/>
                    <a:lstStyle/>
                    <a:p>
                      <a:pPr marL="0" lvl="0" algn="ctr" defTabSz="914400" rtl="0" eaLnBrk="1" latinLnBrk="0" hangingPunct="1">
                        <a:buNone/>
                      </a:pPr>
                      <a:r>
                        <a:rPr lang="en-US" altLang="zh-TW" sz="1160" noProof="0">
                          <a:solidFill>
                            <a:schemeClr val="tx1"/>
                          </a:solidFill>
                        </a:rPr>
                        <a:t>Sync only when browsing</a:t>
                      </a:r>
                      <a:endParaRPr lang="zh-TW" altLang="en-US" sz="1160">
                        <a:solidFill>
                          <a:schemeClr val="tx1"/>
                        </a:solidFill>
                      </a:endParaRPr>
                    </a:p>
                  </a:txBody>
                  <a:tcPr marL="66846" marR="66846" marT="81000" marB="81000" anchor="ctr"/>
                </a:tc>
                <a:tc>
                  <a:txBody>
                    <a:bodyPr/>
                    <a:lstStyle/>
                    <a:p>
                      <a:pPr marL="0" lvl="0" algn="ctr">
                        <a:buNone/>
                      </a:pPr>
                      <a:r>
                        <a:rPr lang="en-US" altLang="zh-TW" sz="1160" noProof="0">
                          <a:solidFill>
                            <a:schemeClr val="tx1"/>
                          </a:solidFill>
                        </a:rPr>
                        <a:t>Sync constantly for quick access</a:t>
                      </a:r>
                      <a:endParaRPr lang="zh-TW" altLang="en-US" sz="1160">
                        <a:solidFill>
                          <a:schemeClr val="tx1"/>
                        </a:solidFill>
                      </a:endParaRPr>
                    </a:p>
                  </a:txBody>
                  <a:tcPr marL="66846" marR="66846" marT="81000" marB="81000" anchor="ctr"/>
                </a:tc>
                <a:extLst>
                  <a:ext uri="{0D108BD9-81ED-4DB2-BD59-A6C34878D82A}">
                    <a16:rowId xmlns:a16="http://schemas.microsoft.com/office/drawing/2014/main" val="3065402618"/>
                  </a:ext>
                </a:extLst>
              </a:tr>
              <a:tr h="323398">
                <a:tc>
                  <a:txBody>
                    <a:bodyPr/>
                    <a:lstStyle/>
                    <a:p>
                      <a:pPr marL="0" lvl="0" algn="ctr" defTabSz="914400" rtl="0" eaLnBrk="1" latinLnBrk="0" hangingPunct="1">
                        <a:buNone/>
                      </a:pPr>
                      <a:r>
                        <a:rPr lang="en-US" altLang="zh-CN" sz="1160" noProof="0">
                          <a:solidFill>
                            <a:schemeClr val="tx1"/>
                          </a:solidFill>
                        </a:rPr>
                        <a:t>Integration</a:t>
                      </a:r>
                      <a:r>
                        <a:rPr lang="zh-CN" altLang="en-US" sz="1160" noProof="0">
                          <a:solidFill>
                            <a:schemeClr val="tx1"/>
                          </a:solidFill>
                        </a:rPr>
                        <a:t> </a:t>
                      </a:r>
                      <a:r>
                        <a:rPr lang="en-US" altLang="zh-CN" sz="1160" noProof="0">
                          <a:solidFill>
                            <a:schemeClr val="tx1"/>
                          </a:solidFill>
                        </a:rPr>
                        <a:t>with</a:t>
                      </a:r>
                      <a:r>
                        <a:rPr lang="zh-CN" altLang="en-US" sz="1160" noProof="0">
                          <a:solidFill>
                            <a:schemeClr val="tx1"/>
                          </a:solidFill>
                        </a:rPr>
                        <a:t> </a:t>
                      </a:r>
                      <a:r>
                        <a:rPr lang="en-US" altLang="zh-CN" sz="1160" noProof="0">
                          <a:solidFill>
                            <a:schemeClr val="tx1"/>
                          </a:solidFill>
                        </a:rPr>
                        <a:t>QTS</a:t>
                      </a:r>
                      <a:r>
                        <a:rPr lang="zh-CN" altLang="en-US" sz="1160" noProof="0">
                          <a:solidFill>
                            <a:schemeClr val="tx1"/>
                          </a:solidFill>
                        </a:rPr>
                        <a:t> </a:t>
                      </a:r>
                      <a:r>
                        <a:rPr lang="en-US" altLang="zh-CN" sz="1160" noProof="0">
                          <a:solidFill>
                            <a:schemeClr val="tx1"/>
                          </a:solidFill>
                        </a:rPr>
                        <a:t>Apps</a:t>
                      </a:r>
                      <a:endParaRPr lang="zh-TW" altLang="en-US" sz="1160">
                        <a:solidFill>
                          <a:schemeClr val="tx1"/>
                        </a:solidFill>
                      </a:endParaRPr>
                    </a:p>
                  </a:txBody>
                  <a:tcPr marL="66846" marR="66846" marT="81000" marB="81000" anchor="ctr"/>
                </a:tc>
                <a:tc>
                  <a:txBody>
                    <a:bodyPr/>
                    <a:lstStyle/>
                    <a:p>
                      <a:pPr marL="0" lvl="0" algn="ctr" defTabSz="914400" rtl="0" eaLnBrk="1" latinLnBrk="0" hangingPunct="1">
                        <a:buNone/>
                      </a:pPr>
                      <a:r>
                        <a:rPr lang="en-US" altLang="zh-TW" sz="1160" noProof="0">
                          <a:solidFill>
                            <a:schemeClr val="tx1"/>
                          </a:solidFill>
                        </a:rPr>
                        <a:t>Not supported</a:t>
                      </a:r>
                      <a:endParaRPr lang="zh-TW" altLang="en-US" sz="1160">
                        <a:solidFill>
                          <a:schemeClr val="tx1"/>
                        </a:solidFill>
                      </a:endParaRPr>
                    </a:p>
                  </a:txBody>
                  <a:tcPr marL="66846" marR="66846" marT="81000" marB="81000" anchor="ctr"/>
                </a:tc>
                <a:tc>
                  <a:txBody>
                    <a:bodyPr/>
                    <a:lstStyle/>
                    <a:p>
                      <a:pPr marL="0" lvl="0" algn="l" rtl="0" eaLnBrk="1" fontAlgn="ctr" latinLnBrk="0" hangingPunct="1">
                        <a:buNone/>
                      </a:pPr>
                      <a:r>
                        <a:rPr lang="en-US" altLang="zh-TW" sz="1160">
                          <a:solidFill>
                            <a:schemeClr val="tx1"/>
                          </a:solidFill>
                        </a:rPr>
                        <a:t>   </a:t>
                      </a:r>
                      <a:r>
                        <a:rPr lang="zh-TW" altLang="en-US" sz="1160">
                          <a:solidFill>
                            <a:schemeClr val="tx1"/>
                          </a:solidFill>
                        </a:rPr>
                        <a:t>  </a:t>
                      </a:r>
                      <a:r>
                        <a:rPr lang="en-US" altLang="zh-TW" sz="1160">
                          <a:solidFill>
                            <a:schemeClr val="tx1"/>
                          </a:solidFill>
                        </a:rPr>
                        <a:t> </a:t>
                      </a:r>
                      <a:r>
                        <a:rPr lang="en-US" altLang="zh-TW" sz="1160" noProof="0">
                          <a:solidFill>
                            <a:schemeClr val="tx1"/>
                          </a:solidFill>
                        </a:rPr>
                        <a:t>Supported</a:t>
                      </a:r>
                      <a:r>
                        <a:rPr lang="en-US" altLang="zh-TW" sz="1160">
                          <a:solidFill>
                            <a:schemeClr val="tx1"/>
                          </a:solidFill>
                        </a:rPr>
                        <a:t>                                         ...</a:t>
                      </a:r>
                      <a:endParaRPr lang="zh-TW" altLang="en-US" sz="1160">
                        <a:solidFill>
                          <a:schemeClr val="tx1"/>
                        </a:solidFill>
                      </a:endParaRPr>
                    </a:p>
                  </a:txBody>
                  <a:tcPr marL="66846" marR="66846" marT="81000" marB="81000" anchor="ctr"/>
                </a:tc>
                <a:extLst>
                  <a:ext uri="{0D108BD9-81ED-4DB2-BD59-A6C34878D82A}">
                    <a16:rowId xmlns:a16="http://schemas.microsoft.com/office/drawing/2014/main" val="2726153205"/>
                  </a:ext>
                </a:extLst>
              </a:tr>
            </a:tbl>
          </a:graphicData>
        </a:graphic>
      </p:graphicFrame>
      <p:pic>
        <p:nvPicPr>
          <p:cNvPr id="40" name="圖片 39">
            <a:extLst>
              <a:ext uri="{FF2B5EF4-FFF2-40B4-BE49-F238E27FC236}">
                <a16:creationId xmlns:a16="http://schemas.microsoft.com/office/drawing/2014/main" id="{334951C4-99EE-4B0C-8527-641485BDED8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80024" y="1153862"/>
            <a:ext cx="562970" cy="562970"/>
          </a:xfrm>
          <a:prstGeom prst="rect">
            <a:avLst/>
          </a:prstGeom>
          <a:effectLst>
            <a:outerShdw blurRad="63500" sx="102000" sy="102000" algn="ctr" rotWithShape="0">
              <a:prstClr val="black">
                <a:alpha val="40000"/>
              </a:prstClr>
            </a:outerShdw>
          </a:effectLst>
        </p:spPr>
      </p:pic>
      <p:grpSp>
        <p:nvGrpSpPr>
          <p:cNvPr id="7" name="群組 6">
            <a:extLst>
              <a:ext uri="{FF2B5EF4-FFF2-40B4-BE49-F238E27FC236}">
                <a16:creationId xmlns:a16="http://schemas.microsoft.com/office/drawing/2014/main" id="{B303A4AD-5E31-4205-AA9F-3896835D4C17}"/>
              </a:ext>
            </a:extLst>
          </p:cNvPr>
          <p:cNvGrpSpPr/>
          <p:nvPr/>
        </p:nvGrpSpPr>
        <p:grpSpPr>
          <a:xfrm>
            <a:off x="5424657" y="4430510"/>
            <a:ext cx="1332195" cy="270000"/>
            <a:chOff x="5163359" y="4334937"/>
            <a:chExt cx="1332195" cy="270000"/>
          </a:xfrm>
        </p:grpSpPr>
        <p:pic>
          <p:nvPicPr>
            <p:cNvPr id="6" name="Picture 35" descr="https://lh4.googleusercontent.com/ETlYkxMtNwBhq_pF5u1Y0xJwnaq7RXkdBxqpC3lVyjcob8rGPOWaXiTlFupURIDJ0HJjjiUV9J85QzE7q_rLvINO7Ow9ShVw_x_KIq7Mfm-4ukuNjXC_AnFPBN4-2jjw7GL0pN0LihM">
              <a:extLst>
                <a:ext uri="{FF2B5EF4-FFF2-40B4-BE49-F238E27FC236}">
                  <a16:creationId xmlns:a16="http://schemas.microsoft.com/office/drawing/2014/main" id="{D05F7278-E29A-DF43-956F-1207A0A17BB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225554" y="4334937"/>
              <a:ext cx="270000" cy="270000"/>
            </a:xfrm>
            <a:prstGeom prst="rect">
              <a:avLst/>
            </a:prstGeom>
            <a:noFill/>
            <a:effectLst>
              <a:outerShdw blurRad="50800" dist="38100" dir="2700000" algn="tl" rotWithShape="0">
                <a:prstClr val="black">
                  <a:alpha val="40000"/>
                </a:prstClr>
              </a:outerShdw>
            </a:effectLst>
          </p:spPr>
        </p:pic>
        <p:pic>
          <p:nvPicPr>
            <p:cNvPr id="8" name="Picture 37" descr="https://lh3.googleusercontent.com/-NG0S4Pwe25TCICHnKWyvCv5tMwZQO4HmP1zJ8VIaAY2muB5NPdEhMsO7o3dAh04YrJwLxVE18ona_WuHYZ-pY4HnfTbOIjEhgKUWAxuOT-lfh14fMdFHPjdg1b6fdTOQIgUIO9wjn0">
              <a:extLst>
                <a:ext uri="{FF2B5EF4-FFF2-40B4-BE49-F238E27FC236}">
                  <a16:creationId xmlns:a16="http://schemas.microsoft.com/office/drawing/2014/main" id="{517529BD-F712-E448-ADF9-B2BF1EEF92E7}"/>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871489" y="4334937"/>
              <a:ext cx="270000" cy="270000"/>
            </a:xfrm>
            <a:prstGeom prst="rect">
              <a:avLst/>
            </a:prstGeom>
            <a:noFill/>
            <a:effectLst>
              <a:outerShdw blurRad="50800" dist="38100" dir="2700000" algn="tl" rotWithShape="0">
                <a:prstClr val="black">
                  <a:alpha val="40000"/>
                </a:prstClr>
              </a:outerShdw>
            </a:effectLst>
          </p:spPr>
        </p:pic>
        <p:pic>
          <p:nvPicPr>
            <p:cNvPr id="37" name="圖片 36">
              <a:extLst>
                <a:ext uri="{FF2B5EF4-FFF2-40B4-BE49-F238E27FC236}">
                  <a16:creationId xmlns:a16="http://schemas.microsoft.com/office/drawing/2014/main" id="{B4692559-EF33-4AF7-B125-F73B63586A2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517424" y="4334937"/>
              <a:ext cx="270000" cy="270000"/>
            </a:xfrm>
            <a:prstGeom prst="rect">
              <a:avLst/>
            </a:prstGeom>
            <a:noFill/>
            <a:effectLst>
              <a:outerShdw blurRad="50800" dist="38100" dir="2700000" algn="tl" rotWithShape="0">
                <a:prstClr val="black">
                  <a:alpha val="40000"/>
                </a:prstClr>
              </a:outerShdw>
            </a:effectLst>
          </p:spPr>
        </p:pic>
        <p:pic>
          <p:nvPicPr>
            <p:cNvPr id="42" name="圖片 41" descr="一張含有 時鐘 的圖片&#10;&#10;自動產生的描述">
              <a:extLst>
                <a:ext uri="{FF2B5EF4-FFF2-40B4-BE49-F238E27FC236}">
                  <a16:creationId xmlns:a16="http://schemas.microsoft.com/office/drawing/2014/main" id="{386906F1-37C7-41A4-8E73-9B1915221DC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163359" y="4334937"/>
              <a:ext cx="270000" cy="270000"/>
            </a:xfrm>
            <a:prstGeom prst="rect">
              <a:avLst/>
            </a:prstGeom>
            <a:noFill/>
            <a:effectLst>
              <a:outerShdw blurRad="50800" dist="38100" dir="2700000" algn="tl" rotWithShape="0">
                <a:prstClr val="black">
                  <a:alpha val="40000"/>
                </a:prstClr>
              </a:outerShdw>
            </a:effectLst>
          </p:spPr>
        </p:pic>
      </p:grpSp>
      <p:pic>
        <p:nvPicPr>
          <p:cNvPr id="36" name="圖片 35">
            <a:extLst>
              <a:ext uri="{FF2B5EF4-FFF2-40B4-BE49-F238E27FC236}">
                <a16:creationId xmlns:a16="http://schemas.microsoft.com/office/drawing/2014/main" id="{5D8EDF48-8DF3-EA42-AAB8-6A7A8BF55AC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358397">
            <a:off x="2662403" y="4672587"/>
            <a:ext cx="384043" cy="384043"/>
          </a:xfrm>
          <a:prstGeom prst="rect">
            <a:avLst/>
          </a:prstGeom>
          <a:effectLst>
            <a:outerShdw blurRad="50800" dist="38100" dir="2700000" algn="tl" rotWithShape="0">
              <a:prstClr val="black">
                <a:alpha val="40000"/>
              </a:prstClr>
            </a:outerShdw>
          </a:effectLst>
        </p:spPr>
      </p:pic>
      <p:pic>
        <p:nvPicPr>
          <p:cNvPr id="38" name="圖片 37">
            <a:extLst>
              <a:ext uri="{FF2B5EF4-FFF2-40B4-BE49-F238E27FC236}">
                <a16:creationId xmlns:a16="http://schemas.microsoft.com/office/drawing/2014/main" id="{4F1FFDE6-2B1A-7F44-AFB9-ECC03F7AF54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20603179">
            <a:off x="3111392" y="4825402"/>
            <a:ext cx="286265" cy="266486"/>
          </a:xfrm>
          <a:prstGeom prst="rect">
            <a:avLst/>
          </a:prstGeom>
          <a:effectLst>
            <a:outerShdw blurRad="50800" dist="38100" dir="2700000" algn="tl" rotWithShape="0">
              <a:prstClr val="black">
                <a:alpha val="40000"/>
              </a:prstClr>
            </a:outerShdw>
          </a:effectLst>
        </p:spPr>
      </p:pic>
      <p:pic>
        <p:nvPicPr>
          <p:cNvPr id="39" name="圖片 38">
            <a:extLst>
              <a:ext uri="{FF2B5EF4-FFF2-40B4-BE49-F238E27FC236}">
                <a16:creationId xmlns:a16="http://schemas.microsoft.com/office/drawing/2014/main" id="{3A6924D9-2254-8544-8A0F-D2FD6F0E5A9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503567" y="4834238"/>
            <a:ext cx="251926" cy="180148"/>
          </a:xfrm>
          <a:prstGeom prst="rect">
            <a:avLst/>
          </a:prstGeom>
          <a:effectLst>
            <a:outerShdw blurRad="50800" dist="38100" dir="2700000" algn="tl" rotWithShape="0">
              <a:prstClr val="black">
                <a:alpha val="40000"/>
              </a:prstClr>
            </a:outerShdw>
          </a:effectLst>
        </p:spPr>
      </p:pic>
      <p:pic>
        <p:nvPicPr>
          <p:cNvPr id="41" name="圖片 40">
            <a:extLst>
              <a:ext uri="{FF2B5EF4-FFF2-40B4-BE49-F238E27FC236}">
                <a16:creationId xmlns:a16="http://schemas.microsoft.com/office/drawing/2014/main" id="{F744647D-5B81-7F4E-B7D8-9C5D8D62985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66774" y="4687297"/>
            <a:ext cx="293881" cy="293881"/>
          </a:xfrm>
          <a:prstGeom prst="rect">
            <a:avLst/>
          </a:prstGeom>
          <a:effectLst>
            <a:outerShdw blurRad="50800" dist="38100" dir="2700000" algn="tl" rotWithShape="0">
              <a:prstClr val="black">
                <a:alpha val="40000"/>
              </a:prstClr>
            </a:outerShdw>
          </a:effectLst>
        </p:spPr>
      </p:pic>
      <p:pic>
        <p:nvPicPr>
          <p:cNvPr id="44" name="圖片 43" descr="一張含有 物件 的圖片&#10;&#10;自動產生的描述">
            <a:extLst>
              <a:ext uri="{FF2B5EF4-FFF2-40B4-BE49-F238E27FC236}">
                <a16:creationId xmlns:a16="http://schemas.microsoft.com/office/drawing/2014/main" id="{CBA343DB-3ADD-3546-88FB-F1BB6CC1DA4F}"/>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rot="20887694">
            <a:off x="732853" y="4813261"/>
            <a:ext cx="304604" cy="229010"/>
          </a:xfrm>
          <a:prstGeom prst="rect">
            <a:avLst/>
          </a:prstGeom>
          <a:effectLst>
            <a:outerShdw blurRad="50800" dist="38100" dir="2700000" algn="tl" rotWithShape="0">
              <a:prstClr val="black">
                <a:alpha val="40000"/>
              </a:prstClr>
            </a:outerShdw>
          </a:effectLst>
        </p:spPr>
      </p:pic>
      <p:pic>
        <p:nvPicPr>
          <p:cNvPr id="45" name="圖片 44">
            <a:extLst>
              <a:ext uri="{FF2B5EF4-FFF2-40B4-BE49-F238E27FC236}">
                <a16:creationId xmlns:a16="http://schemas.microsoft.com/office/drawing/2014/main" id="{E1E65652-568F-F147-9269-1F3CC4C6D33F}"/>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20812052">
            <a:off x="206177" y="4775402"/>
            <a:ext cx="400766" cy="297819"/>
          </a:xfrm>
          <a:prstGeom prst="rect">
            <a:avLst/>
          </a:prstGeom>
          <a:effectLst>
            <a:outerShdw blurRad="50800" dist="38100" dir="2700000" algn="tl" rotWithShape="0">
              <a:prstClr val="black">
                <a:alpha val="40000"/>
              </a:prstClr>
            </a:outerShdw>
          </a:effectLst>
        </p:spPr>
      </p:pic>
      <p:pic>
        <p:nvPicPr>
          <p:cNvPr id="46" name="圖片 45">
            <a:extLst>
              <a:ext uri="{FF2B5EF4-FFF2-40B4-BE49-F238E27FC236}">
                <a16:creationId xmlns:a16="http://schemas.microsoft.com/office/drawing/2014/main" id="{1B6576C4-5DD6-4349-B7F5-C90A16087354}"/>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rot="558526">
            <a:off x="2273631" y="4787580"/>
            <a:ext cx="316547" cy="316547"/>
          </a:xfrm>
          <a:prstGeom prst="rect">
            <a:avLst/>
          </a:prstGeom>
          <a:effectLst>
            <a:outerShdw blurRad="50800" dist="38100" dir="2700000" algn="tl" rotWithShape="0">
              <a:prstClr val="black">
                <a:alpha val="40000"/>
              </a:prstClr>
            </a:outerShdw>
          </a:effectLst>
        </p:spPr>
      </p:pic>
      <p:pic>
        <p:nvPicPr>
          <p:cNvPr id="47" name="圖片 46">
            <a:extLst>
              <a:ext uri="{FF2B5EF4-FFF2-40B4-BE49-F238E27FC236}">
                <a16:creationId xmlns:a16="http://schemas.microsoft.com/office/drawing/2014/main" id="{1D791636-22EA-1A4A-91E4-B42EDA1F06AE}"/>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912818" y="4745214"/>
            <a:ext cx="262530" cy="269911"/>
          </a:xfrm>
          <a:prstGeom prst="rect">
            <a:avLst/>
          </a:prstGeom>
          <a:effectLst>
            <a:outerShdw blurRad="50800" dist="38100" dir="2700000" algn="tl" rotWithShape="0">
              <a:prstClr val="black">
                <a:alpha val="40000"/>
              </a:prstClr>
            </a:outerShdw>
          </a:effectLst>
        </p:spPr>
      </p:pic>
      <p:pic>
        <p:nvPicPr>
          <p:cNvPr id="48" name="圖片 47">
            <a:extLst>
              <a:ext uri="{FF2B5EF4-FFF2-40B4-BE49-F238E27FC236}">
                <a16:creationId xmlns:a16="http://schemas.microsoft.com/office/drawing/2014/main" id="{F0F5C1C1-BB43-284B-B159-8D8846B65B83}"/>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rot="20812052">
            <a:off x="4562325" y="4726946"/>
            <a:ext cx="270899" cy="270899"/>
          </a:xfrm>
          <a:prstGeom prst="rect">
            <a:avLst/>
          </a:prstGeom>
          <a:effectLst>
            <a:outerShdw blurRad="50800" dist="38100" dir="2700000" algn="tl" rotWithShape="0">
              <a:prstClr val="black">
                <a:alpha val="40000"/>
              </a:prstClr>
            </a:outerShdw>
          </a:effectLst>
        </p:spPr>
      </p:pic>
      <p:pic>
        <p:nvPicPr>
          <p:cNvPr id="49" name="圖片 48">
            <a:extLst>
              <a:ext uri="{FF2B5EF4-FFF2-40B4-BE49-F238E27FC236}">
                <a16:creationId xmlns:a16="http://schemas.microsoft.com/office/drawing/2014/main" id="{2E7661F1-2277-6B4E-8588-5BA2D6CE62D4}"/>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rot="573835">
            <a:off x="5451439" y="4696231"/>
            <a:ext cx="383855" cy="383855"/>
          </a:xfrm>
          <a:prstGeom prst="rect">
            <a:avLst/>
          </a:prstGeom>
          <a:effectLst>
            <a:outerShdw blurRad="50800" dist="38100" dir="2700000" algn="tl" rotWithShape="0">
              <a:prstClr val="black">
                <a:alpha val="40000"/>
              </a:prstClr>
            </a:outerShdw>
          </a:effectLst>
        </p:spPr>
      </p:pic>
      <p:pic>
        <p:nvPicPr>
          <p:cNvPr id="50" name="Picture 7">
            <a:extLst>
              <a:ext uri="{FF2B5EF4-FFF2-40B4-BE49-F238E27FC236}">
                <a16:creationId xmlns:a16="http://schemas.microsoft.com/office/drawing/2014/main" id="{F6218892-71CC-F748-921B-D8D82B4B9708}"/>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rot="1417122">
            <a:off x="6458575" y="4784981"/>
            <a:ext cx="278199" cy="278199"/>
          </a:xfrm>
          <a:prstGeom prst="rect">
            <a:avLst/>
          </a:prstGeom>
          <a:noFill/>
          <a:effectLst>
            <a:outerShdw blurRad="50800" dist="38100" dir="2700000" algn="tl" rotWithShape="0">
              <a:prstClr val="black">
                <a:alpha val="40000"/>
              </a:prstClr>
            </a:outerShdw>
          </a:effectLst>
        </p:spPr>
      </p:pic>
      <p:pic>
        <p:nvPicPr>
          <p:cNvPr id="51" name="圖片 50">
            <a:extLst>
              <a:ext uri="{FF2B5EF4-FFF2-40B4-BE49-F238E27FC236}">
                <a16:creationId xmlns:a16="http://schemas.microsoft.com/office/drawing/2014/main" id="{8FEEC6A0-D551-4441-A24B-B46B17FB8A59}"/>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4158736" y="4744475"/>
            <a:ext cx="269104" cy="269911"/>
          </a:xfrm>
          <a:prstGeom prst="rect">
            <a:avLst/>
          </a:prstGeom>
          <a:effectLst>
            <a:outerShdw blurRad="50800" dist="38100" dir="2700000" algn="tl" rotWithShape="0">
              <a:prstClr val="black">
                <a:alpha val="40000"/>
              </a:prstClr>
            </a:outerShdw>
          </a:effectLst>
        </p:spPr>
      </p:pic>
      <p:pic>
        <p:nvPicPr>
          <p:cNvPr id="52" name="圖片 51">
            <a:extLst>
              <a:ext uri="{FF2B5EF4-FFF2-40B4-BE49-F238E27FC236}">
                <a16:creationId xmlns:a16="http://schemas.microsoft.com/office/drawing/2014/main" id="{1B6242D7-C52B-2F48-A61A-B2393C052B0C}"/>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rot="20996850">
            <a:off x="5914956" y="4794250"/>
            <a:ext cx="322528" cy="170359"/>
          </a:xfrm>
          <a:prstGeom prst="rect">
            <a:avLst/>
          </a:prstGeom>
          <a:effectLst>
            <a:outerShdw blurRad="50800" dist="38100" dir="2700000" algn="tl" rotWithShape="0">
              <a:prstClr val="black">
                <a:alpha val="40000"/>
              </a:prstClr>
            </a:outerShdw>
          </a:effectLst>
        </p:spPr>
      </p:pic>
      <p:pic>
        <p:nvPicPr>
          <p:cNvPr id="53" name="Picture 7">
            <a:extLst>
              <a:ext uri="{FF2B5EF4-FFF2-40B4-BE49-F238E27FC236}">
                <a16:creationId xmlns:a16="http://schemas.microsoft.com/office/drawing/2014/main" id="{1E90ADB9-ED2F-B645-90EB-453C5FB454E2}"/>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rot="1417122">
            <a:off x="4984814" y="4750515"/>
            <a:ext cx="343969" cy="296684"/>
          </a:xfrm>
          <a:prstGeom prst="rect">
            <a:avLst/>
          </a:prstGeom>
          <a:noFill/>
          <a:effectLst>
            <a:outerShdw blurRad="50800" dist="38100" dir="2700000" algn="tl" rotWithShape="0">
              <a:prstClr val="black">
                <a:alpha val="40000"/>
              </a:prstClr>
            </a:outerShdw>
          </a:effectLst>
        </p:spPr>
      </p:pic>
      <p:pic>
        <p:nvPicPr>
          <p:cNvPr id="54" name="圖片 53">
            <a:extLst>
              <a:ext uri="{FF2B5EF4-FFF2-40B4-BE49-F238E27FC236}">
                <a16:creationId xmlns:a16="http://schemas.microsoft.com/office/drawing/2014/main" id="{C805644C-6702-3743-81E3-BE31D90150D9}"/>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rot="20812052">
            <a:off x="3568182" y="4755644"/>
            <a:ext cx="443206" cy="173958"/>
          </a:xfrm>
          <a:prstGeom prst="rect">
            <a:avLst/>
          </a:prstGeom>
          <a:effectLst>
            <a:outerShdw blurRad="50800" dist="38100" dir="2700000" algn="tl" rotWithShape="0">
              <a:prstClr val="black">
                <a:alpha val="40000"/>
              </a:prstClr>
            </a:outerShdw>
          </a:effectLst>
        </p:spPr>
      </p:pic>
      <p:pic>
        <p:nvPicPr>
          <p:cNvPr id="55" name="圖片 54">
            <a:extLst>
              <a:ext uri="{FF2B5EF4-FFF2-40B4-BE49-F238E27FC236}">
                <a16:creationId xmlns:a16="http://schemas.microsoft.com/office/drawing/2014/main" id="{6C7AF845-0A59-CF4B-9355-5C34D6A21794}"/>
              </a:ext>
            </a:extLst>
          </p:cNvPr>
          <p:cNvPicPr>
            <a:picLocks noChangeAspect="1"/>
          </p:cNvPicPr>
          <p:nvPr/>
        </p:nvPicPr>
        <p:blipFill rotWithShape="1">
          <a:blip r:embed="rId23" cstate="print">
            <a:extLst>
              <a:ext uri="{28A0092B-C50C-407E-A947-70E740481C1C}">
                <a14:useLocalDpi xmlns:a14="http://schemas.microsoft.com/office/drawing/2010/main"/>
              </a:ext>
            </a:extLst>
          </a:blip>
          <a:srcRect/>
          <a:stretch/>
        </p:blipFill>
        <p:spPr>
          <a:xfrm rot="181714">
            <a:off x="6919345" y="4751232"/>
            <a:ext cx="262530" cy="254491"/>
          </a:xfrm>
          <a:prstGeom prst="rect">
            <a:avLst/>
          </a:prstGeom>
          <a:effectLst>
            <a:outerShdw blurRad="50800" dist="38100" dir="2700000" algn="tl" rotWithShape="0">
              <a:prstClr val="black">
                <a:alpha val="40000"/>
              </a:prstClr>
            </a:outerShdw>
          </a:effectLst>
        </p:spPr>
      </p:pic>
      <p:pic>
        <p:nvPicPr>
          <p:cNvPr id="10" name="图片 57">
            <a:extLst>
              <a:ext uri="{FF2B5EF4-FFF2-40B4-BE49-F238E27FC236}">
                <a16:creationId xmlns:a16="http://schemas.microsoft.com/office/drawing/2014/main" id="{64B3A0D2-76E7-4056-9E6B-ABE66E64ED00}"/>
              </a:ext>
            </a:extLst>
          </p:cNvPr>
          <p:cNvPicPr>
            <a:picLocks noChangeAspect="1"/>
          </p:cNvPicPr>
          <p:nvPr/>
        </p:nvPicPr>
        <p:blipFill rotWithShape="1">
          <a:blip r:embed="rId24" cstate="print">
            <a:alphaModFix amt="30000"/>
            <a:extLst>
              <a:ext uri="{BEBA8EAE-BF5A-486C-A8C5-ECC9F3942E4B}">
                <a14:imgProps xmlns:a14="http://schemas.microsoft.com/office/drawing/2010/main">
                  <a14:imgLayer r:embed="rId25">
                    <a14:imgEffect>
                      <a14:saturation sat="66000"/>
                    </a14:imgEffect>
                  </a14:imgLayer>
                </a14:imgProps>
              </a:ext>
              <a:ext uri="{28A0092B-C50C-407E-A947-70E740481C1C}">
                <a14:useLocalDpi xmlns:a14="http://schemas.microsoft.com/office/drawing/2010/main"/>
              </a:ext>
            </a:extLst>
          </a:blip>
          <a:srcRect/>
          <a:stretch>
            <a:fillRect/>
          </a:stretch>
        </p:blipFill>
        <p:spPr>
          <a:xfrm rot="5400000">
            <a:off x="249992" y="2831044"/>
            <a:ext cx="3207177" cy="271914"/>
          </a:xfrm>
          <a:prstGeom prst="rect">
            <a:avLst/>
          </a:prstGeom>
        </p:spPr>
      </p:pic>
      <p:pic>
        <p:nvPicPr>
          <p:cNvPr id="11" name="图片 57">
            <a:extLst>
              <a:ext uri="{FF2B5EF4-FFF2-40B4-BE49-F238E27FC236}">
                <a16:creationId xmlns:a16="http://schemas.microsoft.com/office/drawing/2014/main" id="{852F725A-AD22-489E-BBF9-6A227196A081}"/>
              </a:ext>
            </a:extLst>
          </p:cNvPr>
          <p:cNvPicPr>
            <a:picLocks noChangeAspect="1"/>
          </p:cNvPicPr>
          <p:nvPr/>
        </p:nvPicPr>
        <p:blipFill rotWithShape="1">
          <a:blip r:embed="rId24" cstate="print">
            <a:alphaModFix amt="30000"/>
            <a:extLst>
              <a:ext uri="{BEBA8EAE-BF5A-486C-A8C5-ECC9F3942E4B}">
                <a14:imgProps xmlns:a14="http://schemas.microsoft.com/office/drawing/2010/main">
                  <a14:imgLayer r:embed="rId25">
                    <a14:imgEffect>
                      <a14:saturation sat="66000"/>
                    </a14:imgEffect>
                  </a14:imgLayer>
                </a14:imgProps>
              </a:ext>
              <a:ext uri="{28A0092B-C50C-407E-A947-70E740481C1C}">
                <a14:useLocalDpi xmlns:a14="http://schemas.microsoft.com/office/drawing/2010/main"/>
              </a:ext>
            </a:extLst>
          </a:blip>
          <a:srcRect/>
          <a:stretch>
            <a:fillRect/>
          </a:stretch>
        </p:blipFill>
        <p:spPr>
          <a:xfrm rot="5400000">
            <a:off x="2728225" y="2829237"/>
            <a:ext cx="3207177" cy="271914"/>
          </a:xfrm>
          <a:prstGeom prst="rect">
            <a:avLst/>
          </a:prstGeom>
        </p:spPr>
      </p:pic>
      <p:grpSp>
        <p:nvGrpSpPr>
          <p:cNvPr id="56" name="群組 42">
            <a:extLst>
              <a:ext uri="{FF2B5EF4-FFF2-40B4-BE49-F238E27FC236}">
                <a16:creationId xmlns:a16="http://schemas.microsoft.com/office/drawing/2014/main" id="{5BB0569F-1C20-9047-8576-5205BEE81462}"/>
              </a:ext>
            </a:extLst>
          </p:cNvPr>
          <p:cNvGrpSpPr/>
          <p:nvPr/>
        </p:nvGrpSpPr>
        <p:grpSpPr>
          <a:xfrm>
            <a:off x="7349534" y="2007290"/>
            <a:ext cx="1760293" cy="2625724"/>
            <a:chOff x="9960014" y="1888151"/>
            <a:chExt cx="2347057" cy="3500964"/>
          </a:xfrm>
        </p:grpSpPr>
        <p:sp>
          <p:nvSpPr>
            <p:cNvPr id="57" name="矩形 12">
              <a:extLst>
                <a:ext uri="{FF2B5EF4-FFF2-40B4-BE49-F238E27FC236}">
                  <a16:creationId xmlns:a16="http://schemas.microsoft.com/office/drawing/2014/main" id="{24F6C818-B5DA-4447-B24A-C60FA221958C}"/>
                </a:ext>
              </a:extLst>
            </p:cNvPr>
            <p:cNvSpPr/>
            <p:nvPr/>
          </p:nvSpPr>
          <p:spPr>
            <a:xfrm>
              <a:off x="10211811" y="2886974"/>
              <a:ext cx="1279701" cy="1205666"/>
            </a:xfrm>
            <a:prstGeom prst="rect">
              <a:avLst/>
            </a:prstGeom>
            <a:solidFill>
              <a:schemeClr val="bg1"/>
            </a:solidFill>
            <a:ln w="28575">
              <a:solidFill>
                <a:srgbClr val="312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84"/>
              <a:endParaRPr lang="en-GB" sz="760">
                <a:solidFill>
                  <a:schemeClr val="bg1"/>
                </a:solidFill>
                <a:latin typeface="Arial" panose="020B0604020202020204" pitchFamily="34" charset="0"/>
                <a:cs typeface="Arial" panose="020B0604020202020204" pitchFamily="34" charset="0"/>
              </a:endParaRPr>
            </a:p>
          </p:txBody>
        </p:sp>
        <p:sp>
          <p:nvSpPr>
            <p:cNvPr id="58" name="文字方塊 34">
              <a:extLst>
                <a:ext uri="{FF2B5EF4-FFF2-40B4-BE49-F238E27FC236}">
                  <a16:creationId xmlns:a16="http://schemas.microsoft.com/office/drawing/2014/main" id="{54F48DD2-7BAA-CA4B-A356-71C62DA05163}"/>
                </a:ext>
              </a:extLst>
            </p:cNvPr>
            <p:cNvSpPr txBox="1"/>
            <p:nvPr/>
          </p:nvSpPr>
          <p:spPr>
            <a:xfrm>
              <a:off x="11467574" y="3205476"/>
              <a:ext cx="839497" cy="446447"/>
            </a:xfrm>
            <a:prstGeom prst="rect">
              <a:avLst/>
            </a:prstGeom>
            <a:noFill/>
          </p:spPr>
          <p:txBody>
            <a:bodyPr wrap="square" lIns="91440" tIns="45720" rIns="91440" bIns="45720" rtlCol="0" anchor="t">
              <a:spAutoFit/>
            </a:bodyPr>
            <a:lstStyle/>
            <a:p>
              <a:r>
                <a:rPr lang="en-US" altLang="zh-TW" sz="750" b="1">
                  <a:solidFill>
                    <a:schemeClr val="tx1"/>
                  </a:solidFill>
                  <a:latin typeface="Arial" panose="020B0604020202020204" pitchFamily="34" charset="0"/>
                  <a:ea typeface="微軟正黑體"/>
                  <a:cs typeface="Arial" panose="020B0604020202020204" pitchFamily="34" charset="0"/>
                </a:rPr>
                <a:t>NAS </a:t>
              </a:r>
              <a:endParaRPr lang="en-US" altLang="zh-TW" sz="788" b="1">
                <a:solidFill>
                  <a:schemeClr val="tx1"/>
                </a:solidFill>
                <a:latin typeface="Arial" panose="020B0604020202020204" pitchFamily="34" charset="0"/>
                <a:ea typeface="微軟正黑體" panose="020B0604030504040204" pitchFamily="34" charset="-120"/>
                <a:cs typeface="Arial" panose="020B0604020202020204" pitchFamily="34" charset="0"/>
              </a:endParaRPr>
            </a:p>
            <a:p>
              <a:r>
                <a:rPr lang="zh-TW" altLang="en-US" sz="750" b="1">
                  <a:solidFill>
                    <a:schemeClr val="tx1"/>
                  </a:solidFill>
                  <a:latin typeface="Arial" panose="020B0604020202020204" pitchFamily="34" charset="0"/>
                  <a:ea typeface="微軟正黑體"/>
                  <a:cs typeface="Arial" panose="020B0604020202020204" pitchFamily="34" charset="0"/>
                </a:rPr>
                <a:t>Cache</a:t>
              </a:r>
              <a:endParaRPr lang="en-GB">
                <a:solidFill>
                  <a:schemeClr val="tx1"/>
                </a:solidFill>
                <a:latin typeface="Arial" panose="020B0604020202020204" pitchFamily="34" charset="0"/>
                <a:cs typeface="Arial" panose="020B0604020202020204" pitchFamily="34" charset="0"/>
              </a:endParaRPr>
            </a:p>
          </p:txBody>
        </p:sp>
        <p:cxnSp>
          <p:nvCxnSpPr>
            <p:cNvPr id="59" name="直線單箭頭接點 2049">
              <a:extLst>
                <a:ext uri="{FF2B5EF4-FFF2-40B4-BE49-F238E27FC236}">
                  <a16:creationId xmlns:a16="http://schemas.microsoft.com/office/drawing/2014/main" id="{8955F995-6558-EB42-801E-540DABB4C756}"/>
                </a:ext>
              </a:extLst>
            </p:cNvPr>
            <p:cNvCxnSpPr>
              <a:cxnSpLocks/>
            </p:cNvCxnSpPr>
            <p:nvPr/>
          </p:nvCxnSpPr>
          <p:spPr>
            <a:xfrm>
              <a:off x="10561209" y="2339266"/>
              <a:ext cx="0" cy="1318283"/>
            </a:xfrm>
            <a:prstGeom prst="straightConnector1">
              <a:avLst/>
            </a:prstGeom>
            <a:ln w="25400">
              <a:solidFill>
                <a:srgbClr val="00B05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0" name="圖形 37">
              <a:extLst>
                <a:ext uri="{FF2B5EF4-FFF2-40B4-BE49-F238E27FC236}">
                  <a16:creationId xmlns:a16="http://schemas.microsoft.com/office/drawing/2014/main" id="{BAB8F7FB-4A67-F04C-9E83-B87DC5FFD5BB}"/>
                </a:ext>
              </a:extLst>
            </p:cNvPr>
            <p:cNvPicPr>
              <a:picLocks noChangeAspect="1"/>
            </p:cNvPicPr>
            <p:nvPr/>
          </p:nvPicPr>
          <p:blipFill>
            <a:blip r:embed="rId26">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11376775" y="3620974"/>
              <a:ext cx="555275" cy="555275"/>
            </a:xfrm>
            <a:prstGeom prst="rect">
              <a:avLst/>
            </a:prstGeom>
          </p:spPr>
        </p:pic>
        <p:cxnSp>
          <p:nvCxnSpPr>
            <p:cNvPr id="61" name="直線單箭頭接點 2049">
              <a:extLst>
                <a:ext uri="{FF2B5EF4-FFF2-40B4-BE49-F238E27FC236}">
                  <a16:creationId xmlns:a16="http://schemas.microsoft.com/office/drawing/2014/main" id="{A297EB8C-7608-2447-BB66-2BEB82C7F817}"/>
                </a:ext>
              </a:extLst>
            </p:cNvPr>
            <p:cNvCxnSpPr>
              <a:cxnSpLocks/>
            </p:cNvCxnSpPr>
            <p:nvPr/>
          </p:nvCxnSpPr>
          <p:spPr>
            <a:xfrm>
              <a:off x="10852368" y="2339266"/>
              <a:ext cx="0" cy="1318283"/>
            </a:xfrm>
            <a:prstGeom prst="straightConnector1">
              <a:avLst/>
            </a:prstGeom>
            <a:ln w="25400">
              <a:gradFill>
                <a:gsLst>
                  <a:gs pos="0">
                    <a:srgbClr val="077AE8"/>
                  </a:gs>
                  <a:gs pos="100000">
                    <a:srgbClr val="22334A"/>
                  </a:gs>
                </a:gsLst>
                <a:lin ang="5400000" scaled="1"/>
              </a:gra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 name="直線單箭頭接點 2049">
              <a:extLst>
                <a:ext uri="{FF2B5EF4-FFF2-40B4-BE49-F238E27FC236}">
                  <a16:creationId xmlns:a16="http://schemas.microsoft.com/office/drawing/2014/main" id="{1F3673EB-824F-F841-A6AC-815B0FA44368}"/>
                </a:ext>
              </a:extLst>
            </p:cNvPr>
            <p:cNvCxnSpPr>
              <a:cxnSpLocks/>
            </p:cNvCxnSpPr>
            <p:nvPr/>
          </p:nvCxnSpPr>
          <p:spPr>
            <a:xfrm>
              <a:off x="11151396" y="2517325"/>
              <a:ext cx="0" cy="1140225"/>
            </a:xfrm>
            <a:prstGeom prst="straightConnector1">
              <a:avLst/>
            </a:prstGeom>
            <a:ln w="25400">
              <a:gradFill>
                <a:gsLst>
                  <a:gs pos="0">
                    <a:srgbClr val="AD10C2"/>
                  </a:gs>
                  <a:gs pos="53000">
                    <a:srgbClr val="F700FF"/>
                  </a:gs>
                </a:gsLst>
                <a:lin ang="5400000" scaled="1"/>
              </a:gra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63" name="圖形 42">
              <a:extLst>
                <a:ext uri="{FF2B5EF4-FFF2-40B4-BE49-F238E27FC236}">
                  <a16:creationId xmlns:a16="http://schemas.microsoft.com/office/drawing/2014/main" id="{F7DAC4CA-BB2A-0349-B9CB-B997E08ADE28}"/>
                </a:ext>
              </a:extLst>
            </p:cNvPr>
            <p:cNvPicPr>
              <a:picLocks noChangeAspect="1"/>
            </p:cNvPicPr>
            <p:nvPr/>
          </p:nvPicPr>
          <p:blipFill>
            <a:blip r:embed="rId28" cstate="print">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10326547" y="1888151"/>
              <a:ext cx="1050229" cy="629174"/>
            </a:xfrm>
            <a:prstGeom prst="rect">
              <a:avLst/>
            </a:prstGeom>
            <a:effectLst>
              <a:outerShdw blurRad="50800" dist="38100" dir="2700000" algn="tl" rotWithShape="0">
                <a:prstClr val="black">
                  <a:alpha val="40000"/>
                </a:prstClr>
              </a:outerShdw>
            </a:effectLst>
          </p:spPr>
        </p:pic>
        <p:grpSp>
          <p:nvGrpSpPr>
            <p:cNvPr id="64" name="群組 26">
              <a:extLst>
                <a:ext uri="{FF2B5EF4-FFF2-40B4-BE49-F238E27FC236}">
                  <a16:creationId xmlns:a16="http://schemas.microsoft.com/office/drawing/2014/main" id="{65A26C00-6C1D-3E48-9324-1B659F669A06}"/>
                </a:ext>
              </a:extLst>
            </p:cNvPr>
            <p:cNvGrpSpPr/>
            <p:nvPr/>
          </p:nvGrpSpPr>
          <p:grpSpPr>
            <a:xfrm>
              <a:off x="10369992" y="3675162"/>
              <a:ext cx="408659" cy="350958"/>
              <a:chOff x="3521998" y="5275450"/>
              <a:chExt cx="969546" cy="832647"/>
            </a:xfrm>
          </p:grpSpPr>
          <p:pic>
            <p:nvPicPr>
              <p:cNvPr id="78" name="Picture 2" descr="Image result for file icon green">
                <a:extLst>
                  <a:ext uri="{FF2B5EF4-FFF2-40B4-BE49-F238E27FC236}">
                    <a16:creationId xmlns:a16="http://schemas.microsoft.com/office/drawing/2014/main" id="{FA1B2595-4A87-E44E-B0A5-4F681F640D7F}"/>
                  </a:ext>
                </a:extLst>
              </p:cNvPr>
              <p:cNvPicPr>
                <a:picLocks noChangeAspect="1" noChangeArrowheads="1"/>
              </p:cNvPicPr>
              <p:nvPr/>
            </p:nvPicPr>
            <p:blipFill>
              <a:blip r:embed="rId30"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3682260" y="5275450"/>
                <a:ext cx="649014" cy="649014"/>
              </a:xfrm>
              <a:prstGeom prst="rect">
                <a:avLst/>
              </a:prstGeom>
              <a:noFill/>
              <a:extLst>
                <a:ext uri="{909E8E84-426E-40DD-AFC4-6F175D3DCCD1}">
                  <a14:hiddenFill xmlns:a14="http://schemas.microsoft.com/office/drawing/2010/main">
                    <a:solidFill>
                      <a:srgbClr val="FFFFFF"/>
                    </a:solidFill>
                  </a14:hiddenFill>
                </a:ext>
              </a:extLst>
            </p:spPr>
          </p:pic>
          <p:sp>
            <p:nvSpPr>
              <p:cNvPr id="79" name="矩形 28">
                <a:extLst>
                  <a:ext uri="{FF2B5EF4-FFF2-40B4-BE49-F238E27FC236}">
                    <a16:creationId xmlns:a16="http://schemas.microsoft.com/office/drawing/2014/main" id="{0D312B6B-7170-7145-93E4-825BA41D4678}"/>
                  </a:ext>
                </a:extLst>
              </p:cNvPr>
              <p:cNvSpPr/>
              <p:nvPr/>
            </p:nvSpPr>
            <p:spPr>
              <a:xfrm>
                <a:off x="3521998" y="5487018"/>
                <a:ext cx="969546" cy="621079"/>
              </a:xfrm>
              <a:prstGeom prst="rect">
                <a:avLst/>
              </a:prstGeom>
            </p:spPr>
            <p:txBody>
              <a:bodyPr wrap="none">
                <a:spAutoFit/>
              </a:bodyPr>
              <a:lstStyle/>
              <a:p>
                <a:pPr algn="ctr" defTabSz="342884"/>
                <a:r>
                  <a:rPr lang="en-US" altLang="zh-TW" sz="338">
                    <a:solidFill>
                      <a:schemeClr val="bg1"/>
                    </a:solidFill>
                    <a:latin typeface="Arial" panose="020B0604020202020204" pitchFamily="34" charset="0"/>
                    <a:ea typeface="新細明體" panose="02020500000000000000" pitchFamily="18" charset="-120"/>
                    <a:cs typeface="Arial" panose="020B0604020202020204" pitchFamily="34" charset="0"/>
                  </a:rPr>
                  <a:t>META</a:t>
                </a:r>
              </a:p>
              <a:p>
                <a:pPr algn="ctr" defTabSz="342884"/>
                <a:r>
                  <a:rPr lang="en-US" altLang="zh-TW" sz="338">
                    <a:solidFill>
                      <a:schemeClr val="bg1"/>
                    </a:solidFill>
                    <a:latin typeface="Arial" panose="020B0604020202020204" pitchFamily="34" charset="0"/>
                    <a:ea typeface="新細明體" panose="02020500000000000000" pitchFamily="18" charset="-120"/>
                    <a:cs typeface="Arial" panose="020B0604020202020204" pitchFamily="34" charset="0"/>
                  </a:rPr>
                  <a:t>DATA</a:t>
                </a:r>
                <a:endParaRPr lang="en-GB" sz="338">
                  <a:solidFill>
                    <a:schemeClr val="bg1"/>
                  </a:solidFill>
                  <a:latin typeface="Arial" panose="020B0604020202020204" pitchFamily="34" charset="0"/>
                  <a:cs typeface="Arial" panose="020B0604020202020204" pitchFamily="34" charset="0"/>
                </a:endParaRPr>
              </a:p>
            </p:txBody>
          </p:sp>
        </p:grpSp>
        <p:pic>
          <p:nvPicPr>
            <p:cNvPr id="65" name="Picture 6" descr="Related image">
              <a:extLst>
                <a:ext uri="{FF2B5EF4-FFF2-40B4-BE49-F238E27FC236}">
                  <a16:creationId xmlns:a16="http://schemas.microsoft.com/office/drawing/2014/main" id="{17A6974E-46A5-0841-B9C1-5CF6E654C814}"/>
                </a:ext>
              </a:extLst>
            </p:cNvPr>
            <p:cNvPicPr>
              <a:picLocks noChangeAspect="1" noChangeArrowheads="1"/>
            </p:cNvPicPr>
            <p:nvPr/>
          </p:nvPicPr>
          <p:blipFill>
            <a:blip r:embed="rId31" cstate="print">
              <a:clrChange>
                <a:clrFrom>
                  <a:srgbClr val="FFFFFF"/>
                </a:clrFrom>
                <a:clrTo>
                  <a:srgbClr val="FFFFFF">
                    <a:alpha val="0"/>
                  </a:srgbClr>
                </a:clrTo>
              </a:clrChange>
              <a:duotone>
                <a:prstClr val="black"/>
                <a:schemeClr val="accent1">
                  <a:tint val="45000"/>
                  <a:satMod val="400000"/>
                </a:schemeClr>
              </a:duotone>
              <a:extLst>
                <a:ext uri="{BEBA8EAE-BF5A-486C-A8C5-ECC9F3942E4B}">
                  <a14:imgProps xmlns:a14="http://schemas.microsoft.com/office/drawing/2010/main">
                    <a14:imgLayer r:embed="rId32">
                      <a14:imgEffect>
                        <a14:sharpenSoften amount="50000"/>
                      </a14:imgEffect>
                      <a14:imgEffect>
                        <a14:saturation sat="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10717974" y="3684472"/>
              <a:ext cx="274495" cy="274495"/>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descr="Related image">
              <a:extLst>
                <a:ext uri="{FF2B5EF4-FFF2-40B4-BE49-F238E27FC236}">
                  <a16:creationId xmlns:a16="http://schemas.microsoft.com/office/drawing/2014/main" id="{533C7680-6360-1441-A11F-B61B96970710}"/>
                </a:ext>
              </a:extLst>
            </p:cNvPr>
            <p:cNvPicPr>
              <a:picLocks noChangeAspect="1" noChangeArrowheads="1"/>
            </p:cNvPicPr>
            <p:nvPr/>
          </p:nvPicPr>
          <p:blipFill>
            <a:blip r:embed="rId33" cstate="print">
              <a:clrChange>
                <a:clrFrom>
                  <a:srgbClr val="FFFFFF"/>
                </a:clrFrom>
                <a:clrTo>
                  <a:srgbClr val="FFFFFF">
                    <a:alpha val="0"/>
                  </a:srgbClr>
                </a:clrTo>
              </a:clrChange>
              <a:extLst>
                <a:ext uri="{BEBA8EAE-BF5A-486C-A8C5-ECC9F3942E4B}">
                  <a14:imgProps xmlns:a14="http://schemas.microsoft.com/office/drawing/2010/main">
                    <a14:imgLayer r:embed="rId34">
                      <a14:imgEffect>
                        <a14:colorTemperature colorTemp="7200"/>
                      </a14:imgEffect>
                      <a14:imgEffect>
                        <a14:saturation sat="400000"/>
                      </a14:imgEffect>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11021428" y="3689951"/>
              <a:ext cx="274495" cy="274495"/>
            </a:xfrm>
            <a:prstGeom prst="rect">
              <a:avLst/>
            </a:prstGeom>
            <a:noFill/>
            <a:extLst>
              <a:ext uri="{909E8E84-426E-40DD-AFC4-6F175D3DCCD1}">
                <a14:hiddenFill xmlns:a14="http://schemas.microsoft.com/office/drawing/2010/main">
                  <a:solidFill>
                    <a:srgbClr val="FFFFFF"/>
                  </a:solidFill>
                </a14:hiddenFill>
              </a:ext>
            </a:extLst>
          </p:spPr>
        </p:pic>
        <p:pic>
          <p:nvPicPr>
            <p:cNvPr id="67" name="圖形 39">
              <a:extLst>
                <a:ext uri="{FF2B5EF4-FFF2-40B4-BE49-F238E27FC236}">
                  <a16:creationId xmlns:a16="http://schemas.microsoft.com/office/drawing/2014/main" id="{E0BFC291-E69C-ED42-BC63-07B413BB0F85}"/>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0211811" y="4613684"/>
              <a:ext cx="1276229" cy="775431"/>
            </a:xfrm>
            <a:prstGeom prst="rect">
              <a:avLst/>
            </a:prstGeom>
          </p:spPr>
        </p:pic>
        <p:cxnSp>
          <p:nvCxnSpPr>
            <p:cNvPr id="68" name="直線單箭頭接點 2049">
              <a:extLst>
                <a:ext uri="{FF2B5EF4-FFF2-40B4-BE49-F238E27FC236}">
                  <a16:creationId xmlns:a16="http://schemas.microsoft.com/office/drawing/2014/main" id="{9783C59B-76EC-9845-B4C1-5AC4B0B8AF67}"/>
                </a:ext>
              </a:extLst>
            </p:cNvPr>
            <p:cNvCxnSpPr>
              <a:cxnSpLocks/>
            </p:cNvCxnSpPr>
            <p:nvPr/>
          </p:nvCxnSpPr>
          <p:spPr>
            <a:xfrm>
              <a:off x="10851661" y="4037554"/>
              <a:ext cx="0" cy="493472"/>
            </a:xfrm>
            <a:prstGeom prst="straightConnector1">
              <a:avLst/>
            </a:prstGeom>
            <a:ln w="76200">
              <a:gradFill>
                <a:gsLst>
                  <a:gs pos="0">
                    <a:srgbClr val="077AE8"/>
                  </a:gs>
                  <a:gs pos="100000">
                    <a:srgbClr val="22334A"/>
                  </a:gs>
                </a:gsLst>
                <a:lin ang="5400000" scaled="1"/>
              </a:gra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9" name="直線單箭頭接點 2049">
              <a:extLst>
                <a:ext uri="{FF2B5EF4-FFF2-40B4-BE49-F238E27FC236}">
                  <a16:creationId xmlns:a16="http://schemas.microsoft.com/office/drawing/2014/main" id="{878FC033-E6B4-C44E-A3C6-95ECD0A3833B}"/>
                </a:ext>
              </a:extLst>
            </p:cNvPr>
            <p:cNvCxnSpPr>
              <a:cxnSpLocks/>
            </p:cNvCxnSpPr>
            <p:nvPr/>
          </p:nvCxnSpPr>
          <p:spPr>
            <a:xfrm>
              <a:off x="11151396" y="4019531"/>
              <a:ext cx="0" cy="503626"/>
            </a:xfrm>
            <a:prstGeom prst="straightConnector1">
              <a:avLst/>
            </a:prstGeom>
            <a:ln w="76200">
              <a:gradFill>
                <a:gsLst>
                  <a:gs pos="0">
                    <a:srgbClr val="AD10C2"/>
                  </a:gs>
                  <a:gs pos="53000">
                    <a:srgbClr val="F700FF"/>
                  </a:gs>
                </a:gsLst>
                <a:lin ang="5400000" scaled="1"/>
              </a:gra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70" name="矩形 50">
              <a:extLst>
                <a:ext uri="{FF2B5EF4-FFF2-40B4-BE49-F238E27FC236}">
                  <a16:creationId xmlns:a16="http://schemas.microsoft.com/office/drawing/2014/main" id="{19F6C6E0-8D2E-704B-BBDF-CD60592BD3A8}"/>
                </a:ext>
              </a:extLst>
            </p:cNvPr>
            <p:cNvSpPr/>
            <p:nvPr/>
          </p:nvSpPr>
          <p:spPr>
            <a:xfrm>
              <a:off x="11067372" y="2585036"/>
              <a:ext cx="879777" cy="307776"/>
            </a:xfrm>
            <a:prstGeom prst="rect">
              <a:avLst/>
            </a:prstGeom>
          </p:spPr>
          <p:txBody>
            <a:bodyPr wrap="square" lIns="91440" tIns="45720" rIns="91440" bIns="45720" anchor="t">
              <a:spAutoFit/>
            </a:bodyPr>
            <a:lstStyle/>
            <a:p>
              <a:pPr algn="ctr" defTabSz="342884"/>
              <a:r>
                <a:rPr lang="zh-CN" altLang="en-US" sz="900" b="1">
                  <a:solidFill>
                    <a:schemeClr val="tx1"/>
                  </a:solidFill>
                  <a:latin typeface="Arial" panose="020B0604020202020204" pitchFamily="34" charset="0"/>
                  <a:ea typeface="微軟正黑體"/>
                  <a:cs typeface="Arial" panose="020B0604020202020204" pitchFamily="34" charset="0"/>
                </a:rPr>
                <a:t>Internet</a:t>
              </a:r>
              <a:endParaRPr lang="zh-TW" altLang="en-US">
                <a:solidFill>
                  <a:schemeClr val="tx1"/>
                </a:solidFill>
                <a:latin typeface="Arial" panose="020B0604020202020204" pitchFamily="34" charset="0"/>
                <a:cs typeface="Arial" panose="020B0604020202020204" pitchFamily="34" charset="0"/>
              </a:endParaRPr>
            </a:p>
          </p:txBody>
        </p:sp>
        <p:sp>
          <p:nvSpPr>
            <p:cNvPr id="71" name="矩形: 圓角 35">
              <a:extLst>
                <a:ext uri="{FF2B5EF4-FFF2-40B4-BE49-F238E27FC236}">
                  <a16:creationId xmlns:a16="http://schemas.microsoft.com/office/drawing/2014/main" id="{E01D1ED9-F3FF-B64D-86DD-FA5A0AF4530D}"/>
                </a:ext>
              </a:extLst>
            </p:cNvPr>
            <p:cNvSpPr/>
            <p:nvPr/>
          </p:nvSpPr>
          <p:spPr>
            <a:xfrm>
              <a:off x="11280342" y="2364591"/>
              <a:ext cx="750830" cy="220471"/>
            </a:xfrm>
            <a:prstGeom prst="roundRect">
              <a:avLst>
                <a:gd name="adj" fmla="val 50000"/>
              </a:avLst>
            </a:prstGeom>
            <a:solidFill>
              <a:srgbClr val="08005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342884"/>
              <a:r>
                <a:rPr lang="zh-CN" altLang="en-US" sz="700" b="1">
                  <a:solidFill>
                    <a:schemeClr val="bg1"/>
                  </a:solidFill>
                  <a:latin typeface="Arial" panose="020B0604020202020204" pitchFamily="34" charset="0"/>
                  <a:ea typeface="微軟正黑體"/>
                  <a:cs typeface="Arial" panose="020B0604020202020204" pitchFamily="34" charset="0"/>
                </a:rPr>
                <a:t>Slower</a:t>
              </a:r>
              <a:endParaRPr lang="zh-TW" sz="700">
                <a:solidFill>
                  <a:schemeClr val="bg1"/>
                </a:solidFill>
                <a:latin typeface="Arial" panose="020B0604020202020204" pitchFamily="34" charset="0"/>
                <a:ea typeface="新細明體"/>
                <a:cs typeface="Arial" panose="020B0604020202020204" pitchFamily="34" charset="0"/>
              </a:endParaRPr>
            </a:p>
          </p:txBody>
        </p:sp>
        <p:sp>
          <p:nvSpPr>
            <p:cNvPr id="72" name="文字方塊 30">
              <a:extLst>
                <a:ext uri="{FF2B5EF4-FFF2-40B4-BE49-F238E27FC236}">
                  <a16:creationId xmlns:a16="http://schemas.microsoft.com/office/drawing/2014/main" id="{3BFE1602-90E7-3641-BE67-DCFF604F77A2}"/>
                </a:ext>
              </a:extLst>
            </p:cNvPr>
            <p:cNvSpPr txBox="1"/>
            <p:nvPr/>
          </p:nvSpPr>
          <p:spPr>
            <a:xfrm>
              <a:off x="11111279" y="4273506"/>
              <a:ext cx="919886" cy="307776"/>
            </a:xfrm>
            <a:prstGeom prst="rect">
              <a:avLst/>
            </a:prstGeom>
            <a:noFill/>
          </p:spPr>
          <p:txBody>
            <a:bodyPr wrap="square" lIns="91440" tIns="45720" rIns="91440" bIns="45720" rtlCol="0" anchor="t">
              <a:spAutoFit/>
            </a:bodyPr>
            <a:lstStyle/>
            <a:p>
              <a:pPr algn="ctr" defTabSz="342884"/>
              <a:r>
                <a:rPr lang="zh-CN" altLang="en-US" sz="900" b="1">
                  <a:solidFill>
                    <a:schemeClr val="tx1"/>
                  </a:solidFill>
                  <a:latin typeface="Arial" panose="020B0604020202020204" pitchFamily="34" charset="0"/>
                  <a:ea typeface="微軟正黑體"/>
                  <a:cs typeface="Arial" panose="020B0604020202020204" pitchFamily="34" charset="0"/>
                </a:rPr>
                <a:t>LAN</a:t>
              </a:r>
              <a:endParaRPr lang="zh-TW" altLang="en-US">
                <a:solidFill>
                  <a:schemeClr val="tx1"/>
                </a:solidFill>
                <a:latin typeface="Arial" panose="020B0604020202020204" pitchFamily="34" charset="0"/>
                <a:cs typeface="Arial" panose="020B0604020202020204" pitchFamily="34" charset="0"/>
              </a:endParaRPr>
            </a:p>
          </p:txBody>
        </p:sp>
        <p:sp>
          <p:nvSpPr>
            <p:cNvPr id="73" name="矩形: 圓角 35">
              <a:extLst>
                <a:ext uri="{FF2B5EF4-FFF2-40B4-BE49-F238E27FC236}">
                  <a16:creationId xmlns:a16="http://schemas.microsoft.com/office/drawing/2014/main" id="{046B34B0-C827-3240-A625-C1E9CA2CB470}"/>
                </a:ext>
              </a:extLst>
            </p:cNvPr>
            <p:cNvSpPr/>
            <p:nvPr/>
          </p:nvSpPr>
          <p:spPr>
            <a:xfrm>
              <a:off x="11295923" y="4528274"/>
              <a:ext cx="739074" cy="209775"/>
            </a:xfrm>
            <a:prstGeom prst="roundRect">
              <a:avLst>
                <a:gd name="adj" fmla="val 50000"/>
              </a:avLst>
            </a:prstGeom>
            <a:solidFill>
              <a:srgbClr val="08005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342884"/>
              <a:r>
                <a:rPr lang="zh-TW" altLang="en-US" sz="800" b="1">
                  <a:solidFill>
                    <a:schemeClr val="bg1"/>
                  </a:solidFill>
                  <a:latin typeface="Arial" panose="020B0604020202020204" pitchFamily="34" charset="0"/>
                  <a:ea typeface="微軟正黑體"/>
                  <a:cs typeface="Arial" panose="020B0604020202020204" pitchFamily="34" charset="0"/>
                </a:rPr>
                <a:t>Faster</a:t>
              </a:r>
              <a:endParaRPr lang="zh-TW">
                <a:latin typeface="Arial" panose="020B0604020202020204" pitchFamily="34" charset="0"/>
                <a:cs typeface="Arial" panose="020B0604020202020204" pitchFamily="34" charset="0"/>
              </a:endParaRPr>
            </a:p>
          </p:txBody>
        </p:sp>
        <p:pic>
          <p:nvPicPr>
            <p:cNvPr id="74" name="圖片 24">
              <a:extLst>
                <a:ext uri="{FF2B5EF4-FFF2-40B4-BE49-F238E27FC236}">
                  <a16:creationId xmlns:a16="http://schemas.microsoft.com/office/drawing/2014/main" id="{1F32AA47-27E5-0444-B1FD-00F414946FE3}"/>
                </a:ext>
              </a:extLst>
            </p:cNvPr>
            <p:cNvPicPr>
              <a:picLocks noChangeAspect="1"/>
            </p:cNvPicPr>
            <p:nvPr/>
          </p:nvPicPr>
          <p:blipFill rotWithShape="1">
            <a:blip r:embed="rId37" cstate="print">
              <a:extLst>
                <a:ext uri="{28A0092B-C50C-407E-A947-70E740481C1C}">
                  <a14:useLocalDpi xmlns:a14="http://schemas.microsoft.com/office/drawing/2010/main"/>
                </a:ext>
              </a:extLst>
            </a:blip>
            <a:srcRect/>
            <a:stretch/>
          </p:blipFill>
          <p:spPr>
            <a:xfrm>
              <a:off x="9960014" y="4243480"/>
              <a:ext cx="670891" cy="670891"/>
            </a:xfrm>
            <a:prstGeom prst="ellipse">
              <a:avLst/>
            </a:prstGeom>
            <a:ln w="19050">
              <a:solidFill>
                <a:srgbClr val="31213C"/>
              </a:solidFill>
            </a:ln>
            <a:effectLst>
              <a:outerShdw blurRad="50800" dist="38100" dir="2700000" algn="tl" rotWithShape="0">
                <a:prstClr val="black">
                  <a:alpha val="40000"/>
                </a:prstClr>
              </a:outerShdw>
            </a:effectLst>
          </p:spPr>
        </p:pic>
        <p:sp>
          <p:nvSpPr>
            <p:cNvPr id="75" name="Oval 40">
              <a:extLst>
                <a:ext uri="{FF2B5EF4-FFF2-40B4-BE49-F238E27FC236}">
                  <a16:creationId xmlns:a16="http://schemas.microsoft.com/office/drawing/2014/main" id="{A75BCD4E-290D-CA43-8A8F-652D516E8C51}"/>
                </a:ext>
              </a:extLst>
            </p:cNvPr>
            <p:cNvSpPr/>
            <p:nvPr/>
          </p:nvSpPr>
          <p:spPr>
            <a:xfrm>
              <a:off x="10365893" y="3492297"/>
              <a:ext cx="165252" cy="165252"/>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60">
                  <a:solidFill>
                    <a:schemeClr val="bg1"/>
                  </a:solidFill>
                  <a:latin typeface="Arial" panose="020B0604020202020204" pitchFamily="34" charset="0"/>
                  <a:cs typeface="Arial" panose="020B0604020202020204" pitchFamily="34" charset="0"/>
                </a:rPr>
                <a:t>1</a:t>
              </a:r>
            </a:p>
          </p:txBody>
        </p:sp>
        <p:sp>
          <p:nvSpPr>
            <p:cNvPr id="76" name="Oval 41">
              <a:extLst>
                <a:ext uri="{FF2B5EF4-FFF2-40B4-BE49-F238E27FC236}">
                  <a16:creationId xmlns:a16="http://schemas.microsoft.com/office/drawing/2014/main" id="{CB3A897F-874F-7F4C-B632-0DEA15E409AD}"/>
                </a:ext>
              </a:extLst>
            </p:cNvPr>
            <p:cNvSpPr/>
            <p:nvPr/>
          </p:nvSpPr>
          <p:spPr>
            <a:xfrm>
              <a:off x="10657052" y="3492297"/>
              <a:ext cx="165252" cy="165252"/>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60">
                  <a:solidFill>
                    <a:schemeClr val="bg1"/>
                  </a:solidFill>
                  <a:latin typeface="Arial" panose="020B0604020202020204" pitchFamily="34" charset="0"/>
                  <a:cs typeface="Arial" panose="020B0604020202020204" pitchFamily="34" charset="0"/>
                </a:rPr>
                <a:t>2</a:t>
              </a:r>
            </a:p>
          </p:txBody>
        </p:sp>
        <p:sp>
          <p:nvSpPr>
            <p:cNvPr id="77" name="Oval 42">
              <a:extLst>
                <a:ext uri="{FF2B5EF4-FFF2-40B4-BE49-F238E27FC236}">
                  <a16:creationId xmlns:a16="http://schemas.microsoft.com/office/drawing/2014/main" id="{4440F44B-9F81-E448-A982-32584806372D}"/>
                </a:ext>
              </a:extLst>
            </p:cNvPr>
            <p:cNvSpPr/>
            <p:nvPr/>
          </p:nvSpPr>
          <p:spPr>
            <a:xfrm>
              <a:off x="11003295" y="3492297"/>
              <a:ext cx="165252" cy="165252"/>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60">
                  <a:solidFill>
                    <a:schemeClr val="bg1"/>
                  </a:solidFill>
                  <a:latin typeface="Arial" panose="020B0604020202020204" pitchFamily="34" charset="0"/>
                  <a:cs typeface="Arial" panose="020B0604020202020204" pitchFamily="34" charset="0"/>
                </a:rPr>
                <a:t>3</a:t>
              </a:r>
            </a:p>
          </p:txBody>
        </p:sp>
      </p:grpSp>
      <p:sp>
        <p:nvSpPr>
          <p:cNvPr id="80" name="矩形 2">
            <a:extLst>
              <a:ext uri="{FF2B5EF4-FFF2-40B4-BE49-F238E27FC236}">
                <a16:creationId xmlns:a16="http://schemas.microsoft.com/office/drawing/2014/main" id="{4F5755B4-24CC-9144-8C19-3ABBA77FC24C}"/>
              </a:ext>
            </a:extLst>
          </p:cNvPr>
          <p:cNvSpPr/>
          <p:nvPr/>
        </p:nvSpPr>
        <p:spPr>
          <a:xfrm>
            <a:off x="7475913" y="1541010"/>
            <a:ext cx="1470274" cy="415498"/>
          </a:xfrm>
          <a:prstGeom prst="rect">
            <a:avLst/>
          </a:prstGeom>
        </p:spPr>
        <p:txBody>
          <a:bodyPr wrap="none" lIns="91440" tIns="45720" rIns="91440" bIns="45720" anchor="t">
            <a:spAutoFit/>
          </a:bodyPr>
          <a:lstStyle/>
          <a:p>
            <a:pPr marL="88900" indent="-88900">
              <a:buClr>
                <a:schemeClr val="tx1">
                  <a:lumMod val="85000"/>
                  <a:lumOff val="15000"/>
                </a:schemeClr>
              </a:buClr>
              <a:buFont typeface="Arial" panose="020B0604020202020204" pitchFamily="34" charset="0"/>
              <a:buChar char="•"/>
            </a:pPr>
            <a:r>
              <a:rPr lang="en-US" altLang="zh-CN" sz="1050">
                <a:solidFill>
                  <a:schemeClr val="tx1"/>
                </a:solidFill>
                <a:latin typeface="Arial" panose="020B0604020202020204" pitchFamily="34" charset="0"/>
                <a:cs typeface="Arial" panose="020B0604020202020204" pitchFamily="34" charset="0"/>
              </a:rPr>
              <a:t>Online</a:t>
            </a:r>
            <a:r>
              <a:rPr lang="zh-CN" altLang="en-US" sz="1050">
                <a:solidFill>
                  <a:schemeClr val="tx1"/>
                </a:solidFill>
                <a:latin typeface="Arial" panose="020B0604020202020204" pitchFamily="34" charset="0"/>
                <a:cs typeface="Arial" panose="020B0604020202020204" pitchFamily="34" charset="0"/>
              </a:rPr>
              <a:t> </a:t>
            </a:r>
            <a:r>
              <a:rPr lang="en-US" altLang="zh-CN" sz="1050">
                <a:solidFill>
                  <a:schemeClr val="tx1"/>
                </a:solidFill>
                <a:latin typeface="Arial" panose="020B0604020202020204" pitchFamily="34" charset="0"/>
                <a:cs typeface="Arial" panose="020B0604020202020204" pitchFamily="34" charset="0"/>
              </a:rPr>
              <a:t>collaboration</a:t>
            </a:r>
          </a:p>
          <a:p>
            <a:pPr marL="88900" indent="-88900">
              <a:buClr>
                <a:schemeClr val="tx1">
                  <a:lumMod val="85000"/>
                  <a:lumOff val="15000"/>
                </a:schemeClr>
              </a:buClr>
              <a:buFont typeface="Arial" panose="020B0604020202020204" pitchFamily="34" charset="0"/>
              <a:buChar char="•"/>
            </a:pPr>
            <a:r>
              <a:rPr lang="en-US" altLang="zh-CN" sz="1050">
                <a:solidFill>
                  <a:schemeClr val="tx1"/>
                </a:solidFill>
                <a:latin typeface="Arial" panose="020B0604020202020204" pitchFamily="34" charset="0"/>
                <a:cs typeface="Arial" panose="020B0604020202020204" pitchFamily="34" charset="0"/>
              </a:rPr>
              <a:t>File data analysis</a:t>
            </a:r>
          </a:p>
        </p:txBody>
      </p:sp>
    </p:spTree>
    <p:extLst>
      <p:ext uri="{BB962C8B-B14F-4D97-AF65-F5344CB8AC3E}">
        <p14:creationId xmlns:p14="http://schemas.microsoft.com/office/powerpoint/2010/main" val="22041736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圓角 9">
            <a:extLst>
              <a:ext uri="{FF2B5EF4-FFF2-40B4-BE49-F238E27FC236}">
                <a16:creationId xmlns:a16="http://schemas.microsoft.com/office/drawing/2014/main" id="{6B1E25AB-373D-4FE5-9215-838474FC1A4F}"/>
              </a:ext>
            </a:extLst>
          </p:cNvPr>
          <p:cNvSpPr/>
          <p:nvPr/>
        </p:nvSpPr>
        <p:spPr>
          <a:xfrm rot="10800000">
            <a:off x="3982450" y="1931644"/>
            <a:ext cx="3053350" cy="3016042"/>
          </a:xfrm>
          <a:prstGeom prst="roundRect">
            <a:avLst>
              <a:gd name="adj" fmla="val 1491"/>
            </a:avLst>
          </a:prstGeom>
          <a:gradFill>
            <a:gsLst>
              <a:gs pos="0">
                <a:schemeClr val="bg1">
                  <a:alpha val="49000"/>
                </a:schemeClr>
              </a:gs>
              <a:gs pos="75200">
                <a:srgbClr val="F5F5F5"/>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8" name="矩形: 圓角 7">
            <a:extLst>
              <a:ext uri="{FF2B5EF4-FFF2-40B4-BE49-F238E27FC236}">
                <a16:creationId xmlns:a16="http://schemas.microsoft.com/office/drawing/2014/main" id="{4D9359A9-9B71-40DA-89F7-DF28D1C9B5D7}"/>
              </a:ext>
            </a:extLst>
          </p:cNvPr>
          <p:cNvSpPr/>
          <p:nvPr/>
        </p:nvSpPr>
        <p:spPr>
          <a:xfrm rot="10800000">
            <a:off x="255000" y="1931644"/>
            <a:ext cx="3053350" cy="3016042"/>
          </a:xfrm>
          <a:prstGeom prst="roundRect">
            <a:avLst>
              <a:gd name="adj" fmla="val 1491"/>
            </a:avLst>
          </a:prstGeom>
          <a:gradFill>
            <a:gsLst>
              <a:gs pos="0">
                <a:schemeClr val="bg1">
                  <a:alpha val="49000"/>
                </a:schemeClr>
              </a:gs>
              <a:gs pos="75200">
                <a:srgbClr val="F5F5F5"/>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 name="Title 1">
            <a:extLst>
              <a:ext uri="{FF2B5EF4-FFF2-40B4-BE49-F238E27FC236}">
                <a16:creationId xmlns:a16="http://schemas.microsoft.com/office/drawing/2014/main" id="{06F3412D-3FBB-4B99-8D85-A42F3A4FE2EA}"/>
              </a:ext>
            </a:extLst>
          </p:cNvPr>
          <p:cNvSpPr>
            <a:spLocks noGrp="1"/>
          </p:cNvSpPr>
          <p:nvPr>
            <p:ph type="title"/>
          </p:nvPr>
        </p:nvSpPr>
        <p:spPr/>
        <p:txBody>
          <a:bodyPr>
            <a:noAutofit/>
          </a:bodyPr>
          <a:lstStyle/>
          <a:p>
            <a:pPr>
              <a:lnSpc>
                <a:spcPts val="3500"/>
              </a:lnSpc>
            </a:pPr>
            <a:r>
              <a:rPr lang="en-US" sz="3000" err="1">
                <a:latin typeface="Arial" panose="020B0604020202020204" pitchFamily="34" charset="0"/>
                <a:ea typeface="微軟正黑體"/>
                <a:cs typeface="Arial" panose="020B0604020202020204" pitchFamily="34" charset="0"/>
              </a:rPr>
              <a:t>HybridMount</a:t>
            </a:r>
            <a:r>
              <a:rPr lang="en-US" sz="3000">
                <a:latin typeface="Arial" panose="020B0604020202020204" pitchFamily="34" charset="0"/>
                <a:ea typeface="微軟正黑體"/>
                <a:cs typeface="Arial" panose="020B0604020202020204" pitchFamily="34" charset="0"/>
              </a:rPr>
              <a:t> - </a:t>
            </a:r>
            <a:r>
              <a:rPr lang="en-US">
                <a:latin typeface="Arial" panose="020B0604020202020204" pitchFamily="34" charset="0"/>
                <a:ea typeface="微軟正黑體"/>
                <a:cs typeface="Arial" panose="020B0604020202020204" pitchFamily="34" charset="0"/>
              </a:rPr>
              <a:t>Cascade share the access permission to remote devices</a:t>
            </a:r>
            <a:endParaRPr lang="zh-CN" altLang="en-US" sz="3000">
              <a:latin typeface="Arial" panose="020B0604020202020204" pitchFamily="34" charset="0"/>
              <a:cs typeface="Arial" panose="020B0604020202020204" pitchFamily="34" charset="0"/>
            </a:endParaRPr>
          </a:p>
        </p:txBody>
      </p:sp>
      <p:pic>
        <p:nvPicPr>
          <p:cNvPr id="3" name="Picture 3" descr="Diagram&#10;&#10;Description automatically generated">
            <a:extLst>
              <a:ext uri="{FF2B5EF4-FFF2-40B4-BE49-F238E27FC236}">
                <a16:creationId xmlns:a16="http://schemas.microsoft.com/office/drawing/2014/main" id="{9AAF49B3-3986-47CA-974F-27DF1ECE7D40}"/>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colorTemperature colorTemp="4700"/>
                    </a14:imgEffect>
                    <a14:imgEffect>
                      <a14:brightnessContrast bright="-100000" contrast="-100000"/>
                    </a14:imgEffect>
                  </a14:imgLayer>
                </a14:imgProps>
              </a:ext>
            </a:extLst>
          </a:blip>
          <a:srcRect l="1015" t="2022" r="56267" b="3938"/>
          <a:stretch/>
        </p:blipFill>
        <p:spPr>
          <a:xfrm>
            <a:off x="323850" y="1993568"/>
            <a:ext cx="2896599" cy="2880622"/>
          </a:xfrm>
          <a:prstGeom prst="rect">
            <a:avLst/>
          </a:prstGeom>
        </p:spPr>
      </p:pic>
      <p:sp>
        <p:nvSpPr>
          <p:cNvPr id="4" name="TextBox 3">
            <a:extLst>
              <a:ext uri="{FF2B5EF4-FFF2-40B4-BE49-F238E27FC236}">
                <a16:creationId xmlns:a16="http://schemas.microsoft.com/office/drawing/2014/main" id="{80D33944-8B7B-A546-9B9D-B616430CCB81}"/>
              </a:ext>
            </a:extLst>
          </p:cNvPr>
          <p:cNvSpPr txBox="1"/>
          <p:nvPr/>
        </p:nvSpPr>
        <p:spPr>
          <a:xfrm>
            <a:off x="391524" y="1357500"/>
            <a:ext cx="7705725" cy="523220"/>
          </a:xfrm>
          <a:prstGeom prst="rect">
            <a:avLst/>
          </a:prstGeom>
          <a:noFill/>
        </p:spPr>
        <p:txBody>
          <a:bodyPr wrap="square" rtlCol="0">
            <a:spAutoFit/>
          </a:bodyPr>
          <a:lstStyle/>
          <a:p>
            <a:r>
              <a:rPr lang="en-US">
                <a:solidFill>
                  <a:srgbClr val="513A17"/>
                </a:solidFill>
                <a:latin typeface="Arial" panose="020B0604020202020204" pitchFamily="34" charset="0"/>
                <a:cs typeface="Arial" panose="020B0604020202020204" pitchFamily="34" charset="0"/>
              </a:rPr>
              <a:t>The remote data mounted by SMB/NFS can be shared with other devices with folder permission to achieve a cascade share architecture.</a:t>
            </a:r>
            <a:endParaRPr lang="en-TW">
              <a:solidFill>
                <a:srgbClr val="513A17"/>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4AA0722-8E55-254F-9E61-44DB6FACD8EF}"/>
              </a:ext>
            </a:extLst>
          </p:cNvPr>
          <p:cNvSpPr txBox="1"/>
          <p:nvPr/>
        </p:nvSpPr>
        <p:spPr>
          <a:xfrm>
            <a:off x="5635625" y="2810440"/>
            <a:ext cx="638175" cy="215444"/>
          </a:xfrm>
          <a:prstGeom prst="rect">
            <a:avLst/>
          </a:prstGeom>
          <a:noFill/>
        </p:spPr>
        <p:txBody>
          <a:bodyPr wrap="square" rtlCol="0">
            <a:spAutoFit/>
          </a:bodyPr>
          <a:lstStyle/>
          <a:p>
            <a:r>
              <a:rPr lang="en-TW" sz="800">
                <a:latin typeface="Arial" panose="020B0604020202020204" pitchFamily="34" charset="0"/>
                <a:cs typeface="Arial" panose="020B0604020202020204" pitchFamily="34" charset="0"/>
              </a:rPr>
              <a:t>SMB/NFS</a:t>
            </a:r>
          </a:p>
        </p:txBody>
      </p:sp>
      <p:sp>
        <p:nvSpPr>
          <p:cNvPr id="6" name="TextBox 5">
            <a:extLst>
              <a:ext uri="{FF2B5EF4-FFF2-40B4-BE49-F238E27FC236}">
                <a16:creationId xmlns:a16="http://schemas.microsoft.com/office/drawing/2014/main" id="{CA85D141-ADE8-5F45-AF3B-005A4E9E46C4}"/>
              </a:ext>
            </a:extLst>
          </p:cNvPr>
          <p:cNvSpPr txBox="1"/>
          <p:nvPr/>
        </p:nvSpPr>
        <p:spPr>
          <a:xfrm>
            <a:off x="7098300" y="1857885"/>
            <a:ext cx="2014681" cy="3293209"/>
          </a:xfrm>
          <a:prstGeom prst="rect">
            <a:avLst/>
          </a:prstGeom>
          <a:noFill/>
        </p:spPr>
        <p:txBody>
          <a:bodyPr wrap="square" rtlCol="0">
            <a:spAutoFit/>
          </a:bodyPr>
          <a:lstStyle/>
          <a:p>
            <a:pPr marL="177800" indent="-177800">
              <a:buFont typeface="Arial" panose="020B0604020202020204" pitchFamily="34" charset="0"/>
              <a:buChar char="•"/>
            </a:pPr>
            <a:r>
              <a:rPr lang="en-US" sz="1300">
                <a:latin typeface="Arial" panose="020B0604020202020204" pitchFamily="34" charset="0"/>
                <a:cs typeface="Arial" panose="020B0604020202020204" pitchFamily="34" charset="0"/>
              </a:rPr>
              <a:t>To avoid local users access the remote data by VPN and to reduce the security concern and risk of VPN.</a:t>
            </a:r>
          </a:p>
          <a:p>
            <a:pPr marL="177800" indent="-177800">
              <a:buFont typeface="Arial" panose="020B0604020202020204" pitchFamily="34" charset="0"/>
              <a:buChar char="•"/>
            </a:pPr>
            <a:endParaRPr lang="en-US" sz="1300">
              <a:latin typeface="Arial" panose="020B0604020202020204" pitchFamily="34" charset="0"/>
              <a:cs typeface="Arial" panose="020B0604020202020204" pitchFamily="34" charset="0"/>
            </a:endParaRPr>
          </a:p>
          <a:p>
            <a:pPr marL="177800" indent="-177800">
              <a:buFont typeface="Arial" panose="020B0604020202020204" pitchFamily="34" charset="0"/>
              <a:buChar char="•"/>
            </a:pPr>
            <a:r>
              <a:rPr lang="en-US" sz="1300">
                <a:latin typeface="Arial" panose="020B0604020202020204" pitchFamily="34" charset="0"/>
                <a:cs typeface="Arial" panose="020B0604020202020204" pitchFamily="34" charset="0"/>
              </a:rPr>
              <a:t>No longer need to manage user accounts in the remote server. The local admin retains full control over assigning different permissions to local users. </a:t>
            </a:r>
          </a:p>
          <a:p>
            <a:endParaRPr lang="en-US" sz="1300">
              <a:latin typeface="Arial" panose="020B0604020202020204" pitchFamily="34" charset="0"/>
              <a:cs typeface="Arial" panose="020B0604020202020204" pitchFamily="34" charset="0"/>
            </a:endParaRPr>
          </a:p>
        </p:txBody>
      </p:sp>
      <p:pic>
        <p:nvPicPr>
          <p:cNvPr id="7" name="Picture 3" descr="Diagram&#10;&#10;Description automatically generated">
            <a:extLst>
              <a:ext uri="{FF2B5EF4-FFF2-40B4-BE49-F238E27FC236}">
                <a16:creationId xmlns:a16="http://schemas.microsoft.com/office/drawing/2014/main" id="{744FF5BC-C6E7-4E5E-93F6-AE831E9A9CBF}"/>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colorTemperature colorTemp="4700"/>
                    </a14:imgEffect>
                    <a14:imgEffect>
                      <a14:brightnessContrast bright="-100000" contrast="-100000"/>
                    </a14:imgEffect>
                  </a14:imgLayer>
                </a14:imgProps>
              </a:ext>
            </a:extLst>
          </a:blip>
          <a:srcRect l="56033" t="2022" r="1358" b="3939"/>
          <a:stretch/>
        </p:blipFill>
        <p:spPr>
          <a:xfrm>
            <a:off x="4044949" y="1993569"/>
            <a:ext cx="2889251" cy="2880622"/>
          </a:xfrm>
          <a:prstGeom prst="rect">
            <a:avLst/>
          </a:prstGeom>
        </p:spPr>
      </p:pic>
      <p:pic>
        <p:nvPicPr>
          <p:cNvPr id="12" name="Picture 3" descr="Diagram&#10;&#10;Description automatically generated">
            <a:extLst>
              <a:ext uri="{FF2B5EF4-FFF2-40B4-BE49-F238E27FC236}">
                <a16:creationId xmlns:a16="http://schemas.microsoft.com/office/drawing/2014/main" id="{6BF8E240-E302-42E0-8551-6EA0901175F2}"/>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colorTemperature colorTemp="4700"/>
                    </a14:imgEffect>
                    <a14:imgEffect>
                      <a14:brightnessContrast bright="-100000" contrast="-100000"/>
                    </a14:imgEffect>
                  </a14:imgLayer>
                </a14:imgProps>
              </a:ext>
            </a:extLst>
          </a:blip>
          <a:srcRect l="45646" r="46724"/>
          <a:stretch/>
        </p:blipFill>
        <p:spPr>
          <a:xfrm>
            <a:off x="3377199" y="1931644"/>
            <a:ext cx="517349" cy="3063195"/>
          </a:xfrm>
          <a:prstGeom prst="rect">
            <a:avLst/>
          </a:prstGeom>
        </p:spPr>
      </p:pic>
    </p:spTree>
    <p:extLst>
      <p:ext uri="{BB962C8B-B14F-4D97-AF65-F5344CB8AC3E}">
        <p14:creationId xmlns:p14="http://schemas.microsoft.com/office/powerpoint/2010/main" val="30777110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矩形: 圓角化對角角落 289">
            <a:extLst>
              <a:ext uri="{FF2B5EF4-FFF2-40B4-BE49-F238E27FC236}">
                <a16:creationId xmlns:a16="http://schemas.microsoft.com/office/drawing/2014/main" id="{3D67FEBD-85CC-4318-A715-8BB8B1D90A70}"/>
              </a:ext>
            </a:extLst>
          </p:cNvPr>
          <p:cNvSpPr/>
          <p:nvPr/>
        </p:nvSpPr>
        <p:spPr>
          <a:xfrm>
            <a:off x="4333527" y="1585788"/>
            <a:ext cx="2743049" cy="3245324"/>
          </a:xfrm>
          <a:prstGeom prst="round2DiagRect">
            <a:avLst>
              <a:gd name="adj1" fmla="val 9220"/>
              <a:gd name="adj2" fmla="val 8913"/>
            </a:avLst>
          </a:prstGeom>
          <a:noFill/>
          <a:ln w="76200">
            <a:gradFill>
              <a:gsLst>
                <a:gs pos="30400">
                  <a:srgbClr val="BF8837"/>
                </a:gs>
                <a:gs pos="0">
                  <a:srgbClr val="9E712E"/>
                </a:gs>
                <a:gs pos="100000">
                  <a:srgbClr val="7E5924"/>
                </a:gs>
              </a:gsLst>
              <a:lin ang="5400000" scaled="1"/>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750">
              <a:solidFill>
                <a:schemeClr val="bg1"/>
              </a:solidFill>
              <a:latin typeface="Arial" panose="020B0604020202020204" pitchFamily="34" charset="0"/>
              <a:cs typeface="Arial" panose="020B0604020202020204" pitchFamily="34" charset="0"/>
            </a:endParaRPr>
          </a:p>
        </p:txBody>
      </p:sp>
      <p:sp>
        <p:nvSpPr>
          <p:cNvPr id="22" name="矩形: 圓角化同側角落 21">
            <a:extLst>
              <a:ext uri="{FF2B5EF4-FFF2-40B4-BE49-F238E27FC236}">
                <a16:creationId xmlns:a16="http://schemas.microsoft.com/office/drawing/2014/main" id="{2446890A-EF59-4683-A872-F5B5E2EB2F0A}"/>
              </a:ext>
            </a:extLst>
          </p:cNvPr>
          <p:cNvSpPr/>
          <p:nvPr/>
        </p:nvSpPr>
        <p:spPr>
          <a:xfrm>
            <a:off x="4299624" y="1525499"/>
            <a:ext cx="2817735" cy="496077"/>
          </a:xfrm>
          <a:prstGeom prst="round2SameRect">
            <a:avLst>
              <a:gd name="adj1" fmla="val 17519"/>
              <a:gd name="adj2" fmla="val 0"/>
            </a:avLst>
          </a:prstGeom>
          <a:gradFill>
            <a:gsLst>
              <a:gs pos="100000">
                <a:srgbClr val="7D5924"/>
              </a:gs>
              <a:gs pos="0">
                <a:srgbClr val="BF883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bg1"/>
              </a:solidFill>
              <a:latin typeface="Arial" panose="020B0604020202020204" pitchFamily="34" charset="0"/>
              <a:cs typeface="Arial" panose="020B0604020202020204" pitchFamily="34" charset="0"/>
            </a:endParaRPr>
          </a:p>
        </p:txBody>
      </p:sp>
      <p:sp>
        <p:nvSpPr>
          <p:cNvPr id="418" name="矩形: 圓角 417">
            <a:extLst>
              <a:ext uri="{FF2B5EF4-FFF2-40B4-BE49-F238E27FC236}">
                <a16:creationId xmlns:a16="http://schemas.microsoft.com/office/drawing/2014/main" id="{995C5C68-3015-4460-B61A-895EAA936053}"/>
              </a:ext>
            </a:extLst>
          </p:cNvPr>
          <p:cNvSpPr/>
          <p:nvPr/>
        </p:nvSpPr>
        <p:spPr>
          <a:xfrm rot="16200000" flipH="1">
            <a:off x="6724550" y="2978269"/>
            <a:ext cx="2346225" cy="1359460"/>
          </a:xfrm>
          <a:prstGeom prst="roundRect">
            <a:avLst>
              <a:gd name="adj" fmla="val 15021"/>
            </a:avLst>
          </a:prstGeom>
          <a:solidFill>
            <a:srgbClr val="39523E">
              <a:alpha val="50000"/>
            </a:srgb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b="1">
              <a:solidFill>
                <a:schemeClr val="bg1"/>
              </a:solidFill>
              <a:latin typeface="Arial" panose="020B0604020202020204" pitchFamily="34" charset="0"/>
              <a:cs typeface="Arial" panose="020B0604020202020204" pitchFamily="34" charset="0"/>
            </a:endParaRPr>
          </a:p>
        </p:txBody>
      </p:sp>
      <p:sp>
        <p:nvSpPr>
          <p:cNvPr id="416" name="矩形: 圓角化對角角落 415">
            <a:extLst>
              <a:ext uri="{FF2B5EF4-FFF2-40B4-BE49-F238E27FC236}">
                <a16:creationId xmlns:a16="http://schemas.microsoft.com/office/drawing/2014/main" id="{42C93494-F8CF-4530-9BD4-282968CDD921}"/>
              </a:ext>
            </a:extLst>
          </p:cNvPr>
          <p:cNvSpPr/>
          <p:nvPr/>
        </p:nvSpPr>
        <p:spPr>
          <a:xfrm>
            <a:off x="7260653" y="2657223"/>
            <a:ext cx="1531620" cy="2173886"/>
          </a:xfrm>
          <a:prstGeom prst="round2DiagRect">
            <a:avLst>
              <a:gd name="adj1" fmla="val 15489"/>
              <a:gd name="adj2" fmla="val 891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750">
              <a:solidFill>
                <a:schemeClr val="bg1"/>
              </a:solidFill>
              <a:latin typeface="Arial" panose="020B0604020202020204" pitchFamily="34" charset="0"/>
              <a:cs typeface="Arial" panose="020B0604020202020204" pitchFamily="34" charset="0"/>
            </a:endParaRPr>
          </a:p>
        </p:txBody>
      </p:sp>
      <p:sp>
        <p:nvSpPr>
          <p:cNvPr id="291" name="文字方塊 290">
            <a:extLst>
              <a:ext uri="{FF2B5EF4-FFF2-40B4-BE49-F238E27FC236}">
                <a16:creationId xmlns:a16="http://schemas.microsoft.com/office/drawing/2014/main" id="{A9E19C3B-671B-457C-8214-5E0CEC859630}"/>
              </a:ext>
            </a:extLst>
          </p:cNvPr>
          <p:cNvSpPr txBox="1"/>
          <p:nvPr/>
        </p:nvSpPr>
        <p:spPr>
          <a:xfrm>
            <a:off x="4318454" y="1589328"/>
            <a:ext cx="2764706"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zh-TW" altLang="en-US" sz="1800" b="1">
                <a:solidFill>
                  <a:schemeClr val="bg1"/>
                </a:solidFill>
                <a:latin typeface="Arial" panose="020B0604020202020204" pitchFamily="34" charset="0"/>
                <a:ea typeface="新細明體"/>
                <a:cs typeface="Arial" panose="020B0604020202020204" pitchFamily="34" charset="0"/>
              </a:rPr>
              <a:t>VJBOD Cloud Gateway</a:t>
            </a:r>
          </a:p>
        </p:txBody>
      </p:sp>
      <p:sp>
        <p:nvSpPr>
          <p:cNvPr id="2" name="標題 1">
            <a:extLst>
              <a:ext uri="{FF2B5EF4-FFF2-40B4-BE49-F238E27FC236}">
                <a16:creationId xmlns:a16="http://schemas.microsoft.com/office/drawing/2014/main" id="{504DA140-E0F2-40E9-840F-E7E55AA4D2AF}"/>
              </a:ext>
            </a:extLst>
          </p:cNvPr>
          <p:cNvSpPr>
            <a:spLocks noGrp="1"/>
          </p:cNvSpPr>
          <p:nvPr>
            <p:ph type="title"/>
          </p:nvPr>
        </p:nvSpPr>
        <p:spPr>
          <a:xfrm>
            <a:off x="0" y="86847"/>
            <a:ext cx="9143999" cy="885989"/>
          </a:xfrm>
        </p:spPr>
        <p:txBody>
          <a:bodyPr>
            <a:noAutofit/>
          </a:bodyPr>
          <a:lstStyle/>
          <a:p>
            <a:pPr>
              <a:lnSpc>
                <a:spcPts val="3500"/>
              </a:lnSpc>
            </a:pPr>
            <a:r>
              <a:rPr lang="en-US" altLang="zh-TW" sz="3000">
                <a:latin typeface="Arial" panose="020B0604020202020204" pitchFamily="34" charset="0"/>
                <a:ea typeface="微軟正黑體"/>
                <a:cs typeface="Arial" panose="020B0604020202020204" pitchFamily="34" charset="0"/>
              </a:rPr>
              <a:t>Enterprise</a:t>
            </a:r>
            <a:r>
              <a:rPr lang="zh-TW" altLang="en-US" sz="3000">
                <a:latin typeface="Arial" panose="020B0604020202020204" pitchFamily="34" charset="0"/>
                <a:ea typeface="微軟正黑體"/>
                <a:cs typeface="Arial" panose="020B0604020202020204" pitchFamily="34" charset="0"/>
              </a:rPr>
              <a:t> </a:t>
            </a:r>
            <a:r>
              <a:rPr lang="en-US" altLang="zh-TW" sz="3000">
                <a:latin typeface="Arial" panose="020B0604020202020204" pitchFamily="34" charset="0"/>
                <a:ea typeface="微軟正黑體"/>
                <a:cs typeface="Arial" panose="020B0604020202020204" pitchFamily="34" charset="0"/>
              </a:rPr>
              <a:t>LUN</a:t>
            </a:r>
            <a:r>
              <a:rPr lang="zh-TW" altLang="en-US" sz="3000">
                <a:latin typeface="Arial" panose="020B0604020202020204" pitchFamily="34" charset="0"/>
                <a:ea typeface="微軟正黑體"/>
                <a:cs typeface="Arial" panose="020B0604020202020204" pitchFamily="34" charset="0"/>
              </a:rPr>
              <a:t> </a:t>
            </a:r>
            <a:r>
              <a:rPr lang="en-US" altLang="zh-TW" sz="3000">
                <a:latin typeface="Arial" panose="020B0604020202020204" pitchFamily="34" charset="0"/>
                <a:ea typeface="微軟正黑體"/>
                <a:cs typeface="Arial" panose="020B0604020202020204" pitchFamily="34" charset="0"/>
              </a:rPr>
              <a:t>backup:</a:t>
            </a:r>
            <a:r>
              <a:rPr lang="zh-TW" altLang="en-US" sz="3000">
                <a:latin typeface="Arial" panose="020B0604020202020204" pitchFamily="34" charset="0"/>
                <a:ea typeface="微軟正黑體"/>
                <a:cs typeface="Arial" panose="020B0604020202020204" pitchFamily="34" charset="0"/>
              </a:rPr>
              <a:t> </a:t>
            </a:r>
            <a:br>
              <a:rPr lang="zh-TW" altLang="en-US" sz="3000">
                <a:latin typeface="Arial" panose="020B0604020202020204" pitchFamily="34" charset="0"/>
                <a:ea typeface="微軟正黑體"/>
                <a:cs typeface="Arial" panose="020B0604020202020204" pitchFamily="34" charset="0"/>
              </a:rPr>
            </a:br>
            <a:r>
              <a:rPr lang="zh-TW" sz="3000">
                <a:latin typeface="Arial" panose="020B0604020202020204" pitchFamily="34" charset="0"/>
                <a:ea typeface="微軟正黑體"/>
                <a:cs typeface="Arial" panose="020B0604020202020204" pitchFamily="34" charset="0"/>
              </a:rPr>
              <a:t>VJBOD Cloud </a:t>
            </a:r>
            <a:r>
              <a:rPr lang="en-US" altLang="zh-TW" sz="3000">
                <a:latin typeface="Arial" panose="020B0604020202020204" pitchFamily="34" charset="0"/>
                <a:ea typeface="微軟正黑體"/>
                <a:cs typeface="Arial" panose="020B0604020202020204" pitchFamily="34" charset="0"/>
              </a:rPr>
              <a:t>: </a:t>
            </a:r>
            <a:r>
              <a:rPr lang="zh-TW" sz="3000">
                <a:latin typeface="Arial" panose="020B0604020202020204" pitchFamily="34" charset="0"/>
                <a:ea typeface="微軟正黑體"/>
                <a:cs typeface="Arial" panose="020B0604020202020204" pitchFamily="34" charset="0"/>
              </a:rPr>
              <a:t>block-based gateway</a:t>
            </a:r>
            <a:endParaRPr lang="zh-TW">
              <a:latin typeface="Arial" panose="020B0604020202020204" pitchFamily="34" charset="0"/>
              <a:cs typeface="Arial" panose="020B0604020202020204" pitchFamily="34" charset="0"/>
            </a:endParaRPr>
          </a:p>
        </p:txBody>
      </p:sp>
      <p:grpSp>
        <p:nvGrpSpPr>
          <p:cNvPr id="131" name="圖形 152">
            <a:extLst>
              <a:ext uri="{FF2B5EF4-FFF2-40B4-BE49-F238E27FC236}">
                <a16:creationId xmlns:a16="http://schemas.microsoft.com/office/drawing/2014/main" id="{952873CE-8FE1-4AEA-8B41-FC705E37E2E6}"/>
              </a:ext>
            </a:extLst>
          </p:cNvPr>
          <p:cNvGrpSpPr/>
          <p:nvPr/>
        </p:nvGrpSpPr>
        <p:grpSpPr>
          <a:xfrm flipH="1">
            <a:off x="5761538" y="4204544"/>
            <a:ext cx="309692" cy="398846"/>
            <a:chOff x="9272428" y="5069210"/>
            <a:chExt cx="458537" cy="590550"/>
          </a:xfrm>
          <a:solidFill>
            <a:schemeClr val="bg1"/>
          </a:solidFill>
        </p:grpSpPr>
        <p:sp>
          <p:nvSpPr>
            <p:cNvPr id="146" name="手繪多邊形: 圖案 145">
              <a:extLst>
                <a:ext uri="{FF2B5EF4-FFF2-40B4-BE49-F238E27FC236}">
                  <a16:creationId xmlns:a16="http://schemas.microsoft.com/office/drawing/2014/main" id="{08F926E4-87F1-423C-94EB-3EA7C438A3C3}"/>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grpFill/>
            <a:ln w="3175" cap="flat">
              <a:no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147" name="手繪多邊形: 圖案 146">
              <a:extLst>
                <a:ext uri="{FF2B5EF4-FFF2-40B4-BE49-F238E27FC236}">
                  <a16:creationId xmlns:a16="http://schemas.microsoft.com/office/drawing/2014/main" id="{E16C225B-A1B8-4B2C-BD96-08325DA08C8B}"/>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grpFill/>
            <a:ln w="3175" cap="flat">
              <a:no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148" name="手繪多邊形: 圖案 147">
              <a:extLst>
                <a:ext uri="{FF2B5EF4-FFF2-40B4-BE49-F238E27FC236}">
                  <a16:creationId xmlns:a16="http://schemas.microsoft.com/office/drawing/2014/main" id="{07CAA1C4-07CF-4C32-B1C9-6480EF83FC46}"/>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grpFill/>
            <a:ln w="3175" cap="flat">
              <a:no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149" name="手繪多邊形: 圖案 148">
              <a:extLst>
                <a:ext uri="{FF2B5EF4-FFF2-40B4-BE49-F238E27FC236}">
                  <a16:creationId xmlns:a16="http://schemas.microsoft.com/office/drawing/2014/main" id="{A55E68C5-F30E-4F3C-9A77-0E7B6079A1B3}"/>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grpFill/>
            <a:ln w="3175" cap="flat">
              <a:no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150" name="手繪多邊形: 圖案 149">
              <a:extLst>
                <a:ext uri="{FF2B5EF4-FFF2-40B4-BE49-F238E27FC236}">
                  <a16:creationId xmlns:a16="http://schemas.microsoft.com/office/drawing/2014/main" id="{3ACDA93F-1120-4813-8152-47438181D1AB}"/>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grpFill/>
            <a:ln w="3175" cap="flat">
              <a:no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151" name="手繪多邊形: 圖案 150">
              <a:extLst>
                <a:ext uri="{FF2B5EF4-FFF2-40B4-BE49-F238E27FC236}">
                  <a16:creationId xmlns:a16="http://schemas.microsoft.com/office/drawing/2014/main" id="{B542BC1B-E3D2-4A3F-B94A-1BC13F5F24CB}"/>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grpFill/>
            <a:ln w="3175" cap="flat">
              <a:no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152" name="手繪多邊形: 圖案 151">
              <a:extLst>
                <a:ext uri="{FF2B5EF4-FFF2-40B4-BE49-F238E27FC236}">
                  <a16:creationId xmlns:a16="http://schemas.microsoft.com/office/drawing/2014/main" id="{DCDC7D08-75DE-46A8-9D8C-5984368A275D}"/>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grpFill/>
            <a:ln w="3175" cap="flat">
              <a:no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153" name="手繪多邊形: 圖案 152">
              <a:extLst>
                <a:ext uri="{FF2B5EF4-FFF2-40B4-BE49-F238E27FC236}">
                  <a16:creationId xmlns:a16="http://schemas.microsoft.com/office/drawing/2014/main" id="{570CE798-12A6-40EE-A2E8-9F084C0306C8}"/>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grpFill/>
            <a:ln w="3175" cap="flat">
              <a:no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155" name="手繪多邊形: 圖案 154">
              <a:extLst>
                <a:ext uri="{FF2B5EF4-FFF2-40B4-BE49-F238E27FC236}">
                  <a16:creationId xmlns:a16="http://schemas.microsoft.com/office/drawing/2014/main" id="{9F6B50A4-646C-4465-BC19-51CD8A5C499A}"/>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grpFill/>
            <a:ln w="3175" cap="flat">
              <a:no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156" name="手繪多邊形: 圖案 155">
              <a:extLst>
                <a:ext uri="{FF2B5EF4-FFF2-40B4-BE49-F238E27FC236}">
                  <a16:creationId xmlns:a16="http://schemas.microsoft.com/office/drawing/2014/main" id="{C3E48B94-CE24-493D-BBBC-FC29DC37D3EC}"/>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grpFill/>
            <a:ln w="3175" cap="flat">
              <a:no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157" name="手繪多邊形: 圖案 156">
              <a:extLst>
                <a:ext uri="{FF2B5EF4-FFF2-40B4-BE49-F238E27FC236}">
                  <a16:creationId xmlns:a16="http://schemas.microsoft.com/office/drawing/2014/main" id="{130B5AF4-C2A9-4EBE-BB52-F6BCFE7F3BB4}"/>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grpFill/>
            <a:ln w="3175" cap="flat">
              <a:no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158" name="手繪多邊形: 圖案 157">
              <a:extLst>
                <a:ext uri="{FF2B5EF4-FFF2-40B4-BE49-F238E27FC236}">
                  <a16:creationId xmlns:a16="http://schemas.microsoft.com/office/drawing/2014/main" id="{E7348B41-FD63-4F27-A8FB-AED41E2C8903}"/>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grpFill/>
            <a:ln w="3175" cap="flat">
              <a:no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grpSp>
      <p:sp>
        <p:nvSpPr>
          <p:cNvPr id="133" name="手繪多邊形: 圖案 132">
            <a:extLst>
              <a:ext uri="{FF2B5EF4-FFF2-40B4-BE49-F238E27FC236}">
                <a16:creationId xmlns:a16="http://schemas.microsoft.com/office/drawing/2014/main" id="{2B9B3A50-E569-4DA4-9EB7-D8CC5B2110EF}"/>
              </a:ext>
            </a:extLst>
          </p:cNvPr>
          <p:cNvSpPr/>
          <p:nvPr/>
        </p:nvSpPr>
        <p:spPr>
          <a:xfrm flipH="1">
            <a:off x="6118560" y="4247555"/>
            <a:ext cx="233849" cy="3216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chemeClr val="bg1"/>
          </a:solidFill>
          <a:ln w="3175" cap="flat">
            <a:no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134" name="手繪多邊形: 圖案 133">
            <a:extLst>
              <a:ext uri="{FF2B5EF4-FFF2-40B4-BE49-F238E27FC236}">
                <a16:creationId xmlns:a16="http://schemas.microsoft.com/office/drawing/2014/main" id="{1EB27ED5-F50D-4C09-924F-D7946653319E}"/>
              </a:ext>
            </a:extLst>
          </p:cNvPr>
          <p:cNvSpPr/>
          <p:nvPr/>
        </p:nvSpPr>
        <p:spPr>
          <a:xfrm flipH="1">
            <a:off x="6081080" y="4206126"/>
            <a:ext cx="309692" cy="398852"/>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chemeClr val="bg1"/>
          </a:solidFill>
          <a:ln w="3175" cap="flat">
            <a:no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135" name="手繪多邊形: 圖案 134">
            <a:extLst>
              <a:ext uri="{FF2B5EF4-FFF2-40B4-BE49-F238E27FC236}">
                <a16:creationId xmlns:a16="http://schemas.microsoft.com/office/drawing/2014/main" id="{0FA4B152-531B-435A-9946-C215F8CFAC93}"/>
              </a:ext>
            </a:extLst>
          </p:cNvPr>
          <p:cNvSpPr/>
          <p:nvPr/>
        </p:nvSpPr>
        <p:spPr>
          <a:xfrm flipH="1">
            <a:off x="6229164" y="4459011"/>
            <a:ext cx="37922" cy="38599"/>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chemeClr val="bg1"/>
          </a:solidFill>
          <a:ln w="3175" cap="flat">
            <a:no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136" name="手繪多邊形: 圖案 135">
            <a:extLst>
              <a:ext uri="{FF2B5EF4-FFF2-40B4-BE49-F238E27FC236}">
                <a16:creationId xmlns:a16="http://schemas.microsoft.com/office/drawing/2014/main" id="{CD57F66A-DE99-4108-B2F0-3C95FF37BEB1}"/>
              </a:ext>
            </a:extLst>
          </p:cNvPr>
          <p:cNvSpPr/>
          <p:nvPr/>
        </p:nvSpPr>
        <p:spPr>
          <a:xfrm flipH="1">
            <a:off x="6251094" y="4433085"/>
            <a:ext cx="25281" cy="38599"/>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chemeClr val="bg1"/>
          </a:solidFill>
          <a:ln w="3175" cap="flat">
            <a:no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137" name="手繪多邊形: 圖案 136">
            <a:extLst>
              <a:ext uri="{FF2B5EF4-FFF2-40B4-BE49-F238E27FC236}">
                <a16:creationId xmlns:a16="http://schemas.microsoft.com/office/drawing/2014/main" id="{AA8F3617-1547-4E4B-BFD8-D4175A776001}"/>
              </a:ext>
            </a:extLst>
          </p:cNvPr>
          <p:cNvSpPr/>
          <p:nvPr/>
        </p:nvSpPr>
        <p:spPr>
          <a:xfrm flipH="1">
            <a:off x="6188272" y="4403557"/>
            <a:ext cx="37922" cy="38599"/>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chemeClr val="bg1"/>
          </a:solidFill>
          <a:ln w="3175" cap="flat">
            <a:no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138" name="手繪多邊形: 圖案 137">
            <a:extLst>
              <a:ext uri="{FF2B5EF4-FFF2-40B4-BE49-F238E27FC236}">
                <a16:creationId xmlns:a16="http://schemas.microsoft.com/office/drawing/2014/main" id="{F03C3E08-396A-4572-8EBB-8FD1FC84966D}"/>
              </a:ext>
            </a:extLst>
          </p:cNvPr>
          <p:cNvSpPr/>
          <p:nvPr/>
        </p:nvSpPr>
        <p:spPr>
          <a:xfrm flipH="1">
            <a:off x="6224992" y="4403814"/>
            <a:ext cx="44242" cy="19299"/>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chemeClr val="bg1"/>
          </a:solidFill>
          <a:ln w="3175" cap="flat">
            <a:no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139" name="手繪多邊形: 圖案 138">
            <a:extLst>
              <a:ext uri="{FF2B5EF4-FFF2-40B4-BE49-F238E27FC236}">
                <a16:creationId xmlns:a16="http://schemas.microsoft.com/office/drawing/2014/main" id="{9ECE1406-A3F5-4D3A-8304-DCBA4A9F0C00}"/>
              </a:ext>
            </a:extLst>
          </p:cNvPr>
          <p:cNvSpPr/>
          <p:nvPr/>
        </p:nvSpPr>
        <p:spPr>
          <a:xfrm flipH="1">
            <a:off x="6184163" y="4429482"/>
            <a:ext cx="25281" cy="38599"/>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chemeClr val="bg1"/>
          </a:solidFill>
          <a:ln w="3175" cap="flat">
            <a:no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140" name="手繪多邊形: 圖案 139">
            <a:extLst>
              <a:ext uri="{FF2B5EF4-FFF2-40B4-BE49-F238E27FC236}">
                <a16:creationId xmlns:a16="http://schemas.microsoft.com/office/drawing/2014/main" id="{58568D38-2502-4DD8-982C-83708768AA99}"/>
              </a:ext>
            </a:extLst>
          </p:cNvPr>
          <p:cNvSpPr/>
          <p:nvPr/>
        </p:nvSpPr>
        <p:spPr>
          <a:xfrm flipH="1">
            <a:off x="6191431" y="4479339"/>
            <a:ext cx="44242" cy="19299"/>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chemeClr val="bg1"/>
          </a:solidFill>
          <a:ln w="3175" cap="flat">
            <a:no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142" name="手繪多邊形: 圖案 141">
            <a:extLst>
              <a:ext uri="{FF2B5EF4-FFF2-40B4-BE49-F238E27FC236}">
                <a16:creationId xmlns:a16="http://schemas.microsoft.com/office/drawing/2014/main" id="{1BF58476-BFB9-4050-9753-EBA590C3B74B}"/>
              </a:ext>
            </a:extLst>
          </p:cNvPr>
          <p:cNvSpPr/>
          <p:nvPr/>
        </p:nvSpPr>
        <p:spPr>
          <a:xfrm flipH="1">
            <a:off x="6279788" y="4362514"/>
            <a:ext cx="50562" cy="45032"/>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chemeClr val="bg1"/>
          </a:solidFill>
          <a:ln w="3175" cap="flat">
            <a:no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143" name="手繪多邊形: 圖案 142">
            <a:extLst>
              <a:ext uri="{FF2B5EF4-FFF2-40B4-BE49-F238E27FC236}">
                <a16:creationId xmlns:a16="http://schemas.microsoft.com/office/drawing/2014/main" id="{F8B7B6AB-2893-4301-AA24-30F4D29CF3A7}"/>
              </a:ext>
            </a:extLst>
          </p:cNvPr>
          <p:cNvSpPr/>
          <p:nvPr/>
        </p:nvSpPr>
        <p:spPr>
          <a:xfrm flipH="1">
            <a:off x="6292429" y="4482427"/>
            <a:ext cx="37922" cy="45032"/>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chemeClr val="bg1"/>
          </a:solidFill>
          <a:ln w="3175" cap="flat">
            <a:no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144" name="手繪多邊形: 圖案 143">
            <a:extLst>
              <a:ext uri="{FF2B5EF4-FFF2-40B4-BE49-F238E27FC236}">
                <a16:creationId xmlns:a16="http://schemas.microsoft.com/office/drawing/2014/main" id="{9A5E013B-9C64-4754-A345-30B3B963032D}"/>
              </a:ext>
            </a:extLst>
          </p:cNvPr>
          <p:cNvSpPr/>
          <p:nvPr/>
        </p:nvSpPr>
        <p:spPr>
          <a:xfrm flipH="1">
            <a:off x="6138595" y="4362514"/>
            <a:ext cx="44242" cy="38599"/>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chemeClr val="bg1"/>
          </a:solidFill>
          <a:ln w="3175" cap="flat">
            <a:no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145" name="手繪多邊形: 圖案 144">
            <a:extLst>
              <a:ext uri="{FF2B5EF4-FFF2-40B4-BE49-F238E27FC236}">
                <a16:creationId xmlns:a16="http://schemas.microsoft.com/office/drawing/2014/main" id="{D21A50CC-1E02-4811-BB38-2DD6FD10D5FE}"/>
              </a:ext>
            </a:extLst>
          </p:cNvPr>
          <p:cNvSpPr/>
          <p:nvPr/>
        </p:nvSpPr>
        <p:spPr>
          <a:xfrm flipH="1">
            <a:off x="6135055" y="4477473"/>
            <a:ext cx="37922" cy="51465"/>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chemeClr val="bg1"/>
          </a:solidFill>
          <a:ln w="3175" cap="flat">
            <a:no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173" name="文字方塊 172">
            <a:extLst>
              <a:ext uri="{FF2B5EF4-FFF2-40B4-BE49-F238E27FC236}">
                <a16:creationId xmlns:a16="http://schemas.microsoft.com/office/drawing/2014/main" id="{9F81420C-6607-4A38-8843-2600744F22E3}"/>
              </a:ext>
            </a:extLst>
          </p:cNvPr>
          <p:cNvSpPr txBox="1"/>
          <p:nvPr/>
        </p:nvSpPr>
        <p:spPr>
          <a:xfrm>
            <a:off x="4289464" y="4353143"/>
            <a:ext cx="1311794" cy="3828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latin typeface="+mj-lt"/>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sz="900" b="1">
                <a:solidFill>
                  <a:schemeClr val="bg1"/>
                </a:solidFill>
                <a:latin typeface="Arial" panose="020B0604020202020204" pitchFamily="34" charset="0"/>
                <a:ea typeface="新細明體"/>
                <a:cs typeface="Arial" panose="020B0604020202020204" pitchFamily="34" charset="0"/>
              </a:rPr>
              <a:t>Cloud Volume</a:t>
            </a:r>
          </a:p>
          <a:p>
            <a:r>
              <a:rPr lang="zh-TW" altLang="en-US" sz="900" b="1">
                <a:solidFill>
                  <a:schemeClr val="bg1"/>
                </a:solidFill>
                <a:latin typeface="Arial" panose="020B0604020202020204" pitchFamily="34" charset="0"/>
                <a:ea typeface="新細明體"/>
                <a:cs typeface="Arial" panose="020B0604020202020204" pitchFamily="34" charset="0"/>
              </a:rPr>
              <a:t>/Shared folder</a:t>
            </a:r>
          </a:p>
        </p:txBody>
      </p:sp>
      <p:grpSp>
        <p:nvGrpSpPr>
          <p:cNvPr id="177" name="群組 176">
            <a:extLst>
              <a:ext uri="{FF2B5EF4-FFF2-40B4-BE49-F238E27FC236}">
                <a16:creationId xmlns:a16="http://schemas.microsoft.com/office/drawing/2014/main" id="{3349A917-4681-4FF1-98C9-2A470557BEFF}"/>
              </a:ext>
            </a:extLst>
          </p:cNvPr>
          <p:cNvGrpSpPr/>
          <p:nvPr/>
        </p:nvGrpSpPr>
        <p:grpSpPr>
          <a:xfrm>
            <a:off x="4603655" y="3888404"/>
            <a:ext cx="708758" cy="426219"/>
            <a:chOff x="7312118" y="3899140"/>
            <a:chExt cx="854042" cy="513588"/>
          </a:xfrm>
        </p:grpSpPr>
        <p:grpSp>
          <p:nvGrpSpPr>
            <p:cNvPr id="178" name="群組 177">
              <a:extLst>
                <a:ext uri="{FF2B5EF4-FFF2-40B4-BE49-F238E27FC236}">
                  <a16:creationId xmlns:a16="http://schemas.microsoft.com/office/drawing/2014/main" id="{7E40F9E7-628D-4A1C-BE78-07164AE24175}"/>
                </a:ext>
              </a:extLst>
            </p:cNvPr>
            <p:cNvGrpSpPr/>
            <p:nvPr/>
          </p:nvGrpSpPr>
          <p:grpSpPr>
            <a:xfrm>
              <a:off x="7782686" y="4029234"/>
              <a:ext cx="383474" cy="383494"/>
              <a:chOff x="15278278" y="10198066"/>
              <a:chExt cx="2260108" cy="2094445"/>
            </a:xfrm>
            <a:noFill/>
          </p:grpSpPr>
          <p:sp>
            <p:nvSpPr>
              <p:cNvPr id="183" name="手繪多邊形: 圖案 182">
                <a:extLst>
                  <a:ext uri="{FF2B5EF4-FFF2-40B4-BE49-F238E27FC236}">
                    <a16:creationId xmlns:a16="http://schemas.microsoft.com/office/drawing/2014/main" id="{3B929BB8-7773-4534-95DF-DB5AEA8B3D16}"/>
                  </a:ext>
                </a:extLst>
              </p:cNvPr>
              <p:cNvSpPr/>
              <p:nvPr/>
            </p:nvSpPr>
            <p:spPr>
              <a:xfrm>
                <a:off x="15344873" y="10264662"/>
                <a:ext cx="2118111" cy="1964282"/>
              </a:xfrm>
              <a:custGeom>
                <a:avLst/>
                <a:gdLst>
                  <a:gd name="connsiteX0" fmla="*/ 2011022 w 2118111"/>
                  <a:gd name="connsiteY0" fmla="*/ 510950 h 1964282"/>
                  <a:gd name="connsiteX1" fmla="*/ 2011022 w 2118111"/>
                  <a:gd name="connsiteY1" fmla="*/ 232992 h 1964282"/>
                  <a:gd name="connsiteX2" fmla="*/ 896352 w 2118111"/>
                  <a:gd name="connsiteY2" fmla="*/ 232992 h 1964282"/>
                  <a:gd name="connsiteX3" fmla="*/ 672234 w 2118111"/>
                  <a:gd name="connsiteY3" fmla="*/ 8875 h 1964282"/>
                  <a:gd name="connsiteX4" fmla="*/ 8875 w 2118111"/>
                  <a:gd name="connsiteY4" fmla="*/ 8875 h 1964282"/>
                  <a:gd name="connsiteX5" fmla="*/ 8875 w 2118111"/>
                  <a:gd name="connsiteY5" fmla="*/ 1592607 h 1964282"/>
                  <a:gd name="connsiteX6" fmla="*/ 8875 w 2118111"/>
                  <a:gd name="connsiteY6" fmla="*/ 1756968 h 1964282"/>
                  <a:gd name="connsiteX7" fmla="*/ 222579 w 2118111"/>
                  <a:gd name="connsiteY7" fmla="*/ 1962981 h 1964282"/>
                  <a:gd name="connsiteX8" fmla="*/ 1918370 w 2118111"/>
                  <a:gd name="connsiteY8" fmla="*/ 1963099 h 1964282"/>
                  <a:gd name="connsiteX9" fmla="*/ 2118585 w 2118111"/>
                  <a:gd name="connsiteY9" fmla="*/ 1762884 h 1964282"/>
                  <a:gd name="connsiteX10" fmla="*/ 2118585 w 2118111"/>
                  <a:gd name="connsiteY10" fmla="*/ 510950 h 1964282"/>
                  <a:gd name="connsiteX11" fmla="*/ 2011022 w 2118111"/>
                  <a:gd name="connsiteY11" fmla="*/ 510950 h 196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8111" h="1964282">
                    <a:moveTo>
                      <a:pt x="2011022" y="510950"/>
                    </a:moveTo>
                    <a:lnTo>
                      <a:pt x="2011022" y="232992"/>
                    </a:lnTo>
                    <a:lnTo>
                      <a:pt x="896352" y="232992"/>
                    </a:lnTo>
                    <a:lnTo>
                      <a:pt x="672234" y="8875"/>
                    </a:lnTo>
                    <a:lnTo>
                      <a:pt x="8875" y="8875"/>
                    </a:lnTo>
                    <a:lnTo>
                      <a:pt x="8875" y="1592607"/>
                    </a:lnTo>
                    <a:lnTo>
                      <a:pt x="8875" y="1756968"/>
                    </a:lnTo>
                    <a:cubicBezTo>
                      <a:pt x="8875" y="1873286"/>
                      <a:pt x="105314" y="1967240"/>
                      <a:pt x="222579" y="1962981"/>
                    </a:cubicBezTo>
                    <a:cubicBezTo>
                      <a:pt x="229443" y="1962744"/>
                      <a:pt x="1918370" y="1963099"/>
                      <a:pt x="1918370" y="1963099"/>
                    </a:cubicBezTo>
                    <a:cubicBezTo>
                      <a:pt x="2028890" y="1963099"/>
                      <a:pt x="2118585" y="1873404"/>
                      <a:pt x="2118585" y="1762884"/>
                    </a:cubicBezTo>
                    <a:lnTo>
                      <a:pt x="2118585" y="510950"/>
                    </a:lnTo>
                    <a:lnTo>
                      <a:pt x="2011022" y="510950"/>
                    </a:lnTo>
                    <a:close/>
                  </a:path>
                </a:pathLst>
              </a:custGeom>
              <a:grpFill/>
              <a:ln w="12700" cap="flat">
                <a:solidFill>
                  <a:schemeClr val="bg1"/>
                </a:solidFill>
                <a:prstDash val="solid"/>
                <a:miter/>
              </a:ln>
            </p:spPr>
            <p:txBody>
              <a:bodyPr rtlCol="0" anchor="ctr"/>
              <a:lstStyle/>
              <a:p>
                <a:endParaRPr lang="zh-TW" altLang="en-US" sz="1800">
                  <a:solidFill>
                    <a:schemeClr val="bg1"/>
                  </a:solidFill>
                  <a:latin typeface="Arial" panose="020B0604020202020204" pitchFamily="34" charset="0"/>
                  <a:cs typeface="Arial" panose="020B0604020202020204" pitchFamily="34" charset="0"/>
                </a:endParaRPr>
              </a:p>
            </p:txBody>
          </p:sp>
          <p:sp>
            <p:nvSpPr>
              <p:cNvPr id="184" name="手繪多邊形: 圖案 183">
                <a:extLst>
                  <a:ext uri="{FF2B5EF4-FFF2-40B4-BE49-F238E27FC236}">
                    <a16:creationId xmlns:a16="http://schemas.microsoft.com/office/drawing/2014/main" id="{58812CD0-7C43-48E6-B59D-25E475A8D57E}"/>
                  </a:ext>
                </a:extLst>
              </p:cNvPr>
              <p:cNvSpPr/>
              <p:nvPr/>
            </p:nvSpPr>
            <p:spPr>
              <a:xfrm>
                <a:off x="15278278" y="10198066"/>
                <a:ext cx="2260108" cy="2094445"/>
              </a:xfrm>
              <a:custGeom>
                <a:avLst/>
                <a:gdLst>
                  <a:gd name="connsiteX0" fmla="*/ 307161 w 2260107"/>
                  <a:gd name="connsiteY0" fmla="*/ 2029812 h 2094445"/>
                  <a:gd name="connsiteX1" fmla="*/ 1985084 w 2260107"/>
                  <a:gd name="connsiteY1" fmla="*/ 2029812 h 2094445"/>
                  <a:gd name="connsiteX2" fmla="*/ 2185299 w 2260107"/>
                  <a:gd name="connsiteY2" fmla="*/ 1829598 h 2094445"/>
                  <a:gd name="connsiteX3" fmla="*/ 2185299 w 2260107"/>
                  <a:gd name="connsiteY3" fmla="*/ 577545 h 2094445"/>
                  <a:gd name="connsiteX4" fmla="*/ 487851 w 2260107"/>
                  <a:gd name="connsiteY4" fmla="*/ 577545 h 2094445"/>
                  <a:gd name="connsiteX5" fmla="*/ 487851 w 2260107"/>
                  <a:gd name="connsiteY5" fmla="*/ 1674230 h 2094445"/>
                  <a:gd name="connsiteX6" fmla="*/ 487851 w 2260107"/>
                  <a:gd name="connsiteY6" fmla="*/ 1818711 h 2094445"/>
                  <a:gd name="connsiteX7" fmla="*/ 289175 w 2260107"/>
                  <a:gd name="connsiteY7" fmla="*/ 2029694 h 2094445"/>
                  <a:gd name="connsiteX8" fmla="*/ 75470 w 2260107"/>
                  <a:gd name="connsiteY8" fmla="*/ 1823681 h 2094445"/>
                  <a:gd name="connsiteX9" fmla="*/ 75470 w 2260107"/>
                  <a:gd name="connsiteY9" fmla="*/ 1659320 h 2094445"/>
                  <a:gd name="connsiteX10" fmla="*/ 75470 w 2260107"/>
                  <a:gd name="connsiteY10" fmla="*/ 75470 h 2094445"/>
                  <a:gd name="connsiteX11" fmla="*/ 738830 w 2260107"/>
                  <a:gd name="connsiteY11" fmla="*/ 75470 h 2094445"/>
                  <a:gd name="connsiteX12" fmla="*/ 962947 w 2260107"/>
                  <a:gd name="connsiteY12" fmla="*/ 299588 h 2094445"/>
                  <a:gd name="connsiteX13" fmla="*/ 2077618 w 2260107"/>
                  <a:gd name="connsiteY13" fmla="*/ 299588 h 2094445"/>
                  <a:gd name="connsiteX14" fmla="*/ 2077618 w 2260107"/>
                  <a:gd name="connsiteY14" fmla="*/ 577545 h 209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60107" h="2094445">
                    <a:moveTo>
                      <a:pt x="307161" y="2029812"/>
                    </a:moveTo>
                    <a:lnTo>
                      <a:pt x="1985084" y="2029812"/>
                    </a:lnTo>
                    <a:cubicBezTo>
                      <a:pt x="2095604" y="2029812"/>
                      <a:pt x="2185299" y="1940118"/>
                      <a:pt x="2185299" y="1829598"/>
                    </a:cubicBezTo>
                    <a:lnTo>
                      <a:pt x="2185299" y="577545"/>
                    </a:lnTo>
                    <a:lnTo>
                      <a:pt x="487851" y="577545"/>
                    </a:lnTo>
                    <a:lnTo>
                      <a:pt x="487851" y="1674230"/>
                    </a:lnTo>
                    <a:lnTo>
                      <a:pt x="487851" y="1818711"/>
                    </a:lnTo>
                    <a:cubicBezTo>
                      <a:pt x="487851" y="1930534"/>
                      <a:pt x="400878" y="2025789"/>
                      <a:pt x="289175" y="2029694"/>
                    </a:cubicBezTo>
                    <a:cubicBezTo>
                      <a:pt x="171909" y="2033836"/>
                      <a:pt x="75470" y="1940000"/>
                      <a:pt x="75470" y="1823681"/>
                    </a:cubicBezTo>
                    <a:lnTo>
                      <a:pt x="75470" y="1659320"/>
                    </a:lnTo>
                    <a:lnTo>
                      <a:pt x="75470" y="75470"/>
                    </a:lnTo>
                    <a:lnTo>
                      <a:pt x="738830" y="75470"/>
                    </a:lnTo>
                    <a:lnTo>
                      <a:pt x="962947" y="299588"/>
                    </a:lnTo>
                    <a:lnTo>
                      <a:pt x="2077618" y="299588"/>
                    </a:lnTo>
                    <a:lnTo>
                      <a:pt x="2077618" y="577545"/>
                    </a:lnTo>
                  </a:path>
                </a:pathLst>
              </a:custGeom>
              <a:grpFill/>
              <a:ln w="12700" cap="flat">
                <a:solidFill>
                  <a:schemeClr val="bg1"/>
                </a:solidFill>
                <a:prstDash val="solid"/>
                <a:miter/>
              </a:ln>
            </p:spPr>
            <p:txBody>
              <a:bodyPr rtlCol="0" anchor="ctr"/>
              <a:lstStyle/>
              <a:p>
                <a:endParaRPr lang="zh-TW" altLang="en-US" sz="1800">
                  <a:solidFill>
                    <a:schemeClr val="bg1"/>
                  </a:solidFill>
                  <a:latin typeface="Arial" panose="020B0604020202020204" pitchFamily="34" charset="0"/>
                  <a:cs typeface="Arial" panose="020B0604020202020204" pitchFamily="34" charset="0"/>
                </a:endParaRPr>
              </a:p>
            </p:txBody>
          </p:sp>
          <p:sp>
            <p:nvSpPr>
              <p:cNvPr id="185" name="手繪多邊形: 圖案 184">
                <a:extLst>
                  <a:ext uri="{FF2B5EF4-FFF2-40B4-BE49-F238E27FC236}">
                    <a16:creationId xmlns:a16="http://schemas.microsoft.com/office/drawing/2014/main" id="{8F3FC041-8490-4B09-A07E-BF3485A09E81}"/>
                  </a:ext>
                </a:extLst>
              </p:cNvPr>
              <p:cNvSpPr/>
              <p:nvPr/>
            </p:nvSpPr>
            <p:spPr>
              <a:xfrm>
                <a:off x="16108435" y="10987873"/>
                <a:ext cx="911143" cy="1005807"/>
              </a:xfrm>
              <a:custGeom>
                <a:avLst/>
                <a:gdLst>
                  <a:gd name="connsiteX0" fmla="*/ 698409 w 911142"/>
                  <a:gd name="connsiteY0" fmla="*/ 50314 h 1005807"/>
                  <a:gd name="connsiteX1" fmla="*/ 50314 w 911142"/>
                  <a:gd name="connsiteY1" fmla="*/ 50314 h 1005807"/>
                  <a:gd name="connsiteX2" fmla="*/ 50314 w 911142"/>
                  <a:gd name="connsiteY2" fmla="*/ 956368 h 1005807"/>
                  <a:gd name="connsiteX3" fmla="*/ 870934 w 911142"/>
                  <a:gd name="connsiteY3" fmla="*/ 956368 h 1005807"/>
                  <a:gd name="connsiteX4" fmla="*/ 870934 w 911142"/>
                  <a:gd name="connsiteY4" fmla="*/ 222839 h 1005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142" h="1005807">
                    <a:moveTo>
                      <a:pt x="698409" y="50314"/>
                    </a:moveTo>
                    <a:lnTo>
                      <a:pt x="50314" y="50314"/>
                    </a:lnTo>
                    <a:lnTo>
                      <a:pt x="50314" y="956368"/>
                    </a:lnTo>
                    <a:lnTo>
                      <a:pt x="870934" y="956368"/>
                    </a:lnTo>
                    <a:lnTo>
                      <a:pt x="870934" y="222839"/>
                    </a:lnTo>
                    <a:close/>
                  </a:path>
                </a:pathLst>
              </a:custGeom>
              <a:grpFill/>
              <a:ln w="12700" cap="rnd">
                <a:solidFill>
                  <a:schemeClr val="bg1"/>
                </a:solidFill>
                <a:prstDash val="solid"/>
                <a:miter/>
              </a:ln>
            </p:spPr>
            <p:txBody>
              <a:bodyPr rtlCol="0" anchor="ctr"/>
              <a:lstStyle/>
              <a:p>
                <a:endParaRPr lang="zh-TW" altLang="en-US" sz="1800">
                  <a:solidFill>
                    <a:schemeClr val="bg1"/>
                  </a:solidFill>
                  <a:latin typeface="Arial" panose="020B0604020202020204" pitchFamily="34" charset="0"/>
                  <a:cs typeface="Arial" panose="020B0604020202020204" pitchFamily="34" charset="0"/>
                </a:endParaRPr>
              </a:p>
            </p:txBody>
          </p:sp>
          <p:sp>
            <p:nvSpPr>
              <p:cNvPr id="186" name="手繪多邊形: 圖案 185">
                <a:extLst>
                  <a:ext uri="{FF2B5EF4-FFF2-40B4-BE49-F238E27FC236}">
                    <a16:creationId xmlns:a16="http://schemas.microsoft.com/office/drawing/2014/main" id="{52A0EB41-3F20-4EC0-925A-1937EA127CF5}"/>
                  </a:ext>
                </a:extLst>
              </p:cNvPr>
              <p:cNvSpPr/>
              <p:nvPr/>
            </p:nvSpPr>
            <p:spPr>
              <a:xfrm>
                <a:off x="16739372" y="10999232"/>
                <a:ext cx="272160" cy="272160"/>
              </a:xfrm>
              <a:custGeom>
                <a:avLst/>
                <a:gdLst>
                  <a:gd name="connsiteX0" fmla="*/ 232069 w 272159"/>
                  <a:gd name="connsiteY0" fmla="*/ 232069 h 272159"/>
                  <a:gd name="connsiteX1" fmla="*/ 50314 w 272159"/>
                  <a:gd name="connsiteY1" fmla="*/ 232069 h 272159"/>
                  <a:gd name="connsiteX2" fmla="*/ 50314 w 272159"/>
                  <a:gd name="connsiteY2" fmla="*/ 50314 h 272159"/>
                </a:gdLst>
                <a:ahLst/>
                <a:cxnLst>
                  <a:cxn ang="0">
                    <a:pos x="connsiteX0" y="connsiteY0"/>
                  </a:cxn>
                  <a:cxn ang="0">
                    <a:pos x="connsiteX1" y="connsiteY1"/>
                  </a:cxn>
                  <a:cxn ang="0">
                    <a:pos x="connsiteX2" y="connsiteY2"/>
                  </a:cxn>
                </a:cxnLst>
                <a:rect l="l" t="t" r="r" b="b"/>
                <a:pathLst>
                  <a:path w="272159" h="272159">
                    <a:moveTo>
                      <a:pt x="232069" y="232069"/>
                    </a:moveTo>
                    <a:lnTo>
                      <a:pt x="50314" y="232069"/>
                    </a:lnTo>
                    <a:lnTo>
                      <a:pt x="50314" y="50314"/>
                    </a:lnTo>
                  </a:path>
                </a:pathLst>
              </a:custGeom>
              <a:grpFill/>
              <a:ln w="12700" cap="rnd">
                <a:solidFill>
                  <a:schemeClr val="bg1"/>
                </a:solidFill>
                <a:prstDash val="solid"/>
                <a:miter/>
              </a:ln>
            </p:spPr>
            <p:txBody>
              <a:bodyPr rtlCol="0" anchor="ctr"/>
              <a:lstStyle/>
              <a:p>
                <a:endParaRPr lang="zh-TW" altLang="en-US" sz="1800">
                  <a:solidFill>
                    <a:schemeClr val="bg1"/>
                  </a:solidFill>
                  <a:latin typeface="Arial" panose="020B0604020202020204" pitchFamily="34" charset="0"/>
                  <a:cs typeface="Arial" panose="020B0604020202020204" pitchFamily="34" charset="0"/>
                </a:endParaRPr>
              </a:p>
            </p:txBody>
          </p:sp>
          <p:sp>
            <p:nvSpPr>
              <p:cNvPr id="187" name="手繪多邊形: 圖案 186">
                <a:extLst>
                  <a:ext uri="{FF2B5EF4-FFF2-40B4-BE49-F238E27FC236}">
                    <a16:creationId xmlns:a16="http://schemas.microsoft.com/office/drawing/2014/main" id="{DDF5DDE7-CE76-4468-B2B0-74C5C87F8E2E}"/>
                  </a:ext>
                </a:extLst>
              </p:cNvPr>
              <p:cNvSpPr/>
              <p:nvPr/>
            </p:nvSpPr>
            <p:spPr>
              <a:xfrm>
                <a:off x="16253744" y="11184419"/>
                <a:ext cx="354991" cy="94664"/>
              </a:xfrm>
              <a:custGeom>
                <a:avLst/>
                <a:gdLst>
                  <a:gd name="connsiteX0" fmla="*/ 50314 w 354990"/>
                  <a:gd name="connsiteY0" fmla="*/ 50314 h 94664"/>
                  <a:gd name="connsiteX1" fmla="*/ 312415 w 354990"/>
                  <a:gd name="connsiteY1" fmla="*/ 50314 h 94664"/>
                </a:gdLst>
                <a:ahLst/>
                <a:cxnLst>
                  <a:cxn ang="0">
                    <a:pos x="connsiteX0" y="connsiteY0"/>
                  </a:cxn>
                  <a:cxn ang="0">
                    <a:pos x="connsiteX1" y="connsiteY1"/>
                  </a:cxn>
                </a:cxnLst>
                <a:rect l="l" t="t" r="r" b="b"/>
                <a:pathLst>
                  <a:path w="354990" h="94664">
                    <a:moveTo>
                      <a:pt x="50314" y="50314"/>
                    </a:moveTo>
                    <a:lnTo>
                      <a:pt x="312415" y="50314"/>
                    </a:lnTo>
                  </a:path>
                </a:pathLst>
              </a:custGeom>
              <a:grpFill/>
              <a:ln w="12700" cap="rnd">
                <a:solidFill>
                  <a:schemeClr val="bg1"/>
                </a:solidFill>
                <a:prstDash val="solid"/>
                <a:miter/>
              </a:ln>
            </p:spPr>
            <p:txBody>
              <a:bodyPr rtlCol="0" anchor="ctr"/>
              <a:lstStyle/>
              <a:p>
                <a:endParaRPr lang="zh-TW" altLang="en-US" sz="1800">
                  <a:solidFill>
                    <a:schemeClr val="bg1"/>
                  </a:solidFill>
                  <a:latin typeface="Arial" panose="020B0604020202020204" pitchFamily="34" charset="0"/>
                  <a:cs typeface="Arial" panose="020B0604020202020204" pitchFamily="34" charset="0"/>
                </a:endParaRPr>
              </a:p>
            </p:txBody>
          </p:sp>
          <p:sp>
            <p:nvSpPr>
              <p:cNvPr id="188" name="手繪多邊形: 圖案 187">
                <a:extLst>
                  <a:ext uri="{FF2B5EF4-FFF2-40B4-BE49-F238E27FC236}">
                    <a16:creationId xmlns:a16="http://schemas.microsoft.com/office/drawing/2014/main" id="{92C20FFF-F923-4FBD-B960-E493412BDE2A}"/>
                  </a:ext>
                </a:extLst>
              </p:cNvPr>
              <p:cNvSpPr/>
              <p:nvPr/>
            </p:nvSpPr>
            <p:spPr>
              <a:xfrm>
                <a:off x="16253744" y="11341207"/>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2700" cap="rnd">
                <a:solidFill>
                  <a:schemeClr val="bg1"/>
                </a:solidFill>
                <a:prstDash val="solid"/>
                <a:miter/>
              </a:ln>
            </p:spPr>
            <p:txBody>
              <a:bodyPr rtlCol="0" anchor="ctr"/>
              <a:lstStyle/>
              <a:p>
                <a:endParaRPr lang="zh-TW" altLang="en-US" sz="1800">
                  <a:solidFill>
                    <a:schemeClr val="bg1"/>
                  </a:solidFill>
                  <a:latin typeface="Arial" panose="020B0604020202020204" pitchFamily="34" charset="0"/>
                  <a:cs typeface="Arial" panose="020B0604020202020204" pitchFamily="34" charset="0"/>
                </a:endParaRPr>
              </a:p>
            </p:txBody>
          </p:sp>
          <p:sp>
            <p:nvSpPr>
              <p:cNvPr id="189" name="手繪多邊形: 圖案 188">
                <a:extLst>
                  <a:ext uri="{FF2B5EF4-FFF2-40B4-BE49-F238E27FC236}">
                    <a16:creationId xmlns:a16="http://schemas.microsoft.com/office/drawing/2014/main" id="{7B77E40D-01A0-4AC9-AB91-504E20C9B1EF}"/>
                  </a:ext>
                </a:extLst>
              </p:cNvPr>
              <p:cNvSpPr/>
              <p:nvPr/>
            </p:nvSpPr>
            <p:spPr>
              <a:xfrm>
                <a:off x="16253744" y="11497876"/>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2700" cap="rnd">
                <a:solidFill>
                  <a:schemeClr val="bg1"/>
                </a:solidFill>
                <a:prstDash val="solid"/>
                <a:miter/>
              </a:ln>
            </p:spPr>
            <p:txBody>
              <a:bodyPr rtlCol="0" anchor="ctr"/>
              <a:lstStyle/>
              <a:p>
                <a:endParaRPr lang="zh-TW" altLang="en-US" sz="1800">
                  <a:solidFill>
                    <a:schemeClr val="bg1"/>
                  </a:solidFill>
                  <a:latin typeface="Arial" panose="020B0604020202020204" pitchFamily="34" charset="0"/>
                  <a:cs typeface="Arial" panose="020B0604020202020204" pitchFamily="34" charset="0"/>
                </a:endParaRPr>
              </a:p>
            </p:txBody>
          </p:sp>
          <p:sp>
            <p:nvSpPr>
              <p:cNvPr id="190" name="手繪多邊形: 圖案 189">
                <a:extLst>
                  <a:ext uri="{FF2B5EF4-FFF2-40B4-BE49-F238E27FC236}">
                    <a16:creationId xmlns:a16="http://schemas.microsoft.com/office/drawing/2014/main" id="{91674B2A-9D44-41A6-8FFB-63E9925A13BC}"/>
                  </a:ext>
                </a:extLst>
              </p:cNvPr>
              <p:cNvSpPr/>
              <p:nvPr/>
            </p:nvSpPr>
            <p:spPr>
              <a:xfrm>
                <a:off x="16253744" y="11654545"/>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2700" cap="rnd">
                <a:solidFill>
                  <a:schemeClr val="bg1"/>
                </a:solidFill>
                <a:prstDash val="solid"/>
                <a:miter/>
              </a:ln>
            </p:spPr>
            <p:txBody>
              <a:bodyPr rtlCol="0" anchor="ctr"/>
              <a:lstStyle/>
              <a:p>
                <a:endParaRPr lang="zh-TW" altLang="en-US" sz="1800">
                  <a:solidFill>
                    <a:schemeClr val="bg1"/>
                  </a:solidFill>
                  <a:latin typeface="Arial" panose="020B0604020202020204" pitchFamily="34" charset="0"/>
                  <a:cs typeface="Arial" panose="020B0604020202020204" pitchFamily="34" charset="0"/>
                </a:endParaRPr>
              </a:p>
            </p:txBody>
          </p:sp>
        </p:grpSp>
        <p:grpSp>
          <p:nvGrpSpPr>
            <p:cNvPr id="179" name="圖形 113">
              <a:extLst>
                <a:ext uri="{FF2B5EF4-FFF2-40B4-BE49-F238E27FC236}">
                  <a16:creationId xmlns:a16="http://schemas.microsoft.com/office/drawing/2014/main" id="{EDC8D5BF-02CA-4000-B0C4-D879CB3F7494}"/>
                </a:ext>
              </a:extLst>
            </p:cNvPr>
            <p:cNvGrpSpPr/>
            <p:nvPr/>
          </p:nvGrpSpPr>
          <p:grpSpPr>
            <a:xfrm>
              <a:off x="7312118" y="3899140"/>
              <a:ext cx="408248" cy="496517"/>
              <a:chOff x="5884043" y="5462967"/>
              <a:chExt cx="467409" cy="568471"/>
            </a:xfrm>
          </p:grpSpPr>
          <p:sp>
            <p:nvSpPr>
              <p:cNvPr id="180" name="手繪多邊形: 圖案 179">
                <a:extLst>
                  <a:ext uri="{FF2B5EF4-FFF2-40B4-BE49-F238E27FC236}">
                    <a16:creationId xmlns:a16="http://schemas.microsoft.com/office/drawing/2014/main" id="{D9A73321-DF5E-4509-9513-370191324550}"/>
                  </a:ext>
                </a:extLst>
              </p:cNvPr>
              <p:cNvSpPr/>
              <p:nvPr/>
            </p:nvSpPr>
            <p:spPr>
              <a:xfrm>
                <a:off x="5884043" y="5462967"/>
                <a:ext cx="467409" cy="568471"/>
              </a:xfrm>
              <a:custGeom>
                <a:avLst/>
                <a:gdLst>
                  <a:gd name="connsiteX0" fmla="*/ 0 w 467409"/>
                  <a:gd name="connsiteY0" fmla="*/ 286825 h 568470"/>
                  <a:gd name="connsiteX1" fmla="*/ 0 w 467409"/>
                  <a:gd name="connsiteY1" fmla="*/ 49520 h 568470"/>
                  <a:gd name="connsiteX2" fmla="*/ 49646 w 467409"/>
                  <a:gd name="connsiteY2" fmla="*/ 0 h 568470"/>
                  <a:gd name="connsiteX3" fmla="*/ 421679 w 467409"/>
                  <a:gd name="connsiteY3" fmla="*/ 0 h 568470"/>
                  <a:gd name="connsiteX4" fmla="*/ 463177 w 467409"/>
                  <a:gd name="connsiteY4" fmla="*/ 22865 h 568470"/>
                  <a:gd name="connsiteX5" fmla="*/ 469620 w 467409"/>
                  <a:gd name="connsiteY5" fmla="*/ 46804 h 568470"/>
                  <a:gd name="connsiteX6" fmla="*/ 469872 w 467409"/>
                  <a:gd name="connsiteY6" fmla="*/ 527541 h 568470"/>
                  <a:gd name="connsiteX7" fmla="*/ 423005 w 467409"/>
                  <a:gd name="connsiteY7" fmla="*/ 574282 h 568470"/>
                  <a:gd name="connsiteX8" fmla="*/ 46930 w 467409"/>
                  <a:gd name="connsiteY8" fmla="*/ 574282 h 568470"/>
                  <a:gd name="connsiteX9" fmla="*/ 0 w 467409"/>
                  <a:gd name="connsiteY9" fmla="*/ 526151 h 568470"/>
                  <a:gd name="connsiteX10" fmla="*/ 0 w 467409"/>
                  <a:gd name="connsiteY10" fmla="*/ 286825 h 568470"/>
                  <a:gd name="connsiteX11" fmla="*/ 211345 w 467409"/>
                  <a:gd name="connsiteY11" fmla="*/ 424016 h 568470"/>
                  <a:gd name="connsiteX12" fmla="*/ 226314 w 467409"/>
                  <a:gd name="connsiteY12" fmla="*/ 425342 h 568470"/>
                  <a:gd name="connsiteX13" fmla="*/ 261749 w 467409"/>
                  <a:gd name="connsiteY13" fmla="*/ 423637 h 568470"/>
                  <a:gd name="connsiteX14" fmla="*/ 419531 w 467409"/>
                  <a:gd name="connsiteY14" fmla="*/ 208945 h 568470"/>
                  <a:gd name="connsiteX15" fmla="*/ 205849 w 467409"/>
                  <a:gd name="connsiteY15" fmla="*/ 54257 h 568470"/>
                  <a:gd name="connsiteX16" fmla="*/ 88366 w 467409"/>
                  <a:gd name="connsiteY16" fmla="*/ 354599 h 568470"/>
                  <a:gd name="connsiteX17" fmla="*/ 98472 w 467409"/>
                  <a:gd name="connsiteY17" fmla="*/ 357821 h 568470"/>
                  <a:gd name="connsiteX18" fmla="*/ 220630 w 467409"/>
                  <a:gd name="connsiteY18" fmla="*/ 316512 h 568470"/>
                  <a:gd name="connsiteX19" fmla="*/ 274508 w 467409"/>
                  <a:gd name="connsiteY19" fmla="*/ 299205 h 568470"/>
                  <a:gd name="connsiteX20" fmla="*/ 306974 w 467409"/>
                  <a:gd name="connsiteY20" fmla="*/ 317207 h 568470"/>
                  <a:gd name="connsiteX21" fmla="*/ 298573 w 467409"/>
                  <a:gd name="connsiteY21" fmla="*/ 350999 h 568470"/>
                  <a:gd name="connsiteX22" fmla="*/ 262381 w 467409"/>
                  <a:gd name="connsiteY22" fmla="*/ 381254 h 568470"/>
                  <a:gd name="connsiteX23" fmla="*/ 211345 w 467409"/>
                  <a:gd name="connsiteY23" fmla="*/ 424016 h 568470"/>
                  <a:gd name="connsiteX24" fmla="*/ 113568 w 467409"/>
                  <a:gd name="connsiteY24" fmla="*/ 473536 h 568470"/>
                  <a:gd name="connsiteX25" fmla="*/ 154119 w 467409"/>
                  <a:gd name="connsiteY25" fmla="*/ 456861 h 568470"/>
                  <a:gd name="connsiteX26" fmla="*/ 289794 w 467409"/>
                  <a:gd name="connsiteY26" fmla="*/ 343293 h 568470"/>
                  <a:gd name="connsiteX27" fmla="*/ 297879 w 467409"/>
                  <a:gd name="connsiteY27" fmla="*/ 329208 h 568470"/>
                  <a:gd name="connsiteX28" fmla="*/ 271224 w 467409"/>
                  <a:gd name="connsiteY28" fmla="*/ 311143 h 568470"/>
                  <a:gd name="connsiteX29" fmla="*/ 97461 w 467409"/>
                  <a:gd name="connsiteY29" fmla="*/ 370074 h 568470"/>
                  <a:gd name="connsiteX30" fmla="*/ 61900 w 467409"/>
                  <a:gd name="connsiteY30" fmla="*/ 411825 h 568470"/>
                  <a:gd name="connsiteX31" fmla="*/ 113568 w 467409"/>
                  <a:gd name="connsiteY31" fmla="*/ 473536 h 56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7409" h="568470">
                    <a:moveTo>
                      <a:pt x="0" y="286825"/>
                    </a:moveTo>
                    <a:cubicBezTo>
                      <a:pt x="0" y="207744"/>
                      <a:pt x="0" y="128664"/>
                      <a:pt x="0" y="49520"/>
                    </a:cubicBezTo>
                    <a:cubicBezTo>
                      <a:pt x="0" y="19265"/>
                      <a:pt x="19328" y="0"/>
                      <a:pt x="49646" y="0"/>
                    </a:cubicBezTo>
                    <a:cubicBezTo>
                      <a:pt x="173699" y="0"/>
                      <a:pt x="297689" y="0"/>
                      <a:pt x="421679" y="0"/>
                    </a:cubicBezTo>
                    <a:cubicBezTo>
                      <a:pt x="439743" y="0"/>
                      <a:pt x="454397" y="7011"/>
                      <a:pt x="463177" y="22865"/>
                    </a:cubicBezTo>
                    <a:cubicBezTo>
                      <a:pt x="467093" y="29939"/>
                      <a:pt x="469620" y="38782"/>
                      <a:pt x="469620" y="46804"/>
                    </a:cubicBezTo>
                    <a:cubicBezTo>
                      <a:pt x="469999" y="207050"/>
                      <a:pt x="469936" y="367295"/>
                      <a:pt x="469872" y="527541"/>
                    </a:cubicBezTo>
                    <a:cubicBezTo>
                      <a:pt x="469872" y="554196"/>
                      <a:pt x="449723" y="574219"/>
                      <a:pt x="423005" y="574282"/>
                    </a:cubicBezTo>
                    <a:cubicBezTo>
                      <a:pt x="297626" y="574408"/>
                      <a:pt x="172247" y="574345"/>
                      <a:pt x="46930" y="574282"/>
                    </a:cubicBezTo>
                    <a:cubicBezTo>
                      <a:pt x="19770" y="574219"/>
                      <a:pt x="0" y="553817"/>
                      <a:pt x="0" y="526151"/>
                    </a:cubicBezTo>
                    <a:cubicBezTo>
                      <a:pt x="0" y="446376"/>
                      <a:pt x="0" y="366600"/>
                      <a:pt x="0" y="286825"/>
                    </a:cubicBezTo>
                    <a:close/>
                    <a:moveTo>
                      <a:pt x="211345" y="424016"/>
                    </a:moveTo>
                    <a:cubicBezTo>
                      <a:pt x="217724" y="424584"/>
                      <a:pt x="222019" y="425406"/>
                      <a:pt x="226314" y="425342"/>
                    </a:cubicBezTo>
                    <a:cubicBezTo>
                      <a:pt x="238126" y="425027"/>
                      <a:pt x="250064" y="425342"/>
                      <a:pt x="261749" y="423637"/>
                    </a:cubicBezTo>
                    <a:cubicBezTo>
                      <a:pt x="364705" y="408983"/>
                      <a:pt x="435827" y="311964"/>
                      <a:pt x="419531" y="208945"/>
                    </a:cubicBezTo>
                    <a:cubicBezTo>
                      <a:pt x="403425" y="107441"/>
                      <a:pt x="307416" y="37961"/>
                      <a:pt x="205849" y="54257"/>
                    </a:cubicBezTo>
                    <a:cubicBezTo>
                      <a:pt x="64490" y="76933"/>
                      <a:pt x="-253" y="242421"/>
                      <a:pt x="88366" y="354599"/>
                    </a:cubicBezTo>
                    <a:cubicBezTo>
                      <a:pt x="91271" y="358326"/>
                      <a:pt x="93671" y="359463"/>
                      <a:pt x="98472" y="357821"/>
                    </a:cubicBezTo>
                    <a:cubicBezTo>
                      <a:pt x="139149" y="343862"/>
                      <a:pt x="179889" y="330155"/>
                      <a:pt x="220630" y="316512"/>
                    </a:cubicBezTo>
                    <a:cubicBezTo>
                      <a:pt x="238505" y="310511"/>
                      <a:pt x="256317" y="304132"/>
                      <a:pt x="274508" y="299205"/>
                    </a:cubicBezTo>
                    <a:cubicBezTo>
                      <a:pt x="287772" y="295668"/>
                      <a:pt x="300658" y="303690"/>
                      <a:pt x="306974" y="317207"/>
                    </a:cubicBezTo>
                    <a:cubicBezTo>
                      <a:pt x="312343" y="328702"/>
                      <a:pt x="308932" y="342409"/>
                      <a:pt x="298573" y="350999"/>
                    </a:cubicBezTo>
                    <a:cubicBezTo>
                      <a:pt x="286509" y="361042"/>
                      <a:pt x="274445" y="371148"/>
                      <a:pt x="262381" y="381254"/>
                    </a:cubicBezTo>
                    <a:cubicBezTo>
                      <a:pt x="245895" y="395024"/>
                      <a:pt x="229409" y="408920"/>
                      <a:pt x="211345" y="424016"/>
                    </a:cubicBezTo>
                    <a:close/>
                    <a:moveTo>
                      <a:pt x="113568" y="473536"/>
                    </a:moveTo>
                    <a:cubicBezTo>
                      <a:pt x="129548" y="473978"/>
                      <a:pt x="142244" y="466841"/>
                      <a:pt x="154119" y="456861"/>
                    </a:cubicBezTo>
                    <a:cubicBezTo>
                      <a:pt x="199280" y="418900"/>
                      <a:pt x="244758" y="381317"/>
                      <a:pt x="289794" y="343293"/>
                    </a:cubicBezTo>
                    <a:cubicBezTo>
                      <a:pt x="293773" y="339945"/>
                      <a:pt x="297310" y="334198"/>
                      <a:pt x="297879" y="329208"/>
                    </a:cubicBezTo>
                    <a:cubicBezTo>
                      <a:pt x="299584" y="315185"/>
                      <a:pt x="285941" y="306216"/>
                      <a:pt x="271224" y="311143"/>
                    </a:cubicBezTo>
                    <a:cubicBezTo>
                      <a:pt x="213303" y="330660"/>
                      <a:pt x="155319" y="350241"/>
                      <a:pt x="97461" y="370074"/>
                    </a:cubicBezTo>
                    <a:cubicBezTo>
                      <a:pt x="77628" y="376896"/>
                      <a:pt x="65437" y="390729"/>
                      <a:pt x="61900" y="411825"/>
                    </a:cubicBezTo>
                    <a:cubicBezTo>
                      <a:pt x="56531" y="443344"/>
                      <a:pt x="81544" y="473347"/>
                      <a:pt x="113568" y="473536"/>
                    </a:cubicBezTo>
                    <a:close/>
                  </a:path>
                </a:pathLst>
              </a:custGeom>
              <a:noFill/>
              <a:ln w="12700"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181" name="手繪多邊形: 圖案 180">
                <a:extLst>
                  <a:ext uri="{FF2B5EF4-FFF2-40B4-BE49-F238E27FC236}">
                    <a16:creationId xmlns:a16="http://schemas.microsoft.com/office/drawing/2014/main" id="{34707418-070B-4DC0-B1B5-C7C96D0C080E}"/>
                  </a:ext>
                </a:extLst>
              </p:cNvPr>
              <p:cNvSpPr/>
              <p:nvPr/>
            </p:nvSpPr>
            <p:spPr>
              <a:xfrm>
                <a:off x="6084523" y="5667046"/>
                <a:ext cx="63163" cy="63163"/>
              </a:xfrm>
              <a:custGeom>
                <a:avLst/>
                <a:gdLst>
                  <a:gd name="connsiteX0" fmla="*/ 1 w 63163"/>
                  <a:gd name="connsiteY0" fmla="*/ 34552 h 63163"/>
                  <a:gd name="connsiteX1" fmla="*/ 34804 w 63163"/>
                  <a:gd name="connsiteY1" fmla="*/ 2 h 63163"/>
                  <a:gd name="connsiteX2" fmla="*/ 68912 w 63163"/>
                  <a:gd name="connsiteY2" fmla="*/ 35247 h 63163"/>
                  <a:gd name="connsiteX3" fmla="*/ 33793 w 63163"/>
                  <a:gd name="connsiteY3" fmla="*/ 69355 h 63163"/>
                  <a:gd name="connsiteX4" fmla="*/ 1 w 63163"/>
                  <a:gd name="connsiteY4" fmla="*/ 34552 h 63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63" h="63163">
                    <a:moveTo>
                      <a:pt x="1" y="34552"/>
                    </a:moveTo>
                    <a:cubicBezTo>
                      <a:pt x="190" y="15161"/>
                      <a:pt x="15602" y="-188"/>
                      <a:pt x="34804" y="2"/>
                    </a:cubicBezTo>
                    <a:cubicBezTo>
                      <a:pt x="54005" y="191"/>
                      <a:pt x="69165" y="15856"/>
                      <a:pt x="68912" y="35247"/>
                    </a:cubicBezTo>
                    <a:cubicBezTo>
                      <a:pt x="68659" y="54575"/>
                      <a:pt x="53184" y="69608"/>
                      <a:pt x="33793" y="69355"/>
                    </a:cubicBezTo>
                    <a:cubicBezTo>
                      <a:pt x="14907" y="69039"/>
                      <a:pt x="-126" y="53564"/>
                      <a:pt x="1" y="34552"/>
                    </a:cubicBezTo>
                    <a:close/>
                  </a:path>
                </a:pathLst>
              </a:custGeom>
              <a:noFill/>
              <a:ln w="12700"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182" name="手繪多邊形: 圖案 181">
                <a:extLst>
                  <a:ext uri="{FF2B5EF4-FFF2-40B4-BE49-F238E27FC236}">
                    <a16:creationId xmlns:a16="http://schemas.microsoft.com/office/drawing/2014/main" id="{714501C9-46B7-42E9-ACEE-FF481C66BC89}"/>
                  </a:ext>
                </a:extLst>
              </p:cNvPr>
              <p:cNvSpPr/>
              <p:nvPr/>
            </p:nvSpPr>
            <p:spPr>
              <a:xfrm>
                <a:off x="5978467" y="5863228"/>
                <a:ext cx="37898" cy="37898"/>
              </a:xfrm>
              <a:custGeom>
                <a:avLst/>
                <a:gdLst>
                  <a:gd name="connsiteX0" fmla="*/ 20344 w 37898"/>
                  <a:gd name="connsiteY0" fmla="*/ 40051 h 37898"/>
                  <a:gd name="connsiteX1" fmla="*/ 5 w 37898"/>
                  <a:gd name="connsiteY1" fmla="*/ 20344 h 37898"/>
                  <a:gd name="connsiteX2" fmla="*/ 19649 w 37898"/>
                  <a:gd name="connsiteY2" fmla="*/ 5 h 37898"/>
                  <a:gd name="connsiteX3" fmla="*/ 40367 w 37898"/>
                  <a:gd name="connsiteY3" fmla="*/ 19965 h 37898"/>
                  <a:gd name="connsiteX4" fmla="*/ 20344 w 37898"/>
                  <a:gd name="connsiteY4" fmla="*/ 40051 h 37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98" h="37898">
                    <a:moveTo>
                      <a:pt x="20344" y="40051"/>
                    </a:moveTo>
                    <a:cubicBezTo>
                      <a:pt x="9353" y="40177"/>
                      <a:pt x="258" y="31334"/>
                      <a:pt x="5" y="20344"/>
                    </a:cubicBezTo>
                    <a:cubicBezTo>
                      <a:pt x="-247" y="9416"/>
                      <a:pt x="8595" y="258"/>
                      <a:pt x="19649" y="5"/>
                    </a:cubicBezTo>
                    <a:cubicBezTo>
                      <a:pt x="31019" y="-247"/>
                      <a:pt x="40430" y="8848"/>
                      <a:pt x="40367" y="19965"/>
                    </a:cubicBezTo>
                    <a:cubicBezTo>
                      <a:pt x="40240" y="30955"/>
                      <a:pt x="31271" y="39924"/>
                      <a:pt x="20344" y="40051"/>
                    </a:cubicBezTo>
                    <a:close/>
                  </a:path>
                </a:pathLst>
              </a:custGeom>
              <a:noFill/>
              <a:ln w="12700"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grpSp>
      </p:grpSp>
      <p:grpSp>
        <p:nvGrpSpPr>
          <p:cNvPr id="5" name="群組 4">
            <a:extLst>
              <a:ext uri="{FF2B5EF4-FFF2-40B4-BE49-F238E27FC236}">
                <a16:creationId xmlns:a16="http://schemas.microsoft.com/office/drawing/2014/main" id="{113B58C2-86CF-4536-8E27-D92E856D1E15}"/>
              </a:ext>
            </a:extLst>
          </p:cNvPr>
          <p:cNvGrpSpPr/>
          <p:nvPr/>
        </p:nvGrpSpPr>
        <p:grpSpPr>
          <a:xfrm>
            <a:off x="5481112" y="2665336"/>
            <a:ext cx="1402634" cy="1267697"/>
            <a:chOff x="5591139" y="2526529"/>
            <a:chExt cx="1402634" cy="1267697"/>
          </a:xfrm>
        </p:grpSpPr>
        <p:sp>
          <p:nvSpPr>
            <p:cNvPr id="207" name="手繪多邊形: 圖案 206">
              <a:extLst>
                <a:ext uri="{FF2B5EF4-FFF2-40B4-BE49-F238E27FC236}">
                  <a16:creationId xmlns:a16="http://schemas.microsoft.com/office/drawing/2014/main" id="{573232CB-932B-41E6-904F-65830946E597}"/>
                </a:ext>
              </a:extLst>
            </p:cNvPr>
            <p:cNvSpPr/>
            <p:nvPr/>
          </p:nvSpPr>
          <p:spPr>
            <a:xfrm>
              <a:off x="5591139" y="2682585"/>
              <a:ext cx="1402634" cy="1111641"/>
            </a:xfrm>
            <a:custGeom>
              <a:avLst/>
              <a:gdLst>
                <a:gd name="connsiteX0" fmla="*/ 1282256 w 1323975"/>
                <a:gd name="connsiteY0" fmla="*/ 9525 h 1085850"/>
                <a:gd name="connsiteX1" fmla="*/ 1315498 w 1323975"/>
                <a:gd name="connsiteY1" fmla="*/ 42767 h 1085850"/>
                <a:gd name="connsiteX2" fmla="*/ 1315498 w 1323975"/>
                <a:gd name="connsiteY2" fmla="*/ 1045464 h 1085850"/>
                <a:gd name="connsiteX3" fmla="*/ 1282256 w 1323975"/>
                <a:gd name="connsiteY3" fmla="*/ 1078706 h 1085850"/>
                <a:gd name="connsiteX4" fmla="*/ 42767 w 1323975"/>
                <a:gd name="connsiteY4" fmla="*/ 1078706 h 1085850"/>
                <a:gd name="connsiteX5" fmla="*/ 9525 w 1323975"/>
                <a:gd name="connsiteY5" fmla="*/ 1045464 h 1085850"/>
                <a:gd name="connsiteX6" fmla="*/ 9525 w 1323975"/>
                <a:gd name="connsiteY6" fmla="*/ 42767 h 1085850"/>
                <a:gd name="connsiteX7" fmla="*/ 42767 w 1323975"/>
                <a:gd name="connsiteY7" fmla="*/ 9525 h 1085850"/>
                <a:gd name="connsiteX8" fmla="*/ 1282256 w 1323975"/>
                <a:gd name="connsiteY8" fmla="*/ 9525 h 1085850"/>
                <a:gd name="connsiteX9" fmla="*/ 1282256 w 1323975"/>
                <a:gd name="connsiteY9" fmla="*/ 0 h 1085850"/>
                <a:gd name="connsiteX10" fmla="*/ 42767 w 1323975"/>
                <a:gd name="connsiteY10" fmla="*/ 0 h 1085850"/>
                <a:gd name="connsiteX11" fmla="*/ 0 w 1323975"/>
                <a:gd name="connsiteY11" fmla="*/ 42767 h 1085850"/>
                <a:gd name="connsiteX12" fmla="*/ 0 w 1323975"/>
                <a:gd name="connsiteY12" fmla="*/ 1045464 h 1085850"/>
                <a:gd name="connsiteX13" fmla="*/ 42767 w 1323975"/>
                <a:gd name="connsiteY13" fmla="*/ 1088231 h 1085850"/>
                <a:gd name="connsiteX14" fmla="*/ 1282256 w 1323975"/>
                <a:gd name="connsiteY14" fmla="*/ 1088231 h 1085850"/>
                <a:gd name="connsiteX15" fmla="*/ 1325023 w 1323975"/>
                <a:gd name="connsiteY15" fmla="*/ 1045464 h 1085850"/>
                <a:gd name="connsiteX16" fmla="*/ 1325023 w 1323975"/>
                <a:gd name="connsiteY16" fmla="*/ 42767 h 1085850"/>
                <a:gd name="connsiteX17" fmla="*/ 1282256 w 1323975"/>
                <a:gd name="connsiteY17" fmla="*/ 0 h 1085850"/>
                <a:gd name="connsiteX18" fmla="*/ 1282256 w 1323975"/>
                <a:gd name="connsiteY18" fmla="*/ 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3975" h="1085850">
                  <a:moveTo>
                    <a:pt x="1282256" y="9525"/>
                  </a:moveTo>
                  <a:cubicBezTo>
                    <a:pt x="1300639" y="9525"/>
                    <a:pt x="1315498" y="24479"/>
                    <a:pt x="1315498" y="42767"/>
                  </a:cubicBezTo>
                  <a:lnTo>
                    <a:pt x="1315498" y="1045464"/>
                  </a:lnTo>
                  <a:cubicBezTo>
                    <a:pt x="1315498" y="1063847"/>
                    <a:pt x="1300543" y="1078706"/>
                    <a:pt x="1282256" y="1078706"/>
                  </a:cubicBezTo>
                  <a:lnTo>
                    <a:pt x="42767" y="1078706"/>
                  </a:lnTo>
                  <a:cubicBezTo>
                    <a:pt x="24384" y="1078706"/>
                    <a:pt x="9525" y="1063752"/>
                    <a:pt x="9525" y="1045464"/>
                  </a:cubicBezTo>
                  <a:lnTo>
                    <a:pt x="9525" y="42767"/>
                  </a:lnTo>
                  <a:cubicBezTo>
                    <a:pt x="9525" y="24384"/>
                    <a:pt x="24479" y="9525"/>
                    <a:pt x="42767" y="9525"/>
                  </a:cubicBezTo>
                  <a:lnTo>
                    <a:pt x="1282256" y="9525"/>
                  </a:lnTo>
                  <a:moveTo>
                    <a:pt x="1282256" y="0"/>
                  </a:moveTo>
                  <a:lnTo>
                    <a:pt x="42767" y="0"/>
                  </a:lnTo>
                  <a:cubicBezTo>
                    <a:pt x="19145" y="0"/>
                    <a:pt x="0" y="19145"/>
                    <a:pt x="0" y="42767"/>
                  </a:cubicBezTo>
                  <a:lnTo>
                    <a:pt x="0" y="1045464"/>
                  </a:lnTo>
                  <a:cubicBezTo>
                    <a:pt x="0" y="1069086"/>
                    <a:pt x="19145" y="1088231"/>
                    <a:pt x="42767" y="1088231"/>
                  </a:cubicBezTo>
                  <a:lnTo>
                    <a:pt x="1282256" y="1088231"/>
                  </a:lnTo>
                  <a:cubicBezTo>
                    <a:pt x="1305878" y="1088231"/>
                    <a:pt x="1325023" y="1069086"/>
                    <a:pt x="1325023" y="1045464"/>
                  </a:cubicBezTo>
                  <a:lnTo>
                    <a:pt x="1325023" y="42767"/>
                  </a:lnTo>
                  <a:cubicBezTo>
                    <a:pt x="1325118" y="19145"/>
                    <a:pt x="1305878" y="0"/>
                    <a:pt x="1282256" y="0"/>
                  </a:cubicBezTo>
                  <a:lnTo>
                    <a:pt x="1282256" y="0"/>
                  </a:lnTo>
                  <a:close/>
                </a:path>
              </a:pathLst>
            </a:custGeom>
            <a:solidFill>
              <a:srgbClr val="FFFFFF"/>
            </a:solidFill>
            <a:ln w="19050"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208" name="手繪多邊形: 圖案 207">
              <a:extLst>
                <a:ext uri="{FF2B5EF4-FFF2-40B4-BE49-F238E27FC236}">
                  <a16:creationId xmlns:a16="http://schemas.microsoft.com/office/drawing/2014/main" id="{19A0B2AC-E69A-4920-B541-8CCE83DDB240}"/>
                </a:ext>
              </a:extLst>
            </p:cNvPr>
            <p:cNvSpPr/>
            <p:nvPr/>
          </p:nvSpPr>
          <p:spPr>
            <a:xfrm>
              <a:off x="5907454" y="2682584"/>
              <a:ext cx="9784" cy="1111641"/>
            </a:xfrm>
            <a:custGeom>
              <a:avLst/>
              <a:gdLst>
                <a:gd name="connsiteX0" fmla="*/ 0 w 9525"/>
                <a:gd name="connsiteY0" fmla="*/ 0 h 1085850"/>
                <a:gd name="connsiteX1" fmla="*/ 9525 w 9525"/>
                <a:gd name="connsiteY1" fmla="*/ 0 h 1085850"/>
                <a:gd name="connsiteX2" fmla="*/ 9525 w 9525"/>
                <a:gd name="connsiteY2" fmla="*/ 1088327 h 1085850"/>
                <a:gd name="connsiteX3" fmla="*/ 0 w 9525"/>
                <a:gd name="connsiteY3" fmla="*/ 1088327 h 1085850"/>
              </a:gdLst>
              <a:ahLst/>
              <a:cxnLst>
                <a:cxn ang="0">
                  <a:pos x="connsiteX0" y="connsiteY0"/>
                </a:cxn>
                <a:cxn ang="0">
                  <a:pos x="connsiteX1" y="connsiteY1"/>
                </a:cxn>
                <a:cxn ang="0">
                  <a:pos x="connsiteX2" y="connsiteY2"/>
                </a:cxn>
                <a:cxn ang="0">
                  <a:pos x="connsiteX3" y="connsiteY3"/>
                </a:cxn>
              </a:cxnLst>
              <a:rect l="l" t="t" r="r" b="b"/>
              <a:pathLst>
                <a:path w="9525" h="1085850">
                  <a:moveTo>
                    <a:pt x="0" y="0"/>
                  </a:moveTo>
                  <a:lnTo>
                    <a:pt x="9525" y="0"/>
                  </a:lnTo>
                  <a:lnTo>
                    <a:pt x="9525" y="1088327"/>
                  </a:lnTo>
                  <a:lnTo>
                    <a:pt x="0" y="1088327"/>
                  </a:lnTo>
                  <a:close/>
                </a:path>
              </a:pathLst>
            </a:custGeom>
            <a:solidFill>
              <a:srgbClr val="39523E"/>
            </a:solidFill>
            <a:ln w="19050"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209" name="手繪多邊形: 圖案 208">
              <a:extLst>
                <a:ext uri="{FF2B5EF4-FFF2-40B4-BE49-F238E27FC236}">
                  <a16:creationId xmlns:a16="http://schemas.microsoft.com/office/drawing/2014/main" id="{8DCB38B2-0E29-48D1-BF6B-C615D1BB0793}"/>
                </a:ext>
              </a:extLst>
            </p:cNvPr>
            <p:cNvSpPr/>
            <p:nvPr/>
          </p:nvSpPr>
          <p:spPr>
            <a:xfrm>
              <a:off x="5665214" y="3440645"/>
              <a:ext cx="166342" cy="87761"/>
            </a:xfrm>
            <a:custGeom>
              <a:avLst/>
              <a:gdLst>
                <a:gd name="connsiteX0" fmla="*/ 151638 w 161925"/>
                <a:gd name="connsiteY0" fmla="*/ 9525 h 85725"/>
                <a:gd name="connsiteX1" fmla="*/ 156972 w 161925"/>
                <a:gd name="connsiteY1" fmla="*/ 14859 h 85725"/>
                <a:gd name="connsiteX2" fmla="*/ 156972 w 161925"/>
                <a:gd name="connsiteY2" fmla="*/ 78296 h 85725"/>
                <a:gd name="connsiteX3" fmla="*/ 151638 w 161925"/>
                <a:gd name="connsiteY3" fmla="*/ 83629 h 85725"/>
                <a:gd name="connsiteX4" fmla="*/ 14859 w 161925"/>
                <a:gd name="connsiteY4" fmla="*/ 83629 h 85725"/>
                <a:gd name="connsiteX5" fmla="*/ 9525 w 161925"/>
                <a:gd name="connsiteY5" fmla="*/ 78296 h 85725"/>
                <a:gd name="connsiteX6" fmla="*/ 9525 w 161925"/>
                <a:gd name="connsiteY6" fmla="*/ 14859 h 85725"/>
                <a:gd name="connsiteX7" fmla="*/ 14859 w 161925"/>
                <a:gd name="connsiteY7" fmla="*/ 9525 h 85725"/>
                <a:gd name="connsiteX8" fmla="*/ 151638 w 161925"/>
                <a:gd name="connsiteY8" fmla="*/ 9525 h 85725"/>
                <a:gd name="connsiteX9" fmla="*/ 151638 w 161925"/>
                <a:gd name="connsiteY9" fmla="*/ 0 h 85725"/>
                <a:gd name="connsiteX10" fmla="*/ 14859 w 161925"/>
                <a:gd name="connsiteY10" fmla="*/ 0 h 85725"/>
                <a:gd name="connsiteX11" fmla="*/ 0 w 161925"/>
                <a:gd name="connsiteY11" fmla="*/ 14859 h 85725"/>
                <a:gd name="connsiteX12" fmla="*/ 0 w 161925"/>
                <a:gd name="connsiteY12" fmla="*/ 78296 h 85725"/>
                <a:gd name="connsiteX13" fmla="*/ 14859 w 161925"/>
                <a:gd name="connsiteY13" fmla="*/ 93154 h 85725"/>
                <a:gd name="connsiteX14" fmla="*/ 151638 w 161925"/>
                <a:gd name="connsiteY14" fmla="*/ 93154 h 85725"/>
                <a:gd name="connsiteX15" fmla="*/ 166497 w 161925"/>
                <a:gd name="connsiteY15" fmla="*/ 78296 h 85725"/>
                <a:gd name="connsiteX16" fmla="*/ 166497 w 161925"/>
                <a:gd name="connsiteY16" fmla="*/ 14859 h 85725"/>
                <a:gd name="connsiteX17" fmla="*/ 151638 w 161925"/>
                <a:gd name="connsiteY17" fmla="*/ 0 h 85725"/>
                <a:gd name="connsiteX18" fmla="*/ 151638 w 161925"/>
                <a:gd name="connsiteY18"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85725">
                  <a:moveTo>
                    <a:pt x="151638" y="9525"/>
                  </a:moveTo>
                  <a:cubicBezTo>
                    <a:pt x="154591" y="9525"/>
                    <a:pt x="156972" y="11906"/>
                    <a:pt x="156972" y="14859"/>
                  </a:cubicBezTo>
                  <a:lnTo>
                    <a:pt x="156972" y="78296"/>
                  </a:lnTo>
                  <a:cubicBezTo>
                    <a:pt x="156972" y="81248"/>
                    <a:pt x="154591" y="83629"/>
                    <a:pt x="151638" y="83629"/>
                  </a:cubicBezTo>
                  <a:lnTo>
                    <a:pt x="14859" y="83629"/>
                  </a:lnTo>
                  <a:cubicBezTo>
                    <a:pt x="11906" y="83629"/>
                    <a:pt x="9525" y="81248"/>
                    <a:pt x="9525" y="78296"/>
                  </a:cubicBezTo>
                  <a:lnTo>
                    <a:pt x="9525" y="14859"/>
                  </a:lnTo>
                  <a:cubicBezTo>
                    <a:pt x="9525" y="11906"/>
                    <a:pt x="11906" y="9525"/>
                    <a:pt x="14859" y="9525"/>
                  </a:cubicBezTo>
                  <a:lnTo>
                    <a:pt x="151638" y="9525"/>
                  </a:lnTo>
                  <a:moveTo>
                    <a:pt x="151638" y="0"/>
                  </a:moveTo>
                  <a:lnTo>
                    <a:pt x="14859" y="0"/>
                  </a:lnTo>
                  <a:cubicBezTo>
                    <a:pt x="6667" y="0"/>
                    <a:pt x="0" y="6668"/>
                    <a:pt x="0" y="14859"/>
                  </a:cubicBezTo>
                  <a:lnTo>
                    <a:pt x="0" y="78296"/>
                  </a:lnTo>
                  <a:cubicBezTo>
                    <a:pt x="0" y="86487"/>
                    <a:pt x="6667" y="93154"/>
                    <a:pt x="14859" y="93154"/>
                  </a:cubicBezTo>
                  <a:lnTo>
                    <a:pt x="151638" y="93154"/>
                  </a:lnTo>
                  <a:cubicBezTo>
                    <a:pt x="159830" y="93154"/>
                    <a:pt x="166497" y="86487"/>
                    <a:pt x="166497" y="78296"/>
                  </a:cubicBezTo>
                  <a:lnTo>
                    <a:pt x="166497" y="14859"/>
                  </a:lnTo>
                  <a:cubicBezTo>
                    <a:pt x="166497" y="6668"/>
                    <a:pt x="159830" y="0"/>
                    <a:pt x="151638" y="0"/>
                  </a:cubicBezTo>
                  <a:lnTo>
                    <a:pt x="151638" y="0"/>
                  </a:lnTo>
                  <a:close/>
                </a:path>
              </a:pathLst>
            </a:custGeom>
            <a:solidFill>
              <a:srgbClr val="39523E"/>
            </a:solidFill>
            <a:ln w="6350"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210" name="手繪多邊形: 圖案 209">
              <a:extLst>
                <a:ext uri="{FF2B5EF4-FFF2-40B4-BE49-F238E27FC236}">
                  <a16:creationId xmlns:a16="http://schemas.microsoft.com/office/drawing/2014/main" id="{9D566169-4662-4133-B3C0-AB11F8F45A52}"/>
                </a:ext>
              </a:extLst>
            </p:cNvPr>
            <p:cNvSpPr/>
            <p:nvPr/>
          </p:nvSpPr>
          <p:spPr>
            <a:xfrm>
              <a:off x="5665214" y="3590620"/>
              <a:ext cx="166342" cy="136518"/>
            </a:xfrm>
            <a:custGeom>
              <a:avLst/>
              <a:gdLst>
                <a:gd name="connsiteX0" fmla="*/ 152019 w 161925"/>
                <a:gd name="connsiteY0" fmla="*/ 9525 h 133350"/>
                <a:gd name="connsiteX1" fmla="*/ 156972 w 161925"/>
                <a:gd name="connsiteY1" fmla="*/ 14478 h 133350"/>
                <a:gd name="connsiteX2" fmla="*/ 156972 w 161925"/>
                <a:gd name="connsiteY2" fmla="*/ 122587 h 133350"/>
                <a:gd name="connsiteX3" fmla="*/ 152019 w 161925"/>
                <a:gd name="connsiteY3" fmla="*/ 127540 h 133350"/>
                <a:gd name="connsiteX4" fmla="*/ 14478 w 161925"/>
                <a:gd name="connsiteY4" fmla="*/ 127540 h 133350"/>
                <a:gd name="connsiteX5" fmla="*/ 9525 w 161925"/>
                <a:gd name="connsiteY5" fmla="*/ 122587 h 133350"/>
                <a:gd name="connsiteX6" fmla="*/ 9525 w 161925"/>
                <a:gd name="connsiteY6" fmla="*/ 14478 h 133350"/>
                <a:gd name="connsiteX7" fmla="*/ 14478 w 161925"/>
                <a:gd name="connsiteY7" fmla="*/ 9525 h 133350"/>
                <a:gd name="connsiteX8" fmla="*/ 152019 w 161925"/>
                <a:gd name="connsiteY8" fmla="*/ 9525 h 133350"/>
                <a:gd name="connsiteX9" fmla="*/ 152019 w 161925"/>
                <a:gd name="connsiteY9" fmla="*/ 0 h 133350"/>
                <a:gd name="connsiteX10" fmla="*/ 14478 w 161925"/>
                <a:gd name="connsiteY10" fmla="*/ 0 h 133350"/>
                <a:gd name="connsiteX11" fmla="*/ 0 w 161925"/>
                <a:gd name="connsiteY11" fmla="*/ 14478 h 133350"/>
                <a:gd name="connsiteX12" fmla="*/ 0 w 161925"/>
                <a:gd name="connsiteY12" fmla="*/ 122587 h 133350"/>
                <a:gd name="connsiteX13" fmla="*/ 14478 w 161925"/>
                <a:gd name="connsiteY13" fmla="*/ 137065 h 133350"/>
                <a:gd name="connsiteX14" fmla="*/ 152114 w 161925"/>
                <a:gd name="connsiteY14" fmla="*/ 137065 h 133350"/>
                <a:gd name="connsiteX15" fmla="*/ 166592 w 161925"/>
                <a:gd name="connsiteY15" fmla="*/ 122587 h 133350"/>
                <a:gd name="connsiteX16" fmla="*/ 166592 w 161925"/>
                <a:gd name="connsiteY16" fmla="*/ 14478 h 133350"/>
                <a:gd name="connsiteX17" fmla="*/ 152019 w 161925"/>
                <a:gd name="connsiteY17" fmla="*/ 0 h 133350"/>
                <a:gd name="connsiteX18" fmla="*/ 152019 w 161925"/>
                <a:gd name="connsiteY18"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133350">
                  <a:moveTo>
                    <a:pt x="152019" y="9525"/>
                  </a:moveTo>
                  <a:cubicBezTo>
                    <a:pt x="154781" y="9525"/>
                    <a:pt x="156972" y="11716"/>
                    <a:pt x="156972" y="14478"/>
                  </a:cubicBezTo>
                  <a:lnTo>
                    <a:pt x="156972" y="122587"/>
                  </a:lnTo>
                  <a:cubicBezTo>
                    <a:pt x="156972" y="125349"/>
                    <a:pt x="154781" y="127540"/>
                    <a:pt x="152019" y="127540"/>
                  </a:cubicBezTo>
                  <a:lnTo>
                    <a:pt x="14478" y="127540"/>
                  </a:lnTo>
                  <a:cubicBezTo>
                    <a:pt x="11716" y="127540"/>
                    <a:pt x="9525" y="125349"/>
                    <a:pt x="9525" y="122587"/>
                  </a:cubicBezTo>
                  <a:lnTo>
                    <a:pt x="9525" y="14478"/>
                  </a:lnTo>
                  <a:cubicBezTo>
                    <a:pt x="9525" y="11716"/>
                    <a:pt x="11716" y="9525"/>
                    <a:pt x="14478" y="9525"/>
                  </a:cubicBezTo>
                  <a:lnTo>
                    <a:pt x="152019" y="9525"/>
                  </a:lnTo>
                  <a:moveTo>
                    <a:pt x="152019" y="0"/>
                  </a:moveTo>
                  <a:lnTo>
                    <a:pt x="14478" y="0"/>
                  </a:lnTo>
                  <a:cubicBezTo>
                    <a:pt x="6477" y="0"/>
                    <a:pt x="0" y="6477"/>
                    <a:pt x="0" y="14478"/>
                  </a:cubicBezTo>
                  <a:lnTo>
                    <a:pt x="0" y="122587"/>
                  </a:lnTo>
                  <a:cubicBezTo>
                    <a:pt x="0" y="130588"/>
                    <a:pt x="6477" y="137065"/>
                    <a:pt x="14478" y="137065"/>
                  </a:cubicBezTo>
                  <a:lnTo>
                    <a:pt x="152114" y="137065"/>
                  </a:lnTo>
                  <a:cubicBezTo>
                    <a:pt x="160115" y="137065"/>
                    <a:pt x="166592" y="130588"/>
                    <a:pt x="166592" y="122587"/>
                  </a:cubicBezTo>
                  <a:lnTo>
                    <a:pt x="166592" y="14478"/>
                  </a:lnTo>
                  <a:cubicBezTo>
                    <a:pt x="166497" y="6477"/>
                    <a:pt x="160020" y="0"/>
                    <a:pt x="152019" y="0"/>
                  </a:cubicBezTo>
                  <a:lnTo>
                    <a:pt x="152019" y="0"/>
                  </a:lnTo>
                  <a:close/>
                </a:path>
              </a:pathLst>
            </a:custGeom>
            <a:solidFill>
              <a:srgbClr val="39523E"/>
            </a:solidFill>
            <a:ln w="6350"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211" name="手繪多邊形: 圖案 210">
              <a:extLst>
                <a:ext uri="{FF2B5EF4-FFF2-40B4-BE49-F238E27FC236}">
                  <a16:creationId xmlns:a16="http://schemas.microsoft.com/office/drawing/2014/main" id="{4C4A5A1D-AC6B-43D7-92F3-89D4776D9F96}"/>
                </a:ext>
              </a:extLst>
            </p:cNvPr>
            <p:cNvSpPr/>
            <p:nvPr/>
          </p:nvSpPr>
          <p:spPr>
            <a:xfrm>
              <a:off x="6379207" y="2757864"/>
              <a:ext cx="156557" cy="682586"/>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2" y="16383"/>
                    <a:pt x="149162" y="24860"/>
                  </a:cubicBezTo>
                  <a:lnTo>
                    <a:pt x="149162" y="650653"/>
                  </a:lnTo>
                  <a:cubicBezTo>
                    <a:pt x="149162"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solidFill>
              <a:srgbClr val="39523E"/>
            </a:solidFill>
            <a:ln w="12700"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212" name="手繪多邊形: 圖案 211">
              <a:extLst>
                <a:ext uri="{FF2B5EF4-FFF2-40B4-BE49-F238E27FC236}">
                  <a16:creationId xmlns:a16="http://schemas.microsoft.com/office/drawing/2014/main" id="{6D658340-A9F9-4D32-9F64-3AF3F03D6A3E}"/>
                </a:ext>
              </a:extLst>
            </p:cNvPr>
            <p:cNvSpPr/>
            <p:nvPr/>
          </p:nvSpPr>
          <p:spPr>
            <a:xfrm>
              <a:off x="6379207" y="3300911"/>
              <a:ext cx="156557" cy="9751"/>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solidFill>
              <a:srgbClr val="39523E"/>
            </a:solidFill>
            <a:ln w="9525"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213" name="手繪多邊形: 圖案 212">
              <a:extLst>
                <a:ext uri="{FF2B5EF4-FFF2-40B4-BE49-F238E27FC236}">
                  <a16:creationId xmlns:a16="http://schemas.microsoft.com/office/drawing/2014/main" id="{3CDADAD2-4E8F-4A03-BBC3-918859737D5E}"/>
                </a:ext>
              </a:extLst>
            </p:cNvPr>
            <p:cNvSpPr/>
            <p:nvPr/>
          </p:nvSpPr>
          <p:spPr>
            <a:xfrm>
              <a:off x="6186546" y="2757864"/>
              <a:ext cx="156557" cy="682586"/>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2" y="16383"/>
                    <a:pt x="149162" y="24860"/>
                  </a:cubicBezTo>
                  <a:lnTo>
                    <a:pt x="149162" y="650653"/>
                  </a:lnTo>
                  <a:cubicBezTo>
                    <a:pt x="149162"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solidFill>
              <a:srgbClr val="39523E"/>
            </a:solidFill>
            <a:ln w="12700"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214" name="手繪多邊形: 圖案 213">
              <a:extLst>
                <a:ext uri="{FF2B5EF4-FFF2-40B4-BE49-F238E27FC236}">
                  <a16:creationId xmlns:a16="http://schemas.microsoft.com/office/drawing/2014/main" id="{A1351864-46DD-4B4D-B6EE-24C8E589F2A8}"/>
                </a:ext>
              </a:extLst>
            </p:cNvPr>
            <p:cNvSpPr/>
            <p:nvPr/>
          </p:nvSpPr>
          <p:spPr>
            <a:xfrm>
              <a:off x="6186546" y="3300911"/>
              <a:ext cx="156557" cy="9751"/>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rgbClr val="39523E"/>
            </a:solidFill>
            <a:ln w="9525"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215" name="手繪多邊形: 圖案 214">
              <a:extLst>
                <a:ext uri="{FF2B5EF4-FFF2-40B4-BE49-F238E27FC236}">
                  <a16:creationId xmlns:a16="http://schemas.microsoft.com/office/drawing/2014/main" id="{02C9ABF5-6765-44F3-9C1A-9FC2E76C5095}"/>
                </a:ext>
              </a:extLst>
            </p:cNvPr>
            <p:cNvSpPr/>
            <p:nvPr/>
          </p:nvSpPr>
          <p:spPr>
            <a:xfrm>
              <a:off x="5993981" y="2757864"/>
              <a:ext cx="156557" cy="682586"/>
            </a:xfrm>
            <a:custGeom>
              <a:avLst/>
              <a:gdLst>
                <a:gd name="connsiteX0" fmla="*/ 133731 w 152400"/>
                <a:gd name="connsiteY0" fmla="*/ 9525 h 666750"/>
                <a:gd name="connsiteX1" fmla="*/ 149066 w 152400"/>
                <a:gd name="connsiteY1" fmla="*/ 24860 h 666750"/>
                <a:gd name="connsiteX2" fmla="*/ 149066 w 152400"/>
                <a:gd name="connsiteY2" fmla="*/ 650653 h 666750"/>
                <a:gd name="connsiteX3" fmla="*/ 133731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731 w 152400"/>
                <a:gd name="connsiteY8" fmla="*/ 9525 h 666750"/>
                <a:gd name="connsiteX9" fmla="*/ 133731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731 w 152400"/>
                <a:gd name="connsiteY17" fmla="*/ 0 h 666750"/>
                <a:gd name="connsiteX18" fmla="*/ 133731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731" y="9525"/>
                  </a:moveTo>
                  <a:cubicBezTo>
                    <a:pt x="142208" y="9525"/>
                    <a:pt x="149066" y="16383"/>
                    <a:pt x="149066" y="24860"/>
                  </a:cubicBezTo>
                  <a:lnTo>
                    <a:pt x="149066" y="650653"/>
                  </a:lnTo>
                  <a:cubicBezTo>
                    <a:pt x="149066" y="659130"/>
                    <a:pt x="142208" y="665988"/>
                    <a:pt x="133731" y="665988"/>
                  </a:cubicBezTo>
                  <a:lnTo>
                    <a:pt x="24860" y="665988"/>
                  </a:lnTo>
                  <a:cubicBezTo>
                    <a:pt x="16383" y="665988"/>
                    <a:pt x="9525" y="659130"/>
                    <a:pt x="9525" y="650653"/>
                  </a:cubicBezTo>
                  <a:lnTo>
                    <a:pt x="9525" y="24860"/>
                  </a:lnTo>
                  <a:cubicBezTo>
                    <a:pt x="9525" y="16383"/>
                    <a:pt x="16383" y="9525"/>
                    <a:pt x="24860" y="9525"/>
                  </a:cubicBezTo>
                  <a:lnTo>
                    <a:pt x="133731" y="9525"/>
                  </a:lnTo>
                  <a:moveTo>
                    <a:pt x="133731"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591" y="11049"/>
                    <a:pt x="147542" y="0"/>
                    <a:pt x="133731" y="0"/>
                  </a:cubicBezTo>
                  <a:lnTo>
                    <a:pt x="133731" y="0"/>
                  </a:lnTo>
                  <a:close/>
                </a:path>
              </a:pathLst>
            </a:custGeom>
            <a:solidFill>
              <a:srgbClr val="39523E"/>
            </a:solidFill>
            <a:ln w="12700"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216" name="手繪多邊形: 圖案 215">
              <a:extLst>
                <a:ext uri="{FF2B5EF4-FFF2-40B4-BE49-F238E27FC236}">
                  <a16:creationId xmlns:a16="http://schemas.microsoft.com/office/drawing/2014/main" id="{269698CA-5A12-4CED-BA4C-6CF854497EB7}"/>
                </a:ext>
              </a:extLst>
            </p:cNvPr>
            <p:cNvSpPr/>
            <p:nvPr/>
          </p:nvSpPr>
          <p:spPr>
            <a:xfrm>
              <a:off x="5993981" y="3300911"/>
              <a:ext cx="156557" cy="9751"/>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rgbClr val="39523E"/>
            </a:solidFill>
            <a:ln w="9525"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217" name="手繪多邊形: 圖案 216">
              <a:extLst>
                <a:ext uri="{FF2B5EF4-FFF2-40B4-BE49-F238E27FC236}">
                  <a16:creationId xmlns:a16="http://schemas.microsoft.com/office/drawing/2014/main" id="{7C90119A-3112-4EF9-A5F8-15C753578980}"/>
                </a:ext>
              </a:extLst>
            </p:cNvPr>
            <p:cNvSpPr/>
            <p:nvPr/>
          </p:nvSpPr>
          <p:spPr>
            <a:xfrm>
              <a:off x="6571870" y="2757864"/>
              <a:ext cx="156557" cy="682586"/>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1" y="16383"/>
                    <a:pt x="149161" y="24860"/>
                  </a:cubicBezTo>
                  <a:lnTo>
                    <a:pt x="149161" y="650653"/>
                  </a:lnTo>
                  <a:cubicBezTo>
                    <a:pt x="149161"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solidFill>
              <a:srgbClr val="39523E"/>
            </a:solidFill>
            <a:ln w="12700"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218" name="手繪多邊形: 圖案 217">
              <a:extLst>
                <a:ext uri="{FF2B5EF4-FFF2-40B4-BE49-F238E27FC236}">
                  <a16:creationId xmlns:a16="http://schemas.microsoft.com/office/drawing/2014/main" id="{B1543230-C6CE-4C8E-822B-A8F60246978B}"/>
                </a:ext>
              </a:extLst>
            </p:cNvPr>
            <p:cNvSpPr/>
            <p:nvPr/>
          </p:nvSpPr>
          <p:spPr>
            <a:xfrm>
              <a:off x="6571870" y="3300911"/>
              <a:ext cx="156557" cy="9751"/>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solidFill>
              <a:srgbClr val="39523E"/>
            </a:solidFill>
            <a:ln w="9525"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219" name="手繪多邊形: 圖案 218">
              <a:extLst>
                <a:ext uri="{FF2B5EF4-FFF2-40B4-BE49-F238E27FC236}">
                  <a16:creationId xmlns:a16="http://schemas.microsoft.com/office/drawing/2014/main" id="{88C1375A-90BD-4696-82DA-E523BAB8B8CC}"/>
                </a:ext>
              </a:extLst>
            </p:cNvPr>
            <p:cNvSpPr/>
            <p:nvPr/>
          </p:nvSpPr>
          <p:spPr>
            <a:xfrm>
              <a:off x="6764532" y="2757865"/>
              <a:ext cx="156557" cy="682586"/>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1" y="16383"/>
                    <a:pt x="149161" y="24860"/>
                  </a:cubicBezTo>
                  <a:lnTo>
                    <a:pt x="149161" y="650653"/>
                  </a:lnTo>
                  <a:cubicBezTo>
                    <a:pt x="149161"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solidFill>
              <a:srgbClr val="39523E"/>
            </a:solidFill>
            <a:ln w="12700"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220" name="手繪多邊形: 圖案 219">
              <a:extLst>
                <a:ext uri="{FF2B5EF4-FFF2-40B4-BE49-F238E27FC236}">
                  <a16:creationId xmlns:a16="http://schemas.microsoft.com/office/drawing/2014/main" id="{972AA8DD-611D-453B-BB33-E034D8B7BC09}"/>
                </a:ext>
              </a:extLst>
            </p:cNvPr>
            <p:cNvSpPr/>
            <p:nvPr/>
          </p:nvSpPr>
          <p:spPr>
            <a:xfrm>
              <a:off x="6764532" y="3300911"/>
              <a:ext cx="156557" cy="9751"/>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rgbClr val="39523E"/>
            </a:solidFill>
            <a:ln w="9525"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grpSp>
          <p:nvGrpSpPr>
            <p:cNvPr id="4" name="群組 3">
              <a:extLst>
                <a:ext uri="{FF2B5EF4-FFF2-40B4-BE49-F238E27FC236}">
                  <a16:creationId xmlns:a16="http://schemas.microsoft.com/office/drawing/2014/main" id="{E9990B7F-1190-4D6C-8ADD-E1AB2A734F61}"/>
                </a:ext>
              </a:extLst>
            </p:cNvPr>
            <p:cNvGrpSpPr/>
            <p:nvPr/>
          </p:nvGrpSpPr>
          <p:grpSpPr>
            <a:xfrm>
              <a:off x="5642123" y="2758647"/>
              <a:ext cx="223580" cy="39490"/>
              <a:chOff x="5642123" y="2758647"/>
              <a:chExt cx="223580" cy="39490"/>
            </a:xfrm>
          </p:grpSpPr>
          <p:sp>
            <p:nvSpPr>
              <p:cNvPr id="221" name="手繪多邊形: 圖案 220">
                <a:extLst>
                  <a:ext uri="{FF2B5EF4-FFF2-40B4-BE49-F238E27FC236}">
                    <a16:creationId xmlns:a16="http://schemas.microsoft.com/office/drawing/2014/main" id="{5C520218-7828-4C0E-99E9-5CED6CE59EC1}"/>
                  </a:ext>
                </a:extLst>
              </p:cNvPr>
              <p:cNvSpPr/>
              <p:nvPr/>
            </p:nvSpPr>
            <p:spPr>
              <a:xfrm>
                <a:off x="5758168" y="2759132"/>
                <a:ext cx="48924" cy="39005"/>
              </a:xfrm>
              <a:custGeom>
                <a:avLst/>
                <a:gdLst>
                  <a:gd name="connsiteX0" fmla="*/ 39148 w 47625"/>
                  <a:gd name="connsiteY0" fmla="*/ 0 h 38100"/>
                  <a:gd name="connsiteX1" fmla="*/ 11049 w 47625"/>
                  <a:gd name="connsiteY1" fmla="*/ 0 h 38100"/>
                  <a:gd name="connsiteX2" fmla="*/ 2857 w 47625"/>
                  <a:gd name="connsiteY2" fmla="*/ 2286 h 38100"/>
                  <a:gd name="connsiteX3" fmla="*/ 0 w 47625"/>
                  <a:gd name="connsiteY3" fmla="*/ 8477 h 38100"/>
                  <a:gd name="connsiteX4" fmla="*/ 0 w 47625"/>
                  <a:gd name="connsiteY4" fmla="*/ 38671 h 38100"/>
                  <a:gd name="connsiteX5" fmla="*/ 14668 w 47625"/>
                  <a:gd name="connsiteY5" fmla="*/ 38671 h 38100"/>
                  <a:gd name="connsiteX6" fmla="*/ 14668 w 47625"/>
                  <a:gd name="connsiteY6" fmla="*/ 28384 h 38100"/>
                  <a:gd name="connsiteX7" fmla="*/ 35338 w 47625"/>
                  <a:gd name="connsiteY7" fmla="*/ 28384 h 38100"/>
                  <a:gd name="connsiteX8" fmla="*/ 35338 w 47625"/>
                  <a:gd name="connsiteY8" fmla="*/ 38671 h 38100"/>
                  <a:gd name="connsiteX9" fmla="*/ 50102 w 47625"/>
                  <a:gd name="connsiteY9" fmla="*/ 38671 h 38100"/>
                  <a:gd name="connsiteX10" fmla="*/ 50102 w 47625"/>
                  <a:gd name="connsiteY10" fmla="*/ 8382 h 38100"/>
                  <a:gd name="connsiteX11" fmla="*/ 47244 w 47625"/>
                  <a:gd name="connsiteY11" fmla="*/ 2191 h 38100"/>
                  <a:gd name="connsiteX12" fmla="*/ 39148 w 47625"/>
                  <a:gd name="connsiteY12" fmla="*/ 0 h 38100"/>
                  <a:gd name="connsiteX13" fmla="*/ 39148 w 47625"/>
                  <a:gd name="connsiteY13" fmla="*/ 0 h 38100"/>
                  <a:gd name="connsiteX14" fmla="*/ 14764 w 47625"/>
                  <a:gd name="connsiteY14" fmla="*/ 21241 h 38100"/>
                  <a:gd name="connsiteX15" fmla="*/ 14764 w 47625"/>
                  <a:gd name="connsiteY15" fmla="*/ 10096 h 38100"/>
                  <a:gd name="connsiteX16" fmla="*/ 35433 w 47625"/>
                  <a:gd name="connsiteY16" fmla="*/ 10096 h 38100"/>
                  <a:gd name="connsiteX17" fmla="*/ 35433 w 47625"/>
                  <a:gd name="connsiteY17" fmla="*/ 21241 h 38100"/>
                  <a:gd name="connsiteX18" fmla="*/ 14764 w 47625"/>
                  <a:gd name="connsiteY18" fmla="*/ 21241 h 38100"/>
                  <a:gd name="connsiteX19" fmla="*/ 14764 w 47625"/>
                  <a:gd name="connsiteY19" fmla="*/ 2124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625" h="38100">
                    <a:moveTo>
                      <a:pt x="39148" y="0"/>
                    </a:moveTo>
                    <a:lnTo>
                      <a:pt x="11049" y="0"/>
                    </a:lnTo>
                    <a:cubicBezTo>
                      <a:pt x="7525" y="0"/>
                      <a:pt x="4858" y="762"/>
                      <a:pt x="2857" y="2286"/>
                    </a:cubicBezTo>
                    <a:cubicBezTo>
                      <a:pt x="953" y="3810"/>
                      <a:pt x="0" y="5905"/>
                      <a:pt x="0" y="8477"/>
                    </a:cubicBezTo>
                    <a:lnTo>
                      <a:pt x="0" y="38671"/>
                    </a:lnTo>
                    <a:lnTo>
                      <a:pt x="14668" y="38671"/>
                    </a:lnTo>
                    <a:lnTo>
                      <a:pt x="14668" y="28384"/>
                    </a:lnTo>
                    <a:lnTo>
                      <a:pt x="35338" y="28384"/>
                    </a:lnTo>
                    <a:lnTo>
                      <a:pt x="35338" y="38671"/>
                    </a:lnTo>
                    <a:lnTo>
                      <a:pt x="50102" y="38671"/>
                    </a:lnTo>
                    <a:lnTo>
                      <a:pt x="50102" y="8382"/>
                    </a:lnTo>
                    <a:cubicBezTo>
                      <a:pt x="50102" y="5810"/>
                      <a:pt x="49149" y="3715"/>
                      <a:pt x="47244" y="2191"/>
                    </a:cubicBezTo>
                    <a:cubicBezTo>
                      <a:pt x="45339" y="762"/>
                      <a:pt x="42672" y="0"/>
                      <a:pt x="39148" y="0"/>
                    </a:cubicBezTo>
                    <a:lnTo>
                      <a:pt x="39148" y="0"/>
                    </a:lnTo>
                    <a:close/>
                    <a:moveTo>
                      <a:pt x="14764" y="21241"/>
                    </a:moveTo>
                    <a:lnTo>
                      <a:pt x="14764" y="10096"/>
                    </a:lnTo>
                    <a:lnTo>
                      <a:pt x="35433" y="10096"/>
                    </a:lnTo>
                    <a:lnTo>
                      <a:pt x="35433" y="21241"/>
                    </a:lnTo>
                    <a:lnTo>
                      <a:pt x="14764" y="21241"/>
                    </a:lnTo>
                    <a:lnTo>
                      <a:pt x="14764" y="21241"/>
                    </a:lnTo>
                    <a:close/>
                  </a:path>
                </a:pathLst>
              </a:custGeom>
              <a:solidFill>
                <a:schemeClr val="bg1"/>
              </a:solidFill>
              <a:ln w="19050" cap="flat">
                <a:no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222" name="手繪多邊形: 圖案 221">
                <a:extLst>
                  <a:ext uri="{FF2B5EF4-FFF2-40B4-BE49-F238E27FC236}">
                    <a16:creationId xmlns:a16="http://schemas.microsoft.com/office/drawing/2014/main" id="{DE5B891B-34B5-40B2-9B2C-60E74D96CDFD}"/>
                  </a:ext>
                </a:extLst>
              </p:cNvPr>
              <p:cNvSpPr/>
              <p:nvPr/>
            </p:nvSpPr>
            <p:spPr>
              <a:xfrm>
                <a:off x="5816779" y="2759132"/>
                <a:ext cx="48924" cy="39005"/>
              </a:xfrm>
              <a:custGeom>
                <a:avLst/>
                <a:gdLst>
                  <a:gd name="connsiteX0" fmla="*/ 39148 w 47625"/>
                  <a:gd name="connsiteY0" fmla="*/ 0 h 38100"/>
                  <a:gd name="connsiteX1" fmla="*/ 38576 w 47625"/>
                  <a:gd name="connsiteY1" fmla="*/ 0 h 38100"/>
                  <a:gd name="connsiteX2" fmla="*/ 38195 w 47625"/>
                  <a:gd name="connsiteY2" fmla="*/ 0 h 38100"/>
                  <a:gd name="connsiteX3" fmla="*/ 11906 w 47625"/>
                  <a:gd name="connsiteY3" fmla="*/ 0 h 38100"/>
                  <a:gd name="connsiteX4" fmla="*/ 11049 w 47625"/>
                  <a:gd name="connsiteY4" fmla="*/ 0 h 38100"/>
                  <a:gd name="connsiteX5" fmla="*/ 2953 w 47625"/>
                  <a:gd name="connsiteY5" fmla="*/ 2286 h 38100"/>
                  <a:gd name="connsiteX6" fmla="*/ 0 w 47625"/>
                  <a:gd name="connsiteY6" fmla="*/ 8287 h 38100"/>
                  <a:gd name="connsiteX7" fmla="*/ 0 w 47625"/>
                  <a:gd name="connsiteY7" fmla="*/ 8382 h 38100"/>
                  <a:gd name="connsiteX8" fmla="*/ 0 w 47625"/>
                  <a:gd name="connsiteY8" fmla="*/ 8382 h 38100"/>
                  <a:gd name="connsiteX9" fmla="*/ 0 w 47625"/>
                  <a:gd name="connsiteY9" fmla="*/ 8382 h 38100"/>
                  <a:gd name="connsiteX10" fmla="*/ 0 w 47625"/>
                  <a:gd name="connsiteY10" fmla="*/ 38576 h 38100"/>
                  <a:gd name="connsiteX11" fmla="*/ 14764 w 47625"/>
                  <a:gd name="connsiteY11" fmla="*/ 38576 h 38100"/>
                  <a:gd name="connsiteX12" fmla="*/ 14764 w 47625"/>
                  <a:gd name="connsiteY12" fmla="*/ 28480 h 38100"/>
                  <a:gd name="connsiteX13" fmla="*/ 38576 w 47625"/>
                  <a:gd name="connsiteY13" fmla="*/ 28480 h 38100"/>
                  <a:gd name="connsiteX14" fmla="*/ 48292 w 47625"/>
                  <a:gd name="connsiteY14" fmla="*/ 20669 h 38100"/>
                  <a:gd name="connsiteX15" fmla="*/ 48292 w 47625"/>
                  <a:gd name="connsiteY15" fmla="*/ 8287 h 38100"/>
                  <a:gd name="connsiteX16" fmla="*/ 45910 w 47625"/>
                  <a:gd name="connsiteY16" fmla="*/ 1905 h 38100"/>
                  <a:gd name="connsiteX17" fmla="*/ 39148 w 47625"/>
                  <a:gd name="connsiteY17" fmla="*/ 0 h 38100"/>
                  <a:gd name="connsiteX18" fmla="*/ 39148 w 47625"/>
                  <a:gd name="connsiteY18" fmla="*/ 0 h 38100"/>
                  <a:gd name="connsiteX19" fmla="*/ 39148 w 47625"/>
                  <a:gd name="connsiteY19" fmla="*/ 0 h 38100"/>
                  <a:gd name="connsiteX20" fmla="*/ 14573 w 47625"/>
                  <a:gd name="connsiteY20" fmla="*/ 20098 h 38100"/>
                  <a:gd name="connsiteX21" fmla="*/ 14573 w 47625"/>
                  <a:gd name="connsiteY21" fmla="*/ 10096 h 38100"/>
                  <a:gd name="connsiteX22" fmla="*/ 33338 w 47625"/>
                  <a:gd name="connsiteY22" fmla="*/ 10096 h 38100"/>
                  <a:gd name="connsiteX23" fmla="*/ 33338 w 47625"/>
                  <a:gd name="connsiteY23" fmla="*/ 20098 h 38100"/>
                  <a:gd name="connsiteX24" fmla="*/ 14573 w 47625"/>
                  <a:gd name="connsiteY24" fmla="*/ 20098 h 38100"/>
                  <a:gd name="connsiteX25" fmla="*/ 14573 w 47625"/>
                  <a:gd name="connsiteY25" fmla="*/ 2009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625" h="38100">
                    <a:moveTo>
                      <a:pt x="39148" y="0"/>
                    </a:moveTo>
                    <a:lnTo>
                      <a:pt x="38576" y="0"/>
                    </a:lnTo>
                    <a:cubicBezTo>
                      <a:pt x="38481" y="0"/>
                      <a:pt x="38291" y="0"/>
                      <a:pt x="38195" y="0"/>
                    </a:cubicBezTo>
                    <a:lnTo>
                      <a:pt x="11906" y="0"/>
                    </a:lnTo>
                    <a:lnTo>
                      <a:pt x="11049" y="0"/>
                    </a:lnTo>
                    <a:cubicBezTo>
                      <a:pt x="7525" y="0"/>
                      <a:pt x="4763" y="762"/>
                      <a:pt x="2953" y="2286"/>
                    </a:cubicBezTo>
                    <a:cubicBezTo>
                      <a:pt x="1048" y="3810"/>
                      <a:pt x="95" y="5810"/>
                      <a:pt x="0" y="8287"/>
                    </a:cubicBezTo>
                    <a:lnTo>
                      <a:pt x="0" y="8382"/>
                    </a:lnTo>
                    <a:lnTo>
                      <a:pt x="0" y="8382"/>
                    </a:lnTo>
                    <a:lnTo>
                      <a:pt x="0" y="8382"/>
                    </a:lnTo>
                    <a:lnTo>
                      <a:pt x="0" y="38576"/>
                    </a:lnTo>
                    <a:lnTo>
                      <a:pt x="14764" y="38576"/>
                    </a:lnTo>
                    <a:lnTo>
                      <a:pt x="14764" y="28480"/>
                    </a:lnTo>
                    <a:lnTo>
                      <a:pt x="38576" y="28480"/>
                    </a:lnTo>
                    <a:cubicBezTo>
                      <a:pt x="45053" y="28480"/>
                      <a:pt x="48292" y="25908"/>
                      <a:pt x="48292" y="20669"/>
                    </a:cubicBezTo>
                    <a:lnTo>
                      <a:pt x="48292" y="8287"/>
                    </a:lnTo>
                    <a:cubicBezTo>
                      <a:pt x="48292" y="5239"/>
                      <a:pt x="47530" y="3143"/>
                      <a:pt x="45910" y="1905"/>
                    </a:cubicBezTo>
                    <a:cubicBezTo>
                      <a:pt x="44387" y="762"/>
                      <a:pt x="42196" y="95"/>
                      <a:pt x="39148" y="0"/>
                    </a:cubicBezTo>
                    <a:lnTo>
                      <a:pt x="39148" y="0"/>
                    </a:lnTo>
                    <a:lnTo>
                      <a:pt x="39148" y="0"/>
                    </a:lnTo>
                    <a:close/>
                    <a:moveTo>
                      <a:pt x="14573" y="20098"/>
                    </a:moveTo>
                    <a:lnTo>
                      <a:pt x="14573" y="10096"/>
                    </a:lnTo>
                    <a:lnTo>
                      <a:pt x="33338" y="10096"/>
                    </a:lnTo>
                    <a:lnTo>
                      <a:pt x="33338" y="20098"/>
                    </a:lnTo>
                    <a:lnTo>
                      <a:pt x="14573" y="20098"/>
                    </a:lnTo>
                    <a:lnTo>
                      <a:pt x="14573" y="20098"/>
                    </a:lnTo>
                    <a:close/>
                  </a:path>
                </a:pathLst>
              </a:custGeom>
              <a:solidFill>
                <a:schemeClr val="bg1"/>
              </a:solidFill>
              <a:ln w="19050" cap="flat">
                <a:no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223" name="手繪多邊形: 圖案 222">
                <a:extLst>
                  <a:ext uri="{FF2B5EF4-FFF2-40B4-BE49-F238E27FC236}">
                    <a16:creationId xmlns:a16="http://schemas.microsoft.com/office/drawing/2014/main" id="{8406C0CC-047B-4337-BBBC-1C724B58A921}"/>
                  </a:ext>
                </a:extLst>
              </p:cNvPr>
              <p:cNvSpPr/>
              <p:nvPr/>
            </p:nvSpPr>
            <p:spPr>
              <a:xfrm>
                <a:off x="5699461" y="2759132"/>
                <a:ext cx="48924" cy="39005"/>
              </a:xfrm>
              <a:custGeom>
                <a:avLst/>
                <a:gdLst>
                  <a:gd name="connsiteX0" fmla="*/ 50482 w 47625"/>
                  <a:gd name="connsiteY0" fmla="*/ 0 h 38100"/>
                  <a:gd name="connsiteX1" fmla="*/ 38576 w 47625"/>
                  <a:gd name="connsiteY1" fmla="*/ 0 h 38100"/>
                  <a:gd name="connsiteX2" fmla="*/ 36385 w 47625"/>
                  <a:gd name="connsiteY2" fmla="*/ 0 h 38100"/>
                  <a:gd name="connsiteX3" fmla="*/ 36385 w 47625"/>
                  <a:gd name="connsiteY3" fmla="*/ 22479 h 38100"/>
                  <a:gd name="connsiteX4" fmla="*/ 35909 w 47625"/>
                  <a:gd name="connsiteY4" fmla="*/ 22860 h 38100"/>
                  <a:gd name="connsiteX5" fmla="*/ 35623 w 47625"/>
                  <a:gd name="connsiteY5" fmla="*/ 22860 h 38100"/>
                  <a:gd name="connsiteX6" fmla="*/ 35147 w 47625"/>
                  <a:gd name="connsiteY6" fmla="*/ 22574 h 38100"/>
                  <a:gd name="connsiteX7" fmla="*/ 20002 w 47625"/>
                  <a:gd name="connsiteY7" fmla="*/ 1429 h 38100"/>
                  <a:gd name="connsiteX8" fmla="*/ 20002 w 47625"/>
                  <a:gd name="connsiteY8" fmla="*/ 1429 h 38100"/>
                  <a:gd name="connsiteX9" fmla="*/ 20002 w 47625"/>
                  <a:gd name="connsiteY9" fmla="*/ 1429 h 38100"/>
                  <a:gd name="connsiteX10" fmla="*/ 19812 w 47625"/>
                  <a:gd name="connsiteY10" fmla="*/ 1333 h 38100"/>
                  <a:gd name="connsiteX11" fmla="*/ 19812 w 47625"/>
                  <a:gd name="connsiteY11" fmla="*/ 1238 h 38100"/>
                  <a:gd name="connsiteX12" fmla="*/ 16573 w 47625"/>
                  <a:gd name="connsiteY12" fmla="*/ 190 h 38100"/>
                  <a:gd name="connsiteX13" fmla="*/ 4667 w 47625"/>
                  <a:gd name="connsiteY13" fmla="*/ 190 h 38100"/>
                  <a:gd name="connsiteX14" fmla="*/ 1238 w 47625"/>
                  <a:gd name="connsiteY14" fmla="*/ 1429 h 38100"/>
                  <a:gd name="connsiteX15" fmla="*/ 0 w 47625"/>
                  <a:gd name="connsiteY15" fmla="*/ 4858 h 38100"/>
                  <a:gd name="connsiteX16" fmla="*/ 0 w 47625"/>
                  <a:gd name="connsiteY16" fmla="*/ 4858 h 38100"/>
                  <a:gd name="connsiteX17" fmla="*/ 0 w 47625"/>
                  <a:gd name="connsiteY17" fmla="*/ 38862 h 38100"/>
                  <a:gd name="connsiteX18" fmla="*/ 13906 w 47625"/>
                  <a:gd name="connsiteY18" fmla="*/ 38862 h 38100"/>
                  <a:gd name="connsiteX19" fmla="*/ 13811 w 47625"/>
                  <a:gd name="connsiteY19" fmla="*/ 15621 h 38100"/>
                  <a:gd name="connsiteX20" fmla="*/ 14954 w 47625"/>
                  <a:gd name="connsiteY20" fmla="*/ 14859 h 38100"/>
                  <a:gd name="connsiteX21" fmla="*/ 15240 w 47625"/>
                  <a:gd name="connsiteY21" fmla="*/ 14859 h 38100"/>
                  <a:gd name="connsiteX22" fmla="*/ 15811 w 47625"/>
                  <a:gd name="connsiteY22" fmla="*/ 15240 h 38100"/>
                  <a:gd name="connsiteX23" fmla="*/ 36100 w 47625"/>
                  <a:gd name="connsiteY23" fmla="*/ 38862 h 38100"/>
                  <a:gd name="connsiteX24" fmla="*/ 50578 w 47625"/>
                  <a:gd name="connsiteY24" fmla="*/ 38862 h 38100"/>
                  <a:gd name="connsiteX25" fmla="*/ 50578 w 47625"/>
                  <a:gd name="connsiteY25" fmla="*/ 0 h 38100"/>
                  <a:gd name="connsiteX26" fmla="*/ 50482 w 47625"/>
                  <a:gd name="connsiteY2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25" h="38100">
                    <a:moveTo>
                      <a:pt x="50482" y="0"/>
                    </a:moveTo>
                    <a:lnTo>
                      <a:pt x="38576" y="0"/>
                    </a:lnTo>
                    <a:lnTo>
                      <a:pt x="36385" y="0"/>
                    </a:lnTo>
                    <a:lnTo>
                      <a:pt x="36385" y="22479"/>
                    </a:lnTo>
                    <a:cubicBezTo>
                      <a:pt x="36290" y="22669"/>
                      <a:pt x="36195" y="22860"/>
                      <a:pt x="35909" y="22860"/>
                    </a:cubicBezTo>
                    <a:cubicBezTo>
                      <a:pt x="35814" y="22860"/>
                      <a:pt x="35719" y="22860"/>
                      <a:pt x="35623" y="22860"/>
                    </a:cubicBezTo>
                    <a:cubicBezTo>
                      <a:pt x="35623" y="22860"/>
                      <a:pt x="35338" y="22860"/>
                      <a:pt x="35147" y="22574"/>
                    </a:cubicBezTo>
                    <a:cubicBezTo>
                      <a:pt x="32671" y="18764"/>
                      <a:pt x="23050" y="5620"/>
                      <a:pt x="20002" y="1429"/>
                    </a:cubicBezTo>
                    <a:cubicBezTo>
                      <a:pt x="20002" y="1429"/>
                      <a:pt x="20002" y="1429"/>
                      <a:pt x="20002" y="1429"/>
                    </a:cubicBezTo>
                    <a:lnTo>
                      <a:pt x="20002" y="1429"/>
                    </a:lnTo>
                    <a:cubicBezTo>
                      <a:pt x="20002" y="1429"/>
                      <a:pt x="19907" y="1333"/>
                      <a:pt x="19812" y="1333"/>
                    </a:cubicBezTo>
                    <a:cubicBezTo>
                      <a:pt x="19812" y="1238"/>
                      <a:pt x="19812" y="1238"/>
                      <a:pt x="19812" y="1238"/>
                    </a:cubicBezTo>
                    <a:cubicBezTo>
                      <a:pt x="19050" y="571"/>
                      <a:pt x="18002" y="190"/>
                      <a:pt x="16573" y="190"/>
                    </a:cubicBezTo>
                    <a:lnTo>
                      <a:pt x="4667" y="190"/>
                    </a:lnTo>
                    <a:cubicBezTo>
                      <a:pt x="3143" y="190"/>
                      <a:pt x="2000" y="667"/>
                      <a:pt x="1238" y="1429"/>
                    </a:cubicBezTo>
                    <a:cubicBezTo>
                      <a:pt x="476" y="2286"/>
                      <a:pt x="0" y="3429"/>
                      <a:pt x="0" y="4858"/>
                    </a:cubicBezTo>
                    <a:lnTo>
                      <a:pt x="0" y="4858"/>
                    </a:lnTo>
                    <a:lnTo>
                      <a:pt x="0" y="38862"/>
                    </a:lnTo>
                    <a:lnTo>
                      <a:pt x="13906" y="38862"/>
                    </a:lnTo>
                    <a:cubicBezTo>
                      <a:pt x="13906" y="38862"/>
                      <a:pt x="13811" y="20955"/>
                      <a:pt x="13811" y="15621"/>
                    </a:cubicBezTo>
                    <a:cubicBezTo>
                      <a:pt x="13906" y="15335"/>
                      <a:pt x="14097" y="14859"/>
                      <a:pt x="14954" y="14859"/>
                    </a:cubicBezTo>
                    <a:cubicBezTo>
                      <a:pt x="15049" y="14859"/>
                      <a:pt x="15145" y="14859"/>
                      <a:pt x="15240" y="14859"/>
                    </a:cubicBezTo>
                    <a:cubicBezTo>
                      <a:pt x="15240" y="14859"/>
                      <a:pt x="15621" y="14859"/>
                      <a:pt x="15811" y="15240"/>
                    </a:cubicBezTo>
                    <a:cubicBezTo>
                      <a:pt x="18478" y="19526"/>
                      <a:pt x="36100" y="38862"/>
                      <a:pt x="36100" y="38862"/>
                    </a:cubicBezTo>
                    <a:lnTo>
                      <a:pt x="50578" y="38862"/>
                    </a:lnTo>
                    <a:lnTo>
                      <a:pt x="50578" y="0"/>
                    </a:lnTo>
                    <a:lnTo>
                      <a:pt x="50482" y="0"/>
                    </a:lnTo>
                    <a:close/>
                  </a:path>
                </a:pathLst>
              </a:custGeom>
              <a:solidFill>
                <a:schemeClr val="bg1"/>
              </a:solidFill>
              <a:ln w="19050" cap="flat">
                <a:no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224" name="手繪多邊形: 圖案 223">
                <a:extLst>
                  <a:ext uri="{FF2B5EF4-FFF2-40B4-BE49-F238E27FC236}">
                    <a16:creationId xmlns:a16="http://schemas.microsoft.com/office/drawing/2014/main" id="{02A95AA9-80A6-4724-996C-60FFBD65442A}"/>
                  </a:ext>
                </a:extLst>
              </p:cNvPr>
              <p:cNvSpPr/>
              <p:nvPr/>
            </p:nvSpPr>
            <p:spPr>
              <a:xfrm>
                <a:off x="5642123" y="2758647"/>
                <a:ext cx="48924" cy="39005"/>
              </a:xfrm>
              <a:custGeom>
                <a:avLst/>
                <a:gdLst>
                  <a:gd name="connsiteX0" fmla="*/ 38767 w 47625"/>
                  <a:gd name="connsiteY0" fmla="*/ 0 h 38100"/>
                  <a:gd name="connsiteX1" fmla="*/ 37529 w 47625"/>
                  <a:gd name="connsiteY1" fmla="*/ 0 h 38100"/>
                  <a:gd name="connsiteX2" fmla="*/ 37433 w 47625"/>
                  <a:gd name="connsiteY2" fmla="*/ 0 h 38100"/>
                  <a:gd name="connsiteX3" fmla="*/ 12668 w 47625"/>
                  <a:gd name="connsiteY3" fmla="*/ 0 h 38100"/>
                  <a:gd name="connsiteX4" fmla="*/ 0 w 47625"/>
                  <a:gd name="connsiteY4" fmla="*/ 10192 h 38100"/>
                  <a:gd name="connsiteX5" fmla="*/ 0 w 47625"/>
                  <a:gd name="connsiteY5" fmla="*/ 29051 h 38100"/>
                  <a:gd name="connsiteX6" fmla="*/ 12668 w 47625"/>
                  <a:gd name="connsiteY6" fmla="*/ 39243 h 38100"/>
                  <a:gd name="connsiteX7" fmla="*/ 37433 w 47625"/>
                  <a:gd name="connsiteY7" fmla="*/ 39243 h 38100"/>
                  <a:gd name="connsiteX8" fmla="*/ 41053 w 47625"/>
                  <a:gd name="connsiteY8" fmla="*/ 38957 h 38100"/>
                  <a:gd name="connsiteX9" fmla="*/ 31528 w 47625"/>
                  <a:gd name="connsiteY9" fmla="*/ 30194 h 38100"/>
                  <a:gd name="connsiteX10" fmla="*/ 30861 w 47625"/>
                  <a:gd name="connsiteY10" fmla="*/ 29718 h 38100"/>
                  <a:gd name="connsiteX11" fmla="*/ 15431 w 47625"/>
                  <a:gd name="connsiteY11" fmla="*/ 29718 h 38100"/>
                  <a:gd name="connsiteX12" fmla="*/ 15431 w 47625"/>
                  <a:gd name="connsiteY12" fmla="*/ 9334 h 38100"/>
                  <a:gd name="connsiteX13" fmla="*/ 36005 w 47625"/>
                  <a:gd name="connsiteY13" fmla="*/ 9334 h 38100"/>
                  <a:gd name="connsiteX14" fmla="*/ 36005 w 47625"/>
                  <a:gd name="connsiteY14" fmla="*/ 26575 h 38100"/>
                  <a:gd name="connsiteX15" fmla="*/ 49340 w 47625"/>
                  <a:gd name="connsiteY15" fmla="*/ 33338 h 38100"/>
                  <a:gd name="connsiteX16" fmla="*/ 50102 w 47625"/>
                  <a:gd name="connsiteY16" fmla="*/ 29051 h 38100"/>
                  <a:gd name="connsiteX17" fmla="*/ 50102 w 47625"/>
                  <a:gd name="connsiteY17" fmla="*/ 10192 h 38100"/>
                  <a:gd name="connsiteX18" fmla="*/ 38767 w 47625"/>
                  <a:gd name="connsiteY18" fmla="*/ 0 h 38100"/>
                  <a:gd name="connsiteX19" fmla="*/ 38767 w 47625"/>
                  <a:gd name="connsiteY19" fmla="*/ 0 h 38100"/>
                  <a:gd name="connsiteX20" fmla="*/ 38767 w 47625"/>
                  <a:gd name="connsiteY20"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625" h="38100">
                    <a:moveTo>
                      <a:pt x="38767" y="0"/>
                    </a:moveTo>
                    <a:lnTo>
                      <a:pt x="37529" y="0"/>
                    </a:lnTo>
                    <a:cubicBezTo>
                      <a:pt x="37529" y="0"/>
                      <a:pt x="37433" y="0"/>
                      <a:pt x="37433" y="0"/>
                    </a:cubicBezTo>
                    <a:lnTo>
                      <a:pt x="12668" y="0"/>
                    </a:lnTo>
                    <a:cubicBezTo>
                      <a:pt x="4191" y="0"/>
                      <a:pt x="0" y="3429"/>
                      <a:pt x="0" y="10192"/>
                    </a:cubicBezTo>
                    <a:lnTo>
                      <a:pt x="0" y="29051"/>
                    </a:lnTo>
                    <a:cubicBezTo>
                      <a:pt x="0" y="35814"/>
                      <a:pt x="4286" y="39243"/>
                      <a:pt x="12668" y="39243"/>
                    </a:cubicBezTo>
                    <a:lnTo>
                      <a:pt x="37433" y="39243"/>
                    </a:lnTo>
                    <a:cubicBezTo>
                      <a:pt x="38767" y="39243"/>
                      <a:pt x="40005" y="39148"/>
                      <a:pt x="41053" y="38957"/>
                    </a:cubicBezTo>
                    <a:cubicBezTo>
                      <a:pt x="38957" y="36004"/>
                      <a:pt x="35147" y="32766"/>
                      <a:pt x="31528" y="30194"/>
                    </a:cubicBezTo>
                    <a:cubicBezTo>
                      <a:pt x="31337" y="30099"/>
                      <a:pt x="31052" y="29908"/>
                      <a:pt x="30861" y="29718"/>
                    </a:cubicBezTo>
                    <a:lnTo>
                      <a:pt x="15431" y="29718"/>
                    </a:lnTo>
                    <a:lnTo>
                      <a:pt x="15431" y="9334"/>
                    </a:lnTo>
                    <a:lnTo>
                      <a:pt x="36005" y="9334"/>
                    </a:lnTo>
                    <a:lnTo>
                      <a:pt x="36005" y="26575"/>
                    </a:lnTo>
                    <a:cubicBezTo>
                      <a:pt x="42196" y="28480"/>
                      <a:pt x="46387" y="30956"/>
                      <a:pt x="49340" y="33338"/>
                    </a:cubicBezTo>
                    <a:cubicBezTo>
                      <a:pt x="49816" y="32099"/>
                      <a:pt x="50102" y="30671"/>
                      <a:pt x="50102" y="29051"/>
                    </a:cubicBezTo>
                    <a:lnTo>
                      <a:pt x="50102" y="10192"/>
                    </a:lnTo>
                    <a:cubicBezTo>
                      <a:pt x="50102" y="3810"/>
                      <a:pt x="46292" y="381"/>
                      <a:pt x="38767" y="0"/>
                    </a:cubicBezTo>
                    <a:lnTo>
                      <a:pt x="38767" y="0"/>
                    </a:lnTo>
                    <a:lnTo>
                      <a:pt x="38767" y="0"/>
                    </a:lnTo>
                    <a:close/>
                  </a:path>
                </a:pathLst>
              </a:custGeom>
              <a:solidFill>
                <a:schemeClr val="bg1"/>
              </a:solidFill>
              <a:ln w="19050" cap="flat">
                <a:no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225" name="手繪多邊形: 圖案 224">
                <a:extLst>
                  <a:ext uri="{FF2B5EF4-FFF2-40B4-BE49-F238E27FC236}">
                    <a16:creationId xmlns:a16="http://schemas.microsoft.com/office/drawing/2014/main" id="{6BBA6973-916D-41C1-85E9-7385D2A15E42}"/>
                  </a:ext>
                </a:extLst>
              </p:cNvPr>
              <p:cNvSpPr/>
              <p:nvPr/>
            </p:nvSpPr>
            <p:spPr>
              <a:xfrm>
                <a:off x="5669617" y="2784681"/>
                <a:ext cx="19569" cy="9751"/>
              </a:xfrm>
              <a:custGeom>
                <a:avLst/>
                <a:gdLst>
                  <a:gd name="connsiteX0" fmla="*/ 0 w 19050"/>
                  <a:gd name="connsiteY0" fmla="*/ 0 h 9525"/>
                  <a:gd name="connsiteX1" fmla="*/ 15812 w 19050"/>
                  <a:gd name="connsiteY1" fmla="*/ 14097 h 9525"/>
                  <a:gd name="connsiteX2" fmla="*/ 26289 w 19050"/>
                  <a:gd name="connsiteY2" fmla="*/ 14097 h 9525"/>
                  <a:gd name="connsiteX3" fmla="*/ 0 w 19050"/>
                  <a:gd name="connsiteY3" fmla="*/ 0 h 9525"/>
                  <a:gd name="connsiteX4" fmla="*/ 0 w 19050"/>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9525">
                    <a:moveTo>
                      <a:pt x="0" y="0"/>
                    </a:moveTo>
                    <a:cubicBezTo>
                      <a:pt x="4667" y="2953"/>
                      <a:pt x="13049" y="8763"/>
                      <a:pt x="15812" y="14097"/>
                    </a:cubicBezTo>
                    <a:lnTo>
                      <a:pt x="26289" y="14097"/>
                    </a:lnTo>
                    <a:cubicBezTo>
                      <a:pt x="24575" y="10858"/>
                      <a:pt x="18479" y="3143"/>
                      <a:pt x="0" y="0"/>
                    </a:cubicBezTo>
                    <a:lnTo>
                      <a:pt x="0" y="0"/>
                    </a:lnTo>
                    <a:close/>
                  </a:path>
                </a:pathLst>
              </a:custGeom>
              <a:solidFill>
                <a:schemeClr val="bg1"/>
              </a:solidFill>
              <a:ln w="19050" cap="flat">
                <a:no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grpSp>
        <p:sp>
          <p:nvSpPr>
            <p:cNvPr id="226" name="手繪多邊形: 圖案 225">
              <a:extLst>
                <a:ext uri="{FF2B5EF4-FFF2-40B4-BE49-F238E27FC236}">
                  <a16:creationId xmlns:a16="http://schemas.microsoft.com/office/drawing/2014/main" id="{E277E9E8-685D-4518-B89D-1AAA787A3332}"/>
                </a:ext>
              </a:extLst>
            </p:cNvPr>
            <p:cNvSpPr/>
            <p:nvPr/>
          </p:nvSpPr>
          <p:spPr>
            <a:xfrm>
              <a:off x="5688305" y="3664439"/>
              <a:ext cx="117418" cy="39005"/>
            </a:xfrm>
            <a:custGeom>
              <a:avLst/>
              <a:gdLst>
                <a:gd name="connsiteX0" fmla="*/ 103537 w 114300"/>
                <a:gd name="connsiteY0" fmla="*/ 9525 h 38100"/>
                <a:gd name="connsiteX1" fmla="*/ 111538 w 114300"/>
                <a:gd name="connsiteY1" fmla="*/ 17526 h 38100"/>
                <a:gd name="connsiteX2" fmla="*/ 111538 w 114300"/>
                <a:gd name="connsiteY2" fmla="*/ 23241 h 38100"/>
                <a:gd name="connsiteX3" fmla="*/ 103537 w 114300"/>
                <a:gd name="connsiteY3" fmla="*/ 31242 h 38100"/>
                <a:gd name="connsiteX4" fmla="*/ 17526 w 114300"/>
                <a:gd name="connsiteY4" fmla="*/ 31242 h 38100"/>
                <a:gd name="connsiteX5" fmla="*/ 9525 w 114300"/>
                <a:gd name="connsiteY5" fmla="*/ 23241 h 38100"/>
                <a:gd name="connsiteX6" fmla="*/ 9525 w 114300"/>
                <a:gd name="connsiteY6" fmla="*/ 17526 h 38100"/>
                <a:gd name="connsiteX7" fmla="*/ 17526 w 114300"/>
                <a:gd name="connsiteY7" fmla="*/ 9525 h 38100"/>
                <a:gd name="connsiteX8" fmla="*/ 103537 w 114300"/>
                <a:gd name="connsiteY8" fmla="*/ 9525 h 38100"/>
                <a:gd name="connsiteX9" fmla="*/ 103537 w 114300"/>
                <a:gd name="connsiteY9" fmla="*/ 0 h 38100"/>
                <a:gd name="connsiteX10" fmla="*/ 17526 w 114300"/>
                <a:gd name="connsiteY10" fmla="*/ 0 h 38100"/>
                <a:gd name="connsiteX11" fmla="*/ 0 w 114300"/>
                <a:gd name="connsiteY11" fmla="*/ 17526 h 38100"/>
                <a:gd name="connsiteX12" fmla="*/ 0 w 114300"/>
                <a:gd name="connsiteY12" fmla="*/ 23241 h 38100"/>
                <a:gd name="connsiteX13" fmla="*/ 17526 w 114300"/>
                <a:gd name="connsiteY13" fmla="*/ 40767 h 38100"/>
                <a:gd name="connsiteX14" fmla="*/ 103537 w 114300"/>
                <a:gd name="connsiteY14" fmla="*/ 40767 h 38100"/>
                <a:gd name="connsiteX15" fmla="*/ 121063 w 114300"/>
                <a:gd name="connsiteY15" fmla="*/ 23241 h 38100"/>
                <a:gd name="connsiteX16" fmla="*/ 121063 w 114300"/>
                <a:gd name="connsiteY16" fmla="*/ 17526 h 38100"/>
                <a:gd name="connsiteX17" fmla="*/ 103537 w 114300"/>
                <a:gd name="connsiteY17" fmla="*/ 0 h 38100"/>
                <a:gd name="connsiteX18" fmla="*/ 103537 w 114300"/>
                <a:gd name="connsiteY18"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300" h="38100">
                  <a:moveTo>
                    <a:pt x="103537" y="9525"/>
                  </a:moveTo>
                  <a:cubicBezTo>
                    <a:pt x="107918" y="9525"/>
                    <a:pt x="111538" y="13144"/>
                    <a:pt x="111538" y="17526"/>
                  </a:cubicBezTo>
                  <a:lnTo>
                    <a:pt x="111538" y="23241"/>
                  </a:lnTo>
                  <a:cubicBezTo>
                    <a:pt x="111538" y="27622"/>
                    <a:pt x="107918" y="31242"/>
                    <a:pt x="103537" y="31242"/>
                  </a:cubicBezTo>
                  <a:lnTo>
                    <a:pt x="17526" y="31242"/>
                  </a:lnTo>
                  <a:cubicBezTo>
                    <a:pt x="13145" y="31242"/>
                    <a:pt x="9525" y="27622"/>
                    <a:pt x="9525" y="23241"/>
                  </a:cubicBezTo>
                  <a:lnTo>
                    <a:pt x="9525" y="17526"/>
                  </a:lnTo>
                  <a:cubicBezTo>
                    <a:pt x="9525" y="13144"/>
                    <a:pt x="13145" y="9525"/>
                    <a:pt x="17526" y="9525"/>
                  </a:cubicBezTo>
                  <a:lnTo>
                    <a:pt x="103537" y="9525"/>
                  </a:lnTo>
                  <a:moveTo>
                    <a:pt x="103537" y="0"/>
                  </a:moveTo>
                  <a:lnTo>
                    <a:pt x="17526" y="0"/>
                  </a:lnTo>
                  <a:cubicBezTo>
                    <a:pt x="7810" y="0"/>
                    <a:pt x="0" y="7810"/>
                    <a:pt x="0" y="17526"/>
                  </a:cubicBezTo>
                  <a:lnTo>
                    <a:pt x="0" y="23241"/>
                  </a:lnTo>
                  <a:cubicBezTo>
                    <a:pt x="0" y="32956"/>
                    <a:pt x="7810" y="40767"/>
                    <a:pt x="17526" y="40767"/>
                  </a:cubicBezTo>
                  <a:lnTo>
                    <a:pt x="103537" y="40767"/>
                  </a:lnTo>
                  <a:cubicBezTo>
                    <a:pt x="113252" y="40767"/>
                    <a:pt x="121063" y="32956"/>
                    <a:pt x="121063" y="23241"/>
                  </a:cubicBezTo>
                  <a:lnTo>
                    <a:pt x="121063" y="17526"/>
                  </a:lnTo>
                  <a:cubicBezTo>
                    <a:pt x="121063" y="7810"/>
                    <a:pt x="113157" y="0"/>
                    <a:pt x="103537" y="0"/>
                  </a:cubicBezTo>
                  <a:lnTo>
                    <a:pt x="103537" y="0"/>
                  </a:lnTo>
                  <a:close/>
                </a:path>
              </a:pathLst>
            </a:custGeom>
            <a:solidFill>
              <a:srgbClr val="39523E"/>
            </a:solidFill>
            <a:ln w="3175"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227" name="手繪多邊形: 圖案 226">
              <a:extLst>
                <a:ext uri="{FF2B5EF4-FFF2-40B4-BE49-F238E27FC236}">
                  <a16:creationId xmlns:a16="http://schemas.microsoft.com/office/drawing/2014/main" id="{6B5FAC5E-49F5-4392-AE67-ADF88E4AB0EE}"/>
                </a:ext>
              </a:extLst>
            </p:cNvPr>
            <p:cNvSpPr/>
            <p:nvPr/>
          </p:nvSpPr>
          <p:spPr>
            <a:xfrm>
              <a:off x="5991142" y="3496225"/>
              <a:ext cx="450099" cy="97513"/>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144"/>
                    <a:pt x="428815" y="0"/>
                    <a:pt x="415100" y="0"/>
                  </a:cubicBezTo>
                  <a:lnTo>
                    <a:pt x="415100" y="0"/>
                  </a:lnTo>
                  <a:close/>
                </a:path>
              </a:pathLst>
            </a:custGeom>
            <a:solidFill>
              <a:srgbClr val="39523E"/>
            </a:solidFill>
            <a:ln w="12700"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228" name="手繪多邊形: 圖案 227">
              <a:extLst>
                <a:ext uri="{FF2B5EF4-FFF2-40B4-BE49-F238E27FC236}">
                  <a16:creationId xmlns:a16="http://schemas.microsoft.com/office/drawing/2014/main" id="{9808090C-8568-4F41-B847-AF8E53F2EB2A}"/>
                </a:ext>
              </a:extLst>
            </p:cNvPr>
            <p:cNvSpPr/>
            <p:nvPr/>
          </p:nvSpPr>
          <p:spPr>
            <a:xfrm>
              <a:off x="6344275" y="3496228"/>
              <a:ext cx="9784" cy="97513"/>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39523E"/>
            </a:solidFill>
            <a:ln w="9525"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229" name="手繪多邊形: 圖案 228">
              <a:extLst>
                <a:ext uri="{FF2B5EF4-FFF2-40B4-BE49-F238E27FC236}">
                  <a16:creationId xmlns:a16="http://schemas.microsoft.com/office/drawing/2014/main" id="{F9BB3144-DE10-4BFF-8224-FE45B0ECD13F}"/>
                </a:ext>
              </a:extLst>
            </p:cNvPr>
            <p:cNvSpPr/>
            <p:nvPr/>
          </p:nvSpPr>
          <p:spPr>
            <a:xfrm>
              <a:off x="6475583" y="3496236"/>
              <a:ext cx="450099" cy="97513"/>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144"/>
                    <a:pt x="428816" y="0"/>
                    <a:pt x="415100" y="0"/>
                  </a:cubicBezTo>
                  <a:lnTo>
                    <a:pt x="415100" y="0"/>
                  </a:lnTo>
                  <a:close/>
                </a:path>
              </a:pathLst>
            </a:custGeom>
            <a:solidFill>
              <a:srgbClr val="39523E"/>
            </a:solidFill>
            <a:ln w="12700"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230" name="手繪多邊形: 圖案 229">
              <a:extLst>
                <a:ext uri="{FF2B5EF4-FFF2-40B4-BE49-F238E27FC236}">
                  <a16:creationId xmlns:a16="http://schemas.microsoft.com/office/drawing/2014/main" id="{0652FFFF-E989-4626-B4FB-BAD3C5FA54BD}"/>
                </a:ext>
              </a:extLst>
            </p:cNvPr>
            <p:cNvSpPr/>
            <p:nvPr/>
          </p:nvSpPr>
          <p:spPr>
            <a:xfrm>
              <a:off x="6828717" y="3496241"/>
              <a:ext cx="9784" cy="97513"/>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39523E"/>
            </a:solidFill>
            <a:ln w="9525"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231" name="手繪多邊形: 圖案 230">
              <a:extLst>
                <a:ext uri="{FF2B5EF4-FFF2-40B4-BE49-F238E27FC236}">
                  <a16:creationId xmlns:a16="http://schemas.microsoft.com/office/drawing/2014/main" id="{C2825C8E-A86B-4395-9A00-CE9D8F0E4BE1}"/>
                </a:ext>
              </a:extLst>
            </p:cNvPr>
            <p:cNvSpPr/>
            <p:nvPr/>
          </p:nvSpPr>
          <p:spPr>
            <a:xfrm>
              <a:off x="5991144" y="3631003"/>
              <a:ext cx="450099" cy="97513"/>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049"/>
                    <a:pt x="428815" y="0"/>
                    <a:pt x="415100" y="0"/>
                  </a:cubicBezTo>
                  <a:lnTo>
                    <a:pt x="415100" y="0"/>
                  </a:lnTo>
                  <a:close/>
                </a:path>
              </a:pathLst>
            </a:custGeom>
            <a:solidFill>
              <a:srgbClr val="39523E"/>
            </a:solidFill>
            <a:ln w="12700"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232" name="手繪多邊形: 圖案 231">
              <a:extLst>
                <a:ext uri="{FF2B5EF4-FFF2-40B4-BE49-F238E27FC236}">
                  <a16:creationId xmlns:a16="http://schemas.microsoft.com/office/drawing/2014/main" id="{13DAB0B5-A96F-457E-86C0-3CDA5F996BDC}"/>
                </a:ext>
              </a:extLst>
            </p:cNvPr>
            <p:cNvSpPr/>
            <p:nvPr/>
          </p:nvSpPr>
          <p:spPr>
            <a:xfrm>
              <a:off x="6344268" y="3631003"/>
              <a:ext cx="9784" cy="97513"/>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39523E"/>
            </a:solidFill>
            <a:ln w="9525"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233" name="手繪多邊形: 圖案 232">
              <a:extLst>
                <a:ext uri="{FF2B5EF4-FFF2-40B4-BE49-F238E27FC236}">
                  <a16:creationId xmlns:a16="http://schemas.microsoft.com/office/drawing/2014/main" id="{386EEA61-8643-4BFC-A972-51FB0BB9541F}"/>
                </a:ext>
              </a:extLst>
            </p:cNvPr>
            <p:cNvSpPr/>
            <p:nvPr/>
          </p:nvSpPr>
          <p:spPr>
            <a:xfrm>
              <a:off x="6475580" y="3631003"/>
              <a:ext cx="450099" cy="97513"/>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049"/>
                    <a:pt x="428816" y="0"/>
                    <a:pt x="415100" y="0"/>
                  </a:cubicBezTo>
                  <a:lnTo>
                    <a:pt x="415100" y="0"/>
                  </a:lnTo>
                  <a:close/>
                </a:path>
              </a:pathLst>
            </a:custGeom>
            <a:solidFill>
              <a:srgbClr val="39523E"/>
            </a:solidFill>
            <a:ln w="12700"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234" name="手繪多邊形: 圖案 233">
              <a:extLst>
                <a:ext uri="{FF2B5EF4-FFF2-40B4-BE49-F238E27FC236}">
                  <a16:creationId xmlns:a16="http://schemas.microsoft.com/office/drawing/2014/main" id="{74B07D3C-B906-4D4F-825D-C5718FB6C6B7}"/>
                </a:ext>
              </a:extLst>
            </p:cNvPr>
            <p:cNvSpPr/>
            <p:nvPr/>
          </p:nvSpPr>
          <p:spPr>
            <a:xfrm>
              <a:off x="6828504" y="3631003"/>
              <a:ext cx="9784" cy="97513"/>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39523E"/>
            </a:solidFill>
            <a:ln w="9525"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206" name="矩形 12">
              <a:extLst>
                <a:ext uri="{FF2B5EF4-FFF2-40B4-BE49-F238E27FC236}">
                  <a16:creationId xmlns:a16="http://schemas.microsoft.com/office/drawing/2014/main" id="{AB3F66EA-83D9-436F-982F-332A8416C9BD}"/>
                </a:ext>
              </a:extLst>
            </p:cNvPr>
            <p:cNvSpPr/>
            <p:nvPr/>
          </p:nvSpPr>
          <p:spPr>
            <a:xfrm>
              <a:off x="5625139" y="2526529"/>
              <a:ext cx="1334635" cy="157655"/>
            </a:xfrm>
            <a:custGeom>
              <a:avLst/>
              <a:gdLst>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299103 w 1615155"/>
                <a:gd name="connsiteY0" fmla="*/ 17092 h 273465"/>
                <a:gd name="connsiteX1" fmla="*/ 1615155 w 1615155"/>
                <a:gd name="connsiteY1" fmla="*/ 0 h 273465"/>
                <a:gd name="connsiteX2" fmla="*/ 1615155 w 1615155"/>
                <a:gd name="connsiteY2" fmla="*/ 273465 h 273465"/>
                <a:gd name="connsiteX3" fmla="*/ 0 w 1615155"/>
                <a:gd name="connsiteY3" fmla="*/ 273465 h 273465"/>
                <a:gd name="connsiteX4" fmla="*/ 299103 w 1615155"/>
                <a:gd name="connsiteY4" fmla="*/ 17092 h 273465"/>
                <a:gd name="connsiteX0" fmla="*/ 299103 w 1615155"/>
                <a:gd name="connsiteY0" fmla="*/ 0 h 256373"/>
                <a:gd name="connsiteX1" fmla="*/ 1316052 w 1615155"/>
                <a:gd name="connsiteY1" fmla="*/ 0 h 256373"/>
                <a:gd name="connsiteX2" fmla="*/ 1615155 w 1615155"/>
                <a:gd name="connsiteY2" fmla="*/ 256373 h 256373"/>
                <a:gd name="connsiteX3" fmla="*/ 0 w 1615155"/>
                <a:gd name="connsiteY3" fmla="*/ 256373 h 256373"/>
                <a:gd name="connsiteX4" fmla="*/ 299103 w 1615155"/>
                <a:gd name="connsiteY4" fmla="*/ 0 h 25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155" h="256373">
                  <a:moveTo>
                    <a:pt x="299103" y="0"/>
                  </a:moveTo>
                  <a:lnTo>
                    <a:pt x="1316052" y="0"/>
                  </a:lnTo>
                  <a:lnTo>
                    <a:pt x="1615155" y="256373"/>
                  </a:lnTo>
                  <a:lnTo>
                    <a:pt x="0" y="256373"/>
                  </a:lnTo>
                  <a:lnTo>
                    <a:pt x="299103" y="0"/>
                  </a:ln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bg1"/>
                </a:solidFill>
                <a:latin typeface="Arial" panose="020B0604020202020204" pitchFamily="34" charset="0"/>
                <a:cs typeface="Arial" panose="020B0604020202020204" pitchFamily="34" charset="0"/>
              </a:endParaRPr>
            </a:p>
          </p:txBody>
        </p:sp>
      </p:grpSp>
      <p:sp>
        <p:nvSpPr>
          <p:cNvPr id="282" name="文字方塊 281">
            <a:extLst>
              <a:ext uri="{FF2B5EF4-FFF2-40B4-BE49-F238E27FC236}">
                <a16:creationId xmlns:a16="http://schemas.microsoft.com/office/drawing/2014/main" id="{65E6732B-7214-471B-AB41-8A59B463DF0E}"/>
              </a:ext>
            </a:extLst>
          </p:cNvPr>
          <p:cNvSpPr txBox="1"/>
          <p:nvPr/>
        </p:nvSpPr>
        <p:spPr>
          <a:xfrm>
            <a:off x="4513087" y="3014445"/>
            <a:ext cx="879883" cy="2077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zh-TW" altLang="en-US" sz="900" b="1">
                <a:solidFill>
                  <a:schemeClr val="bg1"/>
                </a:solidFill>
                <a:latin typeface="Arial" panose="020B0604020202020204" pitchFamily="34" charset="0"/>
                <a:ea typeface="新細明體"/>
                <a:cs typeface="Arial" panose="020B0604020202020204" pitchFamily="34" charset="0"/>
              </a:rPr>
              <a:t>Cloud LUN</a:t>
            </a:r>
          </a:p>
        </p:txBody>
      </p:sp>
      <p:grpSp>
        <p:nvGrpSpPr>
          <p:cNvPr id="283" name="群組 282">
            <a:extLst>
              <a:ext uri="{FF2B5EF4-FFF2-40B4-BE49-F238E27FC236}">
                <a16:creationId xmlns:a16="http://schemas.microsoft.com/office/drawing/2014/main" id="{3D87E6A6-7F53-4710-A61B-4A88AAFBC1E6}"/>
              </a:ext>
            </a:extLst>
          </p:cNvPr>
          <p:cNvGrpSpPr/>
          <p:nvPr/>
        </p:nvGrpSpPr>
        <p:grpSpPr>
          <a:xfrm>
            <a:off x="4576606" y="2464201"/>
            <a:ext cx="637446" cy="499602"/>
            <a:chOff x="6612338" y="3841845"/>
            <a:chExt cx="1023583" cy="696036"/>
          </a:xfrm>
        </p:grpSpPr>
        <p:sp>
          <p:nvSpPr>
            <p:cNvPr id="284" name="手繪多邊形: 圖案 283">
              <a:extLst>
                <a:ext uri="{FF2B5EF4-FFF2-40B4-BE49-F238E27FC236}">
                  <a16:creationId xmlns:a16="http://schemas.microsoft.com/office/drawing/2014/main" id="{C78B9EF5-54A3-4985-A9D4-95A2416D6D6C}"/>
                </a:ext>
              </a:extLst>
            </p:cNvPr>
            <p:cNvSpPr/>
            <p:nvPr/>
          </p:nvSpPr>
          <p:spPr>
            <a:xfrm>
              <a:off x="6730153" y="4185314"/>
              <a:ext cx="877057" cy="168376"/>
            </a:xfrm>
            <a:custGeom>
              <a:avLst/>
              <a:gdLst>
                <a:gd name="connsiteX0" fmla="*/ 0 w 877057"/>
                <a:gd name="connsiteY0" fmla="*/ 164925 h 162064"/>
                <a:gd name="connsiteX1" fmla="*/ 47666 w 877057"/>
                <a:gd name="connsiteY1" fmla="*/ 110585 h 162064"/>
                <a:gd name="connsiteX2" fmla="*/ 119165 w 877057"/>
                <a:gd name="connsiteY2" fmla="*/ 32413 h 162064"/>
                <a:gd name="connsiteX3" fmla="*/ 138232 w 877057"/>
                <a:gd name="connsiteY3" fmla="*/ 10487 h 162064"/>
                <a:gd name="connsiteX4" fmla="*/ 162065 w 877057"/>
                <a:gd name="connsiteY4" fmla="*/ 0 h 162064"/>
                <a:gd name="connsiteX5" fmla="*/ 720712 w 877057"/>
                <a:gd name="connsiteY5" fmla="*/ 0 h 162064"/>
                <a:gd name="connsiteX6" fmla="*/ 747405 w 877057"/>
                <a:gd name="connsiteY6" fmla="*/ 10487 h 162064"/>
                <a:gd name="connsiteX7" fmla="*/ 882777 w 877057"/>
                <a:gd name="connsiteY7" fmla="*/ 162065 h 162064"/>
                <a:gd name="connsiteX8" fmla="*/ 882777 w 877057"/>
                <a:gd name="connsiteY8" fmla="*/ 164925 h 162064"/>
                <a:gd name="connsiteX9" fmla="*/ 0 w 877057"/>
                <a:gd name="connsiteY9" fmla="*/ 164925 h 1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57" h="162064">
                  <a:moveTo>
                    <a:pt x="0" y="164925"/>
                  </a:moveTo>
                  <a:cubicBezTo>
                    <a:pt x="16206" y="145858"/>
                    <a:pt x="32413" y="128699"/>
                    <a:pt x="47666" y="110585"/>
                  </a:cubicBezTo>
                  <a:cubicBezTo>
                    <a:pt x="71499" y="83892"/>
                    <a:pt x="95332" y="58153"/>
                    <a:pt x="119165" y="32413"/>
                  </a:cubicBezTo>
                  <a:cubicBezTo>
                    <a:pt x="125839" y="25740"/>
                    <a:pt x="132512" y="18113"/>
                    <a:pt x="138232" y="10487"/>
                  </a:cubicBezTo>
                  <a:cubicBezTo>
                    <a:pt x="143952" y="2860"/>
                    <a:pt x="151578" y="0"/>
                    <a:pt x="162065" y="0"/>
                  </a:cubicBezTo>
                  <a:cubicBezTo>
                    <a:pt x="347963" y="0"/>
                    <a:pt x="534814" y="0"/>
                    <a:pt x="720712" y="0"/>
                  </a:cubicBezTo>
                  <a:cubicBezTo>
                    <a:pt x="731199" y="0"/>
                    <a:pt x="739779" y="1907"/>
                    <a:pt x="747405" y="10487"/>
                  </a:cubicBezTo>
                  <a:cubicBezTo>
                    <a:pt x="792211" y="61966"/>
                    <a:pt x="837971" y="111539"/>
                    <a:pt x="882777" y="162065"/>
                  </a:cubicBezTo>
                  <a:cubicBezTo>
                    <a:pt x="882777" y="162065"/>
                    <a:pt x="882777" y="163018"/>
                    <a:pt x="882777" y="164925"/>
                  </a:cubicBezTo>
                  <a:cubicBezTo>
                    <a:pt x="589154" y="164925"/>
                    <a:pt x="295530" y="164925"/>
                    <a:pt x="0" y="164925"/>
                  </a:cubicBezTo>
                  <a:close/>
                </a:path>
              </a:pathLst>
            </a:custGeom>
            <a:noFill/>
            <a:ln w="12700"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285" name="手繪多邊形: 圖案 284">
              <a:extLst>
                <a:ext uri="{FF2B5EF4-FFF2-40B4-BE49-F238E27FC236}">
                  <a16:creationId xmlns:a16="http://schemas.microsoft.com/office/drawing/2014/main" id="{15C4F408-45A3-4493-AC00-ADBEAF804986}"/>
                </a:ext>
              </a:extLst>
            </p:cNvPr>
            <p:cNvSpPr/>
            <p:nvPr/>
          </p:nvSpPr>
          <p:spPr>
            <a:xfrm>
              <a:off x="6844837" y="4408227"/>
              <a:ext cx="75696" cy="75692"/>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19050"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286" name="手繪多邊形: 圖案 285">
              <a:extLst>
                <a:ext uri="{FF2B5EF4-FFF2-40B4-BE49-F238E27FC236}">
                  <a16:creationId xmlns:a16="http://schemas.microsoft.com/office/drawing/2014/main" id="{D8AEE9E0-10C4-4EB0-AF36-0C9AB3E8EDC3}"/>
                </a:ext>
              </a:extLst>
            </p:cNvPr>
            <p:cNvSpPr/>
            <p:nvPr/>
          </p:nvSpPr>
          <p:spPr>
            <a:xfrm flipH="1">
              <a:off x="6612338" y="3841845"/>
              <a:ext cx="754387" cy="409433"/>
            </a:xfrm>
            <a:custGeom>
              <a:avLst/>
              <a:gdLst>
                <a:gd name="connsiteX0" fmla="*/ 460275 w 841660"/>
                <a:gd name="connsiteY0" fmla="*/ 0 h 542595"/>
                <a:gd name="connsiteX1" fmla="*/ 683491 w 841660"/>
                <a:gd name="connsiteY1" fmla="*/ 207169 h 542595"/>
                <a:gd name="connsiteX2" fmla="*/ 841660 w 841660"/>
                <a:gd name="connsiteY2" fmla="*/ 374651 h 542595"/>
                <a:gd name="connsiteX3" fmla="*/ 670697 w 841660"/>
                <a:gd name="connsiteY3" fmla="*/ 542595 h 542595"/>
                <a:gd name="connsiteX4" fmla="*/ 596375 w 841660"/>
                <a:gd name="connsiteY4" fmla="*/ 542595 h 542595"/>
                <a:gd name="connsiteX5" fmla="*/ 596375 w 841660"/>
                <a:gd name="connsiteY5" fmla="*/ 516753 h 542595"/>
                <a:gd name="connsiteX6" fmla="*/ 670697 w 841660"/>
                <a:gd name="connsiteY6" fmla="*/ 516753 h 542595"/>
                <a:gd name="connsiteX7" fmla="*/ 815354 w 841660"/>
                <a:gd name="connsiteY7" fmla="*/ 374651 h 542595"/>
                <a:gd name="connsiteX8" fmla="*/ 670697 w 841660"/>
                <a:gd name="connsiteY8" fmla="*/ 232548 h 542595"/>
                <a:gd name="connsiteX9" fmla="*/ 657544 w 841660"/>
                <a:gd name="connsiteY9" fmla="*/ 232548 h 542595"/>
                <a:gd name="connsiteX10" fmla="*/ 657544 w 841660"/>
                <a:gd name="connsiteY10" fmla="*/ 219628 h 542595"/>
                <a:gd name="connsiteX11" fmla="*/ 460275 w 841660"/>
                <a:gd name="connsiteY11" fmla="*/ 25842 h 542595"/>
                <a:gd name="connsiteX12" fmla="*/ 287651 w 841660"/>
                <a:gd name="connsiteY12" fmla="*/ 122544 h 542595"/>
                <a:gd name="connsiteX13" fmla="*/ 283913 w 841660"/>
                <a:gd name="connsiteY13" fmla="*/ 129209 h 542595"/>
                <a:gd name="connsiteX14" fmla="*/ 263006 w 841660"/>
                <a:gd name="connsiteY14" fmla="*/ 129209 h 542595"/>
                <a:gd name="connsiteX15" fmla="*/ 157809 w 841660"/>
                <a:gd name="connsiteY15" fmla="*/ 232548 h 542595"/>
                <a:gd name="connsiteX16" fmla="*/ 157809 w 841660"/>
                <a:gd name="connsiteY16" fmla="*/ 245469 h 542595"/>
                <a:gd name="connsiteX17" fmla="*/ 144656 w 841660"/>
                <a:gd name="connsiteY17" fmla="*/ 245469 h 542595"/>
                <a:gd name="connsiteX18" fmla="*/ 26306 w 841660"/>
                <a:gd name="connsiteY18" fmla="*/ 374651 h 542595"/>
                <a:gd name="connsiteX19" fmla="*/ 36794 w 841660"/>
                <a:gd name="connsiteY19" fmla="*/ 425556 h 542595"/>
                <a:gd name="connsiteX20" fmla="*/ 10491 w 841660"/>
                <a:gd name="connsiteY20" fmla="*/ 425556 h 542595"/>
                <a:gd name="connsiteX21" fmla="*/ 0 w 841660"/>
                <a:gd name="connsiteY21" fmla="*/ 374651 h 542595"/>
                <a:gd name="connsiteX22" fmla="*/ 131946 w 841660"/>
                <a:gd name="connsiteY22" fmla="*/ 220144 h 542595"/>
                <a:gd name="connsiteX23" fmla="*/ 263006 w 841660"/>
                <a:gd name="connsiteY23" fmla="*/ 103340 h 542595"/>
                <a:gd name="connsiteX24" fmla="*/ 268572 w 841660"/>
                <a:gd name="connsiteY24" fmla="*/ 103340 h 542595"/>
                <a:gd name="connsiteX25" fmla="*/ 460275 w 841660"/>
                <a:gd name="connsiteY25" fmla="*/ 0 h 54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41660" h="542595">
                  <a:moveTo>
                    <a:pt x="460275" y="0"/>
                  </a:moveTo>
                  <a:cubicBezTo>
                    <a:pt x="579318" y="0"/>
                    <a:pt x="676900" y="91833"/>
                    <a:pt x="683491" y="207169"/>
                  </a:cubicBezTo>
                  <a:cubicBezTo>
                    <a:pt x="771796" y="213616"/>
                    <a:pt x="841660" y="286272"/>
                    <a:pt x="841660" y="374651"/>
                  </a:cubicBezTo>
                  <a:cubicBezTo>
                    <a:pt x="841660" y="467246"/>
                    <a:pt x="764985" y="542595"/>
                    <a:pt x="670697" y="542595"/>
                  </a:cubicBezTo>
                  <a:lnTo>
                    <a:pt x="596375" y="542595"/>
                  </a:lnTo>
                  <a:lnTo>
                    <a:pt x="596375" y="516753"/>
                  </a:lnTo>
                  <a:lnTo>
                    <a:pt x="670697" y="516753"/>
                  </a:lnTo>
                  <a:cubicBezTo>
                    <a:pt x="750447" y="516753"/>
                    <a:pt x="815354" y="452992"/>
                    <a:pt x="815354" y="374651"/>
                  </a:cubicBezTo>
                  <a:cubicBezTo>
                    <a:pt x="815354" y="296309"/>
                    <a:pt x="750475" y="232548"/>
                    <a:pt x="670697" y="232548"/>
                  </a:cubicBezTo>
                  <a:lnTo>
                    <a:pt x="657544" y="232548"/>
                  </a:lnTo>
                  <a:lnTo>
                    <a:pt x="657544" y="219628"/>
                  </a:lnTo>
                  <a:cubicBezTo>
                    <a:pt x="657544" y="112752"/>
                    <a:pt x="569045" y="25842"/>
                    <a:pt x="460275" y="25842"/>
                  </a:cubicBezTo>
                  <a:cubicBezTo>
                    <a:pt x="386341" y="25842"/>
                    <a:pt x="321822" y="61993"/>
                    <a:pt x="287651" y="122544"/>
                  </a:cubicBezTo>
                  <a:lnTo>
                    <a:pt x="283913" y="129209"/>
                  </a:lnTo>
                  <a:lnTo>
                    <a:pt x="263006" y="129209"/>
                  </a:lnTo>
                  <a:cubicBezTo>
                    <a:pt x="185444" y="129209"/>
                    <a:pt x="157809" y="182579"/>
                    <a:pt x="157809" y="232548"/>
                  </a:cubicBezTo>
                  <a:lnTo>
                    <a:pt x="157809" y="245469"/>
                  </a:lnTo>
                  <a:lnTo>
                    <a:pt x="144656" y="245469"/>
                  </a:lnTo>
                  <a:cubicBezTo>
                    <a:pt x="77201" y="245469"/>
                    <a:pt x="26306" y="300988"/>
                    <a:pt x="26306" y="374651"/>
                  </a:cubicBezTo>
                  <a:lnTo>
                    <a:pt x="36794" y="425556"/>
                  </a:lnTo>
                  <a:lnTo>
                    <a:pt x="10491" y="425556"/>
                  </a:lnTo>
                  <a:lnTo>
                    <a:pt x="0" y="374651"/>
                  </a:lnTo>
                  <a:cubicBezTo>
                    <a:pt x="0" y="290869"/>
                    <a:pt x="55880" y="226618"/>
                    <a:pt x="131946" y="220144"/>
                  </a:cubicBezTo>
                  <a:cubicBezTo>
                    <a:pt x="137124" y="148767"/>
                    <a:pt x="187411" y="103340"/>
                    <a:pt x="263006" y="103340"/>
                  </a:cubicBezTo>
                  <a:lnTo>
                    <a:pt x="268572" y="103340"/>
                  </a:lnTo>
                  <a:cubicBezTo>
                    <a:pt x="308281" y="38491"/>
                    <a:pt x="379363" y="0"/>
                    <a:pt x="460275" y="0"/>
                  </a:cubicBezTo>
                  <a:close/>
                </a:path>
              </a:pathLst>
            </a:custGeom>
            <a:solidFill>
              <a:srgbClr val="39523E"/>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bg1"/>
                </a:solidFill>
                <a:latin typeface="Arial" panose="020B0604020202020204" pitchFamily="34" charset="0"/>
                <a:cs typeface="Arial" panose="020B0604020202020204" pitchFamily="34" charset="0"/>
              </a:endParaRPr>
            </a:p>
          </p:txBody>
        </p:sp>
        <p:sp>
          <p:nvSpPr>
            <p:cNvPr id="287" name="矩形: 圓角化同側角落 286">
              <a:extLst>
                <a:ext uri="{FF2B5EF4-FFF2-40B4-BE49-F238E27FC236}">
                  <a16:creationId xmlns:a16="http://schemas.microsoft.com/office/drawing/2014/main" id="{6332F32B-83EF-495F-899F-71EC8E04C303}"/>
                </a:ext>
              </a:extLst>
            </p:cNvPr>
            <p:cNvSpPr/>
            <p:nvPr/>
          </p:nvSpPr>
          <p:spPr>
            <a:xfrm>
              <a:off x="6707874" y="4360460"/>
              <a:ext cx="928047" cy="177421"/>
            </a:xfrm>
            <a:prstGeom prst="round2Same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bg1"/>
                </a:solidFill>
                <a:latin typeface="Arial" panose="020B0604020202020204" pitchFamily="34" charset="0"/>
                <a:cs typeface="Arial" panose="020B0604020202020204" pitchFamily="34" charset="0"/>
              </a:endParaRPr>
            </a:p>
          </p:txBody>
        </p:sp>
        <p:sp>
          <p:nvSpPr>
            <p:cNvPr id="288" name="矩形: 圓角 287">
              <a:extLst>
                <a:ext uri="{FF2B5EF4-FFF2-40B4-BE49-F238E27FC236}">
                  <a16:creationId xmlns:a16="http://schemas.microsoft.com/office/drawing/2014/main" id="{B516203A-8CBB-444C-81C1-DE6DB1433C10}"/>
                </a:ext>
              </a:extLst>
            </p:cNvPr>
            <p:cNvSpPr/>
            <p:nvPr/>
          </p:nvSpPr>
          <p:spPr>
            <a:xfrm>
              <a:off x="7327167" y="4427815"/>
              <a:ext cx="211760" cy="53060"/>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bg1"/>
                </a:solidFill>
                <a:latin typeface="Arial" panose="020B0604020202020204" pitchFamily="34" charset="0"/>
                <a:cs typeface="Arial" panose="020B0604020202020204" pitchFamily="34" charset="0"/>
              </a:endParaRPr>
            </a:p>
          </p:txBody>
        </p:sp>
      </p:grpSp>
      <p:sp>
        <p:nvSpPr>
          <p:cNvPr id="289" name="文字方塊 288">
            <a:extLst>
              <a:ext uri="{FF2B5EF4-FFF2-40B4-BE49-F238E27FC236}">
                <a16:creationId xmlns:a16="http://schemas.microsoft.com/office/drawing/2014/main" id="{2F811D02-BA4D-495E-A1B1-A3BADBC860C4}"/>
              </a:ext>
            </a:extLst>
          </p:cNvPr>
          <p:cNvSpPr txBox="1"/>
          <p:nvPr/>
        </p:nvSpPr>
        <p:spPr>
          <a:xfrm>
            <a:off x="4625966" y="2225658"/>
            <a:ext cx="695104"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zh-TW" altLang="en-US" sz="1050" b="1">
                <a:solidFill>
                  <a:schemeClr val="bg1"/>
                </a:solidFill>
                <a:latin typeface="Arial" panose="020B0604020202020204" pitchFamily="34" charset="0"/>
                <a:ea typeface="新細明體"/>
                <a:cs typeface="Arial" panose="020B0604020202020204" pitchFamily="34" charset="0"/>
              </a:rPr>
              <a:t>Target</a:t>
            </a:r>
          </a:p>
        </p:txBody>
      </p:sp>
      <p:grpSp>
        <p:nvGrpSpPr>
          <p:cNvPr id="293" name="群組 292">
            <a:extLst>
              <a:ext uri="{FF2B5EF4-FFF2-40B4-BE49-F238E27FC236}">
                <a16:creationId xmlns:a16="http://schemas.microsoft.com/office/drawing/2014/main" id="{4C9761F3-298F-438C-8880-2950FF04EFF8}"/>
              </a:ext>
            </a:extLst>
          </p:cNvPr>
          <p:cNvGrpSpPr/>
          <p:nvPr/>
        </p:nvGrpSpPr>
        <p:grpSpPr>
          <a:xfrm>
            <a:off x="1690365" y="2648713"/>
            <a:ext cx="597279" cy="853948"/>
            <a:chOff x="4912659" y="5508327"/>
            <a:chExt cx="905540" cy="1215201"/>
          </a:xfrm>
        </p:grpSpPr>
        <p:sp>
          <p:nvSpPr>
            <p:cNvPr id="294" name="手繪多邊形: 圖案 293">
              <a:extLst>
                <a:ext uri="{FF2B5EF4-FFF2-40B4-BE49-F238E27FC236}">
                  <a16:creationId xmlns:a16="http://schemas.microsoft.com/office/drawing/2014/main" id="{F7F0750A-AF9E-4533-A5FB-CE1B96182782}"/>
                </a:ext>
              </a:extLst>
            </p:cNvPr>
            <p:cNvSpPr/>
            <p:nvPr/>
          </p:nvSpPr>
          <p:spPr>
            <a:xfrm>
              <a:off x="4937913" y="5508327"/>
              <a:ext cx="870633" cy="110304"/>
            </a:xfrm>
            <a:custGeom>
              <a:avLst/>
              <a:gdLst>
                <a:gd name="connsiteX0" fmla="*/ 0 w 877057"/>
                <a:gd name="connsiteY0" fmla="*/ 164925 h 162064"/>
                <a:gd name="connsiteX1" fmla="*/ 47666 w 877057"/>
                <a:gd name="connsiteY1" fmla="*/ 110585 h 162064"/>
                <a:gd name="connsiteX2" fmla="*/ 119165 w 877057"/>
                <a:gd name="connsiteY2" fmla="*/ 32413 h 162064"/>
                <a:gd name="connsiteX3" fmla="*/ 138232 w 877057"/>
                <a:gd name="connsiteY3" fmla="*/ 10487 h 162064"/>
                <a:gd name="connsiteX4" fmla="*/ 162065 w 877057"/>
                <a:gd name="connsiteY4" fmla="*/ 0 h 162064"/>
                <a:gd name="connsiteX5" fmla="*/ 720712 w 877057"/>
                <a:gd name="connsiteY5" fmla="*/ 0 h 162064"/>
                <a:gd name="connsiteX6" fmla="*/ 747405 w 877057"/>
                <a:gd name="connsiteY6" fmla="*/ 10487 h 162064"/>
                <a:gd name="connsiteX7" fmla="*/ 882777 w 877057"/>
                <a:gd name="connsiteY7" fmla="*/ 162065 h 162064"/>
                <a:gd name="connsiteX8" fmla="*/ 882777 w 877057"/>
                <a:gd name="connsiteY8" fmla="*/ 164925 h 162064"/>
                <a:gd name="connsiteX9" fmla="*/ 0 w 877057"/>
                <a:gd name="connsiteY9" fmla="*/ 164925 h 1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57" h="162064">
                  <a:moveTo>
                    <a:pt x="0" y="164925"/>
                  </a:moveTo>
                  <a:cubicBezTo>
                    <a:pt x="16206" y="145858"/>
                    <a:pt x="32413" y="128699"/>
                    <a:pt x="47666" y="110585"/>
                  </a:cubicBezTo>
                  <a:cubicBezTo>
                    <a:pt x="71499" y="83892"/>
                    <a:pt x="95332" y="58153"/>
                    <a:pt x="119165" y="32413"/>
                  </a:cubicBezTo>
                  <a:cubicBezTo>
                    <a:pt x="125839" y="25740"/>
                    <a:pt x="132512" y="18113"/>
                    <a:pt x="138232" y="10487"/>
                  </a:cubicBezTo>
                  <a:cubicBezTo>
                    <a:pt x="143952" y="2860"/>
                    <a:pt x="151578" y="0"/>
                    <a:pt x="162065" y="0"/>
                  </a:cubicBezTo>
                  <a:cubicBezTo>
                    <a:pt x="347963" y="0"/>
                    <a:pt x="534814" y="0"/>
                    <a:pt x="720712" y="0"/>
                  </a:cubicBezTo>
                  <a:cubicBezTo>
                    <a:pt x="731199" y="0"/>
                    <a:pt x="739779" y="1907"/>
                    <a:pt x="747405" y="10487"/>
                  </a:cubicBezTo>
                  <a:cubicBezTo>
                    <a:pt x="792211" y="61966"/>
                    <a:pt x="837971" y="111539"/>
                    <a:pt x="882777" y="162065"/>
                  </a:cubicBezTo>
                  <a:cubicBezTo>
                    <a:pt x="882777" y="162065"/>
                    <a:pt x="882777" y="163018"/>
                    <a:pt x="882777" y="164925"/>
                  </a:cubicBezTo>
                  <a:cubicBezTo>
                    <a:pt x="589154" y="164925"/>
                    <a:pt x="295530" y="164925"/>
                    <a:pt x="0" y="164925"/>
                  </a:cubicBezTo>
                  <a:close/>
                </a:path>
              </a:pathLst>
            </a:custGeom>
            <a:noFill/>
            <a:ln w="19050"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295" name="手繪多邊形: 圖案 294">
              <a:extLst>
                <a:ext uri="{FF2B5EF4-FFF2-40B4-BE49-F238E27FC236}">
                  <a16:creationId xmlns:a16="http://schemas.microsoft.com/office/drawing/2014/main" id="{92570D56-C214-418F-AA23-4232F71035A0}"/>
                </a:ext>
              </a:extLst>
            </p:cNvPr>
            <p:cNvSpPr/>
            <p:nvPr/>
          </p:nvSpPr>
          <p:spPr>
            <a:xfrm>
              <a:off x="5048040" y="5726315"/>
              <a:ext cx="85747" cy="77638"/>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19050"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296" name="矩形: 圓角 295">
              <a:extLst>
                <a:ext uri="{FF2B5EF4-FFF2-40B4-BE49-F238E27FC236}">
                  <a16:creationId xmlns:a16="http://schemas.microsoft.com/office/drawing/2014/main" id="{D3B17FE5-45CB-4FB6-AC45-959A594206F5}"/>
                </a:ext>
              </a:extLst>
            </p:cNvPr>
            <p:cNvSpPr/>
            <p:nvPr/>
          </p:nvSpPr>
          <p:spPr>
            <a:xfrm>
              <a:off x="5511079" y="5715000"/>
              <a:ext cx="203290" cy="57222"/>
            </a:xfrm>
            <a:prstGeom prst="round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bg1"/>
                </a:solidFill>
                <a:latin typeface="Arial" panose="020B0604020202020204" pitchFamily="34" charset="0"/>
                <a:cs typeface="Arial" panose="020B0604020202020204" pitchFamily="34" charset="0"/>
              </a:endParaRPr>
            </a:p>
          </p:txBody>
        </p:sp>
        <p:sp>
          <p:nvSpPr>
            <p:cNvPr id="297" name="手繪多邊形: 圖案 296">
              <a:extLst>
                <a:ext uri="{FF2B5EF4-FFF2-40B4-BE49-F238E27FC236}">
                  <a16:creationId xmlns:a16="http://schemas.microsoft.com/office/drawing/2014/main" id="{189EEEC6-2576-441C-89A7-B4D759FF64D8}"/>
                </a:ext>
              </a:extLst>
            </p:cNvPr>
            <p:cNvSpPr/>
            <p:nvPr/>
          </p:nvSpPr>
          <p:spPr>
            <a:xfrm>
              <a:off x="5048040" y="5976528"/>
              <a:ext cx="85747" cy="77638"/>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19050"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298" name="矩形: 圓角化同側角落 297">
              <a:extLst>
                <a:ext uri="{FF2B5EF4-FFF2-40B4-BE49-F238E27FC236}">
                  <a16:creationId xmlns:a16="http://schemas.microsoft.com/office/drawing/2014/main" id="{ADA6C972-8A61-44CD-8406-664010955460}"/>
                </a:ext>
              </a:extLst>
            </p:cNvPr>
            <p:cNvSpPr/>
            <p:nvPr/>
          </p:nvSpPr>
          <p:spPr>
            <a:xfrm flipV="1">
              <a:off x="4922535" y="5623858"/>
              <a:ext cx="895664" cy="1099670"/>
            </a:xfrm>
            <a:prstGeom prst="round2SameRect">
              <a:avLst>
                <a:gd name="adj1" fmla="val 8603"/>
                <a:gd name="adj2" fmla="val 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bg1"/>
                </a:solidFill>
                <a:latin typeface="Arial" panose="020B0604020202020204" pitchFamily="34" charset="0"/>
                <a:cs typeface="Arial" panose="020B0604020202020204" pitchFamily="34" charset="0"/>
              </a:endParaRPr>
            </a:p>
          </p:txBody>
        </p:sp>
        <p:sp>
          <p:nvSpPr>
            <p:cNvPr id="299" name="矩形: 圓角 298">
              <a:extLst>
                <a:ext uri="{FF2B5EF4-FFF2-40B4-BE49-F238E27FC236}">
                  <a16:creationId xmlns:a16="http://schemas.microsoft.com/office/drawing/2014/main" id="{B4D8D1DF-A38E-4932-BF61-9A6A4AF938D5}"/>
                </a:ext>
              </a:extLst>
            </p:cNvPr>
            <p:cNvSpPr/>
            <p:nvPr/>
          </p:nvSpPr>
          <p:spPr>
            <a:xfrm>
              <a:off x="5511079" y="5997651"/>
              <a:ext cx="203290" cy="57222"/>
            </a:xfrm>
            <a:prstGeom prst="round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bg1"/>
                </a:solidFill>
                <a:latin typeface="Arial" panose="020B0604020202020204" pitchFamily="34" charset="0"/>
                <a:cs typeface="Arial" panose="020B0604020202020204" pitchFamily="34" charset="0"/>
              </a:endParaRPr>
            </a:p>
          </p:txBody>
        </p:sp>
        <p:cxnSp>
          <p:nvCxnSpPr>
            <p:cNvPr id="300" name="直線接點 299">
              <a:extLst>
                <a:ext uri="{FF2B5EF4-FFF2-40B4-BE49-F238E27FC236}">
                  <a16:creationId xmlns:a16="http://schemas.microsoft.com/office/drawing/2014/main" id="{020C9F44-7D9F-4D24-90D6-4398FB1BEB57}"/>
                </a:ext>
              </a:extLst>
            </p:cNvPr>
            <p:cNvCxnSpPr>
              <a:cxnSpLocks/>
            </p:cNvCxnSpPr>
            <p:nvPr/>
          </p:nvCxnSpPr>
          <p:spPr>
            <a:xfrm>
              <a:off x="4916557" y="6136906"/>
              <a:ext cx="89092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1" name="直線接點 300">
              <a:extLst>
                <a:ext uri="{FF2B5EF4-FFF2-40B4-BE49-F238E27FC236}">
                  <a16:creationId xmlns:a16="http://schemas.microsoft.com/office/drawing/2014/main" id="{E0519C78-7865-4821-A52D-0FF13E0D2B7D}"/>
                </a:ext>
              </a:extLst>
            </p:cNvPr>
            <p:cNvCxnSpPr>
              <a:cxnSpLocks/>
            </p:cNvCxnSpPr>
            <p:nvPr/>
          </p:nvCxnSpPr>
          <p:spPr>
            <a:xfrm>
              <a:off x="4912659" y="5886822"/>
              <a:ext cx="8838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02" name="手繪多邊形: 圖案 301">
              <a:extLst>
                <a:ext uri="{FF2B5EF4-FFF2-40B4-BE49-F238E27FC236}">
                  <a16:creationId xmlns:a16="http://schemas.microsoft.com/office/drawing/2014/main" id="{51B25F2E-E704-4FA7-A11F-1EBC146E8C2A}"/>
                </a:ext>
              </a:extLst>
            </p:cNvPr>
            <p:cNvSpPr/>
            <p:nvPr/>
          </p:nvSpPr>
          <p:spPr>
            <a:xfrm>
              <a:off x="5048040" y="6233516"/>
              <a:ext cx="85747" cy="77638"/>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19050"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303" name="矩形: 圓角 302">
              <a:extLst>
                <a:ext uri="{FF2B5EF4-FFF2-40B4-BE49-F238E27FC236}">
                  <a16:creationId xmlns:a16="http://schemas.microsoft.com/office/drawing/2014/main" id="{12D35C2F-AAFA-4512-8CE3-DAC6ADD99D94}"/>
                </a:ext>
              </a:extLst>
            </p:cNvPr>
            <p:cNvSpPr/>
            <p:nvPr/>
          </p:nvSpPr>
          <p:spPr>
            <a:xfrm>
              <a:off x="5511079" y="6254639"/>
              <a:ext cx="203290" cy="57222"/>
            </a:xfrm>
            <a:prstGeom prst="round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bg1"/>
                </a:solidFill>
                <a:latin typeface="Arial" panose="020B0604020202020204" pitchFamily="34" charset="0"/>
                <a:cs typeface="Arial" panose="020B0604020202020204" pitchFamily="34" charset="0"/>
              </a:endParaRPr>
            </a:p>
          </p:txBody>
        </p:sp>
        <p:cxnSp>
          <p:nvCxnSpPr>
            <p:cNvPr id="304" name="直線接點 303">
              <a:extLst>
                <a:ext uri="{FF2B5EF4-FFF2-40B4-BE49-F238E27FC236}">
                  <a16:creationId xmlns:a16="http://schemas.microsoft.com/office/drawing/2014/main" id="{7FC85B71-E1F7-486D-8B57-B816406E0A44}"/>
                </a:ext>
              </a:extLst>
            </p:cNvPr>
            <p:cNvCxnSpPr>
              <a:cxnSpLocks/>
            </p:cNvCxnSpPr>
            <p:nvPr/>
          </p:nvCxnSpPr>
          <p:spPr>
            <a:xfrm>
              <a:off x="4916557" y="6393894"/>
              <a:ext cx="89092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51" name="文字方塊 350">
            <a:extLst>
              <a:ext uri="{FF2B5EF4-FFF2-40B4-BE49-F238E27FC236}">
                <a16:creationId xmlns:a16="http://schemas.microsoft.com/office/drawing/2014/main" id="{FE47A378-8FA1-471C-9744-9F9FADE72AB0}"/>
              </a:ext>
            </a:extLst>
          </p:cNvPr>
          <p:cNvSpPr txBox="1"/>
          <p:nvPr/>
        </p:nvSpPr>
        <p:spPr>
          <a:xfrm>
            <a:off x="1448537" y="3496576"/>
            <a:ext cx="1059747" cy="55399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zh-TW" altLang="en-US" sz="1050" b="1">
                <a:solidFill>
                  <a:schemeClr val="bg1"/>
                </a:solidFill>
                <a:latin typeface="Arial" panose="020B0604020202020204" pitchFamily="34" charset="0"/>
                <a:ea typeface="+mn-lt"/>
                <a:cs typeface="Arial" panose="020B0604020202020204" pitchFamily="34" charset="0"/>
              </a:rPr>
              <a:t>Application </a:t>
            </a:r>
          </a:p>
          <a:p>
            <a:pPr algn="ctr"/>
            <a:r>
              <a:rPr lang="zh-TW" altLang="en-US" sz="1050" b="1">
                <a:solidFill>
                  <a:schemeClr val="bg1"/>
                </a:solidFill>
                <a:latin typeface="Arial" panose="020B0604020202020204" pitchFamily="34" charset="0"/>
                <a:ea typeface="+mn-lt"/>
                <a:cs typeface="Arial" panose="020B0604020202020204" pitchFamily="34" charset="0"/>
              </a:rPr>
              <a:t>Server</a:t>
            </a:r>
          </a:p>
          <a:p>
            <a:pPr algn="ctr"/>
            <a:endParaRPr lang="zh-TW" altLang="en-US" sz="1050" b="1">
              <a:solidFill>
                <a:schemeClr val="bg1"/>
              </a:solidFill>
              <a:latin typeface="Arial" panose="020B0604020202020204" pitchFamily="34" charset="0"/>
              <a:ea typeface="新細明體"/>
              <a:cs typeface="Arial" panose="020B0604020202020204" pitchFamily="34" charset="0"/>
            </a:endParaRPr>
          </a:p>
        </p:txBody>
      </p:sp>
      <p:sp>
        <p:nvSpPr>
          <p:cNvPr id="352" name="箭號: 左-右雙向 351">
            <a:extLst>
              <a:ext uri="{FF2B5EF4-FFF2-40B4-BE49-F238E27FC236}">
                <a16:creationId xmlns:a16="http://schemas.microsoft.com/office/drawing/2014/main" id="{80AB96BE-7255-467A-AA63-1952019869A7}"/>
              </a:ext>
            </a:extLst>
          </p:cNvPr>
          <p:cNvSpPr/>
          <p:nvPr/>
        </p:nvSpPr>
        <p:spPr>
          <a:xfrm>
            <a:off x="2486691" y="2870730"/>
            <a:ext cx="1682475" cy="136362"/>
          </a:xfrm>
          <a:prstGeom prst="lef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solidFill>
                <a:schemeClr val="bg1"/>
              </a:solidFill>
              <a:latin typeface="Arial" panose="020B0604020202020204" pitchFamily="34" charset="0"/>
              <a:cs typeface="Arial" panose="020B0604020202020204" pitchFamily="34" charset="0"/>
            </a:endParaRPr>
          </a:p>
        </p:txBody>
      </p:sp>
      <p:sp>
        <p:nvSpPr>
          <p:cNvPr id="353" name="文字方塊 352">
            <a:extLst>
              <a:ext uri="{FF2B5EF4-FFF2-40B4-BE49-F238E27FC236}">
                <a16:creationId xmlns:a16="http://schemas.microsoft.com/office/drawing/2014/main" id="{1C5FB618-434A-4E5A-BC6E-6BBAE3659F7E}"/>
              </a:ext>
            </a:extLst>
          </p:cNvPr>
          <p:cNvSpPr txBox="1"/>
          <p:nvPr/>
        </p:nvSpPr>
        <p:spPr>
          <a:xfrm>
            <a:off x="2287087" y="3015543"/>
            <a:ext cx="848458" cy="2539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altLang="zh-TW" sz="1200">
                <a:solidFill>
                  <a:schemeClr val="bg1"/>
                </a:solidFill>
                <a:latin typeface="Arial" panose="020B0604020202020204" pitchFamily="34" charset="0"/>
                <a:ea typeface="新細明體"/>
                <a:cs typeface="Arial" panose="020B0604020202020204" pitchFamily="34" charset="0"/>
              </a:rPr>
              <a:t>Initiator</a:t>
            </a:r>
          </a:p>
        </p:txBody>
      </p:sp>
      <p:sp>
        <p:nvSpPr>
          <p:cNvPr id="354" name="箭號: 左-右雙向 353">
            <a:extLst>
              <a:ext uri="{FF2B5EF4-FFF2-40B4-BE49-F238E27FC236}">
                <a16:creationId xmlns:a16="http://schemas.microsoft.com/office/drawing/2014/main" id="{19090117-6BE8-494F-A581-0D19451C5729}"/>
              </a:ext>
            </a:extLst>
          </p:cNvPr>
          <p:cNvSpPr/>
          <p:nvPr/>
        </p:nvSpPr>
        <p:spPr>
          <a:xfrm>
            <a:off x="1869324" y="4197685"/>
            <a:ext cx="2257210" cy="117228"/>
          </a:xfrm>
          <a:prstGeom prst="lef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solidFill>
                <a:schemeClr val="bg1"/>
              </a:solidFill>
              <a:latin typeface="Arial" panose="020B0604020202020204" pitchFamily="34" charset="0"/>
              <a:cs typeface="Arial" panose="020B0604020202020204" pitchFamily="34" charset="0"/>
            </a:endParaRPr>
          </a:p>
        </p:txBody>
      </p:sp>
      <p:sp>
        <p:nvSpPr>
          <p:cNvPr id="355" name="文字方塊 354">
            <a:extLst>
              <a:ext uri="{FF2B5EF4-FFF2-40B4-BE49-F238E27FC236}">
                <a16:creationId xmlns:a16="http://schemas.microsoft.com/office/drawing/2014/main" id="{F4002467-4411-4E4B-84E4-6AE4D8EEF4E4}"/>
              </a:ext>
            </a:extLst>
          </p:cNvPr>
          <p:cNvSpPr txBox="1"/>
          <p:nvPr/>
        </p:nvSpPr>
        <p:spPr>
          <a:xfrm>
            <a:off x="2528987" y="4294367"/>
            <a:ext cx="1610716"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zh-TW" altLang="en-US" sz="1050">
                <a:solidFill>
                  <a:schemeClr val="bg1"/>
                </a:solidFill>
                <a:latin typeface="Arial" panose="020B0604020202020204" pitchFamily="34" charset="0"/>
                <a:ea typeface="新細明體"/>
                <a:cs typeface="Arial" panose="020B0604020202020204" pitchFamily="34" charset="0"/>
              </a:rPr>
              <a:t>SMB/NFS/AFP/</a:t>
            </a:r>
            <a:endParaRPr lang="en-US" altLang="zh-TW" sz="1050">
              <a:solidFill>
                <a:schemeClr val="bg1"/>
              </a:solidFill>
              <a:latin typeface="Arial" panose="020B0604020202020204" pitchFamily="34" charset="0"/>
              <a:ea typeface="新細明體"/>
              <a:cs typeface="Arial" panose="020B0604020202020204" pitchFamily="34" charset="0"/>
            </a:endParaRPr>
          </a:p>
          <a:p>
            <a:pPr algn="ctr"/>
            <a:r>
              <a:rPr lang="zh-TW" altLang="en-US" sz="1050">
                <a:solidFill>
                  <a:schemeClr val="bg1"/>
                </a:solidFill>
                <a:latin typeface="Arial" panose="020B0604020202020204" pitchFamily="34" charset="0"/>
                <a:ea typeface="新細明體"/>
                <a:cs typeface="Arial" panose="020B0604020202020204" pitchFamily="34" charset="0"/>
              </a:rPr>
              <a:t>FTP/WebDAV</a:t>
            </a:r>
          </a:p>
        </p:txBody>
      </p:sp>
      <p:sp>
        <p:nvSpPr>
          <p:cNvPr id="360" name="文字方塊 359">
            <a:extLst>
              <a:ext uri="{FF2B5EF4-FFF2-40B4-BE49-F238E27FC236}">
                <a16:creationId xmlns:a16="http://schemas.microsoft.com/office/drawing/2014/main" id="{68194F5E-37B9-40E6-8CCD-8EF781BABE3B}"/>
              </a:ext>
            </a:extLst>
          </p:cNvPr>
          <p:cNvSpPr txBox="1"/>
          <p:nvPr/>
        </p:nvSpPr>
        <p:spPr>
          <a:xfrm>
            <a:off x="3177647" y="3020907"/>
            <a:ext cx="533648"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zh-TW" altLang="en-US" sz="1050">
                <a:solidFill>
                  <a:schemeClr val="bg1"/>
                </a:solidFill>
                <a:latin typeface="Arial" panose="020B0604020202020204" pitchFamily="34" charset="0"/>
                <a:ea typeface="新細明體"/>
                <a:cs typeface="Arial" panose="020B0604020202020204" pitchFamily="34" charset="0"/>
              </a:rPr>
              <a:t>iSCSI</a:t>
            </a:r>
          </a:p>
        </p:txBody>
      </p:sp>
      <p:sp>
        <p:nvSpPr>
          <p:cNvPr id="387" name="文字方塊 386">
            <a:extLst>
              <a:ext uri="{FF2B5EF4-FFF2-40B4-BE49-F238E27FC236}">
                <a16:creationId xmlns:a16="http://schemas.microsoft.com/office/drawing/2014/main" id="{A754B1F1-9E2B-4778-9523-4793075A9FBD}"/>
              </a:ext>
            </a:extLst>
          </p:cNvPr>
          <p:cNvSpPr txBox="1"/>
          <p:nvPr/>
        </p:nvSpPr>
        <p:spPr>
          <a:xfrm>
            <a:off x="530662" y="3387241"/>
            <a:ext cx="700694"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altLang="zh-TW" sz="1050" b="1">
                <a:solidFill>
                  <a:schemeClr val="bg1"/>
                </a:solidFill>
                <a:latin typeface="Arial" panose="020B0604020202020204" pitchFamily="34" charset="0"/>
                <a:ea typeface="微軟正黑體"/>
                <a:cs typeface="Arial" panose="020B0604020202020204" pitchFamily="34" charset="0"/>
              </a:rPr>
              <a:t>Client</a:t>
            </a:r>
            <a:endParaRPr lang="zh-TW" altLang="en-US" sz="1050" b="1">
              <a:solidFill>
                <a:schemeClr val="bg1"/>
              </a:solidFill>
              <a:latin typeface="Arial" panose="020B0604020202020204" pitchFamily="34" charset="0"/>
              <a:ea typeface="微軟正黑體"/>
              <a:cs typeface="Arial" panose="020B0604020202020204" pitchFamily="34" charset="0"/>
            </a:endParaRPr>
          </a:p>
        </p:txBody>
      </p:sp>
      <p:sp>
        <p:nvSpPr>
          <p:cNvPr id="388" name="箭號: 左-右雙向 387">
            <a:extLst>
              <a:ext uri="{FF2B5EF4-FFF2-40B4-BE49-F238E27FC236}">
                <a16:creationId xmlns:a16="http://schemas.microsoft.com/office/drawing/2014/main" id="{E99D8E79-3C97-486B-A9C3-E84D1CE806AA}"/>
              </a:ext>
            </a:extLst>
          </p:cNvPr>
          <p:cNvSpPr/>
          <p:nvPr/>
        </p:nvSpPr>
        <p:spPr>
          <a:xfrm>
            <a:off x="1175713" y="3034174"/>
            <a:ext cx="469487" cy="122203"/>
          </a:xfrm>
          <a:prstGeom prst="lef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solidFill>
                <a:schemeClr val="bg1"/>
              </a:solidFill>
              <a:latin typeface="Arial" panose="020B0604020202020204" pitchFamily="34" charset="0"/>
              <a:cs typeface="Arial" panose="020B0604020202020204" pitchFamily="34" charset="0"/>
            </a:endParaRPr>
          </a:p>
        </p:txBody>
      </p:sp>
      <p:grpSp>
        <p:nvGrpSpPr>
          <p:cNvPr id="397" name="群組 396">
            <a:extLst>
              <a:ext uri="{FF2B5EF4-FFF2-40B4-BE49-F238E27FC236}">
                <a16:creationId xmlns:a16="http://schemas.microsoft.com/office/drawing/2014/main" id="{C33B0932-7575-4EB0-80A2-5A2EE9EFD330}"/>
              </a:ext>
            </a:extLst>
          </p:cNvPr>
          <p:cNvGrpSpPr/>
          <p:nvPr/>
        </p:nvGrpSpPr>
        <p:grpSpPr>
          <a:xfrm>
            <a:off x="1565856" y="1731155"/>
            <a:ext cx="805879" cy="534696"/>
            <a:chOff x="672980" y="1966505"/>
            <a:chExt cx="1057450" cy="651099"/>
          </a:xfrm>
          <a:noFill/>
        </p:grpSpPr>
        <p:sp>
          <p:nvSpPr>
            <p:cNvPr id="399" name="手繪多邊形: 圖案 398">
              <a:extLst>
                <a:ext uri="{FF2B5EF4-FFF2-40B4-BE49-F238E27FC236}">
                  <a16:creationId xmlns:a16="http://schemas.microsoft.com/office/drawing/2014/main" id="{954075C4-8FA8-4BA5-AF4E-028214F60395}"/>
                </a:ext>
              </a:extLst>
            </p:cNvPr>
            <p:cNvSpPr/>
            <p:nvPr/>
          </p:nvSpPr>
          <p:spPr>
            <a:xfrm>
              <a:off x="933835" y="1966505"/>
              <a:ext cx="796595" cy="651099"/>
            </a:xfrm>
            <a:custGeom>
              <a:avLst/>
              <a:gdLst>
                <a:gd name="connsiteX0" fmla="*/ 63593 w 796595"/>
                <a:gd name="connsiteY0" fmla="*/ 607620 h 651099"/>
                <a:gd name="connsiteX1" fmla="*/ 733001 w 796595"/>
                <a:gd name="connsiteY1" fmla="*/ 607620 h 651099"/>
                <a:gd name="connsiteX2" fmla="*/ 733001 w 796595"/>
                <a:gd name="connsiteY2" fmla="*/ 651099 h 651099"/>
                <a:gd name="connsiteX3" fmla="*/ 63593 w 796595"/>
                <a:gd name="connsiteY3" fmla="*/ 651099 h 651099"/>
                <a:gd name="connsiteX4" fmla="*/ 63148 w 796595"/>
                <a:gd name="connsiteY4" fmla="*/ 60404 h 651099"/>
                <a:gd name="connsiteX5" fmla="*/ 63148 w 796595"/>
                <a:gd name="connsiteY5" fmla="*/ 464625 h 651099"/>
                <a:gd name="connsiteX6" fmla="*/ 733390 w 796595"/>
                <a:gd name="connsiteY6" fmla="*/ 464625 h 651099"/>
                <a:gd name="connsiteX7" fmla="*/ 733390 w 796595"/>
                <a:gd name="connsiteY7" fmla="*/ 60404 h 651099"/>
                <a:gd name="connsiteX8" fmla="*/ 0 w 796595"/>
                <a:gd name="connsiteY8" fmla="*/ 0 h 651099"/>
                <a:gd name="connsiteX9" fmla="*/ 796595 w 796595"/>
                <a:gd name="connsiteY9" fmla="*/ 0 h 651099"/>
                <a:gd name="connsiteX10" fmla="*/ 796595 w 796595"/>
                <a:gd name="connsiteY10" fmla="*/ 525032 h 651099"/>
                <a:gd name="connsiteX11" fmla="*/ 509142 w 796595"/>
                <a:gd name="connsiteY11" fmla="*/ 525032 h 651099"/>
                <a:gd name="connsiteX12" fmla="*/ 509142 w 796595"/>
                <a:gd name="connsiteY12" fmla="*/ 603286 h 651099"/>
                <a:gd name="connsiteX13" fmla="*/ 287451 w 796595"/>
                <a:gd name="connsiteY13" fmla="*/ 603286 h 651099"/>
                <a:gd name="connsiteX14" fmla="*/ 287451 w 796595"/>
                <a:gd name="connsiteY14" fmla="*/ 525032 h 651099"/>
                <a:gd name="connsiteX15" fmla="*/ 0 w 796595"/>
                <a:gd name="connsiteY15" fmla="*/ 525032 h 65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6595" h="651099">
                  <a:moveTo>
                    <a:pt x="63593" y="607620"/>
                  </a:moveTo>
                  <a:lnTo>
                    <a:pt x="733001" y="607620"/>
                  </a:lnTo>
                  <a:lnTo>
                    <a:pt x="733001" y="651099"/>
                  </a:lnTo>
                  <a:lnTo>
                    <a:pt x="63593" y="651099"/>
                  </a:lnTo>
                  <a:close/>
                  <a:moveTo>
                    <a:pt x="63148" y="60404"/>
                  </a:moveTo>
                  <a:lnTo>
                    <a:pt x="63148" y="464625"/>
                  </a:lnTo>
                  <a:lnTo>
                    <a:pt x="733390" y="464625"/>
                  </a:lnTo>
                  <a:lnTo>
                    <a:pt x="733390" y="60404"/>
                  </a:lnTo>
                  <a:close/>
                  <a:moveTo>
                    <a:pt x="0" y="0"/>
                  </a:moveTo>
                  <a:lnTo>
                    <a:pt x="796595" y="0"/>
                  </a:lnTo>
                  <a:lnTo>
                    <a:pt x="796595" y="525032"/>
                  </a:lnTo>
                  <a:lnTo>
                    <a:pt x="509142" y="525032"/>
                  </a:lnTo>
                  <a:lnTo>
                    <a:pt x="509142" y="603286"/>
                  </a:lnTo>
                  <a:lnTo>
                    <a:pt x="287451" y="603286"/>
                  </a:lnTo>
                  <a:lnTo>
                    <a:pt x="287451" y="525032"/>
                  </a:lnTo>
                  <a:lnTo>
                    <a:pt x="0" y="525032"/>
                  </a:lnTo>
                  <a:close/>
                </a:path>
              </a:pathLst>
            </a:custGeom>
            <a:grpFill/>
            <a:ln w="19050" cap="rnd">
              <a:solidFill>
                <a:schemeClr val="bg1"/>
              </a:solidFill>
              <a:prstDash val="solid"/>
              <a:miter/>
            </a:ln>
          </p:spPr>
          <p:txBody>
            <a:bodyPr wrap="square" rtlCol="0" anchor="ctr">
              <a:noAutofit/>
            </a:bodyPr>
            <a:lstStyle/>
            <a:p>
              <a:endParaRPr lang="zh-TW" altLang="en-US" sz="1800">
                <a:solidFill>
                  <a:schemeClr val="bg1"/>
                </a:solidFill>
                <a:latin typeface="Arial" panose="020B0604020202020204" pitchFamily="34" charset="0"/>
                <a:cs typeface="Arial" panose="020B0604020202020204" pitchFamily="34" charset="0"/>
              </a:endParaRPr>
            </a:p>
          </p:txBody>
        </p:sp>
        <p:sp>
          <p:nvSpPr>
            <p:cNvPr id="400" name="手繪多邊形: 圖案 399">
              <a:extLst>
                <a:ext uri="{FF2B5EF4-FFF2-40B4-BE49-F238E27FC236}">
                  <a16:creationId xmlns:a16="http://schemas.microsoft.com/office/drawing/2014/main" id="{DD9A4203-107F-47C0-8637-2470B67A0D39}"/>
                </a:ext>
              </a:extLst>
            </p:cNvPr>
            <p:cNvSpPr/>
            <p:nvPr/>
          </p:nvSpPr>
          <p:spPr>
            <a:xfrm>
              <a:off x="672980" y="2002209"/>
              <a:ext cx="269504" cy="586820"/>
            </a:xfrm>
            <a:custGeom>
              <a:avLst/>
              <a:gdLst>
                <a:gd name="connsiteX0" fmla="*/ 52181 w 269504"/>
                <a:gd name="connsiteY0" fmla="*/ 469456 h 586820"/>
                <a:gd name="connsiteX1" fmla="*/ 52181 w 269504"/>
                <a:gd name="connsiteY1" fmla="*/ 508565 h 586820"/>
                <a:gd name="connsiteX2" fmla="*/ 213024 w 269504"/>
                <a:gd name="connsiteY2" fmla="*/ 508565 h 586820"/>
                <a:gd name="connsiteX3" fmla="*/ 213024 w 269504"/>
                <a:gd name="connsiteY3" fmla="*/ 469456 h 586820"/>
                <a:gd name="connsiteX4" fmla="*/ 52181 w 269504"/>
                <a:gd name="connsiteY4" fmla="*/ 397738 h 586820"/>
                <a:gd name="connsiteX5" fmla="*/ 52181 w 269504"/>
                <a:gd name="connsiteY5" fmla="*/ 436847 h 586820"/>
                <a:gd name="connsiteX6" fmla="*/ 213024 w 269504"/>
                <a:gd name="connsiteY6" fmla="*/ 436847 h 586820"/>
                <a:gd name="connsiteX7" fmla="*/ 213024 w 269504"/>
                <a:gd name="connsiteY7" fmla="*/ 397738 h 586820"/>
                <a:gd name="connsiteX8" fmla="*/ 52181 w 269504"/>
                <a:gd name="connsiteY8" fmla="*/ 256468 h 586820"/>
                <a:gd name="connsiteX9" fmla="*/ 52181 w 269504"/>
                <a:gd name="connsiteY9" fmla="*/ 365129 h 586820"/>
                <a:gd name="connsiteX10" fmla="*/ 213024 w 269504"/>
                <a:gd name="connsiteY10" fmla="*/ 365129 h 586820"/>
                <a:gd name="connsiteX11" fmla="*/ 213024 w 269504"/>
                <a:gd name="connsiteY11" fmla="*/ 256468 h 586820"/>
                <a:gd name="connsiteX12" fmla="*/ 68469 w 269504"/>
                <a:gd name="connsiteY12" fmla="*/ 203203 h 586820"/>
                <a:gd name="connsiteX13" fmla="*/ 56516 w 269504"/>
                <a:gd name="connsiteY13" fmla="*/ 215156 h 586820"/>
                <a:gd name="connsiteX14" fmla="*/ 68469 w 269504"/>
                <a:gd name="connsiteY14" fmla="*/ 227109 h 586820"/>
                <a:gd name="connsiteX15" fmla="*/ 80422 w 269504"/>
                <a:gd name="connsiteY15" fmla="*/ 215156 h 586820"/>
                <a:gd name="connsiteX16" fmla="*/ 68469 w 269504"/>
                <a:gd name="connsiteY16" fmla="*/ 203203 h 586820"/>
                <a:gd name="connsiteX17" fmla="*/ 0 w 269504"/>
                <a:gd name="connsiteY17" fmla="*/ 0 h 586820"/>
                <a:gd name="connsiteX18" fmla="*/ 269504 w 269504"/>
                <a:gd name="connsiteY18" fmla="*/ 0 h 586820"/>
                <a:gd name="connsiteX19" fmla="*/ 269504 w 269504"/>
                <a:gd name="connsiteY19" fmla="*/ 586820 h 586820"/>
                <a:gd name="connsiteX20" fmla="*/ 0 w 269504"/>
                <a:gd name="connsiteY20" fmla="*/ 586820 h 58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9504" h="586820">
                  <a:moveTo>
                    <a:pt x="52181" y="469456"/>
                  </a:moveTo>
                  <a:lnTo>
                    <a:pt x="52181" y="508565"/>
                  </a:lnTo>
                  <a:lnTo>
                    <a:pt x="213024" y="508565"/>
                  </a:lnTo>
                  <a:lnTo>
                    <a:pt x="213024" y="469456"/>
                  </a:lnTo>
                  <a:close/>
                  <a:moveTo>
                    <a:pt x="52181" y="397738"/>
                  </a:moveTo>
                  <a:lnTo>
                    <a:pt x="52181" y="436847"/>
                  </a:lnTo>
                  <a:lnTo>
                    <a:pt x="213024" y="436847"/>
                  </a:lnTo>
                  <a:lnTo>
                    <a:pt x="213024" y="397738"/>
                  </a:lnTo>
                  <a:close/>
                  <a:moveTo>
                    <a:pt x="52181" y="256468"/>
                  </a:moveTo>
                  <a:lnTo>
                    <a:pt x="52181" y="365129"/>
                  </a:lnTo>
                  <a:lnTo>
                    <a:pt x="213024" y="365129"/>
                  </a:lnTo>
                  <a:lnTo>
                    <a:pt x="213024" y="256468"/>
                  </a:lnTo>
                  <a:close/>
                  <a:moveTo>
                    <a:pt x="68469" y="203203"/>
                  </a:moveTo>
                  <a:cubicBezTo>
                    <a:pt x="61867" y="203203"/>
                    <a:pt x="56516" y="208554"/>
                    <a:pt x="56516" y="215156"/>
                  </a:cubicBezTo>
                  <a:cubicBezTo>
                    <a:pt x="56516" y="221758"/>
                    <a:pt x="61867" y="227109"/>
                    <a:pt x="68469" y="227109"/>
                  </a:cubicBezTo>
                  <a:cubicBezTo>
                    <a:pt x="75070" y="227109"/>
                    <a:pt x="80422" y="221758"/>
                    <a:pt x="80422" y="215156"/>
                  </a:cubicBezTo>
                  <a:cubicBezTo>
                    <a:pt x="80422" y="208554"/>
                    <a:pt x="75070" y="203203"/>
                    <a:pt x="68469" y="203203"/>
                  </a:cubicBezTo>
                  <a:close/>
                  <a:moveTo>
                    <a:pt x="0" y="0"/>
                  </a:moveTo>
                  <a:lnTo>
                    <a:pt x="269504" y="0"/>
                  </a:lnTo>
                  <a:lnTo>
                    <a:pt x="269504" y="586820"/>
                  </a:lnTo>
                  <a:lnTo>
                    <a:pt x="0" y="586820"/>
                  </a:lnTo>
                  <a:close/>
                </a:path>
              </a:pathLst>
            </a:custGeom>
            <a:grpFill/>
            <a:ln w="19050" cap="flat">
              <a:solidFill>
                <a:schemeClr val="bg1"/>
              </a:solidFill>
              <a:prstDash val="solid"/>
              <a:miter/>
            </a:ln>
          </p:spPr>
          <p:txBody>
            <a:bodyPr wrap="square" rtlCol="0" anchor="ctr">
              <a:noAutofit/>
            </a:bodyPr>
            <a:lstStyle/>
            <a:p>
              <a:endParaRPr lang="zh-TW" altLang="en-US" sz="1800">
                <a:solidFill>
                  <a:schemeClr val="bg1"/>
                </a:solidFill>
                <a:latin typeface="Arial" panose="020B0604020202020204" pitchFamily="34" charset="0"/>
                <a:cs typeface="Arial" panose="020B0604020202020204" pitchFamily="34" charset="0"/>
              </a:endParaRPr>
            </a:p>
          </p:txBody>
        </p:sp>
      </p:grpSp>
      <p:grpSp>
        <p:nvGrpSpPr>
          <p:cNvPr id="401" name="群組 400">
            <a:extLst>
              <a:ext uri="{FF2B5EF4-FFF2-40B4-BE49-F238E27FC236}">
                <a16:creationId xmlns:a16="http://schemas.microsoft.com/office/drawing/2014/main" id="{F4E954A0-1934-44DA-A366-FABCEDFEAB01}"/>
              </a:ext>
            </a:extLst>
          </p:cNvPr>
          <p:cNvGrpSpPr/>
          <p:nvPr/>
        </p:nvGrpSpPr>
        <p:grpSpPr>
          <a:xfrm>
            <a:off x="374363" y="2774513"/>
            <a:ext cx="789791" cy="573797"/>
            <a:chOff x="4219147" y="3532915"/>
            <a:chExt cx="1243059" cy="854781"/>
          </a:xfrm>
        </p:grpSpPr>
        <p:pic>
          <p:nvPicPr>
            <p:cNvPr id="402" name="圖形 401">
              <a:extLst>
                <a:ext uri="{FF2B5EF4-FFF2-40B4-BE49-F238E27FC236}">
                  <a16:creationId xmlns:a16="http://schemas.microsoft.com/office/drawing/2014/main" id="{1A7A128F-ABAF-4874-95D8-25213A2EF3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66831" y="3532915"/>
              <a:ext cx="1095375" cy="847725"/>
            </a:xfrm>
            <a:prstGeom prst="rect">
              <a:avLst/>
            </a:prstGeom>
          </p:spPr>
        </p:pic>
        <p:pic>
          <p:nvPicPr>
            <p:cNvPr id="403" name="圖形 402">
              <a:extLst>
                <a:ext uri="{FF2B5EF4-FFF2-40B4-BE49-F238E27FC236}">
                  <a16:creationId xmlns:a16="http://schemas.microsoft.com/office/drawing/2014/main" id="{82CBA3A5-58D5-4822-9DAC-E1A62C2336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19147" y="3971490"/>
              <a:ext cx="462454" cy="416206"/>
            </a:xfrm>
            <a:prstGeom prst="rect">
              <a:avLst/>
            </a:prstGeom>
          </p:spPr>
        </p:pic>
      </p:grpSp>
      <p:sp>
        <p:nvSpPr>
          <p:cNvPr id="20" name="矩形 19">
            <a:extLst>
              <a:ext uri="{FF2B5EF4-FFF2-40B4-BE49-F238E27FC236}">
                <a16:creationId xmlns:a16="http://schemas.microsoft.com/office/drawing/2014/main" id="{803ED537-4F73-4C08-93B3-B2F3542F5216}"/>
              </a:ext>
            </a:extLst>
          </p:cNvPr>
          <p:cNvSpPr/>
          <p:nvPr/>
        </p:nvSpPr>
        <p:spPr>
          <a:xfrm>
            <a:off x="7259890" y="2572164"/>
            <a:ext cx="1106393" cy="415498"/>
          </a:xfrm>
          <a:prstGeom prst="rect">
            <a:avLst/>
          </a:prstGeom>
        </p:spPr>
        <p:txBody>
          <a:bodyPr wrap="none" lIns="91440" tIns="45720" rIns="91440" bIns="45720" anchor="t">
            <a:spAutoFit/>
          </a:bodyPr>
          <a:lstStyle/>
          <a:p>
            <a:pPr algn="ctr"/>
            <a:r>
              <a:rPr lang="zh-TW" altLang="en-US" sz="1050" b="1">
                <a:solidFill>
                  <a:schemeClr val="bg1"/>
                </a:solidFill>
                <a:latin typeface="Arial" panose="020B0604020202020204" pitchFamily="34" charset="0"/>
                <a:ea typeface="微軟正黑體"/>
                <a:cs typeface="Arial" panose="020B0604020202020204" pitchFamily="34" charset="0"/>
              </a:rPr>
              <a:t>Cloud Object</a:t>
            </a:r>
          </a:p>
          <a:p>
            <a:pPr algn="ctr"/>
            <a:r>
              <a:rPr lang="zh-TW" altLang="en-US" sz="1050" b="1">
                <a:solidFill>
                  <a:schemeClr val="bg1"/>
                </a:solidFill>
                <a:latin typeface="Arial" panose="020B0604020202020204" pitchFamily="34" charset="0"/>
                <a:ea typeface="微軟正黑體"/>
                <a:cs typeface="Arial" panose="020B0604020202020204" pitchFamily="34" charset="0"/>
              </a:rPr>
              <a:t>Storage space</a:t>
            </a:r>
          </a:p>
        </p:txBody>
      </p:sp>
      <p:grpSp>
        <p:nvGrpSpPr>
          <p:cNvPr id="436" name="群組 435">
            <a:extLst>
              <a:ext uri="{FF2B5EF4-FFF2-40B4-BE49-F238E27FC236}">
                <a16:creationId xmlns:a16="http://schemas.microsoft.com/office/drawing/2014/main" id="{7EAA582B-7454-468A-B571-4D23424B2724}"/>
              </a:ext>
            </a:extLst>
          </p:cNvPr>
          <p:cNvGrpSpPr/>
          <p:nvPr/>
        </p:nvGrpSpPr>
        <p:grpSpPr>
          <a:xfrm>
            <a:off x="7352150" y="3137248"/>
            <a:ext cx="1087499" cy="758790"/>
            <a:chOff x="6134382" y="1540701"/>
            <a:chExt cx="4347102" cy="3033140"/>
          </a:xfrm>
        </p:grpSpPr>
        <p:grpSp>
          <p:nvGrpSpPr>
            <p:cNvPr id="437" name="群組 436">
              <a:extLst>
                <a:ext uri="{FF2B5EF4-FFF2-40B4-BE49-F238E27FC236}">
                  <a16:creationId xmlns:a16="http://schemas.microsoft.com/office/drawing/2014/main" id="{15B256A0-76B2-465F-921B-BFF432C3DE70}"/>
                </a:ext>
              </a:extLst>
            </p:cNvPr>
            <p:cNvGrpSpPr/>
            <p:nvPr/>
          </p:nvGrpSpPr>
          <p:grpSpPr>
            <a:xfrm>
              <a:off x="6134382" y="1540701"/>
              <a:ext cx="4347102" cy="3013137"/>
              <a:chOff x="2426218" y="335742"/>
              <a:chExt cx="7276477" cy="5043588"/>
            </a:xfrm>
          </p:grpSpPr>
          <p:pic>
            <p:nvPicPr>
              <p:cNvPr id="441" name="圖形 440">
                <a:extLst>
                  <a:ext uri="{FF2B5EF4-FFF2-40B4-BE49-F238E27FC236}">
                    <a16:creationId xmlns:a16="http://schemas.microsoft.com/office/drawing/2014/main" id="{7A0C5C1F-DCD0-4B51-BC2D-9F75952FBDAD}"/>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847477" y="335742"/>
                <a:ext cx="6258560" cy="4326014"/>
              </a:xfrm>
              <a:prstGeom prst="rect">
                <a:avLst/>
              </a:prstGeom>
            </p:spPr>
          </p:pic>
          <p:sp>
            <p:nvSpPr>
              <p:cNvPr id="442" name="矩形 441">
                <a:extLst>
                  <a:ext uri="{FF2B5EF4-FFF2-40B4-BE49-F238E27FC236}">
                    <a16:creationId xmlns:a16="http://schemas.microsoft.com/office/drawing/2014/main" id="{3014A457-AADB-467B-A6DD-63AB12304664}"/>
                  </a:ext>
                </a:extLst>
              </p:cNvPr>
              <p:cNvSpPr/>
              <p:nvPr/>
            </p:nvSpPr>
            <p:spPr>
              <a:xfrm>
                <a:off x="5499237" y="3905909"/>
                <a:ext cx="243840" cy="24384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bg1"/>
                  </a:solidFill>
                  <a:latin typeface="Arial" panose="020B0604020202020204" pitchFamily="34" charset="0"/>
                  <a:cs typeface="Arial" panose="020B0604020202020204" pitchFamily="34" charset="0"/>
                </a:endParaRPr>
              </a:p>
            </p:txBody>
          </p:sp>
          <p:sp>
            <p:nvSpPr>
              <p:cNvPr id="443" name="矩形 442">
                <a:extLst>
                  <a:ext uri="{FF2B5EF4-FFF2-40B4-BE49-F238E27FC236}">
                    <a16:creationId xmlns:a16="http://schemas.microsoft.com/office/drawing/2014/main" id="{DF14F322-4192-4CBA-B141-E877C0A331A3}"/>
                  </a:ext>
                </a:extLst>
              </p:cNvPr>
              <p:cNvSpPr/>
              <p:nvPr/>
            </p:nvSpPr>
            <p:spPr>
              <a:xfrm>
                <a:off x="5946277" y="3905909"/>
                <a:ext cx="243840" cy="24384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bg1"/>
                  </a:solidFill>
                  <a:latin typeface="Arial" panose="020B0604020202020204" pitchFamily="34" charset="0"/>
                  <a:cs typeface="Arial" panose="020B0604020202020204" pitchFamily="34" charset="0"/>
                </a:endParaRPr>
              </a:p>
            </p:txBody>
          </p:sp>
          <p:sp>
            <p:nvSpPr>
              <p:cNvPr id="444" name="矩形 443">
                <a:extLst>
                  <a:ext uri="{FF2B5EF4-FFF2-40B4-BE49-F238E27FC236}">
                    <a16:creationId xmlns:a16="http://schemas.microsoft.com/office/drawing/2014/main" id="{A8FD5397-A80B-4D9E-A77B-7AEDB9969505}"/>
                  </a:ext>
                </a:extLst>
              </p:cNvPr>
              <p:cNvSpPr/>
              <p:nvPr/>
            </p:nvSpPr>
            <p:spPr>
              <a:xfrm>
                <a:off x="6403477" y="3905909"/>
                <a:ext cx="243840" cy="24384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bg1"/>
                  </a:solidFill>
                  <a:latin typeface="Arial" panose="020B0604020202020204" pitchFamily="34" charset="0"/>
                  <a:cs typeface="Arial" panose="020B0604020202020204" pitchFamily="34" charset="0"/>
                </a:endParaRPr>
              </a:p>
            </p:txBody>
          </p:sp>
          <p:grpSp>
            <p:nvGrpSpPr>
              <p:cNvPr id="445" name="群組 444">
                <a:extLst>
                  <a:ext uri="{FF2B5EF4-FFF2-40B4-BE49-F238E27FC236}">
                    <a16:creationId xmlns:a16="http://schemas.microsoft.com/office/drawing/2014/main" id="{B9B6C846-0B1C-4528-BD7D-CE86C190FDEE}"/>
                  </a:ext>
                </a:extLst>
              </p:cNvPr>
              <p:cNvGrpSpPr/>
              <p:nvPr/>
            </p:nvGrpSpPr>
            <p:grpSpPr>
              <a:xfrm>
                <a:off x="2426218" y="4123037"/>
                <a:ext cx="1071485" cy="1071480"/>
                <a:chOff x="551616" y="5265594"/>
                <a:chExt cx="222492" cy="222491"/>
              </a:xfrm>
            </p:grpSpPr>
            <p:sp>
              <p:nvSpPr>
                <p:cNvPr id="453" name="手繪多邊形: 圖案 452">
                  <a:extLst>
                    <a:ext uri="{FF2B5EF4-FFF2-40B4-BE49-F238E27FC236}">
                      <a16:creationId xmlns:a16="http://schemas.microsoft.com/office/drawing/2014/main" id="{DBC5FF0F-7CC7-4D50-8B2B-072529194C63}"/>
                    </a:ext>
                  </a:extLst>
                </p:cNvPr>
                <p:cNvSpPr/>
                <p:nvPr/>
              </p:nvSpPr>
              <p:spPr>
                <a:xfrm>
                  <a:off x="731494"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454" name="手繪多邊形: 圖案 453">
                  <a:extLst>
                    <a:ext uri="{FF2B5EF4-FFF2-40B4-BE49-F238E27FC236}">
                      <a16:creationId xmlns:a16="http://schemas.microsoft.com/office/drawing/2014/main" id="{6ED4E485-B5A5-4F54-BCCC-3543DB3B4036}"/>
                    </a:ext>
                  </a:extLst>
                </p:cNvPr>
                <p:cNvSpPr/>
                <p:nvPr/>
              </p:nvSpPr>
              <p:spPr>
                <a:xfrm>
                  <a:off x="64157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455" name="手繪多邊形: 圖案 454">
                  <a:extLst>
                    <a:ext uri="{FF2B5EF4-FFF2-40B4-BE49-F238E27FC236}">
                      <a16:creationId xmlns:a16="http://schemas.microsoft.com/office/drawing/2014/main" id="{4ECC2B0E-2D2F-4091-8C43-B1900A8FB00E}"/>
                    </a:ext>
                  </a:extLst>
                </p:cNvPr>
                <p:cNvSpPr/>
                <p:nvPr/>
              </p:nvSpPr>
              <p:spPr>
                <a:xfrm>
                  <a:off x="731494" y="5355509"/>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456" name="手繪多邊形: 圖案 455">
                  <a:extLst>
                    <a:ext uri="{FF2B5EF4-FFF2-40B4-BE49-F238E27FC236}">
                      <a16:creationId xmlns:a16="http://schemas.microsoft.com/office/drawing/2014/main" id="{BE7B51C3-31D4-4457-A602-010F27A6865A}"/>
                    </a:ext>
                  </a:extLst>
                </p:cNvPr>
                <p:cNvSpPr/>
                <p:nvPr/>
              </p:nvSpPr>
              <p:spPr>
                <a:xfrm>
                  <a:off x="64157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457" name="手繪多邊形: 圖案 456">
                  <a:extLst>
                    <a:ext uri="{FF2B5EF4-FFF2-40B4-BE49-F238E27FC236}">
                      <a16:creationId xmlns:a16="http://schemas.microsoft.com/office/drawing/2014/main" id="{2E12E695-AEC8-4110-A16F-8DB75046DE3E}"/>
                    </a:ext>
                  </a:extLst>
                </p:cNvPr>
                <p:cNvSpPr/>
                <p:nvPr/>
              </p:nvSpPr>
              <p:spPr>
                <a:xfrm>
                  <a:off x="731494" y="5445471"/>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458" name="手繪多邊形: 圖案 457">
                  <a:extLst>
                    <a:ext uri="{FF2B5EF4-FFF2-40B4-BE49-F238E27FC236}">
                      <a16:creationId xmlns:a16="http://schemas.microsoft.com/office/drawing/2014/main" id="{2E983F30-0BFD-4D84-BB52-EFFBEB1AB7DB}"/>
                    </a:ext>
                  </a:extLst>
                </p:cNvPr>
                <p:cNvSpPr/>
                <p:nvPr/>
              </p:nvSpPr>
              <p:spPr>
                <a:xfrm>
                  <a:off x="551616"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grpSp>
          <p:grpSp>
            <p:nvGrpSpPr>
              <p:cNvPr id="446" name="群組 445">
                <a:extLst>
                  <a:ext uri="{FF2B5EF4-FFF2-40B4-BE49-F238E27FC236}">
                    <a16:creationId xmlns:a16="http://schemas.microsoft.com/office/drawing/2014/main" id="{718DBCF2-FB69-43CF-AA86-89195CF2DBDA}"/>
                  </a:ext>
                </a:extLst>
              </p:cNvPr>
              <p:cNvGrpSpPr/>
              <p:nvPr/>
            </p:nvGrpSpPr>
            <p:grpSpPr>
              <a:xfrm>
                <a:off x="8614059" y="4290924"/>
                <a:ext cx="1088636" cy="1088406"/>
                <a:chOff x="1385335" y="5265594"/>
                <a:chExt cx="222540" cy="222492"/>
              </a:xfrm>
            </p:grpSpPr>
            <p:sp>
              <p:nvSpPr>
                <p:cNvPr id="447" name="手繪多邊形: 圖案 446">
                  <a:extLst>
                    <a:ext uri="{FF2B5EF4-FFF2-40B4-BE49-F238E27FC236}">
                      <a16:creationId xmlns:a16="http://schemas.microsoft.com/office/drawing/2014/main" id="{F08276DA-1C5E-47C6-98C2-6114D7DE923D}"/>
                    </a:ext>
                  </a:extLst>
                </p:cNvPr>
                <p:cNvSpPr/>
                <p:nvPr/>
              </p:nvSpPr>
              <p:spPr>
                <a:xfrm>
                  <a:off x="1385335"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448" name="手繪多邊形: 圖案 447">
                  <a:extLst>
                    <a:ext uri="{FF2B5EF4-FFF2-40B4-BE49-F238E27FC236}">
                      <a16:creationId xmlns:a16="http://schemas.microsoft.com/office/drawing/2014/main" id="{75F26158-3632-46EF-8638-94AC5DD6F259}"/>
                    </a:ext>
                  </a:extLst>
                </p:cNvPr>
                <p:cNvSpPr/>
                <p:nvPr/>
              </p:nvSpPr>
              <p:spPr>
                <a:xfrm>
                  <a:off x="147529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449" name="手繪多邊形: 圖案 448">
                  <a:extLst>
                    <a:ext uri="{FF2B5EF4-FFF2-40B4-BE49-F238E27FC236}">
                      <a16:creationId xmlns:a16="http://schemas.microsoft.com/office/drawing/2014/main" id="{DFD5F641-082E-4436-B669-455EE462EFB5}"/>
                    </a:ext>
                  </a:extLst>
                </p:cNvPr>
                <p:cNvSpPr/>
                <p:nvPr/>
              </p:nvSpPr>
              <p:spPr>
                <a:xfrm>
                  <a:off x="1385335"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450" name="手繪多邊形: 圖案 449">
                  <a:extLst>
                    <a:ext uri="{FF2B5EF4-FFF2-40B4-BE49-F238E27FC236}">
                      <a16:creationId xmlns:a16="http://schemas.microsoft.com/office/drawing/2014/main" id="{5D4224AA-A3C1-4EC4-9712-6F971F3E3245}"/>
                    </a:ext>
                  </a:extLst>
                </p:cNvPr>
                <p:cNvSpPr/>
                <p:nvPr/>
              </p:nvSpPr>
              <p:spPr>
                <a:xfrm>
                  <a:off x="147529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451" name="手繪多邊形: 圖案 450">
                  <a:extLst>
                    <a:ext uri="{FF2B5EF4-FFF2-40B4-BE49-F238E27FC236}">
                      <a16:creationId xmlns:a16="http://schemas.microsoft.com/office/drawing/2014/main" id="{DA762789-57CD-4A00-A715-75F853DD3659}"/>
                    </a:ext>
                  </a:extLst>
                </p:cNvPr>
                <p:cNvSpPr/>
                <p:nvPr/>
              </p:nvSpPr>
              <p:spPr>
                <a:xfrm>
                  <a:off x="1385335" y="5445472"/>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452" name="手繪多邊形: 圖案 451">
                  <a:extLst>
                    <a:ext uri="{FF2B5EF4-FFF2-40B4-BE49-F238E27FC236}">
                      <a16:creationId xmlns:a16="http://schemas.microsoft.com/office/drawing/2014/main" id="{A28CDE9D-1057-4D81-AD53-DFB6D9BC1F3A}"/>
                    </a:ext>
                  </a:extLst>
                </p:cNvPr>
                <p:cNvSpPr/>
                <p:nvPr/>
              </p:nvSpPr>
              <p:spPr>
                <a:xfrm>
                  <a:off x="1565261"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grpSp>
        </p:grpSp>
        <p:sp>
          <p:nvSpPr>
            <p:cNvPr id="438" name="矩形 437">
              <a:extLst>
                <a:ext uri="{FF2B5EF4-FFF2-40B4-BE49-F238E27FC236}">
                  <a16:creationId xmlns:a16="http://schemas.microsoft.com/office/drawing/2014/main" id="{CB03ECB6-11F5-498A-B3C2-B9561E43A8C9}"/>
                </a:ext>
              </a:extLst>
            </p:cNvPr>
            <p:cNvSpPr/>
            <p:nvPr/>
          </p:nvSpPr>
          <p:spPr>
            <a:xfrm>
              <a:off x="7019442" y="4125683"/>
              <a:ext cx="448158" cy="448158"/>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bg1"/>
                </a:solidFill>
                <a:latin typeface="Arial" panose="020B0604020202020204" pitchFamily="34" charset="0"/>
                <a:cs typeface="Arial" panose="020B0604020202020204" pitchFamily="34" charset="0"/>
              </a:endParaRPr>
            </a:p>
          </p:txBody>
        </p:sp>
        <p:sp>
          <p:nvSpPr>
            <p:cNvPr id="439" name="矩形 438">
              <a:extLst>
                <a:ext uri="{FF2B5EF4-FFF2-40B4-BE49-F238E27FC236}">
                  <a16:creationId xmlns:a16="http://schemas.microsoft.com/office/drawing/2014/main" id="{5EA1B084-0431-4107-B54F-67DF9495CA90}"/>
                </a:ext>
              </a:extLst>
            </p:cNvPr>
            <p:cNvSpPr/>
            <p:nvPr/>
          </p:nvSpPr>
          <p:spPr>
            <a:xfrm>
              <a:off x="8077200" y="4125683"/>
              <a:ext cx="448158" cy="448158"/>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bg1"/>
                </a:solidFill>
                <a:latin typeface="Arial" panose="020B0604020202020204" pitchFamily="34" charset="0"/>
                <a:cs typeface="Arial" panose="020B0604020202020204" pitchFamily="34" charset="0"/>
              </a:endParaRPr>
            </a:p>
          </p:txBody>
        </p:sp>
        <p:sp>
          <p:nvSpPr>
            <p:cNvPr id="440" name="矩形 439">
              <a:extLst>
                <a:ext uri="{FF2B5EF4-FFF2-40B4-BE49-F238E27FC236}">
                  <a16:creationId xmlns:a16="http://schemas.microsoft.com/office/drawing/2014/main" id="{F8F97A7B-27BA-4EEC-8B7E-715C973AF99F}"/>
                </a:ext>
              </a:extLst>
            </p:cNvPr>
            <p:cNvSpPr/>
            <p:nvPr/>
          </p:nvSpPr>
          <p:spPr>
            <a:xfrm>
              <a:off x="9067800" y="4125683"/>
              <a:ext cx="448158" cy="448158"/>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solidFill>
                  <a:schemeClr val="bg1"/>
                </a:solidFill>
                <a:latin typeface="Arial" panose="020B0604020202020204" pitchFamily="34" charset="0"/>
                <a:cs typeface="Arial" panose="020B0604020202020204" pitchFamily="34" charset="0"/>
              </a:endParaRPr>
            </a:p>
          </p:txBody>
        </p:sp>
      </p:grpSp>
      <p:grpSp>
        <p:nvGrpSpPr>
          <p:cNvPr id="463" name="圖形 211">
            <a:extLst>
              <a:ext uri="{FF2B5EF4-FFF2-40B4-BE49-F238E27FC236}">
                <a16:creationId xmlns:a16="http://schemas.microsoft.com/office/drawing/2014/main" id="{E53ADF60-DF45-4B88-9903-D98C41C2697B}"/>
              </a:ext>
            </a:extLst>
          </p:cNvPr>
          <p:cNvGrpSpPr/>
          <p:nvPr/>
        </p:nvGrpSpPr>
        <p:grpSpPr>
          <a:xfrm>
            <a:off x="7668419" y="3383838"/>
            <a:ext cx="172020" cy="210110"/>
            <a:chOff x="6880167" y="2925402"/>
            <a:chExt cx="551412" cy="630183"/>
          </a:xfrm>
          <a:solidFill>
            <a:schemeClr val="tx1"/>
          </a:solidFill>
        </p:grpSpPr>
        <p:sp>
          <p:nvSpPr>
            <p:cNvPr id="464" name="手繪多邊形: 圖案 463">
              <a:extLst>
                <a:ext uri="{FF2B5EF4-FFF2-40B4-BE49-F238E27FC236}">
                  <a16:creationId xmlns:a16="http://schemas.microsoft.com/office/drawing/2014/main" id="{80E48FAD-5E2C-4B07-80BC-6841174E1621}"/>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465" name="手繪多邊形: 圖案 464">
              <a:extLst>
                <a:ext uri="{FF2B5EF4-FFF2-40B4-BE49-F238E27FC236}">
                  <a16:creationId xmlns:a16="http://schemas.microsoft.com/office/drawing/2014/main" id="{A071547E-E941-4D98-962E-9531009676B5}"/>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466" name="手繪多邊形: 圖案 465">
              <a:extLst>
                <a:ext uri="{FF2B5EF4-FFF2-40B4-BE49-F238E27FC236}">
                  <a16:creationId xmlns:a16="http://schemas.microsoft.com/office/drawing/2014/main" id="{9A97EBD5-BF1A-48F7-826E-428ED80781D0}"/>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grpSp>
      <p:sp>
        <p:nvSpPr>
          <p:cNvPr id="235" name="文字方塊 352">
            <a:extLst>
              <a:ext uri="{FF2B5EF4-FFF2-40B4-BE49-F238E27FC236}">
                <a16:creationId xmlns:a16="http://schemas.microsoft.com/office/drawing/2014/main" id="{4B4B246B-714E-4ECB-B818-4F2E0E422FDD}"/>
              </a:ext>
            </a:extLst>
          </p:cNvPr>
          <p:cNvSpPr txBox="1"/>
          <p:nvPr/>
        </p:nvSpPr>
        <p:spPr>
          <a:xfrm>
            <a:off x="2401380" y="1825227"/>
            <a:ext cx="848458" cy="2539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altLang="zh-TW" sz="1200">
                <a:solidFill>
                  <a:schemeClr val="bg1"/>
                </a:solidFill>
                <a:latin typeface="Arial" panose="020B0604020202020204" pitchFamily="34" charset="0"/>
                <a:ea typeface="新細明體"/>
                <a:cs typeface="Arial" panose="020B0604020202020204" pitchFamily="34" charset="0"/>
              </a:rPr>
              <a:t>Initiator</a:t>
            </a:r>
          </a:p>
        </p:txBody>
      </p:sp>
      <p:sp>
        <p:nvSpPr>
          <p:cNvPr id="236" name="箭號: 左-右雙向 351">
            <a:extLst>
              <a:ext uri="{FF2B5EF4-FFF2-40B4-BE49-F238E27FC236}">
                <a16:creationId xmlns:a16="http://schemas.microsoft.com/office/drawing/2014/main" id="{FFCF47E7-CD1D-45EA-8A8F-3EA6E42D16C0}"/>
              </a:ext>
            </a:extLst>
          </p:cNvPr>
          <p:cNvSpPr/>
          <p:nvPr/>
        </p:nvSpPr>
        <p:spPr>
          <a:xfrm>
            <a:off x="2465231" y="2134220"/>
            <a:ext cx="1682475" cy="136362"/>
          </a:xfrm>
          <a:prstGeom prst="lef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solidFill>
                <a:schemeClr val="bg1"/>
              </a:solidFill>
              <a:latin typeface="Arial" panose="020B0604020202020204" pitchFamily="34" charset="0"/>
              <a:cs typeface="Arial" panose="020B0604020202020204" pitchFamily="34" charset="0"/>
            </a:endParaRPr>
          </a:p>
        </p:txBody>
      </p:sp>
      <p:sp>
        <p:nvSpPr>
          <p:cNvPr id="237" name="文字方塊 359">
            <a:extLst>
              <a:ext uri="{FF2B5EF4-FFF2-40B4-BE49-F238E27FC236}">
                <a16:creationId xmlns:a16="http://schemas.microsoft.com/office/drawing/2014/main" id="{51777329-7F2C-48E1-9355-42979D476401}"/>
              </a:ext>
            </a:extLst>
          </p:cNvPr>
          <p:cNvSpPr txBox="1"/>
          <p:nvPr/>
        </p:nvSpPr>
        <p:spPr>
          <a:xfrm>
            <a:off x="3162845" y="2251106"/>
            <a:ext cx="533648"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zh-TW" altLang="en-US" sz="1050">
                <a:solidFill>
                  <a:schemeClr val="bg1"/>
                </a:solidFill>
                <a:latin typeface="Arial" panose="020B0604020202020204" pitchFamily="34" charset="0"/>
                <a:ea typeface="新細明體"/>
                <a:cs typeface="Arial" panose="020B0604020202020204" pitchFamily="34" charset="0"/>
              </a:rPr>
              <a:t>iSCSI</a:t>
            </a:r>
          </a:p>
        </p:txBody>
      </p:sp>
      <p:pic>
        <p:nvPicPr>
          <p:cNvPr id="197" name="圖片 196" descr="一張含有 向量圖形 的圖片&#10;&#10;自動產生的描述">
            <a:extLst>
              <a:ext uri="{FF2B5EF4-FFF2-40B4-BE49-F238E27FC236}">
                <a16:creationId xmlns:a16="http://schemas.microsoft.com/office/drawing/2014/main" id="{FF688B74-E9B0-ED4D-BE54-30BF98F4695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478766" y="1499140"/>
            <a:ext cx="822564" cy="822562"/>
          </a:xfrm>
          <a:prstGeom prst="roundRect">
            <a:avLst>
              <a:gd name="adj" fmla="val 23763"/>
            </a:avLst>
          </a:prstGeom>
          <a:ln w="28575">
            <a:noFill/>
          </a:ln>
          <a:effectLst/>
        </p:spPr>
      </p:pic>
      <p:grpSp>
        <p:nvGrpSpPr>
          <p:cNvPr id="198" name="群組 197">
            <a:extLst>
              <a:ext uri="{FF2B5EF4-FFF2-40B4-BE49-F238E27FC236}">
                <a16:creationId xmlns:a16="http://schemas.microsoft.com/office/drawing/2014/main" id="{3502B36C-A39A-458B-81E2-FAF0C1B43461}"/>
              </a:ext>
            </a:extLst>
          </p:cNvPr>
          <p:cNvGrpSpPr/>
          <p:nvPr/>
        </p:nvGrpSpPr>
        <p:grpSpPr>
          <a:xfrm>
            <a:off x="7544348" y="4091208"/>
            <a:ext cx="792977" cy="624308"/>
            <a:chOff x="7873606" y="5312644"/>
            <a:chExt cx="1057304" cy="832405"/>
          </a:xfrm>
        </p:grpSpPr>
        <p:sp>
          <p:nvSpPr>
            <p:cNvPr id="199" name="文字方塊 198">
              <a:extLst>
                <a:ext uri="{FF2B5EF4-FFF2-40B4-BE49-F238E27FC236}">
                  <a16:creationId xmlns:a16="http://schemas.microsoft.com/office/drawing/2014/main" id="{9A0E53F5-A091-4776-AEC5-7F1E9A42F0DC}"/>
                </a:ext>
              </a:extLst>
            </p:cNvPr>
            <p:cNvSpPr txBox="1"/>
            <p:nvPr/>
          </p:nvSpPr>
          <p:spPr>
            <a:xfrm>
              <a:off x="7873606" y="5837275"/>
              <a:ext cx="1057304" cy="307774"/>
            </a:xfrm>
            <a:prstGeom prst="rect">
              <a:avLst/>
            </a:prstGeom>
            <a:solidFill>
              <a:srgbClr val="353932"/>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zh-TW" altLang="en-US" sz="1050" b="1">
                  <a:solidFill>
                    <a:schemeClr val="bg1"/>
                  </a:solidFill>
                  <a:latin typeface="Arial" panose="020B0604020202020204" pitchFamily="34" charset="0"/>
                  <a:ea typeface="微軟正黑體"/>
                  <a:cs typeface="Arial" panose="020B0604020202020204" pitchFamily="34" charset="0"/>
                </a:rPr>
                <a:t>Snapshot</a:t>
              </a:r>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200" name="圖形 152">
              <a:extLst>
                <a:ext uri="{FF2B5EF4-FFF2-40B4-BE49-F238E27FC236}">
                  <a16:creationId xmlns:a16="http://schemas.microsoft.com/office/drawing/2014/main" id="{4F9A9F03-2D16-482B-8B22-560EAD06EC37}"/>
                </a:ext>
              </a:extLst>
            </p:cNvPr>
            <p:cNvGrpSpPr/>
            <p:nvPr/>
          </p:nvGrpSpPr>
          <p:grpSpPr>
            <a:xfrm flipH="1">
              <a:off x="7884633" y="5312644"/>
              <a:ext cx="412922" cy="531799"/>
              <a:chOff x="9272428" y="5069210"/>
              <a:chExt cx="458537" cy="590550"/>
            </a:xfrm>
          </p:grpSpPr>
          <p:sp>
            <p:nvSpPr>
              <p:cNvPr id="277" name="手繪多邊形: 圖案 276">
                <a:extLst>
                  <a:ext uri="{FF2B5EF4-FFF2-40B4-BE49-F238E27FC236}">
                    <a16:creationId xmlns:a16="http://schemas.microsoft.com/office/drawing/2014/main" id="{E2B1DB29-115B-45A2-A11D-7F7BE2E768B7}"/>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278" name="手繪多邊形: 圖案 277">
                <a:extLst>
                  <a:ext uri="{FF2B5EF4-FFF2-40B4-BE49-F238E27FC236}">
                    <a16:creationId xmlns:a16="http://schemas.microsoft.com/office/drawing/2014/main" id="{6673CC6A-3DF3-45B2-9B43-6AB608319690}"/>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279" name="手繪多邊形: 圖案 278">
                <a:extLst>
                  <a:ext uri="{FF2B5EF4-FFF2-40B4-BE49-F238E27FC236}">
                    <a16:creationId xmlns:a16="http://schemas.microsoft.com/office/drawing/2014/main" id="{33863368-EE21-4666-8545-8B51D1A3294E}"/>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280" name="手繪多邊形: 圖案 279">
                <a:extLst>
                  <a:ext uri="{FF2B5EF4-FFF2-40B4-BE49-F238E27FC236}">
                    <a16:creationId xmlns:a16="http://schemas.microsoft.com/office/drawing/2014/main" id="{3F86B91F-D404-448A-8D79-DD49A8C439B4}"/>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281" name="手繪多邊形: 圖案 280">
                <a:extLst>
                  <a:ext uri="{FF2B5EF4-FFF2-40B4-BE49-F238E27FC236}">
                    <a16:creationId xmlns:a16="http://schemas.microsoft.com/office/drawing/2014/main" id="{8BE7ACA1-E162-4487-9E13-3B2A804DE2BB}"/>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chemeClr val="bg1"/>
              </a:solidFill>
              <a:ln w="3175" cap="flat">
                <a:no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292" name="手繪多邊形: 圖案 291">
                <a:extLst>
                  <a:ext uri="{FF2B5EF4-FFF2-40B4-BE49-F238E27FC236}">
                    <a16:creationId xmlns:a16="http://schemas.microsoft.com/office/drawing/2014/main" id="{CF06C327-3D82-49CD-BCB2-16E14185CDC2}"/>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305" name="手繪多邊形: 圖案 304">
                <a:extLst>
                  <a:ext uri="{FF2B5EF4-FFF2-40B4-BE49-F238E27FC236}">
                    <a16:creationId xmlns:a16="http://schemas.microsoft.com/office/drawing/2014/main" id="{C60E3718-E389-41E3-86FC-1E4234F43F15}"/>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306" name="手繪多邊形: 圖案 305">
                <a:extLst>
                  <a:ext uri="{FF2B5EF4-FFF2-40B4-BE49-F238E27FC236}">
                    <a16:creationId xmlns:a16="http://schemas.microsoft.com/office/drawing/2014/main" id="{B8808E35-B787-47C9-9A42-6E724486BFB7}"/>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307" name="手繪多邊形: 圖案 306">
                <a:extLst>
                  <a:ext uri="{FF2B5EF4-FFF2-40B4-BE49-F238E27FC236}">
                    <a16:creationId xmlns:a16="http://schemas.microsoft.com/office/drawing/2014/main" id="{0CCC998D-E98D-46D7-BC63-FFD04D1B93BF}"/>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308" name="手繪多邊形: 圖案 307">
                <a:extLst>
                  <a:ext uri="{FF2B5EF4-FFF2-40B4-BE49-F238E27FC236}">
                    <a16:creationId xmlns:a16="http://schemas.microsoft.com/office/drawing/2014/main" id="{D25D9787-AC5F-4494-A215-39BE258576E3}"/>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309" name="手繪多邊形: 圖案 308">
                <a:extLst>
                  <a:ext uri="{FF2B5EF4-FFF2-40B4-BE49-F238E27FC236}">
                    <a16:creationId xmlns:a16="http://schemas.microsoft.com/office/drawing/2014/main" id="{2956FEDB-2DB2-4F21-A56C-7D9445873B9D}"/>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310" name="手繪多邊形: 圖案 309">
                <a:extLst>
                  <a:ext uri="{FF2B5EF4-FFF2-40B4-BE49-F238E27FC236}">
                    <a16:creationId xmlns:a16="http://schemas.microsoft.com/office/drawing/2014/main" id="{2EAF9211-EBA4-4C1C-AAE1-51564C934B41}"/>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grpSp>
        <p:sp>
          <p:nvSpPr>
            <p:cNvPr id="201" name="手繪多邊形: 圖案 200">
              <a:extLst>
                <a:ext uri="{FF2B5EF4-FFF2-40B4-BE49-F238E27FC236}">
                  <a16:creationId xmlns:a16="http://schemas.microsoft.com/office/drawing/2014/main" id="{A92CAFFF-656D-4A65-B095-C7AE0945087E}"/>
                </a:ext>
              </a:extLst>
            </p:cNvPr>
            <p:cNvSpPr/>
            <p:nvPr/>
          </p:nvSpPr>
          <p:spPr>
            <a:xfrm flipH="1">
              <a:off x="8360662" y="5369957"/>
              <a:ext cx="311798" cy="42887"/>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202" name="手繪多邊形: 圖案 201">
              <a:extLst>
                <a:ext uri="{FF2B5EF4-FFF2-40B4-BE49-F238E27FC236}">
                  <a16:creationId xmlns:a16="http://schemas.microsoft.com/office/drawing/2014/main" id="{773A9717-E229-40D8-A591-11E150620F8F}"/>
                </a:ext>
              </a:extLst>
            </p:cNvPr>
            <p:cNvSpPr/>
            <p:nvPr/>
          </p:nvSpPr>
          <p:spPr>
            <a:xfrm flipH="1">
              <a:off x="8310689" y="5314718"/>
              <a:ext cx="412922" cy="531802"/>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chemeClr val="bg1"/>
            </a:solidFill>
            <a:ln w="3175"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203" name="手繪多邊形: 圖案 202">
              <a:extLst>
                <a:ext uri="{FF2B5EF4-FFF2-40B4-BE49-F238E27FC236}">
                  <a16:creationId xmlns:a16="http://schemas.microsoft.com/office/drawing/2014/main" id="{2EC99132-1CB5-48EC-998B-217A9766F785}"/>
                </a:ext>
              </a:extLst>
            </p:cNvPr>
            <p:cNvSpPr/>
            <p:nvPr/>
          </p:nvSpPr>
          <p:spPr>
            <a:xfrm flipH="1">
              <a:off x="8508134" y="5651898"/>
              <a:ext cx="50562" cy="51465"/>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238" name="手繪多邊形: 圖案 237">
              <a:extLst>
                <a:ext uri="{FF2B5EF4-FFF2-40B4-BE49-F238E27FC236}">
                  <a16:creationId xmlns:a16="http://schemas.microsoft.com/office/drawing/2014/main" id="{E0D8AB38-E844-4D32-AC21-F1733C354809}"/>
                </a:ext>
              </a:extLst>
            </p:cNvPr>
            <p:cNvSpPr/>
            <p:nvPr/>
          </p:nvSpPr>
          <p:spPr>
            <a:xfrm flipH="1">
              <a:off x="8537374" y="5617330"/>
              <a:ext cx="33708" cy="51465"/>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239" name="手繪多邊形: 圖案 238">
              <a:extLst>
                <a:ext uri="{FF2B5EF4-FFF2-40B4-BE49-F238E27FC236}">
                  <a16:creationId xmlns:a16="http://schemas.microsoft.com/office/drawing/2014/main" id="{8FDF6B2B-1609-481D-B689-53844E2A97AC}"/>
                </a:ext>
              </a:extLst>
            </p:cNvPr>
            <p:cNvSpPr/>
            <p:nvPr/>
          </p:nvSpPr>
          <p:spPr>
            <a:xfrm flipH="1">
              <a:off x="8453611" y="5577960"/>
              <a:ext cx="50562" cy="51465"/>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240" name="手繪多邊形: 圖案 239">
              <a:extLst>
                <a:ext uri="{FF2B5EF4-FFF2-40B4-BE49-F238E27FC236}">
                  <a16:creationId xmlns:a16="http://schemas.microsoft.com/office/drawing/2014/main" id="{3D532864-60C3-4D0A-86A7-F1DCE0F51982}"/>
                </a:ext>
              </a:extLst>
            </p:cNvPr>
            <p:cNvSpPr/>
            <p:nvPr/>
          </p:nvSpPr>
          <p:spPr>
            <a:xfrm flipH="1">
              <a:off x="8502572" y="5578303"/>
              <a:ext cx="58989" cy="25732"/>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241" name="手繪多邊形: 圖案 240">
              <a:extLst>
                <a:ext uri="{FF2B5EF4-FFF2-40B4-BE49-F238E27FC236}">
                  <a16:creationId xmlns:a16="http://schemas.microsoft.com/office/drawing/2014/main" id="{C3B2E8D4-7512-4844-BBCD-CAACEA53F16E}"/>
                </a:ext>
              </a:extLst>
            </p:cNvPr>
            <p:cNvSpPr/>
            <p:nvPr/>
          </p:nvSpPr>
          <p:spPr>
            <a:xfrm flipH="1">
              <a:off x="8448133" y="5612527"/>
              <a:ext cx="33708" cy="51465"/>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242" name="手繪多邊形: 圖案 241">
              <a:extLst>
                <a:ext uri="{FF2B5EF4-FFF2-40B4-BE49-F238E27FC236}">
                  <a16:creationId xmlns:a16="http://schemas.microsoft.com/office/drawing/2014/main" id="{20D4B699-7231-4D2E-B3F6-A8BF1E5A39F9}"/>
                </a:ext>
              </a:extLst>
            </p:cNvPr>
            <p:cNvSpPr/>
            <p:nvPr/>
          </p:nvSpPr>
          <p:spPr>
            <a:xfrm flipH="1">
              <a:off x="8457824" y="5679003"/>
              <a:ext cx="58989" cy="25732"/>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243" name="手繪多邊形: 圖案 242">
              <a:extLst>
                <a:ext uri="{FF2B5EF4-FFF2-40B4-BE49-F238E27FC236}">
                  <a16:creationId xmlns:a16="http://schemas.microsoft.com/office/drawing/2014/main" id="{3BF11BF6-B036-42DD-9969-11427342991F}"/>
                </a:ext>
              </a:extLst>
            </p:cNvPr>
            <p:cNvSpPr/>
            <p:nvPr/>
          </p:nvSpPr>
          <p:spPr>
            <a:xfrm flipH="1">
              <a:off x="8575633" y="5523236"/>
              <a:ext cx="67416" cy="60042"/>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244" name="手繪多邊形: 圖案 243">
              <a:extLst>
                <a:ext uri="{FF2B5EF4-FFF2-40B4-BE49-F238E27FC236}">
                  <a16:creationId xmlns:a16="http://schemas.microsoft.com/office/drawing/2014/main" id="{48E24605-512F-4D4D-ACED-E6D065758FFD}"/>
                </a:ext>
              </a:extLst>
            </p:cNvPr>
            <p:cNvSpPr/>
            <p:nvPr/>
          </p:nvSpPr>
          <p:spPr>
            <a:xfrm flipH="1">
              <a:off x="8592487" y="5683120"/>
              <a:ext cx="50562" cy="60042"/>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275" name="手繪多邊形: 圖案 274">
              <a:extLst>
                <a:ext uri="{FF2B5EF4-FFF2-40B4-BE49-F238E27FC236}">
                  <a16:creationId xmlns:a16="http://schemas.microsoft.com/office/drawing/2014/main" id="{77AFC5AB-2A2B-4D35-BF1A-4102CEE76EA2}"/>
                </a:ext>
              </a:extLst>
            </p:cNvPr>
            <p:cNvSpPr/>
            <p:nvPr/>
          </p:nvSpPr>
          <p:spPr>
            <a:xfrm flipH="1">
              <a:off x="8387375" y="5523236"/>
              <a:ext cx="58989" cy="51465"/>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276" name="手繪多邊形: 圖案 275">
              <a:extLst>
                <a:ext uri="{FF2B5EF4-FFF2-40B4-BE49-F238E27FC236}">
                  <a16:creationId xmlns:a16="http://schemas.microsoft.com/office/drawing/2014/main" id="{CA7EDC4B-C984-4907-8014-A08048EF540F}"/>
                </a:ext>
              </a:extLst>
            </p:cNvPr>
            <p:cNvSpPr/>
            <p:nvPr/>
          </p:nvSpPr>
          <p:spPr>
            <a:xfrm flipH="1">
              <a:off x="8382656" y="5676515"/>
              <a:ext cx="50562" cy="6862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3175"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grpSp>
      <p:grpSp>
        <p:nvGrpSpPr>
          <p:cNvPr id="311" name="圖形 211">
            <a:extLst>
              <a:ext uri="{FF2B5EF4-FFF2-40B4-BE49-F238E27FC236}">
                <a16:creationId xmlns:a16="http://schemas.microsoft.com/office/drawing/2014/main" id="{E8E68237-25B9-468C-80E8-34716B2AE555}"/>
              </a:ext>
            </a:extLst>
          </p:cNvPr>
          <p:cNvGrpSpPr/>
          <p:nvPr/>
        </p:nvGrpSpPr>
        <p:grpSpPr>
          <a:xfrm>
            <a:off x="7889357" y="3383838"/>
            <a:ext cx="172020" cy="210110"/>
            <a:chOff x="6880167" y="2925402"/>
            <a:chExt cx="551412" cy="630183"/>
          </a:xfrm>
          <a:solidFill>
            <a:schemeClr val="tx1"/>
          </a:solidFill>
        </p:grpSpPr>
        <p:sp>
          <p:nvSpPr>
            <p:cNvPr id="312" name="手繪多邊形: 圖案 311">
              <a:extLst>
                <a:ext uri="{FF2B5EF4-FFF2-40B4-BE49-F238E27FC236}">
                  <a16:creationId xmlns:a16="http://schemas.microsoft.com/office/drawing/2014/main" id="{66E28089-7A39-474D-8700-35EE14688F0A}"/>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313" name="手繪多邊形: 圖案 312">
              <a:extLst>
                <a:ext uri="{FF2B5EF4-FFF2-40B4-BE49-F238E27FC236}">
                  <a16:creationId xmlns:a16="http://schemas.microsoft.com/office/drawing/2014/main" id="{82F9FC01-FC67-4AEB-8C9E-F6E12409D9E1}"/>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sp>
          <p:nvSpPr>
            <p:cNvPr id="314" name="手繪多邊形: 圖案 313">
              <a:extLst>
                <a:ext uri="{FF2B5EF4-FFF2-40B4-BE49-F238E27FC236}">
                  <a16:creationId xmlns:a16="http://schemas.microsoft.com/office/drawing/2014/main" id="{05D14FEE-F028-46CC-A152-3DFB0C31A955}"/>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bg1"/>
              </a:solidFill>
              <a:prstDash val="solid"/>
              <a:miter/>
            </a:ln>
          </p:spPr>
          <p:txBody>
            <a:bodyPr rtlCol="0" anchor="ctr"/>
            <a:lstStyle/>
            <a:p>
              <a:endParaRPr lang="zh-TW" altLang="en-US" sz="1050">
                <a:solidFill>
                  <a:schemeClr val="bg1"/>
                </a:solidFill>
                <a:latin typeface="Arial" panose="020B0604020202020204" pitchFamily="34" charset="0"/>
                <a:cs typeface="Arial" panose="020B0604020202020204" pitchFamily="34" charset="0"/>
              </a:endParaRPr>
            </a:p>
          </p:txBody>
        </p:sp>
      </p:grpSp>
      <p:sp>
        <p:nvSpPr>
          <p:cNvPr id="315" name="文字方塊 314">
            <a:extLst>
              <a:ext uri="{FF2B5EF4-FFF2-40B4-BE49-F238E27FC236}">
                <a16:creationId xmlns:a16="http://schemas.microsoft.com/office/drawing/2014/main" id="{6F64CE75-73E3-49E1-AD2F-59C36770480B}"/>
              </a:ext>
            </a:extLst>
          </p:cNvPr>
          <p:cNvSpPr txBox="1"/>
          <p:nvPr/>
        </p:nvSpPr>
        <p:spPr>
          <a:xfrm>
            <a:off x="1570632" y="2277705"/>
            <a:ext cx="1008800" cy="230832"/>
          </a:xfrm>
          <a:prstGeom prst="rect">
            <a:avLst/>
          </a:prstGeom>
          <a:noFill/>
          <a:ln>
            <a:no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altLang="zh-TW" sz="1050" b="1">
                <a:solidFill>
                  <a:schemeClr val="bg1"/>
                </a:solidFill>
                <a:latin typeface="Arial" panose="020B0604020202020204" pitchFamily="34" charset="0"/>
                <a:ea typeface="微軟正黑體"/>
                <a:cs typeface="Arial" panose="020B0604020202020204" pitchFamily="34" charset="0"/>
              </a:rPr>
              <a:t>Local user</a:t>
            </a:r>
          </a:p>
        </p:txBody>
      </p:sp>
      <p:pic>
        <p:nvPicPr>
          <p:cNvPr id="316" name="圖形 315">
            <a:extLst>
              <a:ext uri="{FF2B5EF4-FFF2-40B4-BE49-F238E27FC236}">
                <a16:creationId xmlns:a16="http://schemas.microsoft.com/office/drawing/2014/main" id="{A83B1F37-7C31-4985-8992-B844E896A795}"/>
              </a:ext>
            </a:extLst>
          </p:cNvPr>
          <p:cNvPicPr>
            <a:picLocks noChangeAspect="1"/>
          </p:cNvPicPr>
          <p:nvPr/>
        </p:nvPicPr>
        <p:blipFill>
          <a:blip r:embed="rId5">
            <a:extLst>
              <a:ext uri="{96DAC541-7B7A-43D3-8B79-37D633B846F1}">
                <asvg:svgBlip xmlns:asvg="http://schemas.microsoft.com/office/drawing/2016/SVG/main" r:embed="rId10"/>
              </a:ext>
            </a:extLst>
          </a:blip>
          <a:stretch>
            <a:fillRect/>
          </a:stretch>
        </p:blipFill>
        <p:spPr>
          <a:xfrm>
            <a:off x="1413196" y="1998253"/>
            <a:ext cx="293825" cy="279391"/>
          </a:xfrm>
          <a:prstGeom prst="rect">
            <a:avLst/>
          </a:prstGeom>
        </p:spPr>
      </p:pic>
      <p:grpSp>
        <p:nvGrpSpPr>
          <p:cNvPr id="321" name="群組 320">
            <a:extLst>
              <a:ext uri="{FF2B5EF4-FFF2-40B4-BE49-F238E27FC236}">
                <a16:creationId xmlns:a16="http://schemas.microsoft.com/office/drawing/2014/main" id="{A83E0AE9-DE75-488F-A8B6-34FF8CD69EC6}"/>
              </a:ext>
            </a:extLst>
          </p:cNvPr>
          <p:cNvGrpSpPr/>
          <p:nvPr/>
        </p:nvGrpSpPr>
        <p:grpSpPr>
          <a:xfrm>
            <a:off x="866457" y="3996361"/>
            <a:ext cx="805879" cy="534696"/>
            <a:chOff x="672980" y="1966505"/>
            <a:chExt cx="1057450" cy="651099"/>
          </a:xfrm>
          <a:noFill/>
        </p:grpSpPr>
        <p:sp>
          <p:nvSpPr>
            <p:cNvPr id="322" name="手繪多邊形: 圖案 321">
              <a:extLst>
                <a:ext uri="{FF2B5EF4-FFF2-40B4-BE49-F238E27FC236}">
                  <a16:creationId xmlns:a16="http://schemas.microsoft.com/office/drawing/2014/main" id="{CFB3F76A-A50E-4552-AEB3-2181470588E2}"/>
                </a:ext>
              </a:extLst>
            </p:cNvPr>
            <p:cNvSpPr/>
            <p:nvPr/>
          </p:nvSpPr>
          <p:spPr>
            <a:xfrm>
              <a:off x="933835" y="1966505"/>
              <a:ext cx="796595" cy="651099"/>
            </a:xfrm>
            <a:custGeom>
              <a:avLst/>
              <a:gdLst>
                <a:gd name="connsiteX0" fmla="*/ 63593 w 796595"/>
                <a:gd name="connsiteY0" fmla="*/ 607620 h 651099"/>
                <a:gd name="connsiteX1" fmla="*/ 733001 w 796595"/>
                <a:gd name="connsiteY1" fmla="*/ 607620 h 651099"/>
                <a:gd name="connsiteX2" fmla="*/ 733001 w 796595"/>
                <a:gd name="connsiteY2" fmla="*/ 651099 h 651099"/>
                <a:gd name="connsiteX3" fmla="*/ 63593 w 796595"/>
                <a:gd name="connsiteY3" fmla="*/ 651099 h 651099"/>
                <a:gd name="connsiteX4" fmla="*/ 63148 w 796595"/>
                <a:gd name="connsiteY4" fmla="*/ 60404 h 651099"/>
                <a:gd name="connsiteX5" fmla="*/ 63148 w 796595"/>
                <a:gd name="connsiteY5" fmla="*/ 464625 h 651099"/>
                <a:gd name="connsiteX6" fmla="*/ 733390 w 796595"/>
                <a:gd name="connsiteY6" fmla="*/ 464625 h 651099"/>
                <a:gd name="connsiteX7" fmla="*/ 733390 w 796595"/>
                <a:gd name="connsiteY7" fmla="*/ 60404 h 651099"/>
                <a:gd name="connsiteX8" fmla="*/ 0 w 796595"/>
                <a:gd name="connsiteY8" fmla="*/ 0 h 651099"/>
                <a:gd name="connsiteX9" fmla="*/ 796595 w 796595"/>
                <a:gd name="connsiteY9" fmla="*/ 0 h 651099"/>
                <a:gd name="connsiteX10" fmla="*/ 796595 w 796595"/>
                <a:gd name="connsiteY10" fmla="*/ 525032 h 651099"/>
                <a:gd name="connsiteX11" fmla="*/ 509142 w 796595"/>
                <a:gd name="connsiteY11" fmla="*/ 525032 h 651099"/>
                <a:gd name="connsiteX12" fmla="*/ 509142 w 796595"/>
                <a:gd name="connsiteY12" fmla="*/ 603286 h 651099"/>
                <a:gd name="connsiteX13" fmla="*/ 287451 w 796595"/>
                <a:gd name="connsiteY13" fmla="*/ 603286 h 651099"/>
                <a:gd name="connsiteX14" fmla="*/ 287451 w 796595"/>
                <a:gd name="connsiteY14" fmla="*/ 525032 h 651099"/>
                <a:gd name="connsiteX15" fmla="*/ 0 w 796595"/>
                <a:gd name="connsiteY15" fmla="*/ 525032 h 65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6595" h="651099">
                  <a:moveTo>
                    <a:pt x="63593" y="607620"/>
                  </a:moveTo>
                  <a:lnTo>
                    <a:pt x="733001" y="607620"/>
                  </a:lnTo>
                  <a:lnTo>
                    <a:pt x="733001" y="651099"/>
                  </a:lnTo>
                  <a:lnTo>
                    <a:pt x="63593" y="651099"/>
                  </a:lnTo>
                  <a:close/>
                  <a:moveTo>
                    <a:pt x="63148" y="60404"/>
                  </a:moveTo>
                  <a:lnTo>
                    <a:pt x="63148" y="464625"/>
                  </a:lnTo>
                  <a:lnTo>
                    <a:pt x="733390" y="464625"/>
                  </a:lnTo>
                  <a:lnTo>
                    <a:pt x="733390" y="60404"/>
                  </a:lnTo>
                  <a:close/>
                  <a:moveTo>
                    <a:pt x="0" y="0"/>
                  </a:moveTo>
                  <a:lnTo>
                    <a:pt x="796595" y="0"/>
                  </a:lnTo>
                  <a:lnTo>
                    <a:pt x="796595" y="525032"/>
                  </a:lnTo>
                  <a:lnTo>
                    <a:pt x="509142" y="525032"/>
                  </a:lnTo>
                  <a:lnTo>
                    <a:pt x="509142" y="603286"/>
                  </a:lnTo>
                  <a:lnTo>
                    <a:pt x="287451" y="603286"/>
                  </a:lnTo>
                  <a:lnTo>
                    <a:pt x="287451" y="525032"/>
                  </a:lnTo>
                  <a:lnTo>
                    <a:pt x="0" y="525032"/>
                  </a:lnTo>
                  <a:close/>
                </a:path>
              </a:pathLst>
            </a:custGeom>
            <a:grpFill/>
            <a:ln w="19050" cap="rnd">
              <a:solidFill>
                <a:schemeClr val="bg1"/>
              </a:solidFill>
              <a:prstDash val="solid"/>
              <a:miter/>
            </a:ln>
          </p:spPr>
          <p:txBody>
            <a:bodyPr wrap="square" rtlCol="0" anchor="ctr">
              <a:noAutofit/>
            </a:bodyPr>
            <a:lstStyle/>
            <a:p>
              <a:endParaRPr lang="zh-TW" altLang="en-US" sz="1800">
                <a:solidFill>
                  <a:schemeClr val="bg1"/>
                </a:solidFill>
                <a:latin typeface="Arial" panose="020B0604020202020204" pitchFamily="34" charset="0"/>
                <a:cs typeface="Arial" panose="020B0604020202020204" pitchFamily="34" charset="0"/>
              </a:endParaRPr>
            </a:p>
          </p:txBody>
        </p:sp>
        <p:sp>
          <p:nvSpPr>
            <p:cNvPr id="323" name="手繪多邊形: 圖案 322">
              <a:extLst>
                <a:ext uri="{FF2B5EF4-FFF2-40B4-BE49-F238E27FC236}">
                  <a16:creationId xmlns:a16="http://schemas.microsoft.com/office/drawing/2014/main" id="{F979B78B-E025-48A3-BA91-528466673A84}"/>
                </a:ext>
              </a:extLst>
            </p:cNvPr>
            <p:cNvSpPr/>
            <p:nvPr/>
          </p:nvSpPr>
          <p:spPr>
            <a:xfrm>
              <a:off x="672980" y="2002209"/>
              <a:ext cx="269504" cy="586820"/>
            </a:xfrm>
            <a:custGeom>
              <a:avLst/>
              <a:gdLst>
                <a:gd name="connsiteX0" fmla="*/ 52181 w 269504"/>
                <a:gd name="connsiteY0" fmla="*/ 469456 h 586820"/>
                <a:gd name="connsiteX1" fmla="*/ 52181 w 269504"/>
                <a:gd name="connsiteY1" fmla="*/ 508565 h 586820"/>
                <a:gd name="connsiteX2" fmla="*/ 213024 w 269504"/>
                <a:gd name="connsiteY2" fmla="*/ 508565 h 586820"/>
                <a:gd name="connsiteX3" fmla="*/ 213024 w 269504"/>
                <a:gd name="connsiteY3" fmla="*/ 469456 h 586820"/>
                <a:gd name="connsiteX4" fmla="*/ 52181 w 269504"/>
                <a:gd name="connsiteY4" fmla="*/ 397738 h 586820"/>
                <a:gd name="connsiteX5" fmla="*/ 52181 w 269504"/>
                <a:gd name="connsiteY5" fmla="*/ 436847 h 586820"/>
                <a:gd name="connsiteX6" fmla="*/ 213024 w 269504"/>
                <a:gd name="connsiteY6" fmla="*/ 436847 h 586820"/>
                <a:gd name="connsiteX7" fmla="*/ 213024 w 269504"/>
                <a:gd name="connsiteY7" fmla="*/ 397738 h 586820"/>
                <a:gd name="connsiteX8" fmla="*/ 52181 w 269504"/>
                <a:gd name="connsiteY8" fmla="*/ 256468 h 586820"/>
                <a:gd name="connsiteX9" fmla="*/ 52181 w 269504"/>
                <a:gd name="connsiteY9" fmla="*/ 365129 h 586820"/>
                <a:gd name="connsiteX10" fmla="*/ 213024 w 269504"/>
                <a:gd name="connsiteY10" fmla="*/ 365129 h 586820"/>
                <a:gd name="connsiteX11" fmla="*/ 213024 w 269504"/>
                <a:gd name="connsiteY11" fmla="*/ 256468 h 586820"/>
                <a:gd name="connsiteX12" fmla="*/ 68469 w 269504"/>
                <a:gd name="connsiteY12" fmla="*/ 203203 h 586820"/>
                <a:gd name="connsiteX13" fmla="*/ 56516 w 269504"/>
                <a:gd name="connsiteY13" fmla="*/ 215156 h 586820"/>
                <a:gd name="connsiteX14" fmla="*/ 68469 w 269504"/>
                <a:gd name="connsiteY14" fmla="*/ 227109 h 586820"/>
                <a:gd name="connsiteX15" fmla="*/ 80422 w 269504"/>
                <a:gd name="connsiteY15" fmla="*/ 215156 h 586820"/>
                <a:gd name="connsiteX16" fmla="*/ 68469 w 269504"/>
                <a:gd name="connsiteY16" fmla="*/ 203203 h 586820"/>
                <a:gd name="connsiteX17" fmla="*/ 0 w 269504"/>
                <a:gd name="connsiteY17" fmla="*/ 0 h 586820"/>
                <a:gd name="connsiteX18" fmla="*/ 269504 w 269504"/>
                <a:gd name="connsiteY18" fmla="*/ 0 h 586820"/>
                <a:gd name="connsiteX19" fmla="*/ 269504 w 269504"/>
                <a:gd name="connsiteY19" fmla="*/ 586820 h 586820"/>
                <a:gd name="connsiteX20" fmla="*/ 0 w 269504"/>
                <a:gd name="connsiteY20" fmla="*/ 586820 h 58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9504" h="586820">
                  <a:moveTo>
                    <a:pt x="52181" y="469456"/>
                  </a:moveTo>
                  <a:lnTo>
                    <a:pt x="52181" y="508565"/>
                  </a:lnTo>
                  <a:lnTo>
                    <a:pt x="213024" y="508565"/>
                  </a:lnTo>
                  <a:lnTo>
                    <a:pt x="213024" y="469456"/>
                  </a:lnTo>
                  <a:close/>
                  <a:moveTo>
                    <a:pt x="52181" y="397738"/>
                  </a:moveTo>
                  <a:lnTo>
                    <a:pt x="52181" y="436847"/>
                  </a:lnTo>
                  <a:lnTo>
                    <a:pt x="213024" y="436847"/>
                  </a:lnTo>
                  <a:lnTo>
                    <a:pt x="213024" y="397738"/>
                  </a:lnTo>
                  <a:close/>
                  <a:moveTo>
                    <a:pt x="52181" y="256468"/>
                  </a:moveTo>
                  <a:lnTo>
                    <a:pt x="52181" y="365129"/>
                  </a:lnTo>
                  <a:lnTo>
                    <a:pt x="213024" y="365129"/>
                  </a:lnTo>
                  <a:lnTo>
                    <a:pt x="213024" y="256468"/>
                  </a:lnTo>
                  <a:close/>
                  <a:moveTo>
                    <a:pt x="68469" y="203203"/>
                  </a:moveTo>
                  <a:cubicBezTo>
                    <a:pt x="61867" y="203203"/>
                    <a:pt x="56516" y="208554"/>
                    <a:pt x="56516" y="215156"/>
                  </a:cubicBezTo>
                  <a:cubicBezTo>
                    <a:pt x="56516" y="221758"/>
                    <a:pt x="61867" y="227109"/>
                    <a:pt x="68469" y="227109"/>
                  </a:cubicBezTo>
                  <a:cubicBezTo>
                    <a:pt x="75070" y="227109"/>
                    <a:pt x="80422" y="221758"/>
                    <a:pt x="80422" y="215156"/>
                  </a:cubicBezTo>
                  <a:cubicBezTo>
                    <a:pt x="80422" y="208554"/>
                    <a:pt x="75070" y="203203"/>
                    <a:pt x="68469" y="203203"/>
                  </a:cubicBezTo>
                  <a:close/>
                  <a:moveTo>
                    <a:pt x="0" y="0"/>
                  </a:moveTo>
                  <a:lnTo>
                    <a:pt x="269504" y="0"/>
                  </a:lnTo>
                  <a:lnTo>
                    <a:pt x="269504" y="586820"/>
                  </a:lnTo>
                  <a:lnTo>
                    <a:pt x="0" y="586820"/>
                  </a:lnTo>
                  <a:close/>
                </a:path>
              </a:pathLst>
            </a:custGeom>
            <a:grpFill/>
            <a:ln w="19050" cap="flat">
              <a:solidFill>
                <a:schemeClr val="bg1"/>
              </a:solidFill>
              <a:prstDash val="solid"/>
              <a:miter/>
            </a:ln>
          </p:spPr>
          <p:txBody>
            <a:bodyPr wrap="square" rtlCol="0" anchor="ctr">
              <a:noAutofit/>
            </a:bodyPr>
            <a:lstStyle/>
            <a:p>
              <a:endParaRPr lang="zh-TW" altLang="en-US" sz="1800">
                <a:solidFill>
                  <a:schemeClr val="bg1"/>
                </a:solidFill>
                <a:latin typeface="Arial" panose="020B0604020202020204" pitchFamily="34" charset="0"/>
                <a:cs typeface="Arial" panose="020B0604020202020204" pitchFamily="34" charset="0"/>
              </a:endParaRPr>
            </a:p>
          </p:txBody>
        </p:sp>
      </p:grpSp>
      <p:sp>
        <p:nvSpPr>
          <p:cNvPr id="324" name="文字方塊 323">
            <a:extLst>
              <a:ext uri="{FF2B5EF4-FFF2-40B4-BE49-F238E27FC236}">
                <a16:creationId xmlns:a16="http://schemas.microsoft.com/office/drawing/2014/main" id="{3729410E-1962-4525-8E4E-E6E1CA136F2A}"/>
              </a:ext>
            </a:extLst>
          </p:cNvPr>
          <p:cNvSpPr txBox="1"/>
          <p:nvPr/>
        </p:nvSpPr>
        <p:spPr>
          <a:xfrm>
            <a:off x="871233" y="4542911"/>
            <a:ext cx="1008800" cy="230832"/>
          </a:xfrm>
          <a:prstGeom prst="rect">
            <a:avLst/>
          </a:prstGeom>
          <a:noFill/>
          <a:ln>
            <a:no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altLang="zh-TW" sz="1050" b="1">
                <a:solidFill>
                  <a:schemeClr val="bg1"/>
                </a:solidFill>
                <a:latin typeface="Arial" panose="020B0604020202020204" pitchFamily="34" charset="0"/>
                <a:ea typeface="微軟正黑體"/>
                <a:cs typeface="Arial" panose="020B0604020202020204" pitchFamily="34" charset="0"/>
              </a:rPr>
              <a:t>Local user</a:t>
            </a:r>
          </a:p>
        </p:txBody>
      </p:sp>
      <p:pic>
        <p:nvPicPr>
          <p:cNvPr id="325" name="圖形 324">
            <a:extLst>
              <a:ext uri="{FF2B5EF4-FFF2-40B4-BE49-F238E27FC236}">
                <a16:creationId xmlns:a16="http://schemas.microsoft.com/office/drawing/2014/main" id="{DD9D457A-A143-4143-A859-E216FC09E2C3}"/>
              </a:ext>
            </a:extLst>
          </p:cNvPr>
          <p:cNvPicPr>
            <a:picLocks noChangeAspect="1"/>
          </p:cNvPicPr>
          <p:nvPr/>
        </p:nvPicPr>
        <p:blipFill>
          <a:blip r:embed="rId5">
            <a:extLst>
              <a:ext uri="{96DAC541-7B7A-43D3-8B79-37D633B846F1}">
                <asvg:svgBlip xmlns:asvg="http://schemas.microsoft.com/office/drawing/2016/SVG/main" r:embed="rId10"/>
              </a:ext>
            </a:extLst>
          </a:blip>
          <a:stretch>
            <a:fillRect/>
          </a:stretch>
        </p:blipFill>
        <p:spPr>
          <a:xfrm>
            <a:off x="713796" y="4263459"/>
            <a:ext cx="293825" cy="279391"/>
          </a:xfrm>
          <a:prstGeom prst="rect">
            <a:avLst/>
          </a:prstGeom>
        </p:spPr>
      </p:pic>
      <p:sp>
        <p:nvSpPr>
          <p:cNvPr id="192" name="文字方塊 191">
            <a:extLst>
              <a:ext uri="{FF2B5EF4-FFF2-40B4-BE49-F238E27FC236}">
                <a16:creationId xmlns:a16="http://schemas.microsoft.com/office/drawing/2014/main" id="{10748BF9-79FD-4154-AFB2-3FEE9DFA08D5}"/>
              </a:ext>
            </a:extLst>
          </p:cNvPr>
          <p:cNvSpPr txBox="1"/>
          <p:nvPr/>
        </p:nvSpPr>
        <p:spPr>
          <a:xfrm>
            <a:off x="6329598" y="4296697"/>
            <a:ext cx="797198" cy="253916"/>
          </a:xfrm>
          <a:prstGeom prst="rect">
            <a:avLst/>
          </a:prstGeom>
          <a:noFill/>
        </p:spPr>
        <p:txBody>
          <a:bodyPr wrap="square" lIns="91440" tIns="45720" rIns="91440" bIns="45720" anchor="t">
            <a:spAutoFit/>
          </a:bodyPr>
          <a:lstStyle/>
          <a:p>
            <a:pPr marL="0" marR="0" lvl="0" indent="0" algn="l" defTabSz="914400">
              <a:lnSpc>
                <a:spcPct val="100000"/>
              </a:lnSpc>
              <a:spcBef>
                <a:spcPts val="0"/>
              </a:spcBef>
              <a:spcAft>
                <a:spcPts val="0"/>
              </a:spcAft>
              <a:buNone/>
              <a:tabLst/>
              <a:defRPr/>
            </a:pPr>
            <a:r>
              <a:rPr lang="zh-TW" altLang="en-US" sz="1050" b="1">
                <a:solidFill>
                  <a:schemeClr val="bg1"/>
                </a:solidFill>
                <a:latin typeface="Arial" panose="020B0604020202020204" pitchFamily="34" charset="0"/>
                <a:ea typeface="微軟正黑體"/>
                <a:cs typeface="Arial" panose="020B0604020202020204" pitchFamily="34" charset="0"/>
              </a:rPr>
              <a:t>Snapshot</a:t>
            </a:r>
            <a:endParaRPr lang="zh-TW">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6084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7DC339EB-9C7A-4C71-98CA-4A789CBC3BB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4339404" y="4646481"/>
            <a:ext cx="4804596" cy="196363"/>
          </a:xfrm>
          <a:prstGeom prst="rect">
            <a:avLst/>
          </a:prstGeom>
        </p:spPr>
      </p:pic>
      <p:pic>
        <p:nvPicPr>
          <p:cNvPr id="32" name="圖片 31" descr="一張含有 電子用品, 電腦, 監視器, 坐 的圖片&#10;&#10;自動產生的描述">
            <a:extLst>
              <a:ext uri="{FF2B5EF4-FFF2-40B4-BE49-F238E27FC236}">
                <a16:creationId xmlns:a16="http://schemas.microsoft.com/office/drawing/2014/main" id="{4D1F8809-4AEE-0D4D-8B57-0A482D7E5FA8}"/>
              </a:ext>
            </a:extLst>
          </p:cNvPr>
          <p:cNvPicPr>
            <a:picLocks noChangeAspect="1"/>
          </p:cNvPicPr>
          <p:nvPr/>
        </p:nvPicPr>
        <p:blipFill>
          <a:blip r:embed="rId4"/>
          <a:stretch>
            <a:fillRect/>
          </a:stretch>
        </p:blipFill>
        <p:spPr>
          <a:xfrm>
            <a:off x="3965339" y="1516955"/>
            <a:ext cx="5450801" cy="3406145"/>
          </a:xfrm>
          <a:prstGeom prst="rect">
            <a:avLst/>
          </a:prstGeom>
        </p:spPr>
      </p:pic>
      <p:sp>
        <p:nvSpPr>
          <p:cNvPr id="68" name="矩形 67">
            <a:extLst>
              <a:ext uri="{FF2B5EF4-FFF2-40B4-BE49-F238E27FC236}">
                <a16:creationId xmlns:a16="http://schemas.microsoft.com/office/drawing/2014/main" id="{FFD60F70-CA62-4161-A448-3ED5949B4141}"/>
              </a:ext>
            </a:extLst>
          </p:cNvPr>
          <p:cNvSpPr/>
          <p:nvPr/>
        </p:nvSpPr>
        <p:spPr>
          <a:xfrm>
            <a:off x="264870" y="1774153"/>
            <a:ext cx="3510328" cy="2891748"/>
          </a:xfrm>
          <a:prstGeom prst="rect">
            <a:avLst/>
          </a:prstGeom>
          <a:solidFill>
            <a:schemeClr val="tx1">
              <a:lumMod val="95000"/>
              <a:lumOff val="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71" name="群組 70">
            <a:extLst>
              <a:ext uri="{FF2B5EF4-FFF2-40B4-BE49-F238E27FC236}">
                <a16:creationId xmlns:a16="http://schemas.microsoft.com/office/drawing/2014/main" id="{CBE0BFF5-C842-4F0E-9642-8190EAB8CA68}"/>
              </a:ext>
            </a:extLst>
          </p:cNvPr>
          <p:cNvGrpSpPr/>
          <p:nvPr/>
        </p:nvGrpSpPr>
        <p:grpSpPr>
          <a:xfrm>
            <a:off x="258312" y="3512841"/>
            <a:ext cx="3520165" cy="589171"/>
            <a:chOff x="1091093" y="977311"/>
            <a:chExt cx="3202224" cy="772714"/>
          </a:xfrm>
          <a:solidFill>
            <a:srgbClr val="FF0000">
              <a:alpha val="16863"/>
            </a:srgbClr>
          </a:solidFill>
        </p:grpSpPr>
        <p:sp>
          <p:nvSpPr>
            <p:cNvPr id="72" name="矩形 71">
              <a:extLst>
                <a:ext uri="{FF2B5EF4-FFF2-40B4-BE49-F238E27FC236}">
                  <a16:creationId xmlns:a16="http://schemas.microsoft.com/office/drawing/2014/main" id="{17EF3AFC-AB49-42AB-BCBE-95E6ABFB686F}"/>
                </a:ext>
              </a:extLst>
            </p:cNvPr>
            <p:cNvSpPr/>
            <p:nvPr/>
          </p:nvSpPr>
          <p:spPr>
            <a:xfrm>
              <a:off x="1091093" y="977311"/>
              <a:ext cx="3199241" cy="387617"/>
            </a:xfrm>
            <a:prstGeom prst="rect">
              <a:avLst/>
            </a:prstGeom>
            <a:solidFill>
              <a:schemeClr val="tx1">
                <a:alpha val="4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73" name="直線接點 72">
              <a:extLst>
                <a:ext uri="{FF2B5EF4-FFF2-40B4-BE49-F238E27FC236}">
                  <a16:creationId xmlns:a16="http://schemas.microsoft.com/office/drawing/2014/main" id="{6DB0E2E2-8DBF-414B-99C4-689D2166C36D}"/>
                </a:ext>
              </a:extLst>
            </p:cNvPr>
            <p:cNvCxnSpPr>
              <a:cxnSpLocks/>
            </p:cNvCxnSpPr>
            <p:nvPr/>
          </p:nvCxnSpPr>
          <p:spPr>
            <a:xfrm flipV="1">
              <a:off x="1094076" y="1361259"/>
              <a:ext cx="3199241" cy="15088"/>
            </a:xfrm>
            <a:prstGeom prst="line">
              <a:avLst/>
            </a:prstGeom>
            <a:grpFill/>
            <a:ln w="7620">
              <a:solidFill>
                <a:srgbClr val="989898">
                  <a:alpha val="89804"/>
                </a:srgbClr>
              </a:solidFill>
            </a:ln>
          </p:spPr>
          <p:style>
            <a:lnRef idx="1">
              <a:schemeClr val="accent1"/>
            </a:lnRef>
            <a:fillRef idx="0">
              <a:schemeClr val="accent1"/>
            </a:fillRef>
            <a:effectRef idx="0">
              <a:schemeClr val="accent1"/>
            </a:effectRef>
            <a:fontRef idx="minor">
              <a:schemeClr val="tx1"/>
            </a:fontRef>
          </p:style>
        </p:cxnSp>
        <p:cxnSp>
          <p:nvCxnSpPr>
            <p:cNvPr id="74" name="直線接點 73">
              <a:extLst>
                <a:ext uri="{FF2B5EF4-FFF2-40B4-BE49-F238E27FC236}">
                  <a16:creationId xmlns:a16="http://schemas.microsoft.com/office/drawing/2014/main" id="{8AEEFAB8-1FEE-4CCF-8B57-3A2FCFE466E9}"/>
                </a:ext>
              </a:extLst>
            </p:cNvPr>
            <p:cNvCxnSpPr>
              <a:cxnSpLocks/>
            </p:cNvCxnSpPr>
            <p:nvPr/>
          </p:nvCxnSpPr>
          <p:spPr>
            <a:xfrm flipV="1">
              <a:off x="1091093" y="1702932"/>
              <a:ext cx="3202223" cy="47093"/>
            </a:xfrm>
            <a:prstGeom prst="line">
              <a:avLst/>
            </a:prstGeom>
            <a:grpFill/>
            <a:ln w="7620">
              <a:solidFill>
                <a:srgbClr val="989898">
                  <a:alpha val="89804"/>
                </a:srgbClr>
              </a:solidFill>
            </a:ln>
          </p:spPr>
          <p:style>
            <a:lnRef idx="1">
              <a:schemeClr val="accent1"/>
            </a:lnRef>
            <a:fillRef idx="0">
              <a:schemeClr val="accent1"/>
            </a:fillRef>
            <a:effectRef idx="0">
              <a:schemeClr val="accent1"/>
            </a:effectRef>
            <a:fontRef idx="minor">
              <a:schemeClr val="tx1"/>
            </a:fontRef>
          </p:style>
        </p:cxnSp>
      </p:grpSp>
      <p:grpSp>
        <p:nvGrpSpPr>
          <p:cNvPr id="63" name="群組 62">
            <a:extLst>
              <a:ext uri="{FF2B5EF4-FFF2-40B4-BE49-F238E27FC236}">
                <a16:creationId xmlns:a16="http://schemas.microsoft.com/office/drawing/2014/main" id="{BFD90AE9-D2C5-4995-9A0E-6162B36DF25C}"/>
              </a:ext>
            </a:extLst>
          </p:cNvPr>
          <p:cNvGrpSpPr/>
          <p:nvPr/>
        </p:nvGrpSpPr>
        <p:grpSpPr>
          <a:xfrm>
            <a:off x="261591" y="2935019"/>
            <a:ext cx="3516886" cy="589171"/>
            <a:chOff x="1091093" y="977311"/>
            <a:chExt cx="3199241" cy="772714"/>
          </a:xfrm>
          <a:solidFill>
            <a:srgbClr val="FF0000">
              <a:alpha val="16863"/>
            </a:srgbClr>
          </a:solidFill>
        </p:grpSpPr>
        <p:sp>
          <p:nvSpPr>
            <p:cNvPr id="64" name="矩形 63">
              <a:extLst>
                <a:ext uri="{FF2B5EF4-FFF2-40B4-BE49-F238E27FC236}">
                  <a16:creationId xmlns:a16="http://schemas.microsoft.com/office/drawing/2014/main" id="{D4C71613-289E-423B-9D47-3D6B06175D7A}"/>
                </a:ext>
              </a:extLst>
            </p:cNvPr>
            <p:cNvSpPr/>
            <p:nvPr/>
          </p:nvSpPr>
          <p:spPr>
            <a:xfrm>
              <a:off x="1091093" y="977311"/>
              <a:ext cx="3199241" cy="387617"/>
            </a:xfrm>
            <a:prstGeom prst="rect">
              <a:avLst/>
            </a:prstGeom>
            <a:solidFill>
              <a:schemeClr val="tx1">
                <a:alpha val="4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65" name="直線接點 64">
              <a:extLst>
                <a:ext uri="{FF2B5EF4-FFF2-40B4-BE49-F238E27FC236}">
                  <a16:creationId xmlns:a16="http://schemas.microsoft.com/office/drawing/2014/main" id="{35D6F477-F902-4A40-BD78-D9112723D0EF}"/>
                </a:ext>
              </a:extLst>
            </p:cNvPr>
            <p:cNvCxnSpPr>
              <a:cxnSpLocks/>
            </p:cNvCxnSpPr>
            <p:nvPr/>
          </p:nvCxnSpPr>
          <p:spPr>
            <a:xfrm flipV="1">
              <a:off x="1094076" y="1364928"/>
              <a:ext cx="3196258" cy="11419"/>
            </a:xfrm>
            <a:prstGeom prst="line">
              <a:avLst/>
            </a:prstGeom>
            <a:grpFill/>
            <a:ln w="7620">
              <a:solidFill>
                <a:srgbClr val="989898">
                  <a:alpha val="89804"/>
                </a:srgbClr>
              </a:solidFill>
            </a:ln>
          </p:spPr>
          <p:style>
            <a:lnRef idx="1">
              <a:schemeClr val="accent1"/>
            </a:lnRef>
            <a:fillRef idx="0">
              <a:schemeClr val="accent1"/>
            </a:fillRef>
            <a:effectRef idx="0">
              <a:schemeClr val="accent1"/>
            </a:effectRef>
            <a:fontRef idx="minor">
              <a:schemeClr val="tx1"/>
            </a:fontRef>
          </p:style>
        </p:cxnSp>
        <p:cxnSp>
          <p:nvCxnSpPr>
            <p:cNvPr id="66" name="直線接點 65">
              <a:extLst>
                <a:ext uri="{FF2B5EF4-FFF2-40B4-BE49-F238E27FC236}">
                  <a16:creationId xmlns:a16="http://schemas.microsoft.com/office/drawing/2014/main" id="{259EDC03-997E-4075-BDA5-904EC3A8D45A}"/>
                </a:ext>
              </a:extLst>
            </p:cNvPr>
            <p:cNvCxnSpPr>
              <a:cxnSpLocks/>
            </p:cNvCxnSpPr>
            <p:nvPr/>
          </p:nvCxnSpPr>
          <p:spPr>
            <a:xfrm>
              <a:off x="1091093" y="1750025"/>
              <a:ext cx="3193276" cy="0"/>
            </a:xfrm>
            <a:prstGeom prst="line">
              <a:avLst/>
            </a:prstGeom>
            <a:grpFill/>
            <a:ln w="7620">
              <a:solidFill>
                <a:srgbClr val="989898">
                  <a:alpha val="89804"/>
                </a:srgbClr>
              </a:solidFill>
            </a:ln>
          </p:spPr>
          <p:style>
            <a:lnRef idx="1">
              <a:schemeClr val="accent1"/>
            </a:lnRef>
            <a:fillRef idx="0">
              <a:schemeClr val="accent1"/>
            </a:fillRef>
            <a:effectRef idx="0">
              <a:schemeClr val="accent1"/>
            </a:effectRef>
            <a:fontRef idx="minor">
              <a:schemeClr val="tx1"/>
            </a:fontRef>
          </p:style>
        </p:cxnSp>
      </p:grpSp>
      <p:grpSp>
        <p:nvGrpSpPr>
          <p:cNvPr id="47" name="群組 46">
            <a:extLst>
              <a:ext uri="{FF2B5EF4-FFF2-40B4-BE49-F238E27FC236}">
                <a16:creationId xmlns:a16="http://schemas.microsoft.com/office/drawing/2014/main" id="{8D704E1B-9614-46EA-B423-7AC6E7C2EEFC}"/>
              </a:ext>
            </a:extLst>
          </p:cNvPr>
          <p:cNvGrpSpPr/>
          <p:nvPr/>
        </p:nvGrpSpPr>
        <p:grpSpPr>
          <a:xfrm>
            <a:off x="261591" y="2364266"/>
            <a:ext cx="3516886" cy="589171"/>
            <a:chOff x="1091093" y="977311"/>
            <a:chExt cx="3199241" cy="772714"/>
          </a:xfrm>
          <a:solidFill>
            <a:srgbClr val="FF0000">
              <a:alpha val="16863"/>
            </a:srgbClr>
          </a:solidFill>
        </p:grpSpPr>
        <p:sp>
          <p:nvSpPr>
            <p:cNvPr id="48" name="矩形 47">
              <a:extLst>
                <a:ext uri="{FF2B5EF4-FFF2-40B4-BE49-F238E27FC236}">
                  <a16:creationId xmlns:a16="http://schemas.microsoft.com/office/drawing/2014/main" id="{A1DCA4E6-2AD7-4A7B-8D24-B012B9492807}"/>
                </a:ext>
              </a:extLst>
            </p:cNvPr>
            <p:cNvSpPr/>
            <p:nvPr/>
          </p:nvSpPr>
          <p:spPr>
            <a:xfrm>
              <a:off x="1091093" y="977311"/>
              <a:ext cx="3199241" cy="387617"/>
            </a:xfrm>
            <a:prstGeom prst="rect">
              <a:avLst/>
            </a:prstGeom>
            <a:solidFill>
              <a:schemeClr val="tx1">
                <a:alpha val="4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49" name="直線接點 48">
              <a:extLst>
                <a:ext uri="{FF2B5EF4-FFF2-40B4-BE49-F238E27FC236}">
                  <a16:creationId xmlns:a16="http://schemas.microsoft.com/office/drawing/2014/main" id="{DDC8BF6A-E7F5-4A53-B203-AA170B216BAB}"/>
                </a:ext>
              </a:extLst>
            </p:cNvPr>
            <p:cNvCxnSpPr>
              <a:cxnSpLocks/>
            </p:cNvCxnSpPr>
            <p:nvPr/>
          </p:nvCxnSpPr>
          <p:spPr>
            <a:xfrm flipV="1">
              <a:off x="1094076" y="1364928"/>
              <a:ext cx="3190293" cy="11419"/>
            </a:xfrm>
            <a:prstGeom prst="line">
              <a:avLst/>
            </a:prstGeom>
            <a:grpFill/>
            <a:ln w="7620">
              <a:solidFill>
                <a:srgbClr val="989898">
                  <a:alpha val="89804"/>
                </a:srgbClr>
              </a:solidFill>
            </a:ln>
          </p:spPr>
          <p:style>
            <a:lnRef idx="1">
              <a:schemeClr val="accent1"/>
            </a:lnRef>
            <a:fillRef idx="0">
              <a:schemeClr val="accent1"/>
            </a:fillRef>
            <a:effectRef idx="0">
              <a:schemeClr val="accent1"/>
            </a:effectRef>
            <a:fontRef idx="minor">
              <a:schemeClr val="tx1"/>
            </a:fontRef>
          </p:style>
        </p:cxnSp>
        <p:cxnSp>
          <p:nvCxnSpPr>
            <p:cNvPr id="54" name="直線接點 53">
              <a:extLst>
                <a:ext uri="{FF2B5EF4-FFF2-40B4-BE49-F238E27FC236}">
                  <a16:creationId xmlns:a16="http://schemas.microsoft.com/office/drawing/2014/main" id="{E3E6E8F9-6F8A-49AC-B215-59A8BD4854F8}"/>
                </a:ext>
              </a:extLst>
            </p:cNvPr>
            <p:cNvCxnSpPr>
              <a:cxnSpLocks/>
            </p:cNvCxnSpPr>
            <p:nvPr/>
          </p:nvCxnSpPr>
          <p:spPr>
            <a:xfrm>
              <a:off x="1091093" y="1750025"/>
              <a:ext cx="3199240" cy="0"/>
            </a:xfrm>
            <a:prstGeom prst="line">
              <a:avLst/>
            </a:prstGeom>
            <a:grpFill/>
            <a:ln w="7620">
              <a:solidFill>
                <a:srgbClr val="989898">
                  <a:alpha val="89804"/>
                </a:srgbClr>
              </a:solidFill>
            </a:ln>
          </p:spPr>
          <p:style>
            <a:lnRef idx="1">
              <a:schemeClr val="accent1"/>
            </a:lnRef>
            <a:fillRef idx="0">
              <a:schemeClr val="accent1"/>
            </a:fillRef>
            <a:effectRef idx="0">
              <a:schemeClr val="accent1"/>
            </a:effectRef>
            <a:fontRef idx="minor">
              <a:schemeClr val="tx1"/>
            </a:fontRef>
          </p:style>
        </p:cxnSp>
      </p:grpSp>
      <p:grpSp>
        <p:nvGrpSpPr>
          <p:cNvPr id="19" name="群組 18">
            <a:extLst>
              <a:ext uri="{FF2B5EF4-FFF2-40B4-BE49-F238E27FC236}">
                <a16:creationId xmlns:a16="http://schemas.microsoft.com/office/drawing/2014/main" id="{1363E4EF-6C4F-4B5C-9FE7-780868F6B179}"/>
              </a:ext>
            </a:extLst>
          </p:cNvPr>
          <p:cNvGrpSpPr/>
          <p:nvPr/>
        </p:nvGrpSpPr>
        <p:grpSpPr>
          <a:xfrm>
            <a:off x="261591" y="1794404"/>
            <a:ext cx="3510329" cy="589170"/>
            <a:chOff x="1091093" y="977312"/>
            <a:chExt cx="3193276" cy="772713"/>
          </a:xfrm>
          <a:solidFill>
            <a:srgbClr val="FF0000">
              <a:alpha val="16863"/>
            </a:srgbClr>
          </a:solidFill>
        </p:grpSpPr>
        <p:sp>
          <p:nvSpPr>
            <p:cNvPr id="6" name="矩形 5">
              <a:extLst>
                <a:ext uri="{FF2B5EF4-FFF2-40B4-BE49-F238E27FC236}">
                  <a16:creationId xmlns:a16="http://schemas.microsoft.com/office/drawing/2014/main" id="{82AE2BBA-5393-42E6-92AB-5DB018FB91D7}"/>
                </a:ext>
              </a:extLst>
            </p:cNvPr>
            <p:cNvSpPr/>
            <p:nvPr/>
          </p:nvSpPr>
          <p:spPr>
            <a:xfrm>
              <a:off x="1091093" y="977312"/>
              <a:ext cx="3193276" cy="387617"/>
            </a:xfrm>
            <a:prstGeom prst="rect">
              <a:avLst/>
            </a:prstGeom>
            <a:solidFill>
              <a:schemeClr val="tx1">
                <a:alpha val="4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8" name="直線接點 7">
              <a:extLst>
                <a:ext uri="{FF2B5EF4-FFF2-40B4-BE49-F238E27FC236}">
                  <a16:creationId xmlns:a16="http://schemas.microsoft.com/office/drawing/2014/main" id="{39E6CAF7-9531-4D4F-9E07-B750A5847452}"/>
                </a:ext>
              </a:extLst>
            </p:cNvPr>
            <p:cNvCxnSpPr>
              <a:cxnSpLocks/>
            </p:cNvCxnSpPr>
            <p:nvPr/>
          </p:nvCxnSpPr>
          <p:spPr>
            <a:xfrm>
              <a:off x="1094076" y="1376347"/>
              <a:ext cx="3190293" cy="0"/>
            </a:xfrm>
            <a:prstGeom prst="line">
              <a:avLst/>
            </a:prstGeom>
            <a:solidFill>
              <a:srgbClr val="FFCC00">
                <a:alpha val="49020"/>
              </a:srgbClr>
            </a:solidFill>
            <a:ln w="7620">
              <a:solidFill>
                <a:srgbClr val="989898">
                  <a:alpha val="89804"/>
                </a:srgbClr>
              </a:solidFill>
            </a:ln>
          </p:spPr>
          <p:style>
            <a:lnRef idx="1">
              <a:schemeClr val="accent1"/>
            </a:lnRef>
            <a:fillRef idx="0">
              <a:schemeClr val="accent1"/>
            </a:fillRef>
            <a:effectRef idx="0">
              <a:schemeClr val="accent1"/>
            </a:effectRef>
            <a:fontRef idx="minor">
              <a:schemeClr val="tx1"/>
            </a:fontRef>
          </p:style>
        </p:cxnSp>
        <p:cxnSp>
          <p:nvCxnSpPr>
            <p:cNvPr id="42" name="直線接點 41">
              <a:extLst>
                <a:ext uri="{FF2B5EF4-FFF2-40B4-BE49-F238E27FC236}">
                  <a16:creationId xmlns:a16="http://schemas.microsoft.com/office/drawing/2014/main" id="{ABCAC73A-5ED3-40CD-85E9-96BEE40BC241}"/>
                </a:ext>
              </a:extLst>
            </p:cNvPr>
            <p:cNvCxnSpPr>
              <a:cxnSpLocks/>
            </p:cNvCxnSpPr>
            <p:nvPr/>
          </p:nvCxnSpPr>
          <p:spPr>
            <a:xfrm flipV="1">
              <a:off x="1091093" y="1724703"/>
              <a:ext cx="3193276" cy="25322"/>
            </a:xfrm>
            <a:prstGeom prst="line">
              <a:avLst/>
            </a:prstGeom>
            <a:grpFill/>
            <a:ln w="7620">
              <a:solidFill>
                <a:srgbClr val="989898">
                  <a:alpha val="89804"/>
                </a:srgbClr>
              </a:solidFill>
            </a:ln>
          </p:spPr>
          <p:style>
            <a:lnRef idx="1">
              <a:schemeClr val="accent1"/>
            </a:lnRef>
            <a:fillRef idx="0">
              <a:schemeClr val="accent1"/>
            </a:fillRef>
            <a:effectRef idx="0">
              <a:schemeClr val="accent1"/>
            </a:effectRef>
            <a:fontRef idx="minor">
              <a:schemeClr val="tx1"/>
            </a:fontRef>
          </p:style>
        </p:cxnSp>
      </p:grpSp>
      <p:grpSp>
        <p:nvGrpSpPr>
          <p:cNvPr id="79" name="群組 78">
            <a:extLst>
              <a:ext uri="{FF2B5EF4-FFF2-40B4-BE49-F238E27FC236}">
                <a16:creationId xmlns:a16="http://schemas.microsoft.com/office/drawing/2014/main" id="{2DF18980-B84E-4513-A5EB-CEAB7E5FA2F2}"/>
              </a:ext>
            </a:extLst>
          </p:cNvPr>
          <p:cNvGrpSpPr/>
          <p:nvPr/>
        </p:nvGrpSpPr>
        <p:grpSpPr>
          <a:xfrm>
            <a:off x="258312" y="4066105"/>
            <a:ext cx="3520165" cy="589171"/>
            <a:chOff x="1091093" y="977311"/>
            <a:chExt cx="3202224" cy="772714"/>
          </a:xfrm>
          <a:solidFill>
            <a:srgbClr val="FF0000">
              <a:alpha val="16863"/>
            </a:srgbClr>
          </a:solidFill>
        </p:grpSpPr>
        <p:sp>
          <p:nvSpPr>
            <p:cNvPr id="80" name="矩形 79">
              <a:extLst>
                <a:ext uri="{FF2B5EF4-FFF2-40B4-BE49-F238E27FC236}">
                  <a16:creationId xmlns:a16="http://schemas.microsoft.com/office/drawing/2014/main" id="{2F425F3E-E72B-4914-B899-04C953D21F97}"/>
                </a:ext>
              </a:extLst>
            </p:cNvPr>
            <p:cNvSpPr/>
            <p:nvPr/>
          </p:nvSpPr>
          <p:spPr>
            <a:xfrm>
              <a:off x="1091093" y="977311"/>
              <a:ext cx="3202223" cy="387617"/>
            </a:xfrm>
            <a:prstGeom prst="rect">
              <a:avLst/>
            </a:prstGeom>
            <a:solidFill>
              <a:schemeClr val="tx1">
                <a:alpha val="4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81" name="直線接點 80">
              <a:extLst>
                <a:ext uri="{FF2B5EF4-FFF2-40B4-BE49-F238E27FC236}">
                  <a16:creationId xmlns:a16="http://schemas.microsoft.com/office/drawing/2014/main" id="{A06DBE17-3A32-4CA6-8130-188151075F4E}"/>
                </a:ext>
              </a:extLst>
            </p:cNvPr>
            <p:cNvCxnSpPr>
              <a:cxnSpLocks/>
            </p:cNvCxnSpPr>
            <p:nvPr/>
          </p:nvCxnSpPr>
          <p:spPr>
            <a:xfrm>
              <a:off x="1094076" y="1376347"/>
              <a:ext cx="3199241" cy="0"/>
            </a:xfrm>
            <a:prstGeom prst="line">
              <a:avLst/>
            </a:prstGeom>
            <a:grpFill/>
            <a:ln w="7620">
              <a:solidFill>
                <a:srgbClr val="989898">
                  <a:alpha val="89804"/>
                </a:srgbClr>
              </a:solidFill>
            </a:ln>
          </p:spPr>
          <p:style>
            <a:lnRef idx="1">
              <a:schemeClr val="accent1"/>
            </a:lnRef>
            <a:fillRef idx="0">
              <a:schemeClr val="accent1"/>
            </a:fillRef>
            <a:effectRef idx="0">
              <a:schemeClr val="accent1"/>
            </a:effectRef>
            <a:fontRef idx="minor">
              <a:schemeClr val="tx1"/>
            </a:fontRef>
          </p:style>
        </p:cxnSp>
        <p:cxnSp>
          <p:nvCxnSpPr>
            <p:cNvPr id="82" name="直線接點 81">
              <a:extLst>
                <a:ext uri="{FF2B5EF4-FFF2-40B4-BE49-F238E27FC236}">
                  <a16:creationId xmlns:a16="http://schemas.microsoft.com/office/drawing/2014/main" id="{796FD3D0-F6D8-4381-89EE-14D5E205C24B}"/>
                </a:ext>
              </a:extLst>
            </p:cNvPr>
            <p:cNvCxnSpPr>
              <a:cxnSpLocks/>
            </p:cNvCxnSpPr>
            <p:nvPr/>
          </p:nvCxnSpPr>
          <p:spPr>
            <a:xfrm flipV="1">
              <a:off x="1091093" y="1742248"/>
              <a:ext cx="3202223" cy="7777"/>
            </a:xfrm>
            <a:prstGeom prst="line">
              <a:avLst/>
            </a:prstGeom>
            <a:grpFill/>
            <a:ln w="7620">
              <a:solidFill>
                <a:srgbClr val="989898">
                  <a:alpha val="89804"/>
                </a:srgbClr>
              </a:solidFill>
            </a:ln>
          </p:spPr>
          <p:style>
            <a:lnRef idx="1">
              <a:schemeClr val="accent1"/>
            </a:lnRef>
            <a:fillRef idx="0">
              <a:schemeClr val="accent1"/>
            </a:fillRef>
            <a:effectRef idx="0">
              <a:schemeClr val="accent1"/>
            </a:effectRef>
            <a:fontRef idx="minor">
              <a:schemeClr val="tx1"/>
            </a:fontRef>
          </p:style>
        </p:cxnSp>
      </p:grpSp>
      <p:sp>
        <p:nvSpPr>
          <p:cNvPr id="29" name="文字方塊 28">
            <a:extLst>
              <a:ext uri="{FF2B5EF4-FFF2-40B4-BE49-F238E27FC236}">
                <a16:creationId xmlns:a16="http://schemas.microsoft.com/office/drawing/2014/main" id="{49D8DE3E-A0FB-934A-8EF3-92FEEC8DA8F6}"/>
              </a:ext>
            </a:extLst>
          </p:cNvPr>
          <p:cNvSpPr txBox="1"/>
          <p:nvPr/>
        </p:nvSpPr>
        <p:spPr>
          <a:xfrm>
            <a:off x="404623" y="2121879"/>
            <a:ext cx="1255472" cy="253916"/>
          </a:xfrm>
          <a:prstGeom prst="rect">
            <a:avLst/>
          </a:prstGeom>
          <a:noFill/>
        </p:spPr>
        <p:txBody>
          <a:bodyPr wrap="none" rtlCol="0">
            <a:spAutoFit/>
          </a:bodyPr>
          <a:lstStyle/>
          <a:p>
            <a:r>
              <a:rPr kumimoji="1" lang="en-US" altLang="zh-CN"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Number of cores</a:t>
            </a:r>
            <a:endParaRPr kumimoji="1"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9" name="文字方塊 38">
            <a:extLst>
              <a:ext uri="{FF2B5EF4-FFF2-40B4-BE49-F238E27FC236}">
                <a16:creationId xmlns:a16="http://schemas.microsoft.com/office/drawing/2014/main" id="{1FC529A7-B697-8140-B8AD-4CB8ACA30907}"/>
              </a:ext>
            </a:extLst>
          </p:cNvPr>
          <p:cNvSpPr txBox="1"/>
          <p:nvPr/>
        </p:nvSpPr>
        <p:spPr>
          <a:xfrm>
            <a:off x="397642" y="2421519"/>
            <a:ext cx="1382110" cy="253916"/>
          </a:xfrm>
          <a:prstGeom prst="rect">
            <a:avLst/>
          </a:prstGeom>
          <a:noFill/>
        </p:spPr>
        <p:txBody>
          <a:bodyPr wrap="none" rtlCol="0">
            <a:spAutoFit/>
          </a:bodyPr>
          <a:lstStyle/>
          <a:p>
            <a:r>
              <a:rPr lang="en-US" altLang="zh-TW"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Number of threads</a:t>
            </a:r>
            <a:endParaRPr kumimoji="1"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0" name="文字方塊 39">
            <a:extLst>
              <a:ext uri="{FF2B5EF4-FFF2-40B4-BE49-F238E27FC236}">
                <a16:creationId xmlns:a16="http://schemas.microsoft.com/office/drawing/2014/main" id="{7BC88058-EA46-804F-B907-3E6668FD8EBA}"/>
              </a:ext>
            </a:extLst>
          </p:cNvPr>
          <p:cNvSpPr txBox="1"/>
          <p:nvPr/>
        </p:nvSpPr>
        <p:spPr>
          <a:xfrm>
            <a:off x="386347" y="2697258"/>
            <a:ext cx="1189749" cy="253916"/>
          </a:xfrm>
          <a:prstGeom prst="rect">
            <a:avLst/>
          </a:prstGeom>
          <a:noFill/>
        </p:spPr>
        <p:txBody>
          <a:bodyPr wrap="none" rtlCol="0">
            <a:spAutoFit/>
          </a:bodyPr>
          <a:lstStyle/>
          <a:p>
            <a:r>
              <a:rPr lang="en-US" altLang="zh-TW"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Base frequency</a:t>
            </a:r>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 name="矩形 8">
            <a:extLst>
              <a:ext uri="{FF2B5EF4-FFF2-40B4-BE49-F238E27FC236}">
                <a16:creationId xmlns:a16="http://schemas.microsoft.com/office/drawing/2014/main" id="{B0703962-BA9F-7B47-81AE-A342C6B0A0BB}"/>
              </a:ext>
            </a:extLst>
          </p:cNvPr>
          <p:cNvSpPr/>
          <p:nvPr/>
        </p:nvSpPr>
        <p:spPr>
          <a:xfrm>
            <a:off x="388356" y="2991976"/>
            <a:ext cx="1247457" cy="253916"/>
          </a:xfrm>
          <a:prstGeom prst="rect">
            <a:avLst/>
          </a:prstGeom>
        </p:spPr>
        <p:txBody>
          <a:bodyPr wrap="none">
            <a:spAutoFit/>
          </a:bodyPr>
          <a:lstStyle/>
          <a:p>
            <a:r>
              <a:rPr lang="en-US" altLang="zh-CN"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Boost frequency</a:t>
            </a:r>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0" name="矩形 9">
            <a:extLst>
              <a:ext uri="{FF2B5EF4-FFF2-40B4-BE49-F238E27FC236}">
                <a16:creationId xmlns:a16="http://schemas.microsoft.com/office/drawing/2014/main" id="{05C35403-2881-AF48-B988-B3135E1C151F}"/>
              </a:ext>
            </a:extLst>
          </p:cNvPr>
          <p:cNvSpPr/>
          <p:nvPr/>
        </p:nvSpPr>
        <p:spPr>
          <a:xfrm>
            <a:off x="400307" y="3269379"/>
            <a:ext cx="761747" cy="253916"/>
          </a:xfrm>
          <a:prstGeom prst="rect">
            <a:avLst/>
          </a:prstGeom>
        </p:spPr>
        <p:txBody>
          <a:bodyPr wrap="none">
            <a:spAutoFit/>
          </a:bodyPr>
          <a:lstStyle/>
          <a:p>
            <a:r>
              <a:rPr lang="en-US" altLang="zh-CN"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L2 cache</a:t>
            </a:r>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1" name="矩形 10">
            <a:extLst>
              <a:ext uri="{FF2B5EF4-FFF2-40B4-BE49-F238E27FC236}">
                <a16:creationId xmlns:a16="http://schemas.microsoft.com/office/drawing/2014/main" id="{B8FBD3C5-AA47-9342-B928-A21E1CCF3DF9}"/>
              </a:ext>
            </a:extLst>
          </p:cNvPr>
          <p:cNvSpPr/>
          <p:nvPr/>
        </p:nvSpPr>
        <p:spPr>
          <a:xfrm>
            <a:off x="397642" y="3551674"/>
            <a:ext cx="761747" cy="253916"/>
          </a:xfrm>
          <a:prstGeom prst="rect">
            <a:avLst/>
          </a:prstGeom>
        </p:spPr>
        <p:txBody>
          <a:bodyPr wrap="none">
            <a:spAutoFit/>
          </a:bodyPr>
          <a:lstStyle/>
          <a:p>
            <a:r>
              <a:rPr lang="en-US" altLang="zh-TW"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L3 cache</a:t>
            </a:r>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2" name="矩形 11">
            <a:extLst>
              <a:ext uri="{FF2B5EF4-FFF2-40B4-BE49-F238E27FC236}">
                <a16:creationId xmlns:a16="http://schemas.microsoft.com/office/drawing/2014/main" id="{D649BF44-D644-E944-BD32-225D3954F92B}"/>
              </a:ext>
            </a:extLst>
          </p:cNvPr>
          <p:cNvSpPr/>
          <p:nvPr/>
        </p:nvSpPr>
        <p:spPr>
          <a:xfrm>
            <a:off x="404622" y="4129431"/>
            <a:ext cx="453970" cy="253916"/>
          </a:xfrm>
          <a:prstGeom prst="rect">
            <a:avLst/>
          </a:prstGeom>
        </p:spPr>
        <p:txBody>
          <a:bodyPr wrap="none">
            <a:spAutoFit/>
          </a:bodyPr>
          <a:lstStyle/>
          <a:p>
            <a:r>
              <a:rPr lang="en-US" altLang="zh-TW"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TDP</a:t>
            </a:r>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7" name="矩形 16">
            <a:extLst>
              <a:ext uri="{FF2B5EF4-FFF2-40B4-BE49-F238E27FC236}">
                <a16:creationId xmlns:a16="http://schemas.microsoft.com/office/drawing/2014/main" id="{82B5BF57-343C-604F-AC89-C8ABCE0F0B78}"/>
              </a:ext>
            </a:extLst>
          </p:cNvPr>
          <p:cNvSpPr/>
          <p:nvPr/>
        </p:nvSpPr>
        <p:spPr>
          <a:xfrm>
            <a:off x="397642" y="3836516"/>
            <a:ext cx="1016625" cy="253916"/>
          </a:xfrm>
          <a:prstGeom prst="rect">
            <a:avLst/>
          </a:prstGeom>
        </p:spPr>
        <p:txBody>
          <a:bodyPr wrap="none">
            <a:spAutoFit/>
          </a:bodyPr>
          <a:lstStyle/>
          <a:p>
            <a:r>
              <a:rPr lang="en-US" altLang="zh-TW"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Memory type</a:t>
            </a:r>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08" name="文字方塊 107">
            <a:extLst>
              <a:ext uri="{FF2B5EF4-FFF2-40B4-BE49-F238E27FC236}">
                <a16:creationId xmlns:a16="http://schemas.microsoft.com/office/drawing/2014/main" id="{2596AE0A-82EC-4545-8F43-1AB10795F7B6}"/>
              </a:ext>
            </a:extLst>
          </p:cNvPr>
          <p:cNvSpPr txBox="1"/>
          <p:nvPr/>
        </p:nvSpPr>
        <p:spPr>
          <a:xfrm>
            <a:off x="404621" y="1841670"/>
            <a:ext cx="845103" cy="253916"/>
          </a:xfrm>
          <a:prstGeom prst="rect">
            <a:avLst/>
          </a:prstGeom>
          <a:noFill/>
        </p:spPr>
        <p:txBody>
          <a:bodyPr wrap="none" rtlCol="0" anchor="t">
            <a:spAutoFit/>
          </a:bodyPr>
          <a:lstStyle/>
          <a:p>
            <a:r>
              <a:rPr lang="en-US" altLang="zh-TW"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Processor</a:t>
            </a:r>
            <a:endParaRPr kumimoji="1"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0" name="矩形 69">
            <a:extLst>
              <a:ext uri="{FF2B5EF4-FFF2-40B4-BE49-F238E27FC236}">
                <a16:creationId xmlns:a16="http://schemas.microsoft.com/office/drawing/2014/main" id="{25E8371C-31AB-6344-B0D9-9FD54CCB5866}"/>
              </a:ext>
            </a:extLst>
          </p:cNvPr>
          <p:cNvSpPr/>
          <p:nvPr/>
        </p:nvSpPr>
        <p:spPr>
          <a:xfrm>
            <a:off x="414720" y="4395430"/>
            <a:ext cx="1279517" cy="253916"/>
          </a:xfrm>
          <a:prstGeom prst="rect">
            <a:avLst/>
          </a:prstGeom>
        </p:spPr>
        <p:txBody>
          <a:bodyPr wrap="none">
            <a:spAutoFit/>
          </a:bodyPr>
          <a:lstStyle/>
          <a:p>
            <a:r>
              <a:rPr lang="en-US" altLang="zh-CN"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CPU architecture</a:t>
            </a:r>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4" name="矩形 13">
            <a:extLst>
              <a:ext uri="{FF2B5EF4-FFF2-40B4-BE49-F238E27FC236}">
                <a16:creationId xmlns:a16="http://schemas.microsoft.com/office/drawing/2014/main" id="{AB213AF2-03A0-A74C-AE19-6E667909C6D1}"/>
              </a:ext>
            </a:extLst>
          </p:cNvPr>
          <p:cNvSpPr/>
          <p:nvPr/>
        </p:nvSpPr>
        <p:spPr>
          <a:xfrm>
            <a:off x="2281006" y="4120764"/>
            <a:ext cx="801823" cy="253916"/>
          </a:xfrm>
          <a:prstGeom prst="rect">
            <a:avLst/>
          </a:prstGeom>
        </p:spPr>
        <p:txBody>
          <a:bodyPr wrap="none" anchor="t">
            <a:spAutoFit/>
          </a:bodyPr>
          <a:lstStyle/>
          <a:p>
            <a:r>
              <a:rPr lang="en-US" altLang="zh-TW" sz="1050" b="1">
                <a:solidFill>
                  <a:srgbClr val="FF9933"/>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12 ~ 25 W</a:t>
            </a:r>
            <a:endParaRPr lang="zh-TW" altLang="en-US" sz="1050" b="1">
              <a:solidFill>
                <a:srgbClr val="FF9933"/>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4" name="文字方塊 43">
            <a:extLst>
              <a:ext uri="{FF2B5EF4-FFF2-40B4-BE49-F238E27FC236}">
                <a16:creationId xmlns:a16="http://schemas.microsoft.com/office/drawing/2014/main" id="{C648C648-84A9-AB45-8445-191FC7F96361}"/>
              </a:ext>
            </a:extLst>
          </p:cNvPr>
          <p:cNvSpPr txBox="1"/>
          <p:nvPr/>
        </p:nvSpPr>
        <p:spPr>
          <a:xfrm>
            <a:off x="2560209" y="2425378"/>
            <a:ext cx="260008" cy="253916"/>
          </a:xfrm>
          <a:prstGeom prst="rect">
            <a:avLst/>
          </a:prstGeom>
          <a:noFill/>
        </p:spPr>
        <p:txBody>
          <a:bodyPr wrap="none" rtlCol="0">
            <a:spAutoFit/>
          </a:bodyPr>
          <a:lstStyle/>
          <a:p>
            <a:r>
              <a:rPr kumimoji="1" lang="en-US" altLang="zh-TW" sz="1050" b="1">
                <a:solidFill>
                  <a:srgbClr val="FF9933"/>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8</a:t>
            </a:r>
            <a:endParaRPr kumimoji="1" lang="zh-TW" altLang="en-US" sz="1050" b="1">
              <a:solidFill>
                <a:srgbClr val="FF9933"/>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5" name="文字方塊 44">
            <a:extLst>
              <a:ext uri="{FF2B5EF4-FFF2-40B4-BE49-F238E27FC236}">
                <a16:creationId xmlns:a16="http://schemas.microsoft.com/office/drawing/2014/main" id="{4592274F-B367-904E-AF37-679A4B22787B}"/>
              </a:ext>
            </a:extLst>
          </p:cNvPr>
          <p:cNvSpPr txBox="1"/>
          <p:nvPr/>
        </p:nvSpPr>
        <p:spPr>
          <a:xfrm>
            <a:off x="2363203" y="2694675"/>
            <a:ext cx="678391" cy="253916"/>
          </a:xfrm>
          <a:prstGeom prst="rect">
            <a:avLst/>
          </a:prstGeom>
          <a:noFill/>
        </p:spPr>
        <p:txBody>
          <a:bodyPr wrap="none" rtlCol="0">
            <a:spAutoFit/>
          </a:bodyPr>
          <a:lstStyle/>
          <a:p>
            <a:r>
              <a:rPr kumimoji="1" lang="en-US" altLang="zh-TW"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2.2 GHz</a:t>
            </a:r>
            <a:endParaRPr kumimoji="1"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2" name="文字方塊 51">
            <a:extLst>
              <a:ext uri="{FF2B5EF4-FFF2-40B4-BE49-F238E27FC236}">
                <a16:creationId xmlns:a16="http://schemas.microsoft.com/office/drawing/2014/main" id="{3F987675-FD90-F24F-BF73-6B4E4E3D68BC}"/>
              </a:ext>
            </a:extLst>
          </p:cNvPr>
          <p:cNvSpPr txBox="1"/>
          <p:nvPr/>
        </p:nvSpPr>
        <p:spPr>
          <a:xfrm>
            <a:off x="2427238" y="3856613"/>
            <a:ext cx="553357" cy="253916"/>
          </a:xfrm>
          <a:prstGeom prst="rect">
            <a:avLst/>
          </a:prstGeom>
          <a:noFill/>
        </p:spPr>
        <p:txBody>
          <a:bodyPr wrap="none" rtlCol="0">
            <a:spAutoFit/>
          </a:bodyPr>
          <a:lstStyle/>
          <a:p>
            <a:r>
              <a:rPr kumimoji="1" lang="en-US" altLang="zh-CN"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DDR4</a:t>
            </a:r>
            <a:endParaRPr kumimoji="1"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7" name="文字方塊 56">
            <a:extLst>
              <a:ext uri="{FF2B5EF4-FFF2-40B4-BE49-F238E27FC236}">
                <a16:creationId xmlns:a16="http://schemas.microsoft.com/office/drawing/2014/main" id="{5DC9E59B-5617-E141-A591-FC76FB60C9C9}"/>
              </a:ext>
            </a:extLst>
          </p:cNvPr>
          <p:cNvSpPr txBox="1"/>
          <p:nvPr/>
        </p:nvSpPr>
        <p:spPr>
          <a:xfrm>
            <a:off x="2417140" y="3567010"/>
            <a:ext cx="506870" cy="253916"/>
          </a:xfrm>
          <a:prstGeom prst="rect">
            <a:avLst/>
          </a:prstGeom>
          <a:noFill/>
        </p:spPr>
        <p:txBody>
          <a:bodyPr wrap="none" rtlCol="0">
            <a:spAutoFit/>
          </a:bodyPr>
          <a:lstStyle/>
          <a:p>
            <a:r>
              <a:rPr kumimoji="1" lang="en-US" altLang="zh-TW" sz="1050" b="1">
                <a:solidFill>
                  <a:srgbClr val="FF9933"/>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4 MB</a:t>
            </a:r>
            <a:endParaRPr kumimoji="1" lang="zh-TW" altLang="en-US" sz="1050" b="1">
              <a:solidFill>
                <a:srgbClr val="FF9933"/>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9" name="文字方塊 58">
            <a:extLst>
              <a:ext uri="{FF2B5EF4-FFF2-40B4-BE49-F238E27FC236}">
                <a16:creationId xmlns:a16="http://schemas.microsoft.com/office/drawing/2014/main" id="{05B2FF2F-AD99-EB46-9A1A-DC9989E3693F}"/>
              </a:ext>
            </a:extLst>
          </p:cNvPr>
          <p:cNvSpPr txBox="1"/>
          <p:nvPr/>
        </p:nvSpPr>
        <p:spPr>
          <a:xfrm>
            <a:off x="2504905" y="2987613"/>
            <a:ext cx="319318" cy="253916"/>
          </a:xfrm>
          <a:prstGeom prst="rect">
            <a:avLst/>
          </a:prstGeom>
          <a:noFill/>
        </p:spPr>
        <p:txBody>
          <a:bodyPr wrap="none" rtlCol="0">
            <a:spAutoFit/>
          </a:bodyPr>
          <a:lstStyle/>
          <a:p>
            <a:r>
              <a:rPr kumimoji="1" lang="en-US" altLang="zh-TW"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endParaRPr kumimoji="1"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0" name="文字方塊 59">
            <a:extLst>
              <a:ext uri="{FF2B5EF4-FFF2-40B4-BE49-F238E27FC236}">
                <a16:creationId xmlns:a16="http://schemas.microsoft.com/office/drawing/2014/main" id="{E2B26E03-1289-9A4E-AD71-634A20B6E619}"/>
              </a:ext>
            </a:extLst>
          </p:cNvPr>
          <p:cNvSpPr txBox="1"/>
          <p:nvPr/>
        </p:nvSpPr>
        <p:spPr>
          <a:xfrm>
            <a:off x="2433973" y="3268736"/>
            <a:ext cx="470000" cy="253916"/>
          </a:xfrm>
          <a:prstGeom prst="rect">
            <a:avLst/>
          </a:prstGeom>
          <a:noFill/>
        </p:spPr>
        <p:txBody>
          <a:bodyPr wrap="none" rtlCol="0">
            <a:spAutoFit/>
          </a:bodyPr>
          <a:lstStyle/>
          <a:p>
            <a:r>
              <a:rPr kumimoji="1" lang="en-US" altLang="zh-TW"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2MB</a:t>
            </a:r>
            <a:endParaRPr kumimoji="1"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 name="文字方塊 2">
            <a:extLst>
              <a:ext uri="{FF2B5EF4-FFF2-40B4-BE49-F238E27FC236}">
                <a16:creationId xmlns:a16="http://schemas.microsoft.com/office/drawing/2014/main" id="{EBADA68E-45D2-5B41-8A40-DDABA56E8C96}"/>
              </a:ext>
            </a:extLst>
          </p:cNvPr>
          <p:cNvSpPr txBox="1"/>
          <p:nvPr/>
        </p:nvSpPr>
        <p:spPr>
          <a:xfrm>
            <a:off x="2386722" y="1798800"/>
            <a:ext cx="673582" cy="253916"/>
          </a:xfrm>
          <a:prstGeom prst="rect">
            <a:avLst/>
          </a:prstGeom>
          <a:noFill/>
        </p:spPr>
        <p:txBody>
          <a:bodyPr wrap="none" rtlCol="0">
            <a:spAutoFit/>
          </a:bodyPr>
          <a:lstStyle/>
          <a:p>
            <a:r>
              <a:rPr kumimoji="1" lang="en-US" altLang="zh-TW" sz="1050" b="1">
                <a:solidFill>
                  <a:srgbClr val="FF9933"/>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V1500B</a:t>
            </a:r>
            <a:endParaRPr kumimoji="1" lang="zh-TW" altLang="en-US" sz="1050" b="1">
              <a:solidFill>
                <a:srgbClr val="FF9933"/>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6" name="文字方塊 75">
            <a:extLst>
              <a:ext uri="{FF2B5EF4-FFF2-40B4-BE49-F238E27FC236}">
                <a16:creationId xmlns:a16="http://schemas.microsoft.com/office/drawing/2014/main" id="{99E51741-BCE1-604F-BF31-75BA8C9F7C4A}"/>
              </a:ext>
            </a:extLst>
          </p:cNvPr>
          <p:cNvSpPr txBox="1"/>
          <p:nvPr/>
        </p:nvSpPr>
        <p:spPr>
          <a:xfrm>
            <a:off x="2558405" y="2116709"/>
            <a:ext cx="260008" cy="253916"/>
          </a:xfrm>
          <a:prstGeom prst="rect">
            <a:avLst/>
          </a:prstGeom>
          <a:noFill/>
        </p:spPr>
        <p:txBody>
          <a:bodyPr wrap="none" rtlCol="0">
            <a:spAutoFit/>
          </a:bodyPr>
          <a:lstStyle/>
          <a:p>
            <a:r>
              <a:rPr kumimoji="1" lang="en-US" altLang="zh-TW"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4</a:t>
            </a:r>
            <a:endParaRPr kumimoji="1"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5" name="文字方塊 74">
            <a:extLst>
              <a:ext uri="{FF2B5EF4-FFF2-40B4-BE49-F238E27FC236}">
                <a16:creationId xmlns:a16="http://schemas.microsoft.com/office/drawing/2014/main" id="{3A41D30F-73E1-9D45-8281-E71044CF1350}"/>
              </a:ext>
            </a:extLst>
          </p:cNvPr>
          <p:cNvSpPr txBox="1"/>
          <p:nvPr/>
        </p:nvSpPr>
        <p:spPr>
          <a:xfrm>
            <a:off x="2490199" y="4385610"/>
            <a:ext cx="423514" cy="253916"/>
          </a:xfrm>
          <a:prstGeom prst="rect">
            <a:avLst/>
          </a:prstGeom>
          <a:noFill/>
        </p:spPr>
        <p:txBody>
          <a:bodyPr wrap="none" rtlCol="0">
            <a:spAutoFit/>
          </a:bodyPr>
          <a:lstStyle/>
          <a:p>
            <a:r>
              <a:rPr kumimoji="1" lang="en-US" altLang="zh-TW" sz="1050" b="1">
                <a:solidFill>
                  <a:srgbClr val="FF9933"/>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Zen</a:t>
            </a:r>
            <a:endParaRPr kumimoji="1" lang="zh-TW" altLang="en-US" sz="1050" b="1">
              <a:solidFill>
                <a:srgbClr val="FF9933"/>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 name="標題 1">
            <a:extLst>
              <a:ext uri="{FF2B5EF4-FFF2-40B4-BE49-F238E27FC236}">
                <a16:creationId xmlns:a16="http://schemas.microsoft.com/office/drawing/2014/main" id="{4871A144-5741-4F9E-AE12-8BAB190DDA8B}"/>
              </a:ext>
            </a:extLst>
          </p:cNvPr>
          <p:cNvSpPr>
            <a:spLocks noGrp="1"/>
          </p:cNvSpPr>
          <p:nvPr>
            <p:ph type="title"/>
          </p:nvPr>
        </p:nvSpPr>
        <p:spPr>
          <a:xfrm>
            <a:off x="1" y="74331"/>
            <a:ext cx="9144000" cy="1033922"/>
          </a:xfrm>
        </p:spPr>
        <p:txBody>
          <a:bodyPr>
            <a:noAutofit/>
          </a:bodyPr>
          <a:lstStyle/>
          <a:p>
            <a:r>
              <a:rPr lang="en-US" altLang="zh-CN" sz="2400">
                <a:latin typeface="Arial" panose="020B0604020202020204" pitchFamily="34" charset="0"/>
                <a:cs typeface="Arial" panose="020B0604020202020204" pitchFamily="34" charset="0"/>
                <a:sym typeface="Arial" panose="020B0604020202020204" pitchFamily="34" charset="0"/>
              </a:rPr>
              <a:t>Performance-driven, AMD long-term supported embedded V1500B 4C8T 2.2 GHz processor w/ 25W TDP only</a:t>
            </a:r>
            <a:endParaRPr lang="en-US" altLang="zh-TW" sz="2400">
              <a:latin typeface="Arial" panose="020B0604020202020204" pitchFamily="34" charset="0"/>
              <a:cs typeface="Arial" panose="020B0604020202020204" pitchFamily="34" charset="0"/>
              <a:sym typeface="Arial" panose="020B0604020202020204" pitchFamily="34" charset="0"/>
            </a:endParaRPr>
          </a:p>
        </p:txBody>
      </p:sp>
      <p:sp>
        <p:nvSpPr>
          <p:cNvPr id="18" name="矩形 17">
            <a:extLst>
              <a:ext uri="{FF2B5EF4-FFF2-40B4-BE49-F238E27FC236}">
                <a16:creationId xmlns:a16="http://schemas.microsoft.com/office/drawing/2014/main" id="{3A38C362-CC2B-FC4A-B741-804E024F5B14}"/>
              </a:ext>
            </a:extLst>
          </p:cNvPr>
          <p:cNvSpPr/>
          <p:nvPr/>
        </p:nvSpPr>
        <p:spPr>
          <a:xfrm>
            <a:off x="249301" y="4802231"/>
            <a:ext cx="6229701" cy="196208"/>
          </a:xfrm>
          <a:prstGeom prst="rect">
            <a:avLst/>
          </a:prstGeom>
        </p:spPr>
        <p:txBody>
          <a:bodyPr wrap="square">
            <a:spAutoFit/>
          </a:bodyPr>
          <a:lstStyle/>
          <a:p>
            <a:r>
              <a:rPr lang="en-US" altLang="zh-CN" sz="675">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hlinkClick r:id="rId5">
                  <a:extLst>
                    <a:ext uri="{A12FA001-AC4F-418D-AE19-62706E023703}">
                      <ahyp:hlinkClr xmlns:ahyp="http://schemas.microsoft.com/office/drawing/2018/hyperlinkcolor" val="tx"/>
                    </a:ext>
                  </a:extLst>
                </a:hlinkClick>
              </a:rPr>
              <a:t>S</a:t>
            </a:r>
            <a:r>
              <a:rPr lang="en-US" altLang="zh-CN" sz="675">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ource </a:t>
            </a:r>
            <a:r>
              <a:rPr lang="en" altLang="zh-TW" sz="675">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https://www.amd.com/en/products/embedded-ryzen-v1000-series</a:t>
            </a:r>
            <a:endParaRPr lang="zh-TW" altLang="en-US" sz="65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69" name="圖片 68" hidden="1">
            <a:extLst>
              <a:ext uri="{FF2B5EF4-FFF2-40B4-BE49-F238E27FC236}">
                <a16:creationId xmlns:a16="http://schemas.microsoft.com/office/drawing/2014/main" id="{79F01E08-6025-4C76-BC13-333BFFD8519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V="1">
            <a:off x="6036756" y="4050505"/>
            <a:ext cx="3316154" cy="522844"/>
          </a:xfrm>
          <a:prstGeom prst="rect">
            <a:avLst/>
          </a:prstGeom>
        </p:spPr>
      </p:pic>
      <p:pic>
        <p:nvPicPr>
          <p:cNvPr id="20" name="圖片 19" hidden="1">
            <a:extLst>
              <a:ext uri="{FF2B5EF4-FFF2-40B4-BE49-F238E27FC236}">
                <a16:creationId xmlns:a16="http://schemas.microsoft.com/office/drawing/2014/main" id="{211F176C-C6C5-42E0-A646-6B3D8D97B11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477113" y="1120953"/>
            <a:ext cx="3666887" cy="3707906"/>
          </a:xfrm>
          <a:prstGeom prst="rect">
            <a:avLst/>
          </a:prstGeom>
        </p:spPr>
      </p:pic>
      <p:pic>
        <p:nvPicPr>
          <p:cNvPr id="55" name="圖片 54">
            <a:extLst>
              <a:ext uri="{FF2B5EF4-FFF2-40B4-BE49-F238E27FC236}">
                <a16:creationId xmlns:a16="http://schemas.microsoft.com/office/drawing/2014/main" id="{C21C68B4-DB4D-7F48-A530-90BAC9B6FF0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213428" y="2549258"/>
            <a:ext cx="1099618" cy="976827"/>
          </a:xfrm>
          <a:prstGeom prst="rect">
            <a:avLst/>
          </a:prstGeom>
        </p:spPr>
      </p:pic>
      <p:sp>
        <p:nvSpPr>
          <p:cNvPr id="56" name="文字方塊 55">
            <a:extLst>
              <a:ext uri="{FF2B5EF4-FFF2-40B4-BE49-F238E27FC236}">
                <a16:creationId xmlns:a16="http://schemas.microsoft.com/office/drawing/2014/main" id="{A09DCB03-A94D-AF42-994E-2EB0B72B8E86}"/>
              </a:ext>
            </a:extLst>
          </p:cNvPr>
          <p:cNvSpPr txBox="1"/>
          <p:nvPr/>
        </p:nvSpPr>
        <p:spPr>
          <a:xfrm>
            <a:off x="2034863" y="1386011"/>
            <a:ext cx="1377300" cy="369332"/>
          </a:xfrm>
          <a:prstGeom prst="rect">
            <a:avLst/>
          </a:prstGeom>
          <a:noFill/>
        </p:spPr>
        <p:txBody>
          <a:bodyPr wrap="none" rtlCol="0">
            <a:spAutoFit/>
          </a:bodyPr>
          <a:lstStyle/>
          <a:p>
            <a:r>
              <a:rPr kumimoji="1" lang="en-US" altLang="zh-TW" sz="1800">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TS-h973AX</a:t>
            </a:r>
            <a:endParaRPr kumimoji="1" lang="zh-TW" altLang="en-US" sz="1800">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3" name="图片 57">
            <a:extLst>
              <a:ext uri="{FF2B5EF4-FFF2-40B4-BE49-F238E27FC236}">
                <a16:creationId xmlns:a16="http://schemas.microsoft.com/office/drawing/2014/main" id="{0D1C8E4F-37E6-4447-B4BE-C08A48266666}"/>
              </a:ext>
            </a:extLst>
          </p:cNvPr>
          <p:cNvPicPr>
            <a:picLocks noChangeAspect="1"/>
          </p:cNvPicPr>
          <p:nvPr/>
        </p:nvPicPr>
        <p:blipFill rotWithShape="1">
          <a:blip r:embed="rId9" cstate="print">
            <a:alphaModFix amt="30000"/>
            <a:extLst>
              <a:ext uri="{BEBA8EAE-BF5A-486C-A8C5-ECC9F3942E4B}">
                <a14:imgProps xmlns:a14="http://schemas.microsoft.com/office/drawing/2010/main">
                  <a14:imgLayer r:embed="rId10">
                    <a14:imgEffect>
                      <a14:saturation sat="66000"/>
                    </a14:imgEffect>
                  </a14:imgLayer>
                </a14:imgProps>
              </a:ext>
              <a:ext uri="{28A0092B-C50C-407E-A947-70E740481C1C}">
                <a14:useLocalDpi xmlns:a14="http://schemas.microsoft.com/office/drawing/2010/main"/>
              </a:ext>
            </a:extLst>
          </a:blip>
          <a:srcRect/>
          <a:stretch>
            <a:fillRect/>
          </a:stretch>
        </p:blipFill>
        <p:spPr>
          <a:xfrm rot="5400000">
            <a:off x="189100" y="3143958"/>
            <a:ext cx="2952450" cy="271914"/>
          </a:xfrm>
          <a:prstGeom prst="rect">
            <a:avLst/>
          </a:prstGeom>
        </p:spPr>
      </p:pic>
    </p:spTree>
    <p:extLst>
      <p:ext uri="{BB962C8B-B14F-4D97-AF65-F5344CB8AC3E}">
        <p14:creationId xmlns:p14="http://schemas.microsoft.com/office/powerpoint/2010/main" val="40146563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CB7B65-636A-4E01-8271-CFE2841AF53B}"/>
              </a:ext>
            </a:extLst>
          </p:cNvPr>
          <p:cNvSpPr>
            <a:spLocks noGrp="1"/>
          </p:cNvSpPr>
          <p:nvPr>
            <p:ph type="title"/>
          </p:nvPr>
        </p:nvSpPr>
        <p:spPr>
          <a:xfrm>
            <a:off x="6350" y="83248"/>
            <a:ext cx="9143999" cy="645458"/>
          </a:xfrm>
        </p:spPr>
        <p:txBody>
          <a:bodyPr>
            <a:noAutofit/>
          </a:bodyPr>
          <a:lstStyle/>
          <a:p>
            <a:pPr>
              <a:lnSpc>
                <a:spcPts val="3500"/>
              </a:lnSpc>
            </a:pPr>
            <a:r>
              <a:rPr lang="zh-CN" sz="3000">
                <a:latin typeface="Arial" panose="020B0604020202020204" pitchFamily="34" charset="0"/>
                <a:ea typeface="微軟正黑體"/>
                <a:cs typeface="Arial" panose="020B0604020202020204" pitchFamily="34" charset="0"/>
              </a:rPr>
              <a:t>Hyper Data Protector</a:t>
            </a:r>
            <a:r>
              <a:rPr lang="zh-CN" altLang="en-US" sz="3000">
                <a:latin typeface="Arial" panose="020B0604020202020204" pitchFamily="34" charset="0"/>
                <a:ea typeface="微軟正黑體"/>
                <a:cs typeface="Arial" panose="020B0604020202020204" pitchFamily="34" charset="0"/>
              </a:rPr>
              <a:t> </a:t>
            </a:r>
            <a:r>
              <a:rPr lang="zh-CN" sz="3000">
                <a:latin typeface="Arial" panose="020B0604020202020204" pitchFamily="34" charset="0"/>
                <a:ea typeface="微軟正黑體"/>
                <a:cs typeface="Arial" panose="020B0604020202020204" pitchFamily="34" charset="0"/>
              </a:rPr>
              <a:t>:  All-in-one active backup solution for virtual machines</a:t>
            </a:r>
            <a:endParaRPr lang="zh-TW" altLang="en-US">
              <a:latin typeface="Arial" panose="020B0604020202020204" pitchFamily="34" charset="0"/>
              <a:cs typeface="Arial" panose="020B0604020202020204" pitchFamily="34" charset="0"/>
            </a:endParaRPr>
          </a:p>
        </p:txBody>
      </p:sp>
      <p:sp>
        <p:nvSpPr>
          <p:cNvPr id="5" name="Google Shape;83;p16">
            <a:extLst>
              <a:ext uri="{FF2B5EF4-FFF2-40B4-BE49-F238E27FC236}">
                <a16:creationId xmlns:a16="http://schemas.microsoft.com/office/drawing/2014/main" id="{01E565C2-0D32-FB4D-871A-4C68C06A2614}"/>
              </a:ext>
            </a:extLst>
          </p:cNvPr>
          <p:cNvSpPr txBox="1">
            <a:spLocks/>
          </p:cNvSpPr>
          <p:nvPr/>
        </p:nvSpPr>
        <p:spPr>
          <a:xfrm>
            <a:off x="330096" y="1254042"/>
            <a:ext cx="8382207" cy="2256056"/>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微軟正黑體" pitchFamily="34" charset="-12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bg1"/>
              </a:buClr>
              <a:buSzPct val="60000"/>
            </a:pPr>
            <a:r>
              <a:rPr lang="en-US" altLang="zh-TW" sz="1800">
                <a:solidFill>
                  <a:schemeClr val="bg1"/>
                </a:solidFill>
                <a:latin typeface="Arial" panose="020B0604020202020204" pitchFamily="34" charset="0"/>
                <a:ea typeface="微軟正黑體"/>
                <a:cs typeface="Arial" panose="020B0604020202020204" pitchFamily="34" charset="0"/>
              </a:rPr>
              <a:t>Supports </a:t>
            </a:r>
            <a:r>
              <a:rPr lang="en-US" sz="1800">
                <a:solidFill>
                  <a:schemeClr val="bg1"/>
                </a:solidFill>
                <a:latin typeface="Arial" panose="020B0604020202020204" pitchFamily="34" charset="0"/>
                <a:ea typeface="微軟正黑體"/>
                <a:cs typeface="Arial" panose="020B0604020202020204" pitchFamily="34" charset="0"/>
              </a:rPr>
              <a:t>VMware, Microsoft Hyper-V</a:t>
            </a:r>
            <a:endParaRPr lang="zh-TW" sz="1800">
              <a:solidFill>
                <a:schemeClr val="bg1"/>
              </a:solidFill>
              <a:latin typeface="Arial" panose="020B0604020202020204" pitchFamily="34" charset="0"/>
              <a:ea typeface="微軟正黑體"/>
              <a:cs typeface="Arial" panose="020B0604020202020204" pitchFamily="34" charset="0"/>
            </a:endParaRPr>
          </a:p>
          <a:p>
            <a:pPr>
              <a:buClr>
                <a:srgbClr val="FFFFFF"/>
              </a:buClr>
              <a:buSzPct val="60000"/>
              <a:buFont typeface="Arial" pitchFamily="34" charset="0"/>
              <a:buChar char="•"/>
            </a:pPr>
            <a:r>
              <a:rPr lang="en-US" altLang="zh-TW" sz="1800">
                <a:solidFill>
                  <a:schemeClr val="bg1"/>
                </a:solidFill>
                <a:latin typeface="Arial" panose="020B0604020202020204" pitchFamily="34" charset="0"/>
                <a:ea typeface="微軟正黑體"/>
                <a:cs typeface="Arial" panose="020B0604020202020204" pitchFamily="34" charset="0"/>
              </a:rPr>
              <a:t>Unlimited </a:t>
            </a:r>
            <a:r>
              <a:rPr lang="en-US" sz="1800">
                <a:solidFill>
                  <a:schemeClr val="bg1"/>
                </a:solidFill>
                <a:latin typeface="Arial" panose="020B0604020202020204" pitchFamily="34" charset="0"/>
                <a:ea typeface="微軟正黑體"/>
                <a:cs typeface="Arial" panose="020B0604020202020204" pitchFamily="34" charset="0"/>
              </a:rPr>
              <a:t>VM</a:t>
            </a:r>
            <a:r>
              <a:rPr lang="en-US" altLang="zh-TW" sz="1800">
                <a:solidFill>
                  <a:schemeClr val="bg1"/>
                </a:solidFill>
                <a:latin typeface="Arial" panose="020B0604020202020204" pitchFamily="34" charset="0"/>
                <a:ea typeface="微軟正黑體"/>
                <a:cs typeface="Arial" panose="020B0604020202020204" pitchFamily="34" charset="0"/>
              </a:rPr>
              <a:t> backups and license-free</a:t>
            </a:r>
            <a:endParaRPr lang="en-US" sz="1800">
              <a:solidFill>
                <a:schemeClr val="bg1"/>
              </a:solidFill>
              <a:latin typeface="Arial" panose="020B0604020202020204" pitchFamily="34" charset="0"/>
              <a:cs typeface="Arial" panose="020B0604020202020204" pitchFamily="34" charset="0"/>
            </a:endParaRPr>
          </a:p>
          <a:p>
            <a:pPr>
              <a:buClr>
                <a:srgbClr val="FFFFFF"/>
              </a:buClr>
              <a:buSzPct val="60000"/>
            </a:pPr>
            <a:r>
              <a:rPr lang="en-US" altLang="zh-TW" sz="1800">
                <a:solidFill>
                  <a:schemeClr val="bg1"/>
                </a:solidFill>
                <a:latin typeface="Arial" panose="020B0604020202020204" pitchFamily="34" charset="0"/>
                <a:ea typeface="微軟正黑體"/>
                <a:cs typeface="Arial" panose="020B0604020202020204" pitchFamily="34" charset="0"/>
              </a:rPr>
              <a:t>Active backup solution </a:t>
            </a:r>
            <a:endParaRPr lang="en-US" sz="1800">
              <a:solidFill>
                <a:schemeClr val="bg1"/>
              </a:solidFill>
              <a:latin typeface="Arial" panose="020B0604020202020204" pitchFamily="34" charset="0"/>
              <a:cs typeface="Arial" panose="020B0604020202020204" pitchFamily="34" charset="0"/>
            </a:endParaRPr>
          </a:p>
          <a:p>
            <a:pPr>
              <a:buClr>
                <a:srgbClr val="FFFFFF"/>
              </a:buClr>
              <a:buSzPct val="60000"/>
              <a:buFont typeface="Arial" pitchFamily="34" charset="0"/>
              <a:buChar char="•"/>
            </a:pPr>
            <a:r>
              <a:rPr lang="en-US" altLang="zh-TW" sz="1800">
                <a:solidFill>
                  <a:schemeClr val="bg1"/>
                </a:solidFill>
                <a:latin typeface="Arial" panose="020B0604020202020204" pitchFamily="34" charset="0"/>
                <a:ea typeface="微軟正黑體"/>
                <a:cs typeface="Arial" panose="020B0604020202020204" pitchFamily="34" charset="0"/>
              </a:rPr>
              <a:t>Restore at any time point</a:t>
            </a:r>
            <a:endParaRPr lang="en-US" sz="1800">
              <a:solidFill>
                <a:schemeClr val="bg1"/>
              </a:solidFill>
              <a:latin typeface="Arial" panose="020B0604020202020204" pitchFamily="34" charset="0"/>
              <a:cs typeface="Arial" panose="020B0604020202020204" pitchFamily="34" charset="0"/>
            </a:endParaRPr>
          </a:p>
        </p:txBody>
      </p:sp>
      <p:grpSp>
        <p:nvGrpSpPr>
          <p:cNvPr id="6" name="群組 5">
            <a:extLst>
              <a:ext uri="{FF2B5EF4-FFF2-40B4-BE49-F238E27FC236}">
                <a16:creationId xmlns:a16="http://schemas.microsoft.com/office/drawing/2014/main" id="{2C229C1B-2E10-AA4F-85A5-1889D081115B}"/>
              </a:ext>
            </a:extLst>
          </p:cNvPr>
          <p:cNvGrpSpPr/>
          <p:nvPr/>
        </p:nvGrpSpPr>
        <p:grpSpPr>
          <a:xfrm>
            <a:off x="1083852" y="2472333"/>
            <a:ext cx="7032076" cy="2485729"/>
            <a:chOff x="717590" y="1858237"/>
            <a:chExt cx="7648594" cy="2703658"/>
          </a:xfrm>
        </p:grpSpPr>
        <p:grpSp>
          <p:nvGrpSpPr>
            <p:cNvPr id="7" name="群組 6">
              <a:extLst>
                <a:ext uri="{FF2B5EF4-FFF2-40B4-BE49-F238E27FC236}">
                  <a16:creationId xmlns:a16="http://schemas.microsoft.com/office/drawing/2014/main" id="{8BB581AB-39B2-3F44-B79A-1714AAC17EC7}"/>
                </a:ext>
              </a:extLst>
            </p:cNvPr>
            <p:cNvGrpSpPr/>
            <p:nvPr/>
          </p:nvGrpSpPr>
          <p:grpSpPr>
            <a:xfrm>
              <a:off x="717590" y="2571749"/>
              <a:ext cx="2059010" cy="1963011"/>
              <a:chOff x="717589" y="2231079"/>
              <a:chExt cx="2416341" cy="2303682"/>
            </a:xfrm>
          </p:grpSpPr>
          <p:pic>
            <p:nvPicPr>
              <p:cNvPr id="14" name="圖形 13">
                <a:extLst>
                  <a:ext uri="{FF2B5EF4-FFF2-40B4-BE49-F238E27FC236}">
                    <a16:creationId xmlns:a16="http://schemas.microsoft.com/office/drawing/2014/main" id="{3BF054B3-FDBD-214B-A351-00CA63AA521A}"/>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17589" y="2231079"/>
                <a:ext cx="2416341" cy="2303682"/>
              </a:xfrm>
              <a:prstGeom prst="rect">
                <a:avLst/>
              </a:prstGeom>
            </p:spPr>
          </p:pic>
          <p:pic>
            <p:nvPicPr>
              <p:cNvPr id="15" name="圖形 14">
                <a:extLst>
                  <a:ext uri="{FF2B5EF4-FFF2-40B4-BE49-F238E27FC236}">
                    <a16:creationId xmlns:a16="http://schemas.microsoft.com/office/drawing/2014/main" id="{007FCE6F-F25F-8A4B-BEE9-659EE0F4DFCB}"/>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178867" y="2485642"/>
                <a:ext cx="772857" cy="772857"/>
              </a:xfrm>
              <a:prstGeom prst="rect">
                <a:avLst/>
              </a:prstGeom>
            </p:spPr>
          </p:pic>
        </p:grpSp>
        <p:pic>
          <p:nvPicPr>
            <p:cNvPr id="8" name="圖形 7">
              <a:extLst>
                <a:ext uri="{FF2B5EF4-FFF2-40B4-BE49-F238E27FC236}">
                  <a16:creationId xmlns:a16="http://schemas.microsoft.com/office/drawing/2014/main" id="{E456A7AD-607E-674D-A811-0E6821B5EB4C}"/>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174" y="2571749"/>
              <a:ext cx="2059010" cy="1963011"/>
            </a:xfrm>
            <a:prstGeom prst="rect">
              <a:avLst/>
            </a:prstGeom>
          </p:spPr>
        </p:pic>
        <p:pic>
          <p:nvPicPr>
            <p:cNvPr id="9" name="圖形 8">
              <a:extLst>
                <a:ext uri="{FF2B5EF4-FFF2-40B4-BE49-F238E27FC236}">
                  <a16:creationId xmlns:a16="http://schemas.microsoft.com/office/drawing/2014/main" id="{E2E4D19A-1536-4B4D-94C0-DFC33C8C9A76}"/>
                </a:ext>
              </a:extLst>
            </p:cNvPr>
            <p:cNvPicPr>
              <a:picLocks noChangeAspect="1"/>
            </p:cNvPicPr>
            <p:nvPr/>
          </p:nvPicPr>
          <p:blipFill rotWithShape="1">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r="56132"/>
            <a:stretch/>
          </p:blipFill>
          <p:spPr>
            <a:xfrm>
              <a:off x="7551341" y="2831018"/>
              <a:ext cx="611472" cy="573861"/>
            </a:xfrm>
            <a:prstGeom prst="rect">
              <a:avLst/>
            </a:prstGeom>
          </p:spPr>
        </p:pic>
        <p:pic>
          <p:nvPicPr>
            <p:cNvPr id="10" name="圖形 9">
              <a:extLst>
                <a:ext uri="{FF2B5EF4-FFF2-40B4-BE49-F238E27FC236}">
                  <a16:creationId xmlns:a16="http://schemas.microsoft.com/office/drawing/2014/main" id="{DB11C5F7-F118-9E4E-81DA-63C7ABDBA2CA}"/>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104050" y="2227902"/>
              <a:ext cx="2333993" cy="2333993"/>
            </a:xfrm>
            <a:prstGeom prst="rect">
              <a:avLst/>
            </a:prstGeom>
          </p:spPr>
        </p:pic>
        <p:pic>
          <p:nvPicPr>
            <p:cNvPr id="11" name="圖形 10">
              <a:extLst>
                <a:ext uri="{FF2B5EF4-FFF2-40B4-BE49-F238E27FC236}">
                  <a16:creationId xmlns:a16="http://schemas.microsoft.com/office/drawing/2014/main" id="{73977824-7C65-3F49-9734-C0CF985C59C3}"/>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962773" y="3740430"/>
              <a:ext cx="1063091" cy="462779"/>
            </a:xfrm>
            <a:prstGeom prst="rect">
              <a:avLst/>
            </a:prstGeom>
          </p:spPr>
        </p:pic>
        <p:pic>
          <p:nvPicPr>
            <p:cNvPr id="12" name="圖形 11">
              <a:extLst>
                <a:ext uri="{FF2B5EF4-FFF2-40B4-BE49-F238E27FC236}">
                  <a16:creationId xmlns:a16="http://schemas.microsoft.com/office/drawing/2014/main" id="{2BCCBBA2-8DE2-2F42-BF81-EAFE3EC2DDFD}"/>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10800000">
              <a:off x="5491735" y="3740430"/>
              <a:ext cx="1063091" cy="462779"/>
            </a:xfrm>
            <a:prstGeom prst="rect">
              <a:avLst/>
            </a:prstGeom>
          </p:spPr>
        </p:pic>
        <p:pic>
          <p:nvPicPr>
            <p:cNvPr id="13" name="圖片 12" descr="一張含有 畫畫, 傘 的圖片&#10;&#10;自動產生的描述">
              <a:extLst>
                <a:ext uri="{FF2B5EF4-FFF2-40B4-BE49-F238E27FC236}">
                  <a16:creationId xmlns:a16="http://schemas.microsoft.com/office/drawing/2014/main" id="{F1C92EE6-1B32-EC44-943A-0111126B5411}"/>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744611" y="1858237"/>
              <a:ext cx="888040" cy="888040"/>
            </a:xfrm>
            <a:prstGeom prst="rect">
              <a:avLst/>
            </a:prstGeom>
          </p:spPr>
        </p:pic>
      </p:grpSp>
      <p:pic>
        <p:nvPicPr>
          <p:cNvPr id="19" name="圖形 18">
            <a:extLst>
              <a:ext uri="{FF2B5EF4-FFF2-40B4-BE49-F238E27FC236}">
                <a16:creationId xmlns:a16="http://schemas.microsoft.com/office/drawing/2014/main" id="{18FA1B93-3440-0E4E-9778-712C5ED06E89}"/>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2133837" y="2920406"/>
            <a:ext cx="819123" cy="108209"/>
          </a:xfrm>
          <a:prstGeom prst="rect">
            <a:avLst/>
          </a:prstGeom>
        </p:spPr>
      </p:pic>
      <p:sp>
        <p:nvSpPr>
          <p:cNvPr id="21" name="文字方塊 20">
            <a:extLst>
              <a:ext uri="{FF2B5EF4-FFF2-40B4-BE49-F238E27FC236}">
                <a16:creationId xmlns:a16="http://schemas.microsoft.com/office/drawing/2014/main" id="{B3302A2F-F62F-C24B-911F-51DFAE4A998E}"/>
              </a:ext>
            </a:extLst>
          </p:cNvPr>
          <p:cNvSpPr txBox="1"/>
          <p:nvPr/>
        </p:nvSpPr>
        <p:spPr>
          <a:xfrm>
            <a:off x="7048263" y="2778653"/>
            <a:ext cx="1617751" cy="307777"/>
          </a:xfrm>
          <a:prstGeom prst="rect">
            <a:avLst/>
          </a:prstGeom>
          <a:noFill/>
        </p:spPr>
        <p:txBody>
          <a:bodyPr wrap="none" rtlCol="0">
            <a:spAutoFit/>
          </a:bodyPr>
          <a:lstStyle/>
          <a:p>
            <a:r>
              <a:rPr kumimoji="1" lang="en-US" altLang="zh-TW">
                <a:solidFill>
                  <a:srgbClr val="FFE89F"/>
                </a:solidFill>
                <a:latin typeface="Arial" panose="020B0604020202020204" pitchFamily="34" charset="0"/>
                <a:cs typeface="Arial" panose="020B0604020202020204" pitchFamily="34" charset="0"/>
              </a:rPr>
              <a:t>Microsoft Hyper-V</a:t>
            </a:r>
            <a:endParaRPr kumimoji="1" lang="zh-TW" altLang="en-US">
              <a:solidFill>
                <a:srgbClr val="FFE89F"/>
              </a:solidFill>
              <a:latin typeface="Arial" panose="020B0604020202020204" pitchFamily="34" charset="0"/>
              <a:cs typeface="Arial" panose="020B0604020202020204" pitchFamily="34" charset="0"/>
            </a:endParaRPr>
          </a:p>
        </p:txBody>
      </p:sp>
      <p:sp>
        <p:nvSpPr>
          <p:cNvPr id="22" name="文字方塊 21">
            <a:extLst>
              <a:ext uri="{FF2B5EF4-FFF2-40B4-BE49-F238E27FC236}">
                <a16:creationId xmlns:a16="http://schemas.microsoft.com/office/drawing/2014/main" id="{88F2C2E5-63E8-1F49-B399-C372F133C982}"/>
              </a:ext>
            </a:extLst>
          </p:cNvPr>
          <p:cNvSpPr txBox="1"/>
          <p:nvPr/>
        </p:nvSpPr>
        <p:spPr>
          <a:xfrm>
            <a:off x="4261393" y="2076751"/>
            <a:ext cx="1866217" cy="307777"/>
          </a:xfrm>
          <a:prstGeom prst="rect">
            <a:avLst/>
          </a:prstGeom>
          <a:noFill/>
        </p:spPr>
        <p:txBody>
          <a:bodyPr wrap="none" rtlCol="0">
            <a:spAutoFit/>
          </a:bodyPr>
          <a:lstStyle/>
          <a:p>
            <a:r>
              <a:rPr kumimoji="1" lang="en-US" altLang="zh-TW">
                <a:solidFill>
                  <a:srgbClr val="FFE89F"/>
                </a:solidFill>
                <a:latin typeface="Arial" panose="020B0604020202020204" pitchFamily="34" charset="0"/>
                <a:cs typeface="Arial" panose="020B0604020202020204" pitchFamily="34" charset="0"/>
              </a:rPr>
              <a:t>Hyper Data Protector</a:t>
            </a:r>
            <a:endParaRPr kumimoji="1" lang="zh-TW" altLang="en-US">
              <a:solidFill>
                <a:srgbClr val="FFE89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38242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圓角 4">
            <a:extLst>
              <a:ext uri="{FF2B5EF4-FFF2-40B4-BE49-F238E27FC236}">
                <a16:creationId xmlns:a16="http://schemas.microsoft.com/office/drawing/2014/main" id="{0DE5E8C3-D176-4870-86EE-28FE2370C97F}"/>
              </a:ext>
            </a:extLst>
          </p:cNvPr>
          <p:cNvSpPr/>
          <p:nvPr/>
        </p:nvSpPr>
        <p:spPr>
          <a:xfrm rot="10800000">
            <a:off x="478481" y="2138523"/>
            <a:ext cx="8426145" cy="3074826"/>
          </a:xfrm>
          <a:prstGeom prst="roundRect">
            <a:avLst>
              <a:gd name="adj" fmla="val 1491"/>
            </a:avLst>
          </a:prstGeom>
          <a:gradFill>
            <a:gsLst>
              <a:gs pos="0">
                <a:schemeClr val="bg1">
                  <a:alpha val="49000"/>
                </a:schemeClr>
              </a:gs>
              <a:gs pos="75200">
                <a:srgbClr val="F5F5F5"/>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 name="標題 1">
            <a:extLst>
              <a:ext uri="{FF2B5EF4-FFF2-40B4-BE49-F238E27FC236}">
                <a16:creationId xmlns:a16="http://schemas.microsoft.com/office/drawing/2014/main" id="{2DC46E29-CBE4-AC43-B186-59C8163E32FD}"/>
              </a:ext>
            </a:extLst>
          </p:cNvPr>
          <p:cNvSpPr>
            <a:spLocks noGrp="1"/>
          </p:cNvSpPr>
          <p:nvPr>
            <p:ph type="title"/>
          </p:nvPr>
        </p:nvSpPr>
        <p:spPr>
          <a:xfrm>
            <a:off x="0" y="66644"/>
            <a:ext cx="9144000" cy="1033922"/>
          </a:xfrm>
        </p:spPr>
        <p:txBody>
          <a:bodyPr>
            <a:noAutofit/>
          </a:bodyPr>
          <a:lstStyle/>
          <a:p>
            <a:pPr>
              <a:lnSpc>
                <a:spcPts val="3500"/>
              </a:lnSpc>
            </a:pPr>
            <a:r>
              <a:rPr lang="en-US" altLang="zh-CN" err="1">
                <a:latin typeface="Arial" panose="020B0604020202020204" pitchFamily="34" charset="0"/>
                <a:ea typeface="微軟正黑體"/>
                <a:cs typeface="Arial" panose="020B0604020202020204" pitchFamily="34" charset="0"/>
              </a:rPr>
              <a:t>Boxafe</a:t>
            </a:r>
            <a:br>
              <a:rPr lang="en-US" altLang="zh-CN">
                <a:latin typeface="Arial" panose="020B0604020202020204" pitchFamily="34" charset="0"/>
                <a:cs typeface="Arial" panose="020B0604020202020204" pitchFamily="34" charset="0"/>
              </a:rPr>
            </a:br>
            <a:r>
              <a:rPr lang="en-US" altLang="zh-CN" sz="1800">
                <a:latin typeface="Arial" panose="020B0604020202020204" pitchFamily="34" charset="0"/>
                <a:ea typeface="微軟正黑體"/>
                <a:cs typeface="Arial" panose="020B0604020202020204" pitchFamily="34" charset="0"/>
              </a:rPr>
              <a:t>Comprehensive</a:t>
            </a:r>
            <a:r>
              <a:rPr lang="zh-CN" altLang="en-US" sz="1800">
                <a:latin typeface="Arial" panose="020B0604020202020204" pitchFamily="34" charset="0"/>
                <a:ea typeface="微軟正黑體"/>
                <a:cs typeface="Arial" panose="020B0604020202020204" pitchFamily="34" charset="0"/>
              </a:rPr>
              <a:t> </a:t>
            </a:r>
            <a:r>
              <a:rPr lang="en-US" altLang="zh-CN" sz="1800">
                <a:latin typeface="Arial" panose="020B0604020202020204" pitchFamily="34" charset="0"/>
                <a:ea typeface="微軟正黑體"/>
                <a:cs typeface="Arial" panose="020B0604020202020204" pitchFamily="34" charset="0"/>
              </a:rPr>
              <a:t>Backup</a:t>
            </a:r>
            <a:r>
              <a:rPr lang="zh-CN" altLang="en-US" sz="1800">
                <a:latin typeface="Arial" panose="020B0604020202020204" pitchFamily="34" charset="0"/>
                <a:ea typeface="微軟正黑體"/>
                <a:cs typeface="Arial" panose="020B0604020202020204" pitchFamily="34" charset="0"/>
              </a:rPr>
              <a:t> </a:t>
            </a:r>
            <a:r>
              <a:rPr lang="en-US" altLang="zh-CN" sz="1800">
                <a:latin typeface="Arial" panose="020B0604020202020204" pitchFamily="34" charset="0"/>
                <a:ea typeface="微軟正黑體"/>
                <a:cs typeface="Arial" panose="020B0604020202020204" pitchFamily="34" charset="0"/>
              </a:rPr>
              <a:t>Solution</a:t>
            </a:r>
            <a:r>
              <a:rPr lang="zh-CN" altLang="en-US" sz="1800">
                <a:latin typeface="Arial" panose="020B0604020202020204" pitchFamily="34" charset="0"/>
                <a:ea typeface="微軟正黑體"/>
                <a:cs typeface="Arial" panose="020B0604020202020204" pitchFamily="34" charset="0"/>
              </a:rPr>
              <a:t> </a:t>
            </a:r>
            <a:r>
              <a:rPr lang="en-US" altLang="zh-CN" sz="1800">
                <a:latin typeface="Arial" panose="020B0604020202020204" pitchFamily="34" charset="0"/>
                <a:ea typeface="微軟正黑體"/>
                <a:cs typeface="Arial" panose="020B0604020202020204" pitchFamily="34" charset="0"/>
              </a:rPr>
              <a:t>for</a:t>
            </a:r>
            <a:r>
              <a:rPr lang="zh-CN" altLang="en-US" sz="1800">
                <a:latin typeface="Arial" panose="020B0604020202020204" pitchFamily="34" charset="0"/>
                <a:ea typeface="微軟正黑體"/>
                <a:cs typeface="Arial" panose="020B0604020202020204" pitchFamily="34" charset="0"/>
              </a:rPr>
              <a:t> G</a:t>
            </a:r>
            <a:r>
              <a:rPr lang="en-US" altLang="zh-CN" sz="1800" err="1">
                <a:latin typeface="Arial" panose="020B0604020202020204" pitchFamily="34" charset="0"/>
                <a:ea typeface="微軟正黑體"/>
                <a:cs typeface="Arial" panose="020B0604020202020204" pitchFamily="34" charset="0"/>
              </a:rPr>
              <a:t>oogle</a:t>
            </a:r>
            <a:r>
              <a:rPr lang="zh-CN" altLang="en-US" sz="1800">
                <a:latin typeface="Arial" panose="020B0604020202020204" pitchFamily="34" charset="0"/>
                <a:ea typeface="微軟正黑體"/>
                <a:cs typeface="Arial" panose="020B0604020202020204" pitchFamily="34" charset="0"/>
              </a:rPr>
              <a:t>™ </a:t>
            </a:r>
            <a:r>
              <a:rPr lang="en-US" altLang="zh-CN" sz="1800">
                <a:latin typeface="Arial" panose="020B0604020202020204" pitchFamily="34" charset="0"/>
                <a:ea typeface="微軟正黑體"/>
                <a:cs typeface="Arial" panose="020B0604020202020204" pitchFamily="34" charset="0"/>
              </a:rPr>
              <a:t>Workspace</a:t>
            </a:r>
            <a:r>
              <a:rPr lang="zh-CN" altLang="en-US" sz="1800">
                <a:latin typeface="Arial" panose="020B0604020202020204" pitchFamily="34" charset="0"/>
                <a:ea typeface="微軟正黑體"/>
                <a:cs typeface="Arial" panose="020B0604020202020204" pitchFamily="34" charset="0"/>
              </a:rPr>
              <a:t> </a:t>
            </a:r>
            <a:r>
              <a:rPr lang="en-US" altLang="zh-CN" sz="1800">
                <a:latin typeface="Arial" panose="020B0604020202020204" pitchFamily="34" charset="0"/>
                <a:ea typeface="微軟正黑體"/>
                <a:cs typeface="Arial" panose="020B0604020202020204" pitchFamily="34" charset="0"/>
              </a:rPr>
              <a:t>and</a:t>
            </a:r>
            <a:r>
              <a:rPr lang="zh-CN" altLang="en-US" sz="1800">
                <a:latin typeface="Arial" panose="020B0604020202020204" pitchFamily="34" charset="0"/>
                <a:ea typeface="微軟正黑體"/>
                <a:cs typeface="Arial" panose="020B0604020202020204" pitchFamily="34" charset="0"/>
              </a:rPr>
              <a:t> </a:t>
            </a:r>
            <a:r>
              <a:rPr lang="en-US" altLang="zh-CN" sz="1800">
                <a:latin typeface="Arial" panose="020B0604020202020204" pitchFamily="34" charset="0"/>
                <a:ea typeface="微軟正黑體"/>
                <a:cs typeface="Arial" panose="020B0604020202020204" pitchFamily="34" charset="0"/>
              </a:rPr>
              <a:t>Microsoft 365</a:t>
            </a:r>
            <a:r>
              <a:rPr lang="en-US" altLang="zh-CN" sz="1800" baseline="30000">
                <a:latin typeface="Arial" panose="020B0604020202020204" pitchFamily="34" charset="0"/>
                <a:ea typeface="微軟正黑體"/>
                <a:cs typeface="Arial" panose="020B0604020202020204" pitchFamily="34" charset="0"/>
              </a:rPr>
              <a:t>®</a:t>
            </a:r>
            <a:endParaRPr kumimoji="1" lang="zh-TW" altLang="en-US" sz="1800">
              <a:latin typeface="Arial" panose="020B0604020202020204" pitchFamily="34" charset="0"/>
              <a:ea typeface="微軟正黑體"/>
              <a:cs typeface="Arial" panose="020B0604020202020204" pitchFamily="34" charset="0"/>
            </a:endParaRPr>
          </a:p>
        </p:txBody>
      </p:sp>
      <p:sp>
        <p:nvSpPr>
          <p:cNvPr id="3" name="矩形 2">
            <a:extLst>
              <a:ext uri="{FF2B5EF4-FFF2-40B4-BE49-F238E27FC236}">
                <a16:creationId xmlns:a16="http://schemas.microsoft.com/office/drawing/2014/main" id="{FFB35739-FDF9-E241-8415-2862DAC91DC5}"/>
              </a:ext>
            </a:extLst>
          </p:cNvPr>
          <p:cNvSpPr/>
          <p:nvPr/>
        </p:nvSpPr>
        <p:spPr>
          <a:xfrm>
            <a:off x="1612990" y="1286781"/>
            <a:ext cx="6810125" cy="754181"/>
          </a:xfrm>
          <a:prstGeom prst="rect">
            <a:avLst/>
          </a:prstGeom>
        </p:spPr>
        <p:txBody>
          <a:bodyPr wrap="square">
            <a:spAutoFit/>
          </a:bodyPr>
          <a:lstStyle/>
          <a:p>
            <a:pPr marL="177800" indent="-177800">
              <a:lnSpc>
                <a:spcPts val="2700"/>
              </a:lnSpc>
              <a:buClr>
                <a:schemeClr val="tx1"/>
              </a:buClr>
              <a:buSzPct val="75000"/>
              <a:buFont typeface="Arial" panose="020B0604020202020204" pitchFamily="34" charset="0"/>
              <a:buChar char="•"/>
            </a:pPr>
            <a:r>
              <a:rPr lang="en-US" altLang="zh-CN" sz="1900">
                <a:solidFill>
                  <a:schemeClr val="tx1"/>
                </a:solidFill>
                <a:latin typeface="Arial" panose="020B0604020202020204" pitchFamily="34" charset="0"/>
                <a:ea typeface="微軟正黑體" panose="020B0604030504040204" pitchFamily="34" charset="-120"/>
                <a:cs typeface="Arial" panose="020B0604020202020204" pitchFamily="34" charset="0"/>
              </a:rPr>
              <a:t>Keep important data in your hands.</a:t>
            </a:r>
          </a:p>
          <a:p>
            <a:pPr marL="177800" indent="-177800">
              <a:lnSpc>
                <a:spcPts val="2700"/>
              </a:lnSpc>
              <a:buClr>
                <a:schemeClr val="tx1"/>
              </a:buClr>
              <a:buSzPct val="75000"/>
              <a:buFont typeface="Arial" panose="020B0604020202020204" pitchFamily="34" charset="0"/>
              <a:buChar char="•"/>
            </a:pPr>
            <a:r>
              <a:rPr lang="en-US" altLang="zh-CN" sz="1900">
                <a:solidFill>
                  <a:schemeClr val="tx1"/>
                </a:solidFill>
                <a:latin typeface="Arial" panose="020B0604020202020204" pitchFamily="34" charset="0"/>
                <a:ea typeface="微軟正黑體" panose="020B0604030504040204" pitchFamily="34" charset="-120"/>
                <a:cs typeface="Arial" panose="020B0604020202020204" pitchFamily="34" charset="0"/>
              </a:rPr>
              <a:t>Move older data out of the cloud to reduce cost</a:t>
            </a:r>
          </a:p>
        </p:txBody>
      </p:sp>
      <p:pic>
        <p:nvPicPr>
          <p:cNvPr id="4" name="Picture 15" descr="A picture containing shirt&#10;&#10;Description automatically generated">
            <a:extLst>
              <a:ext uri="{FF2B5EF4-FFF2-40B4-BE49-F238E27FC236}">
                <a16:creationId xmlns:a16="http://schemas.microsoft.com/office/drawing/2014/main" id="{614F78FD-5C2C-3046-A02B-9D4410FF5CF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0885" y="1288180"/>
            <a:ext cx="770606" cy="770604"/>
          </a:xfrm>
          <a:prstGeom prst="rect">
            <a:avLst/>
          </a:prstGeom>
          <a:effectLst>
            <a:outerShdw blurRad="50800" dist="38100" dir="2700000" algn="tl" rotWithShape="0">
              <a:prstClr val="black">
                <a:alpha val="40000"/>
              </a:prstClr>
            </a:outerShdw>
          </a:effectLst>
        </p:spPr>
      </p:pic>
      <p:pic>
        <p:nvPicPr>
          <p:cNvPr id="14" name="圖片 13">
            <a:extLst>
              <a:ext uri="{FF2B5EF4-FFF2-40B4-BE49-F238E27FC236}">
                <a16:creationId xmlns:a16="http://schemas.microsoft.com/office/drawing/2014/main" id="{95C92E04-3DD6-D042-AD95-24FC1F2D3DE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27834" y="2702696"/>
            <a:ext cx="582430" cy="452666"/>
          </a:xfrm>
          <a:prstGeom prst="rect">
            <a:avLst/>
          </a:prstGeom>
        </p:spPr>
      </p:pic>
      <p:pic>
        <p:nvPicPr>
          <p:cNvPr id="15" name="圖片 14">
            <a:extLst>
              <a:ext uri="{FF2B5EF4-FFF2-40B4-BE49-F238E27FC236}">
                <a16:creationId xmlns:a16="http://schemas.microsoft.com/office/drawing/2014/main" id="{79858F16-E4CA-9D49-BA6A-C5748A8700C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27834" y="3270076"/>
            <a:ext cx="582430" cy="452666"/>
          </a:xfrm>
          <a:prstGeom prst="rect">
            <a:avLst/>
          </a:prstGeom>
        </p:spPr>
      </p:pic>
      <p:pic>
        <p:nvPicPr>
          <p:cNvPr id="16" name="圖片 15">
            <a:extLst>
              <a:ext uri="{FF2B5EF4-FFF2-40B4-BE49-F238E27FC236}">
                <a16:creationId xmlns:a16="http://schemas.microsoft.com/office/drawing/2014/main" id="{31562C3D-B9A7-E444-B98E-753708C92B8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27834" y="3836186"/>
            <a:ext cx="582430" cy="452666"/>
          </a:xfrm>
          <a:prstGeom prst="rect">
            <a:avLst/>
          </a:prstGeom>
        </p:spPr>
      </p:pic>
      <p:pic>
        <p:nvPicPr>
          <p:cNvPr id="17" name="圖片 16">
            <a:extLst>
              <a:ext uri="{FF2B5EF4-FFF2-40B4-BE49-F238E27FC236}">
                <a16:creationId xmlns:a16="http://schemas.microsoft.com/office/drawing/2014/main" id="{99B1D64C-2146-F54C-BA6F-93EE7C9DAC4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727834" y="4463196"/>
            <a:ext cx="582430" cy="452666"/>
          </a:xfrm>
          <a:prstGeom prst="rect">
            <a:avLst/>
          </a:prstGeom>
        </p:spPr>
      </p:pic>
      <p:sp>
        <p:nvSpPr>
          <p:cNvPr id="25" name="圓角化對角線角落矩形 8">
            <a:extLst>
              <a:ext uri="{FF2B5EF4-FFF2-40B4-BE49-F238E27FC236}">
                <a16:creationId xmlns:a16="http://schemas.microsoft.com/office/drawing/2014/main" id="{90073FF2-1B21-48F9-8BF7-4137588CF904}"/>
              </a:ext>
            </a:extLst>
          </p:cNvPr>
          <p:cNvSpPr/>
          <p:nvPr/>
        </p:nvSpPr>
        <p:spPr>
          <a:xfrm flipH="1">
            <a:off x="654815" y="2222923"/>
            <a:ext cx="2645343" cy="396378"/>
          </a:xfrm>
          <a:prstGeom prst="snip2DiagRect">
            <a:avLst/>
          </a:prstGeom>
          <a:gradFill>
            <a:gsLst>
              <a:gs pos="0">
                <a:srgbClr val="7D5924"/>
              </a:gs>
              <a:gs pos="100000">
                <a:srgbClr val="9E712E"/>
              </a:gs>
            </a:gsLst>
            <a:lin ang="0" scaled="0"/>
          </a:gra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22" indent="-285722"/>
            <a:endParaRPr lang="en-US" altLang="zh-TW" sz="1600" b="1">
              <a:solidFill>
                <a:schemeClr val="tx1"/>
              </a:solidFill>
              <a:latin typeface="Arial" panose="020B0604020202020204" pitchFamily="34" charset="0"/>
              <a:ea typeface="微軟正黑體" pitchFamily="34" charset="-120"/>
              <a:cs typeface="Arial" panose="020B0604020202020204" pitchFamily="34" charset="0"/>
            </a:endParaRPr>
          </a:p>
        </p:txBody>
      </p:sp>
      <p:sp>
        <p:nvSpPr>
          <p:cNvPr id="6" name="矩形 5">
            <a:extLst>
              <a:ext uri="{FF2B5EF4-FFF2-40B4-BE49-F238E27FC236}">
                <a16:creationId xmlns:a16="http://schemas.microsoft.com/office/drawing/2014/main" id="{18E42DA1-6F49-F74A-80A6-FBA263692CBF}"/>
              </a:ext>
            </a:extLst>
          </p:cNvPr>
          <p:cNvSpPr/>
          <p:nvPr/>
        </p:nvSpPr>
        <p:spPr>
          <a:xfrm>
            <a:off x="805359" y="2253055"/>
            <a:ext cx="2247730" cy="338554"/>
          </a:xfrm>
          <a:prstGeom prst="rect">
            <a:avLst/>
          </a:prstGeom>
        </p:spPr>
        <p:txBody>
          <a:bodyPr wrap="none" lIns="91440" tIns="45720" rIns="91440" bIns="45720" anchor="t">
            <a:spAutoFit/>
          </a:bodyPr>
          <a:lstStyle/>
          <a:p>
            <a:pPr algn="ctr" fontAlgn="base"/>
            <a:r>
              <a:rPr lang="en-US" altLang="zh-TW" sz="1600" b="1">
                <a:solidFill>
                  <a:schemeClr val="bg1"/>
                </a:solidFill>
                <a:latin typeface="Arial" panose="020B0604020202020204" pitchFamily="34" charset="0"/>
                <a:cs typeface="Arial" panose="020B0604020202020204" pitchFamily="34" charset="0"/>
              </a:rPr>
              <a:t>Google™ Workspace</a:t>
            </a:r>
          </a:p>
        </p:txBody>
      </p:sp>
      <p:sp>
        <p:nvSpPr>
          <p:cNvPr id="26" name="圓角化對角線角落矩形 8">
            <a:extLst>
              <a:ext uri="{FF2B5EF4-FFF2-40B4-BE49-F238E27FC236}">
                <a16:creationId xmlns:a16="http://schemas.microsoft.com/office/drawing/2014/main" id="{5E219AB7-B12D-4D93-9723-BC4F4C9E1FB3}"/>
              </a:ext>
            </a:extLst>
          </p:cNvPr>
          <p:cNvSpPr/>
          <p:nvPr/>
        </p:nvSpPr>
        <p:spPr>
          <a:xfrm flipH="1">
            <a:off x="4691556" y="2222923"/>
            <a:ext cx="1996911" cy="407368"/>
          </a:xfrm>
          <a:prstGeom prst="snip2DiagRect">
            <a:avLst/>
          </a:prstGeom>
          <a:gradFill>
            <a:gsLst>
              <a:gs pos="0">
                <a:srgbClr val="7D5924"/>
              </a:gs>
              <a:gs pos="100000">
                <a:srgbClr val="9E712E"/>
              </a:gs>
            </a:gsLst>
            <a:lin ang="0" scaled="0"/>
          </a:gra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22" indent="-285722"/>
            <a:endParaRPr lang="en-US" altLang="zh-TW" sz="1600" b="1">
              <a:solidFill>
                <a:schemeClr val="tx1"/>
              </a:solidFill>
              <a:latin typeface="Arial" panose="020B0604020202020204" pitchFamily="34" charset="0"/>
              <a:ea typeface="微軟正黑體" pitchFamily="34" charset="-120"/>
              <a:cs typeface="Arial" panose="020B0604020202020204" pitchFamily="34" charset="0"/>
            </a:endParaRPr>
          </a:p>
        </p:txBody>
      </p:sp>
      <p:sp>
        <p:nvSpPr>
          <p:cNvPr id="27" name="矩形 26">
            <a:extLst>
              <a:ext uri="{FF2B5EF4-FFF2-40B4-BE49-F238E27FC236}">
                <a16:creationId xmlns:a16="http://schemas.microsoft.com/office/drawing/2014/main" id="{5F413901-1B0A-4156-8959-D89C96DF01F8}"/>
              </a:ext>
            </a:extLst>
          </p:cNvPr>
          <p:cNvSpPr/>
          <p:nvPr/>
        </p:nvSpPr>
        <p:spPr>
          <a:xfrm>
            <a:off x="4860296" y="2264045"/>
            <a:ext cx="1659429" cy="338554"/>
          </a:xfrm>
          <a:prstGeom prst="rect">
            <a:avLst/>
          </a:prstGeom>
        </p:spPr>
        <p:txBody>
          <a:bodyPr wrap="none">
            <a:spAutoFit/>
          </a:bodyPr>
          <a:lstStyle/>
          <a:p>
            <a:pPr algn="ctr" fontAlgn="base"/>
            <a:r>
              <a:rPr lang="en-US" altLang="zh-TW" sz="1600" b="1">
                <a:solidFill>
                  <a:schemeClr val="bg1"/>
                </a:solidFill>
                <a:latin typeface="Arial" panose="020B0604020202020204" pitchFamily="34" charset="0"/>
                <a:cs typeface="Arial" panose="020B0604020202020204" pitchFamily="34" charset="0"/>
              </a:rPr>
              <a:t>Microsoft 365</a:t>
            </a:r>
            <a:r>
              <a:rPr lang="en-US" altLang="zh-TW" sz="1600" b="1" baseline="30000">
                <a:solidFill>
                  <a:schemeClr val="bg1"/>
                </a:solidFill>
                <a:latin typeface="Arial" panose="020B0604020202020204" pitchFamily="34" charset="0"/>
                <a:cs typeface="Arial" panose="020B0604020202020204" pitchFamily="34" charset="0"/>
              </a:rPr>
              <a:t>®</a:t>
            </a:r>
          </a:p>
        </p:txBody>
      </p:sp>
      <p:sp>
        <p:nvSpPr>
          <p:cNvPr id="28" name="矩形 11">
            <a:extLst>
              <a:ext uri="{FF2B5EF4-FFF2-40B4-BE49-F238E27FC236}">
                <a16:creationId xmlns:a16="http://schemas.microsoft.com/office/drawing/2014/main" id="{6B89E62B-4051-E44F-8C7F-78A5FCA0F1FB}"/>
              </a:ext>
            </a:extLst>
          </p:cNvPr>
          <p:cNvSpPr/>
          <p:nvPr/>
        </p:nvSpPr>
        <p:spPr>
          <a:xfrm>
            <a:off x="1126561" y="2728906"/>
            <a:ext cx="3564995" cy="492443"/>
          </a:xfrm>
          <a:prstGeom prst="rect">
            <a:avLst/>
          </a:prstGeom>
        </p:spPr>
        <p:txBody>
          <a:bodyPr wrap="square" lIns="91440" tIns="45720" rIns="91440" bIns="45720" anchor="t">
            <a:spAutoFit/>
          </a:bodyPr>
          <a:lstStyle/>
          <a:p>
            <a:pPr fontAlgn="base"/>
            <a:r>
              <a:rPr lang="en-US" altLang="zh-TW" b="1">
                <a:solidFill>
                  <a:schemeClr val="tx1"/>
                </a:solidFill>
                <a:latin typeface="Arial" panose="020B0604020202020204" pitchFamily="34" charset="0"/>
                <a:cs typeface="Arial" panose="020B0604020202020204" pitchFamily="34" charset="0"/>
              </a:rPr>
              <a:t>Gmail</a:t>
            </a:r>
          </a:p>
          <a:p>
            <a:r>
              <a:rPr lang="en-US" altLang="zh-TW" sz="1200">
                <a:solidFill>
                  <a:schemeClr val="tx1"/>
                </a:solidFill>
                <a:latin typeface="Arial" panose="020B0604020202020204" pitchFamily="34" charset="0"/>
                <a:cs typeface="Arial" panose="020B0604020202020204" pitchFamily="34" charset="0"/>
              </a:rPr>
              <a:t>Backup all your emails and attachments</a:t>
            </a:r>
            <a:r>
              <a:rPr lang="zh-TW" altLang="en-US" sz="1200">
                <a:solidFill>
                  <a:schemeClr val="tx1"/>
                </a:solidFill>
                <a:latin typeface="Arial" panose="020B0604020202020204" pitchFamily="34" charset="0"/>
                <a:cs typeface="Arial" panose="020B0604020202020204" pitchFamily="34" charset="0"/>
              </a:rPr>
              <a:t> </a:t>
            </a:r>
            <a:r>
              <a:rPr lang="en-US" altLang="zh-TW" sz="1200">
                <a:solidFill>
                  <a:schemeClr val="tx1"/>
                </a:solidFill>
                <a:latin typeface="Arial" panose="020B0604020202020204" pitchFamily="34" charset="0"/>
                <a:cs typeface="Arial" panose="020B0604020202020204" pitchFamily="34" charset="0"/>
              </a:rPr>
              <a:t>in</a:t>
            </a:r>
            <a:r>
              <a:rPr lang="zh-TW" altLang="en-US" sz="1200">
                <a:solidFill>
                  <a:schemeClr val="tx1"/>
                </a:solidFill>
                <a:latin typeface="Arial" panose="020B0604020202020204" pitchFamily="34" charset="0"/>
                <a:cs typeface="Arial" panose="020B0604020202020204" pitchFamily="34" charset="0"/>
              </a:rPr>
              <a:t> </a:t>
            </a:r>
            <a:r>
              <a:rPr lang="en-US" altLang="zh-TW" sz="1200">
                <a:solidFill>
                  <a:schemeClr val="tx1"/>
                </a:solidFill>
                <a:latin typeface="Arial" panose="020B0604020202020204" pitchFamily="34" charset="0"/>
                <a:cs typeface="Arial" panose="020B0604020202020204" pitchFamily="34" charset="0"/>
              </a:rPr>
              <a:t>Gmail</a:t>
            </a:r>
          </a:p>
        </p:txBody>
      </p:sp>
      <p:sp>
        <p:nvSpPr>
          <p:cNvPr id="29" name="矩形 12">
            <a:extLst>
              <a:ext uri="{FF2B5EF4-FFF2-40B4-BE49-F238E27FC236}">
                <a16:creationId xmlns:a16="http://schemas.microsoft.com/office/drawing/2014/main" id="{2CFAB252-08C7-C446-8E64-A583D918EBCC}"/>
              </a:ext>
            </a:extLst>
          </p:cNvPr>
          <p:cNvSpPr/>
          <p:nvPr/>
        </p:nvSpPr>
        <p:spPr>
          <a:xfrm>
            <a:off x="1126561" y="3263531"/>
            <a:ext cx="3791109" cy="677108"/>
          </a:xfrm>
          <a:prstGeom prst="rect">
            <a:avLst/>
          </a:prstGeom>
        </p:spPr>
        <p:txBody>
          <a:bodyPr wrap="square" lIns="91440" tIns="45720" rIns="91440" bIns="45720" anchor="t">
            <a:spAutoFit/>
          </a:bodyPr>
          <a:lstStyle/>
          <a:p>
            <a:r>
              <a:rPr lang="en-US" altLang="zh-TW" b="1">
                <a:solidFill>
                  <a:schemeClr val="tx1"/>
                </a:solidFill>
                <a:latin typeface="Arial" panose="020B0604020202020204" pitchFamily="34" charset="0"/>
                <a:cs typeface="Arial" panose="020B0604020202020204" pitchFamily="34" charset="0"/>
              </a:rPr>
              <a:t>Google Drive</a:t>
            </a:r>
            <a:endParaRPr lang="zh-TW" altLang="en-US" b="1">
              <a:solidFill>
                <a:schemeClr val="tx1"/>
              </a:solidFill>
              <a:latin typeface="Arial" panose="020B0604020202020204" pitchFamily="34" charset="0"/>
              <a:cs typeface="Arial" panose="020B0604020202020204" pitchFamily="34" charset="0"/>
            </a:endParaRPr>
          </a:p>
          <a:p>
            <a:r>
              <a:rPr lang="en-US" altLang="zh-TW" sz="1200">
                <a:solidFill>
                  <a:schemeClr val="tx1"/>
                </a:solidFill>
                <a:latin typeface="Arial" panose="020B0604020202020204" pitchFamily="34" charset="0"/>
                <a:cs typeface="Arial" panose="020B0604020202020204" pitchFamily="34" charset="0"/>
              </a:rPr>
              <a:t>Backup all your file versions in Google Drive and supports </a:t>
            </a:r>
            <a:r>
              <a:rPr lang="en-US" sz="1200">
                <a:solidFill>
                  <a:schemeClr val="tx1"/>
                </a:solidFill>
                <a:latin typeface="Arial" panose="020B0604020202020204" pitchFamily="34" charset="0"/>
                <a:cs typeface="Arial" panose="020B0604020202020204" pitchFamily="34" charset="0"/>
              </a:rPr>
              <a:t>My Drive </a:t>
            </a:r>
            <a:r>
              <a:rPr lang="en-US" altLang="zh-TW" sz="1200">
                <a:solidFill>
                  <a:schemeClr val="tx1"/>
                </a:solidFill>
                <a:latin typeface="Arial" panose="020B0604020202020204" pitchFamily="34" charset="0"/>
                <a:cs typeface="Arial" panose="020B0604020202020204" pitchFamily="34" charset="0"/>
              </a:rPr>
              <a:t>and </a:t>
            </a:r>
            <a:r>
              <a:rPr lang="en-US" sz="1200">
                <a:solidFill>
                  <a:schemeClr val="tx1"/>
                </a:solidFill>
                <a:latin typeface="Arial" panose="020B0604020202020204" pitchFamily="34" charset="0"/>
                <a:cs typeface="Arial" panose="020B0604020202020204" pitchFamily="34" charset="0"/>
              </a:rPr>
              <a:t>Shared Drive</a:t>
            </a:r>
            <a:endParaRPr lang="zh-TW" altLang="en-US" sz="1200">
              <a:solidFill>
                <a:schemeClr val="tx1"/>
              </a:solidFill>
              <a:latin typeface="Arial" panose="020B0604020202020204" pitchFamily="34" charset="0"/>
              <a:cs typeface="Arial" panose="020B0604020202020204" pitchFamily="34" charset="0"/>
            </a:endParaRPr>
          </a:p>
        </p:txBody>
      </p:sp>
      <p:sp>
        <p:nvSpPr>
          <p:cNvPr id="30" name="矩形 17">
            <a:extLst>
              <a:ext uri="{FF2B5EF4-FFF2-40B4-BE49-F238E27FC236}">
                <a16:creationId xmlns:a16="http://schemas.microsoft.com/office/drawing/2014/main" id="{0B8A4DC9-0605-4142-9921-7E53CC6E8CA6}"/>
              </a:ext>
            </a:extLst>
          </p:cNvPr>
          <p:cNvSpPr/>
          <p:nvPr/>
        </p:nvSpPr>
        <p:spPr>
          <a:xfrm>
            <a:off x="1126561" y="3914601"/>
            <a:ext cx="3623317" cy="492443"/>
          </a:xfrm>
          <a:prstGeom prst="rect">
            <a:avLst/>
          </a:prstGeom>
        </p:spPr>
        <p:txBody>
          <a:bodyPr wrap="square" lIns="91440" tIns="45720" rIns="91440" bIns="45720" anchor="t">
            <a:spAutoFit/>
          </a:bodyPr>
          <a:lstStyle/>
          <a:p>
            <a:r>
              <a:rPr lang="en-US" altLang="zh-TW" b="1">
                <a:solidFill>
                  <a:schemeClr val="tx1"/>
                </a:solidFill>
                <a:latin typeface="Arial" panose="020B0604020202020204" pitchFamily="34" charset="0"/>
                <a:cs typeface="Arial" panose="020B0604020202020204" pitchFamily="34" charset="0"/>
              </a:rPr>
              <a:t>Contacts</a:t>
            </a:r>
            <a:endParaRPr lang="zh-TW" altLang="en-US" b="1">
              <a:solidFill>
                <a:schemeClr val="tx1"/>
              </a:solidFill>
              <a:latin typeface="Arial" panose="020B0604020202020204" pitchFamily="34" charset="0"/>
              <a:cs typeface="Arial" panose="020B0604020202020204" pitchFamily="34" charset="0"/>
            </a:endParaRPr>
          </a:p>
          <a:p>
            <a:r>
              <a:rPr lang="en-US" altLang="zh-TW" sz="1200">
                <a:solidFill>
                  <a:schemeClr val="tx1"/>
                </a:solidFill>
                <a:latin typeface="Arial" panose="020B0604020202020204" pitchFamily="34" charset="0"/>
                <a:cs typeface="Arial" panose="020B0604020202020204" pitchFamily="34" charset="0"/>
              </a:rPr>
              <a:t>Backup all your contacts in Google Contacts</a:t>
            </a:r>
          </a:p>
        </p:txBody>
      </p:sp>
      <p:sp>
        <p:nvSpPr>
          <p:cNvPr id="31" name="矩形 18">
            <a:extLst>
              <a:ext uri="{FF2B5EF4-FFF2-40B4-BE49-F238E27FC236}">
                <a16:creationId xmlns:a16="http://schemas.microsoft.com/office/drawing/2014/main" id="{FAA4753F-E424-A640-A05B-DB8E64E0A8FC}"/>
              </a:ext>
            </a:extLst>
          </p:cNvPr>
          <p:cNvSpPr/>
          <p:nvPr/>
        </p:nvSpPr>
        <p:spPr>
          <a:xfrm>
            <a:off x="1126561" y="4476146"/>
            <a:ext cx="3624514" cy="677108"/>
          </a:xfrm>
          <a:prstGeom prst="rect">
            <a:avLst/>
          </a:prstGeom>
        </p:spPr>
        <p:txBody>
          <a:bodyPr wrap="square" lIns="91440" tIns="45720" rIns="91440" bIns="45720" anchor="t">
            <a:spAutoFit/>
          </a:bodyPr>
          <a:lstStyle/>
          <a:p>
            <a:r>
              <a:rPr lang="en-US" altLang="zh-TW" b="1">
                <a:solidFill>
                  <a:schemeClr val="tx1"/>
                </a:solidFill>
                <a:latin typeface="Arial" panose="020B0604020202020204" pitchFamily="34" charset="0"/>
                <a:cs typeface="Arial" panose="020B0604020202020204" pitchFamily="34" charset="0"/>
              </a:rPr>
              <a:t>Calendar</a:t>
            </a:r>
            <a:endParaRPr lang="zh-TW" altLang="en-US" b="1">
              <a:solidFill>
                <a:schemeClr val="tx1"/>
              </a:solidFill>
              <a:latin typeface="Arial" panose="020B0604020202020204" pitchFamily="34" charset="0"/>
              <a:cs typeface="Arial" panose="020B0604020202020204" pitchFamily="34" charset="0"/>
            </a:endParaRPr>
          </a:p>
          <a:p>
            <a:r>
              <a:rPr lang="en-US" altLang="zh-TW" sz="1200">
                <a:solidFill>
                  <a:schemeClr val="tx1"/>
                </a:solidFill>
                <a:latin typeface="Arial" panose="020B0604020202020204" pitchFamily="34" charset="0"/>
                <a:cs typeface="Arial" panose="020B0604020202020204" pitchFamily="34" charset="0"/>
              </a:rPr>
              <a:t>Backup all your events and attachments in Google Calendar</a:t>
            </a:r>
          </a:p>
        </p:txBody>
      </p:sp>
      <p:sp>
        <p:nvSpPr>
          <p:cNvPr id="32" name="矩形 19">
            <a:extLst>
              <a:ext uri="{FF2B5EF4-FFF2-40B4-BE49-F238E27FC236}">
                <a16:creationId xmlns:a16="http://schemas.microsoft.com/office/drawing/2014/main" id="{7919F8EA-939B-734A-92AC-42341CD3E0B9}"/>
              </a:ext>
            </a:extLst>
          </p:cNvPr>
          <p:cNvSpPr/>
          <p:nvPr/>
        </p:nvSpPr>
        <p:spPr>
          <a:xfrm>
            <a:off x="5310265" y="2719819"/>
            <a:ext cx="3692548" cy="492443"/>
          </a:xfrm>
          <a:prstGeom prst="rect">
            <a:avLst/>
          </a:prstGeom>
        </p:spPr>
        <p:txBody>
          <a:bodyPr wrap="square" lIns="91440" tIns="45720" rIns="91440" bIns="45720" anchor="t">
            <a:spAutoFit/>
          </a:bodyPr>
          <a:lstStyle/>
          <a:p>
            <a:r>
              <a:rPr lang="en-US" altLang="zh-TW" b="1">
                <a:solidFill>
                  <a:schemeClr val="tx1"/>
                </a:solidFill>
                <a:latin typeface="Arial" panose="020B0604020202020204" pitchFamily="34" charset="0"/>
                <a:cs typeface="Arial" panose="020B0604020202020204" pitchFamily="34" charset="0"/>
              </a:rPr>
              <a:t>Outlook</a:t>
            </a:r>
            <a:endParaRPr lang="zh-TW" altLang="en-US" b="1">
              <a:solidFill>
                <a:schemeClr val="tx1"/>
              </a:solidFill>
              <a:latin typeface="Arial" panose="020B0604020202020204" pitchFamily="34" charset="0"/>
              <a:cs typeface="Arial" panose="020B0604020202020204" pitchFamily="34" charset="0"/>
            </a:endParaRPr>
          </a:p>
          <a:p>
            <a:r>
              <a:rPr lang="en-US" altLang="zh-TW" sz="1200">
                <a:solidFill>
                  <a:schemeClr val="tx1"/>
                </a:solidFill>
                <a:latin typeface="Arial" panose="020B0604020202020204" pitchFamily="34" charset="0"/>
                <a:cs typeface="Arial" panose="020B0604020202020204" pitchFamily="34" charset="0"/>
              </a:rPr>
              <a:t>Backup all your emails and attachments</a:t>
            </a:r>
            <a:r>
              <a:rPr lang="zh-TW" altLang="en-US" sz="1200">
                <a:solidFill>
                  <a:schemeClr val="tx1"/>
                </a:solidFill>
                <a:latin typeface="Arial" panose="020B0604020202020204" pitchFamily="34" charset="0"/>
                <a:cs typeface="Arial" panose="020B0604020202020204" pitchFamily="34" charset="0"/>
              </a:rPr>
              <a:t> </a:t>
            </a:r>
            <a:r>
              <a:rPr lang="en-US" altLang="zh-TW" sz="1200">
                <a:solidFill>
                  <a:schemeClr val="tx1"/>
                </a:solidFill>
                <a:latin typeface="Arial" panose="020B0604020202020204" pitchFamily="34" charset="0"/>
                <a:cs typeface="Arial" panose="020B0604020202020204" pitchFamily="34" charset="0"/>
              </a:rPr>
              <a:t>in</a:t>
            </a:r>
            <a:r>
              <a:rPr lang="zh-TW" altLang="en-US" sz="1200">
                <a:solidFill>
                  <a:schemeClr val="tx1"/>
                </a:solidFill>
                <a:latin typeface="Arial" panose="020B0604020202020204" pitchFamily="34" charset="0"/>
                <a:cs typeface="Arial" panose="020B0604020202020204" pitchFamily="34" charset="0"/>
              </a:rPr>
              <a:t> </a:t>
            </a:r>
            <a:r>
              <a:rPr lang="en-US" altLang="zh-TW" sz="1200">
                <a:solidFill>
                  <a:schemeClr val="tx1"/>
                </a:solidFill>
                <a:latin typeface="Arial" panose="020B0604020202020204" pitchFamily="34" charset="0"/>
                <a:cs typeface="Arial" panose="020B0604020202020204" pitchFamily="34" charset="0"/>
              </a:rPr>
              <a:t>Outlook</a:t>
            </a:r>
            <a:endParaRPr lang="zh-TW" altLang="en-US" sz="1200">
              <a:solidFill>
                <a:schemeClr val="tx1"/>
              </a:solidFill>
              <a:latin typeface="Arial" panose="020B0604020202020204" pitchFamily="34" charset="0"/>
              <a:cs typeface="Arial" panose="020B0604020202020204" pitchFamily="34" charset="0"/>
            </a:endParaRPr>
          </a:p>
        </p:txBody>
      </p:sp>
      <p:sp>
        <p:nvSpPr>
          <p:cNvPr id="33" name="矩形 20">
            <a:extLst>
              <a:ext uri="{FF2B5EF4-FFF2-40B4-BE49-F238E27FC236}">
                <a16:creationId xmlns:a16="http://schemas.microsoft.com/office/drawing/2014/main" id="{C6E6C591-1B17-3C40-A5FC-67577381976F}"/>
              </a:ext>
            </a:extLst>
          </p:cNvPr>
          <p:cNvSpPr/>
          <p:nvPr/>
        </p:nvSpPr>
        <p:spPr>
          <a:xfrm>
            <a:off x="5310265" y="3216953"/>
            <a:ext cx="3391758" cy="492443"/>
          </a:xfrm>
          <a:prstGeom prst="rect">
            <a:avLst/>
          </a:prstGeom>
        </p:spPr>
        <p:txBody>
          <a:bodyPr wrap="square" lIns="91440" tIns="45720" rIns="91440" bIns="45720" anchor="t">
            <a:spAutoFit/>
          </a:bodyPr>
          <a:lstStyle/>
          <a:p>
            <a:r>
              <a:rPr lang="en-US" altLang="zh-TW" b="1">
                <a:solidFill>
                  <a:schemeClr val="tx1"/>
                </a:solidFill>
                <a:latin typeface="Arial" panose="020B0604020202020204" pitchFamily="34" charset="0"/>
                <a:cs typeface="Arial" panose="020B0604020202020204" pitchFamily="34" charset="0"/>
              </a:rPr>
              <a:t>Contacts (People)</a:t>
            </a:r>
            <a:endParaRPr lang="zh-TW" altLang="en-US" b="1">
              <a:solidFill>
                <a:schemeClr val="tx1"/>
              </a:solidFill>
              <a:latin typeface="Arial" panose="020B0604020202020204" pitchFamily="34" charset="0"/>
              <a:cs typeface="Arial" panose="020B0604020202020204" pitchFamily="34" charset="0"/>
            </a:endParaRPr>
          </a:p>
          <a:p>
            <a:r>
              <a:rPr lang="en-US" altLang="zh-TW" sz="1200">
                <a:solidFill>
                  <a:schemeClr val="tx1"/>
                </a:solidFill>
                <a:latin typeface="Arial" panose="020B0604020202020204" pitchFamily="34" charset="0"/>
                <a:cs typeface="Arial" panose="020B0604020202020204" pitchFamily="34" charset="0"/>
              </a:rPr>
              <a:t>Backup all your contacts in Outlook</a:t>
            </a:r>
            <a:r>
              <a:rPr lang="zh-TW" altLang="en-US" sz="1200">
                <a:solidFill>
                  <a:schemeClr val="tx1"/>
                </a:solidFill>
                <a:latin typeface="Arial" panose="020B0604020202020204" pitchFamily="34" charset="0"/>
                <a:cs typeface="Arial" panose="020B0604020202020204" pitchFamily="34" charset="0"/>
              </a:rPr>
              <a:t> </a:t>
            </a:r>
            <a:r>
              <a:rPr lang="en-US" altLang="zh-TW" sz="1200">
                <a:solidFill>
                  <a:schemeClr val="tx1"/>
                </a:solidFill>
                <a:latin typeface="Arial" panose="020B0604020202020204" pitchFamily="34" charset="0"/>
                <a:cs typeface="Arial" panose="020B0604020202020204" pitchFamily="34" charset="0"/>
              </a:rPr>
              <a:t>People</a:t>
            </a:r>
          </a:p>
        </p:txBody>
      </p:sp>
      <p:sp>
        <p:nvSpPr>
          <p:cNvPr id="34" name="矩形 21">
            <a:extLst>
              <a:ext uri="{FF2B5EF4-FFF2-40B4-BE49-F238E27FC236}">
                <a16:creationId xmlns:a16="http://schemas.microsoft.com/office/drawing/2014/main" id="{F1E920B8-B67E-7249-AC0E-8271EBD48555}"/>
              </a:ext>
            </a:extLst>
          </p:cNvPr>
          <p:cNvSpPr/>
          <p:nvPr/>
        </p:nvSpPr>
        <p:spPr>
          <a:xfrm>
            <a:off x="5310265" y="3754415"/>
            <a:ext cx="3623316" cy="677108"/>
          </a:xfrm>
          <a:prstGeom prst="rect">
            <a:avLst/>
          </a:prstGeom>
        </p:spPr>
        <p:txBody>
          <a:bodyPr wrap="square" lIns="91440" tIns="45720" rIns="91440" bIns="45720" anchor="t">
            <a:spAutoFit/>
          </a:bodyPr>
          <a:lstStyle/>
          <a:p>
            <a:r>
              <a:rPr lang="en-US" altLang="zh-TW" b="1">
                <a:solidFill>
                  <a:schemeClr val="tx1"/>
                </a:solidFill>
                <a:latin typeface="Arial" panose="020B0604020202020204" pitchFamily="34" charset="0"/>
                <a:cs typeface="Arial" panose="020B0604020202020204" pitchFamily="34" charset="0"/>
              </a:rPr>
              <a:t>Calendar</a:t>
            </a:r>
            <a:endParaRPr lang="zh-TW" altLang="en-US" b="1">
              <a:solidFill>
                <a:schemeClr val="tx1"/>
              </a:solidFill>
              <a:latin typeface="Arial" panose="020B0604020202020204" pitchFamily="34" charset="0"/>
              <a:cs typeface="Arial" panose="020B0604020202020204" pitchFamily="34" charset="0"/>
            </a:endParaRPr>
          </a:p>
          <a:p>
            <a:r>
              <a:rPr lang="en-US" altLang="zh-TW" sz="1200">
                <a:solidFill>
                  <a:schemeClr val="tx1"/>
                </a:solidFill>
                <a:latin typeface="Arial" panose="020B0604020202020204" pitchFamily="34" charset="0"/>
                <a:cs typeface="Arial" panose="020B0604020202020204" pitchFamily="34" charset="0"/>
              </a:rPr>
              <a:t>Backup all your events and attachments in</a:t>
            </a:r>
            <a:r>
              <a:rPr lang="zh-TW" altLang="en-US" sz="1200">
                <a:solidFill>
                  <a:schemeClr val="tx1"/>
                </a:solidFill>
                <a:latin typeface="Arial" panose="020B0604020202020204" pitchFamily="34" charset="0"/>
                <a:cs typeface="Arial" panose="020B0604020202020204" pitchFamily="34" charset="0"/>
              </a:rPr>
              <a:t> </a:t>
            </a:r>
            <a:r>
              <a:rPr lang="en-US" altLang="zh-TW" sz="1200">
                <a:solidFill>
                  <a:schemeClr val="tx1"/>
                </a:solidFill>
                <a:latin typeface="Arial" panose="020B0604020202020204" pitchFamily="34" charset="0"/>
                <a:cs typeface="Arial" panose="020B0604020202020204" pitchFamily="34" charset="0"/>
              </a:rPr>
              <a:t>Outlook Calendar</a:t>
            </a:r>
          </a:p>
        </p:txBody>
      </p:sp>
      <p:sp>
        <p:nvSpPr>
          <p:cNvPr id="35" name="矩形 22">
            <a:extLst>
              <a:ext uri="{FF2B5EF4-FFF2-40B4-BE49-F238E27FC236}">
                <a16:creationId xmlns:a16="http://schemas.microsoft.com/office/drawing/2014/main" id="{A561FAA6-1CD7-684D-B507-A16F5A55878C}"/>
              </a:ext>
            </a:extLst>
          </p:cNvPr>
          <p:cNvSpPr/>
          <p:nvPr/>
        </p:nvSpPr>
        <p:spPr>
          <a:xfrm>
            <a:off x="5310264" y="4358296"/>
            <a:ext cx="3442119" cy="677108"/>
          </a:xfrm>
          <a:prstGeom prst="rect">
            <a:avLst/>
          </a:prstGeom>
        </p:spPr>
        <p:txBody>
          <a:bodyPr wrap="square" lIns="91440" tIns="45720" rIns="91440" bIns="45720" anchor="t">
            <a:spAutoFit/>
          </a:bodyPr>
          <a:lstStyle/>
          <a:p>
            <a:r>
              <a:rPr lang="en-US" b="1">
                <a:solidFill>
                  <a:schemeClr val="tx1"/>
                </a:solidFill>
                <a:latin typeface="Arial" panose="020B0604020202020204" pitchFamily="34" charset="0"/>
                <a:cs typeface="Arial" panose="020B0604020202020204" pitchFamily="34" charset="0"/>
              </a:rPr>
              <a:t>OneDrive</a:t>
            </a:r>
            <a:endParaRPr lang="zh-TW" altLang="en-US" b="1">
              <a:solidFill>
                <a:schemeClr val="tx1"/>
              </a:solidFill>
              <a:latin typeface="Arial" panose="020B0604020202020204" pitchFamily="34" charset="0"/>
              <a:cs typeface="Arial" panose="020B0604020202020204" pitchFamily="34" charset="0"/>
            </a:endParaRPr>
          </a:p>
          <a:p>
            <a:r>
              <a:rPr lang="en-US" sz="1200">
                <a:solidFill>
                  <a:schemeClr val="tx1"/>
                </a:solidFill>
                <a:latin typeface="Arial" panose="020B0604020202020204" pitchFamily="34" charset="0"/>
                <a:cs typeface="Arial" panose="020B0604020202020204" pitchFamily="34" charset="0"/>
              </a:rPr>
              <a:t>Backup all your files in</a:t>
            </a:r>
            <a:r>
              <a:rPr lang="en-US" altLang="zh-TW" sz="1200">
                <a:solidFill>
                  <a:schemeClr val="tx1"/>
                </a:solidFill>
                <a:latin typeface="Arial" panose="020B0604020202020204" pitchFamily="34" charset="0"/>
                <a:cs typeface="Arial" panose="020B0604020202020204" pitchFamily="34" charset="0"/>
              </a:rPr>
              <a:t> </a:t>
            </a:r>
            <a:r>
              <a:rPr lang="en-US" sz="1200">
                <a:solidFill>
                  <a:schemeClr val="tx1"/>
                </a:solidFill>
                <a:latin typeface="Arial" panose="020B0604020202020204" pitchFamily="34" charset="0"/>
                <a:cs typeface="Arial" panose="020B0604020202020204" pitchFamily="34" charset="0"/>
              </a:rPr>
              <a:t>OneDrive</a:t>
            </a:r>
            <a:r>
              <a:rPr lang="en-US" altLang="zh-TW" sz="1200">
                <a:solidFill>
                  <a:schemeClr val="tx1"/>
                </a:solidFill>
                <a:latin typeface="Arial" panose="020B0604020202020204" pitchFamily="34" charset="0"/>
                <a:cs typeface="Arial" panose="020B0604020202020204" pitchFamily="34" charset="0"/>
              </a:rPr>
              <a:t> </a:t>
            </a:r>
            <a:r>
              <a:rPr lang="en-US" sz="1200">
                <a:solidFill>
                  <a:schemeClr val="tx1"/>
                </a:solidFill>
                <a:latin typeface="Arial" panose="020B0604020202020204" pitchFamily="34" charset="0"/>
                <a:cs typeface="Arial" panose="020B0604020202020204" pitchFamily="34" charset="0"/>
              </a:rPr>
              <a:t>and </a:t>
            </a:r>
            <a:r>
              <a:rPr lang="en-US" altLang="zh-TW" sz="1200">
                <a:solidFill>
                  <a:schemeClr val="tx1"/>
                </a:solidFill>
                <a:latin typeface="Arial" panose="020B0604020202020204" pitchFamily="34" charset="0"/>
                <a:cs typeface="Arial" panose="020B0604020202020204" pitchFamily="34" charset="0"/>
              </a:rPr>
              <a:t>support</a:t>
            </a:r>
            <a:r>
              <a:rPr lang="en-US" sz="1200">
                <a:solidFill>
                  <a:schemeClr val="tx1"/>
                </a:solidFill>
                <a:latin typeface="Arial" panose="020B0604020202020204" pitchFamily="34" charset="0"/>
                <a:cs typeface="Arial" panose="020B0604020202020204" pitchFamily="34" charset="0"/>
              </a:rPr>
              <a:t> SharePoint (coming soon</a:t>
            </a:r>
            <a:r>
              <a:rPr lang="en-US" altLang="zh-TW" sz="1200">
                <a:solidFill>
                  <a:schemeClr val="tx1"/>
                </a:solidFill>
                <a:latin typeface="Arial" panose="020B0604020202020204" pitchFamily="34" charset="0"/>
                <a:cs typeface="Arial" panose="020B0604020202020204" pitchFamily="34" charset="0"/>
              </a:rPr>
              <a:t>)</a:t>
            </a:r>
            <a:endParaRPr lang="zh-TW" altLang="en-US" sz="1200">
              <a:solidFill>
                <a:schemeClr val="tx1"/>
              </a:solidFill>
              <a:latin typeface="Arial" panose="020B0604020202020204" pitchFamily="34" charset="0"/>
              <a:cs typeface="Arial" panose="020B0604020202020204" pitchFamily="34" charset="0"/>
            </a:endParaRPr>
          </a:p>
        </p:txBody>
      </p:sp>
      <p:pic>
        <p:nvPicPr>
          <p:cNvPr id="12" name="Graphic 11">
            <a:extLst>
              <a:ext uri="{FF2B5EF4-FFF2-40B4-BE49-F238E27FC236}">
                <a16:creationId xmlns:a16="http://schemas.microsoft.com/office/drawing/2014/main" id="{635094F2-6D3B-8942-8254-5F85142430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0028" y="4538868"/>
            <a:ext cx="468000" cy="468000"/>
          </a:xfrm>
          <a:prstGeom prst="rect">
            <a:avLst/>
          </a:prstGeom>
        </p:spPr>
      </p:pic>
      <p:pic>
        <p:nvPicPr>
          <p:cNvPr id="18" name="Graphic 17">
            <a:extLst>
              <a:ext uri="{FF2B5EF4-FFF2-40B4-BE49-F238E27FC236}">
                <a16:creationId xmlns:a16="http://schemas.microsoft.com/office/drawing/2014/main" id="{77E65D7E-FCFC-2647-8DE7-0E948C87187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5499" y="2699457"/>
            <a:ext cx="468000" cy="468000"/>
          </a:xfrm>
          <a:prstGeom prst="rect">
            <a:avLst/>
          </a:prstGeom>
        </p:spPr>
      </p:pic>
      <p:pic>
        <p:nvPicPr>
          <p:cNvPr id="20" name="Graphic 19">
            <a:extLst>
              <a:ext uri="{FF2B5EF4-FFF2-40B4-BE49-F238E27FC236}">
                <a16:creationId xmlns:a16="http://schemas.microsoft.com/office/drawing/2014/main" id="{633F6183-C4EE-FD4E-A39B-FE81F7132C1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3297" y="3307029"/>
            <a:ext cx="468000" cy="468000"/>
          </a:xfrm>
          <a:prstGeom prst="rect">
            <a:avLst/>
          </a:prstGeom>
        </p:spPr>
      </p:pic>
      <p:pic>
        <p:nvPicPr>
          <p:cNvPr id="22" name="Graphic 21">
            <a:extLst>
              <a:ext uri="{FF2B5EF4-FFF2-40B4-BE49-F238E27FC236}">
                <a16:creationId xmlns:a16="http://schemas.microsoft.com/office/drawing/2014/main" id="{AC8B68B8-B6E3-7C4A-B478-4C2CE812C4B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70028" y="3914601"/>
            <a:ext cx="468000" cy="468000"/>
          </a:xfrm>
          <a:prstGeom prst="rect">
            <a:avLst/>
          </a:prstGeom>
        </p:spPr>
      </p:pic>
    </p:spTree>
    <p:extLst>
      <p:ext uri="{BB962C8B-B14F-4D97-AF65-F5344CB8AC3E}">
        <p14:creationId xmlns:p14="http://schemas.microsoft.com/office/powerpoint/2010/main" val="1889610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63FBC-B206-AE42-B2F3-5C289B31344E}"/>
              </a:ext>
            </a:extLst>
          </p:cNvPr>
          <p:cNvSpPr>
            <a:spLocks noGrp="1"/>
          </p:cNvSpPr>
          <p:nvPr>
            <p:ph type="title"/>
          </p:nvPr>
        </p:nvSpPr>
        <p:spPr/>
        <p:txBody>
          <a:bodyPr/>
          <a:lstStyle/>
          <a:p>
            <a:r>
              <a:rPr lang="en-TW">
                <a:latin typeface="Arial" panose="020B0604020202020204" pitchFamily="34" charset="0"/>
                <a:cs typeface="Arial" panose="020B0604020202020204" pitchFamily="34" charset="0"/>
              </a:rPr>
              <a:t>QmailAgent - email backup solution</a:t>
            </a:r>
          </a:p>
        </p:txBody>
      </p:sp>
      <p:pic>
        <p:nvPicPr>
          <p:cNvPr id="2050" name="Picture 2">
            <a:extLst>
              <a:ext uri="{FF2B5EF4-FFF2-40B4-BE49-F238E27FC236}">
                <a16:creationId xmlns:a16="http://schemas.microsoft.com/office/drawing/2014/main" id="{BE6648F6-2D3D-3A4C-9F20-4678EA6AB0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7168" y="1948211"/>
            <a:ext cx="4630644" cy="2675336"/>
          </a:xfrm>
          <a:prstGeom prst="rect">
            <a:avLst/>
          </a:prstGeom>
          <a:noFill/>
          <a:effectLst>
            <a:outerShdw blurRad="165100" dist="88900" dir="3780000" algn="tl" rotWithShape="0">
              <a:prstClr val="black">
                <a:alpha val="13000"/>
              </a:prstClr>
            </a:outerShdw>
          </a:effectLst>
          <a:extLst>
            <a:ext uri="{909E8E84-426E-40DD-AFC4-6F175D3DCCD1}">
              <a14:hiddenFill xmlns:a14="http://schemas.microsoft.com/office/drawing/2010/main">
                <a:solidFill>
                  <a:srgbClr val="FFFFFF"/>
                </a:solidFill>
              </a14:hiddenFill>
            </a:ext>
          </a:extLst>
        </p:spPr>
      </p:pic>
      <p:sp>
        <p:nvSpPr>
          <p:cNvPr id="7" name="矩形: 圓角 166">
            <a:extLst>
              <a:ext uri="{FF2B5EF4-FFF2-40B4-BE49-F238E27FC236}">
                <a16:creationId xmlns:a16="http://schemas.microsoft.com/office/drawing/2014/main" id="{6DD3FAF3-A241-154C-ABCA-4230E2EF3CD7}"/>
              </a:ext>
            </a:extLst>
          </p:cNvPr>
          <p:cNvSpPr/>
          <p:nvPr/>
        </p:nvSpPr>
        <p:spPr>
          <a:xfrm>
            <a:off x="430535" y="1789921"/>
            <a:ext cx="3599921" cy="3176526"/>
          </a:xfrm>
          <a:prstGeom prst="roundRect">
            <a:avLst>
              <a:gd name="adj" fmla="val 3376"/>
            </a:avLst>
          </a:prstGeom>
          <a:gradFill>
            <a:gsLst>
              <a:gs pos="0">
                <a:srgbClr val="F5FBFF"/>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ea typeface="微軟正黑體" panose="020B0604030504040204" pitchFamily="34" charset="-120"/>
              <a:cs typeface="Arial" panose="020B0604020202020204" pitchFamily="34" charset="0"/>
            </a:endParaRPr>
          </a:p>
        </p:txBody>
      </p:sp>
      <p:sp>
        <p:nvSpPr>
          <p:cNvPr id="8" name="矩形: 圓角 55">
            <a:extLst>
              <a:ext uri="{FF2B5EF4-FFF2-40B4-BE49-F238E27FC236}">
                <a16:creationId xmlns:a16="http://schemas.microsoft.com/office/drawing/2014/main" id="{FEA6D172-24E3-8245-9E33-67B5D303FCCE}"/>
              </a:ext>
            </a:extLst>
          </p:cNvPr>
          <p:cNvSpPr/>
          <p:nvPr/>
        </p:nvSpPr>
        <p:spPr>
          <a:xfrm>
            <a:off x="412376" y="1387966"/>
            <a:ext cx="3638974" cy="528175"/>
          </a:xfrm>
          <a:prstGeom prst="roundRect">
            <a:avLst>
              <a:gd name="adj" fmla="val 6082"/>
            </a:avLst>
          </a:prstGeom>
          <a:gradFill flip="none" rotWithShape="1">
            <a:gsLst>
              <a:gs pos="100000">
                <a:srgbClr val="7D5924"/>
              </a:gs>
              <a:gs pos="0">
                <a:srgbClr val="9E712E"/>
              </a:gs>
            </a:gsLst>
            <a:lin ang="0" scaled="0"/>
            <a:tileRect/>
          </a:gradFill>
          <a:ln w="12700">
            <a:noFill/>
          </a:ln>
          <a:effectLst>
            <a:outerShdw blurRad="114300" dist="165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r>
              <a:rPr lang="en-US" altLang="zh-TW" sz="1800" b="1">
                <a:solidFill>
                  <a:schemeClr val="bg1"/>
                </a:solidFill>
                <a:effectLst>
                  <a:outerShdw blurRad="38100" dist="38100" dir="2700000" algn="tl">
                    <a:srgbClr val="000000">
                      <a:alpha val="43137"/>
                    </a:srgbClr>
                  </a:outerShdw>
                </a:effectLst>
                <a:latin typeface="Arial" panose="020B0604020202020204" pitchFamily="34" charset="0"/>
                <a:ea typeface="Microsoft JhengHei" panose="020B0604030504040204" pitchFamily="34" charset="-120"/>
                <a:cs typeface="Arial" panose="020B0604020202020204" pitchFamily="34" charset="0"/>
              </a:rPr>
              <a:t>Best Email Retention Solution</a:t>
            </a:r>
          </a:p>
        </p:txBody>
      </p:sp>
      <p:sp>
        <p:nvSpPr>
          <p:cNvPr id="6" name="矩形 6">
            <a:extLst>
              <a:ext uri="{FF2B5EF4-FFF2-40B4-BE49-F238E27FC236}">
                <a16:creationId xmlns:a16="http://schemas.microsoft.com/office/drawing/2014/main" id="{E07D9213-EFE6-8249-817F-2FDC7F56EA82}"/>
              </a:ext>
            </a:extLst>
          </p:cNvPr>
          <p:cNvSpPr/>
          <p:nvPr/>
        </p:nvSpPr>
        <p:spPr>
          <a:xfrm>
            <a:off x="549586" y="2129217"/>
            <a:ext cx="3421086" cy="2409442"/>
          </a:xfrm>
          <a:prstGeom prst="rect">
            <a:avLst/>
          </a:prstGeom>
        </p:spPr>
        <p:txBody>
          <a:bodyPr wrap="square">
            <a:spAutoFit/>
          </a:bodyPr>
          <a:lstStyle/>
          <a:p>
            <a:pPr marL="177800" indent="-177800">
              <a:lnSpc>
                <a:spcPts val="1800"/>
              </a:lnSpc>
              <a:spcBef>
                <a:spcPts val="500"/>
              </a:spcBef>
              <a:buSzPct val="100000"/>
              <a:buFont typeface="Arial" panose="020B0604020202020204" pitchFamily="34" charset="0"/>
              <a:buChar char="•"/>
            </a:pPr>
            <a:r>
              <a:rPr lang="en-US" altLang="zh-CN">
                <a:latin typeface="Arial" panose="020B0604020202020204" pitchFamily="34" charset="0"/>
                <a:ea typeface="微軟正黑體" panose="020B0604030504040204" pitchFamily="34" charset="-120"/>
                <a:cs typeface="Arial" panose="020B0604020202020204" pitchFamily="34" charset="0"/>
              </a:rPr>
              <a:t>Collectively manage and back up your personal and business emails.</a:t>
            </a:r>
          </a:p>
          <a:p>
            <a:pPr marL="177800" indent="-177800">
              <a:lnSpc>
                <a:spcPts val="1800"/>
              </a:lnSpc>
              <a:spcBef>
                <a:spcPts val="500"/>
              </a:spcBef>
              <a:buSzPct val="100000"/>
              <a:buFont typeface="Arial" panose="020B0604020202020204" pitchFamily="34" charset="0"/>
              <a:buChar char="•"/>
            </a:pPr>
            <a:r>
              <a:rPr lang="en-US" altLang="zh-CN">
                <a:latin typeface="Arial" panose="020B0604020202020204" pitchFamily="34" charset="0"/>
                <a:ea typeface="微軟正黑體" panose="020B0604030504040204" pitchFamily="34" charset="-120"/>
                <a:cs typeface="Arial" panose="020B0604020202020204" pitchFamily="34" charset="0"/>
              </a:rPr>
              <a:t>Easily auto back up all your emails and attachments.</a:t>
            </a:r>
          </a:p>
          <a:p>
            <a:pPr marL="177800" indent="-177800">
              <a:lnSpc>
                <a:spcPts val="1800"/>
              </a:lnSpc>
              <a:spcBef>
                <a:spcPts val="500"/>
              </a:spcBef>
              <a:buSzPct val="100000"/>
              <a:buFont typeface="Arial" panose="020B0604020202020204" pitchFamily="34" charset="0"/>
              <a:buChar char="•"/>
            </a:pPr>
            <a:r>
              <a:rPr lang="en-US" altLang="zh-CN">
                <a:latin typeface="Arial" panose="020B0604020202020204" pitchFamily="34" charset="0"/>
                <a:ea typeface="微軟正黑體" panose="020B0604030504040204" pitchFamily="34" charset="-120"/>
                <a:cs typeface="Arial" panose="020B0604020202020204" pitchFamily="34" charset="0"/>
              </a:rPr>
              <a:t>Quickly search and gain access to specific messages.</a:t>
            </a:r>
          </a:p>
          <a:p>
            <a:pPr marL="177800" indent="-177800">
              <a:lnSpc>
                <a:spcPts val="1800"/>
              </a:lnSpc>
              <a:spcBef>
                <a:spcPts val="500"/>
              </a:spcBef>
              <a:buSzPct val="100000"/>
              <a:buFont typeface="Arial" panose="020B0604020202020204" pitchFamily="34" charset="0"/>
              <a:buChar char="•"/>
            </a:pPr>
            <a:r>
              <a:rPr lang="en-US" altLang="zh-CN">
                <a:latin typeface="Arial" panose="020B0604020202020204" pitchFamily="34" charset="0"/>
                <a:ea typeface="微軟正黑體" panose="020B0604030504040204" pitchFamily="34" charset="-120"/>
                <a:cs typeface="Arial" panose="020B0604020202020204" pitchFamily="34" charset="0"/>
              </a:rPr>
              <a:t>Back up emails for disaster recovery.</a:t>
            </a:r>
          </a:p>
          <a:p>
            <a:pPr marL="177800" indent="-177800">
              <a:lnSpc>
                <a:spcPts val="1800"/>
              </a:lnSpc>
              <a:spcBef>
                <a:spcPts val="500"/>
              </a:spcBef>
              <a:buSzPct val="100000"/>
              <a:buFont typeface="Arial" panose="020B0604020202020204" pitchFamily="34" charset="0"/>
              <a:buChar char="•"/>
            </a:pPr>
            <a:r>
              <a:rPr lang="en-US" altLang="zh-CN">
                <a:latin typeface="Arial" panose="020B0604020202020204" pitchFamily="34" charset="0"/>
                <a:ea typeface="微軟正黑體" panose="020B0604030504040204" pitchFamily="34" charset="-120"/>
                <a:cs typeface="Arial" panose="020B0604020202020204" pitchFamily="34" charset="0"/>
              </a:rPr>
              <a:t>Encryption service protects backed up private emails.</a:t>
            </a:r>
          </a:p>
        </p:txBody>
      </p:sp>
    </p:spTree>
    <p:extLst>
      <p:ext uri="{BB962C8B-B14F-4D97-AF65-F5344CB8AC3E}">
        <p14:creationId xmlns:p14="http://schemas.microsoft.com/office/powerpoint/2010/main" val="3969186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圓角 8">
            <a:extLst>
              <a:ext uri="{FF2B5EF4-FFF2-40B4-BE49-F238E27FC236}">
                <a16:creationId xmlns:a16="http://schemas.microsoft.com/office/drawing/2014/main" id="{723BDC8A-B531-474B-A635-9C70199F7948}"/>
              </a:ext>
            </a:extLst>
          </p:cNvPr>
          <p:cNvSpPr/>
          <p:nvPr/>
        </p:nvSpPr>
        <p:spPr>
          <a:xfrm>
            <a:off x="4675039" y="1279144"/>
            <a:ext cx="4013155" cy="3703876"/>
          </a:xfrm>
          <a:prstGeom prst="roundRect">
            <a:avLst>
              <a:gd name="adj" fmla="val 0"/>
            </a:avLst>
          </a:prstGeom>
          <a:solidFill>
            <a:schemeClr val="bg1">
              <a:alpha val="15000"/>
            </a:schemeClr>
          </a:solidFill>
          <a:ln w="1905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750"/>
              </a:lnSpc>
            </a:pPr>
            <a:endParaRPr lang="zh-TW" altLang="en-US" sz="18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1" name="矩形: 圓角化同側角落 10">
            <a:extLst>
              <a:ext uri="{FF2B5EF4-FFF2-40B4-BE49-F238E27FC236}">
                <a16:creationId xmlns:a16="http://schemas.microsoft.com/office/drawing/2014/main" id="{FC9D6388-6B92-4B8C-B1F4-D5C9D36A4EBD}"/>
              </a:ext>
            </a:extLst>
          </p:cNvPr>
          <p:cNvSpPr/>
          <p:nvPr/>
        </p:nvSpPr>
        <p:spPr>
          <a:xfrm rot="10800000">
            <a:off x="4774218" y="1279138"/>
            <a:ext cx="3775595" cy="850039"/>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 name="矩形: 圓角 8">
            <a:extLst>
              <a:ext uri="{FF2B5EF4-FFF2-40B4-BE49-F238E27FC236}">
                <a16:creationId xmlns:a16="http://schemas.microsoft.com/office/drawing/2014/main" id="{13AE7B4C-7F21-490B-8957-2C5603E67B17}"/>
              </a:ext>
            </a:extLst>
          </p:cNvPr>
          <p:cNvSpPr/>
          <p:nvPr/>
        </p:nvSpPr>
        <p:spPr>
          <a:xfrm>
            <a:off x="294521" y="1274524"/>
            <a:ext cx="4013155" cy="3703876"/>
          </a:xfrm>
          <a:prstGeom prst="roundRect">
            <a:avLst>
              <a:gd name="adj" fmla="val 0"/>
            </a:avLst>
          </a:prstGeom>
          <a:solidFill>
            <a:schemeClr val="bg1">
              <a:alpha val="15000"/>
            </a:schemeClr>
          </a:solidFill>
          <a:ln w="1905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 name="矩形: 圓角化同側角落 7">
            <a:extLst>
              <a:ext uri="{FF2B5EF4-FFF2-40B4-BE49-F238E27FC236}">
                <a16:creationId xmlns:a16="http://schemas.microsoft.com/office/drawing/2014/main" id="{243CF3C4-C6AE-4938-B7E4-078D9754FB62}"/>
              </a:ext>
            </a:extLst>
          </p:cNvPr>
          <p:cNvSpPr/>
          <p:nvPr/>
        </p:nvSpPr>
        <p:spPr>
          <a:xfrm rot="10800000">
            <a:off x="400050" y="1274518"/>
            <a:ext cx="3775595" cy="850039"/>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 name="標題 1">
            <a:extLst>
              <a:ext uri="{FF2B5EF4-FFF2-40B4-BE49-F238E27FC236}">
                <a16:creationId xmlns:a16="http://schemas.microsoft.com/office/drawing/2014/main" id="{D3E8F0C7-6620-F641-8CFA-54722EEE38C8}"/>
              </a:ext>
            </a:extLst>
          </p:cNvPr>
          <p:cNvSpPr>
            <a:spLocks noGrp="1"/>
          </p:cNvSpPr>
          <p:nvPr>
            <p:ph type="title"/>
          </p:nvPr>
        </p:nvSpPr>
        <p:spPr>
          <a:xfrm>
            <a:off x="0" y="72761"/>
            <a:ext cx="9143999" cy="816119"/>
          </a:xfrm>
        </p:spPr>
        <p:txBody>
          <a:bodyPr>
            <a:noAutofit/>
          </a:bodyPr>
          <a:lstStyle/>
          <a:p>
            <a:pPr>
              <a:lnSpc>
                <a:spcPts val="3200"/>
              </a:lnSpc>
            </a:pPr>
            <a:r>
              <a:rPr kumimoji="1" lang="zh-TW" sz="2750">
                <a:latin typeface="Arial" panose="020B0604020202020204" pitchFamily="34" charset="0"/>
                <a:ea typeface="微軟正黑體"/>
                <a:cs typeface="Arial" panose="020B0604020202020204" pitchFamily="34" charset="0"/>
              </a:rPr>
              <a:t>Vi</a:t>
            </a:r>
            <a:r>
              <a:rPr kumimoji="1" lang="en-US" altLang="zh-TW" sz="2750">
                <a:latin typeface="Arial" panose="020B0604020202020204" pitchFamily="34" charset="0"/>
                <a:ea typeface="微軟正黑體"/>
                <a:cs typeface="Arial" panose="020B0604020202020204" pitchFamily="34" charset="0"/>
              </a:rPr>
              <a:t>r</a:t>
            </a:r>
            <a:r>
              <a:rPr kumimoji="1" lang="zh-TW" sz="2750">
                <a:latin typeface="Arial" panose="020B0604020202020204" pitchFamily="34" charset="0"/>
                <a:ea typeface="微軟正黑體"/>
                <a:cs typeface="Arial" panose="020B0604020202020204" pitchFamily="34" charset="0"/>
              </a:rPr>
              <a:t>t</a:t>
            </a:r>
            <a:r>
              <a:rPr kumimoji="1" lang="en-US" altLang="zh-TW" sz="2750" err="1">
                <a:latin typeface="Arial" panose="020B0604020202020204" pitchFamily="34" charset="0"/>
                <a:ea typeface="微軟正黑體"/>
                <a:cs typeface="Arial" panose="020B0604020202020204" pitchFamily="34" charset="0"/>
              </a:rPr>
              <a:t>ualization</a:t>
            </a:r>
            <a:r>
              <a:rPr kumimoji="1" lang="en-US" altLang="zh-TW" sz="2750">
                <a:latin typeface="Arial" panose="020B0604020202020204" pitchFamily="34" charset="0"/>
                <a:ea typeface="微軟正黑體"/>
                <a:cs typeface="Arial" panose="020B0604020202020204" pitchFamily="34" charset="0"/>
              </a:rPr>
              <a:t> St</a:t>
            </a:r>
            <a:r>
              <a:rPr kumimoji="1" lang="zh-TW" sz="2750">
                <a:latin typeface="Arial" panose="020B0604020202020204" pitchFamily="34" charset="0"/>
                <a:ea typeface="微軟正黑體"/>
                <a:cs typeface="Arial" panose="020B0604020202020204" pitchFamily="34" charset="0"/>
              </a:rPr>
              <a:t>ation</a:t>
            </a:r>
            <a:r>
              <a:rPr kumimoji="1" lang="zh-TW" altLang="en-US" sz="2750">
                <a:latin typeface="Arial" panose="020B0604020202020204" pitchFamily="34" charset="0"/>
                <a:ea typeface="微軟正黑體"/>
                <a:cs typeface="Arial" panose="020B0604020202020204" pitchFamily="34" charset="0"/>
              </a:rPr>
              <a:t> </a:t>
            </a:r>
            <a:r>
              <a:rPr kumimoji="1" lang="zh-TW" sz="2750">
                <a:latin typeface="Arial" panose="020B0604020202020204" pitchFamily="34" charset="0"/>
                <a:ea typeface="微軟正黑體"/>
                <a:cs typeface="Arial" panose="020B0604020202020204" pitchFamily="34" charset="0"/>
              </a:rPr>
              <a:t>and </a:t>
            </a:r>
            <a:r>
              <a:rPr kumimoji="1" lang="en-US" altLang="zh-TW" sz="2750">
                <a:latin typeface="Arial" panose="020B0604020202020204" pitchFamily="34" charset="0"/>
                <a:ea typeface="微軟正黑體"/>
                <a:cs typeface="Arial" panose="020B0604020202020204" pitchFamily="34" charset="0"/>
              </a:rPr>
              <a:t>C</a:t>
            </a:r>
            <a:r>
              <a:rPr kumimoji="1" lang="zh-TW" sz="2750">
                <a:latin typeface="Arial" panose="020B0604020202020204" pitchFamily="34" charset="0"/>
                <a:ea typeface="微軟正黑體"/>
                <a:cs typeface="Arial" panose="020B0604020202020204" pitchFamily="34" charset="0"/>
              </a:rPr>
              <a:t>ontainer station create application storage all-in-one machine</a:t>
            </a:r>
            <a:endParaRPr lang="zh-TW" sz="2750">
              <a:latin typeface="Arial" panose="020B0604020202020204" pitchFamily="34" charset="0"/>
              <a:cs typeface="Arial" panose="020B0604020202020204" pitchFamily="34" charset="0"/>
            </a:endParaRPr>
          </a:p>
        </p:txBody>
      </p:sp>
      <p:pic>
        <p:nvPicPr>
          <p:cNvPr id="3" name="圖片 2">
            <a:extLst>
              <a:ext uri="{FF2B5EF4-FFF2-40B4-BE49-F238E27FC236}">
                <a16:creationId xmlns:a16="http://schemas.microsoft.com/office/drawing/2014/main" id="{28015BED-F043-4245-AD01-5C73AF4B0ED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61615" y="1233798"/>
            <a:ext cx="900000" cy="900000"/>
          </a:xfrm>
          <a:prstGeom prst="rect">
            <a:avLst/>
          </a:prstGeom>
          <a:effectLst>
            <a:outerShdw blurRad="50800" dist="38100" dir="2700000" algn="tl" rotWithShape="0">
              <a:prstClr val="black">
                <a:alpha val="40000"/>
              </a:prstClr>
            </a:outerShdw>
          </a:effectLst>
        </p:spPr>
      </p:pic>
      <p:sp>
        <p:nvSpPr>
          <p:cNvPr id="4" name="矩形 3">
            <a:extLst>
              <a:ext uri="{FF2B5EF4-FFF2-40B4-BE49-F238E27FC236}">
                <a16:creationId xmlns:a16="http://schemas.microsoft.com/office/drawing/2014/main" id="{27BF68AF-F0DA-AB46-BD75-2A72588E91DB}"/>
              </a:ext>
            </a:extLst>
          </p:cNvPr>
          <p:cNvSpPr/>
          <p:nvPr/>
        </p:nvSpPr>
        <p:spPr>
          <a:xfrm>
            <a:off x="1081783" y="1471815"/>
            <a:ext cx="2757485" cy="430887"/>
          </a:xfrm>
          <a:prstGeom prst="rect">
            <a:avLst/>
          </a:prstGeom>
        </p:spPr>
        <p:txBody>
          <a:bodyPr wrap="none" lIns="91440" tIns="45720" rIns="91440" bIns="45720" anchor="t">
            <a:spAutoFit/>
          </a:bodyPr>
          <a:lstStyle/>
          <a:p>
            <a:pPr algn="ctr"/>
            <a:r>
              <a:rPr lang="zh-TW" sz="2200">
                <a:latin typeface="Arial" panose="020B0604020202020204" pitchFamily="34" charset="0"/>
                <a:ea typeface="Microsoft JhengHei"/>
                <a:cs typeface="Arial" panose="020B0604020202020204" pitchFamily="34" charset="0"/>
              </a:rPr>
              <a:t>Vi</a:t>
            </a:r>
            <a:r>
              <a:rPr lang="en-US" altLang="zh-TW" sz="2200">
                <a:latin typeface="Arial" panose="020B0604020202020204" pitchFamily="34" charset="0"/>
                <a:ea typeface="微軟正黑體" panose="020B0604030504040204" pitchFamily="34" charset="-120"/>
                <a:cs typeface="Arial" panose="020B0604020202020204" pitchFamily="34" charset="0"/>
              </a:rPr>
              <a:t>r</a:t>
            </a:r>
            <a:r>
              <a:rPr lang="zh-TW" sz="2200">
                <a:latin typeface="Arial" panose="020B0604020202020204" pitchFamily="34" charset="0"/>
                <a:ea typeface="Microsoft JhengHei"/>
                <a:cs typeface="Arial" panose="020B0604020202020204" pitchFamily="34" charset="0"/>
              </a:rPr>
              <a:t>t</a:t>
            </a:r>
            <a:r>
              <a:rPr lang="en-US" altLang="zh-TW" sz="2200">
                <a:latin typeface="Arial" panose="020B0604020202020204" pitchFamily="34" charset="0"/>
                <a:ea typeface="微軟正黑體" panose="020B0604030504040204" pitchFamily="34" charset="-120"/>
                <a:cs typeface="Arial" panose="020B0604020202020204" pitchFamily="34" charset="0"/>
              </a:rPr>
              <a:t>ualization St</a:t>
            </a:r>
            <a:r>
              <a:rPr lang="zh-TW" sz="2200">
                <a:latin typeface="Arial" panose="020B0604020202020204" pitchFamily="34" charset="0"/>
                <a:ea typeface="Microsoft JhengHei"/>
                <a:cs typeface="Arial" panose="020B0604020202020204" pitchFamily="34" charset="0"/>
              </a:rPr>
              <a:t>ation</a:t>
            </a:r>
            <a:endParaRPr lang="zh-TW" altLang="en-US">
              <a:latin typeface="Arial" panose="020B0604020202020204" pitchFamily="34" charset="0"/>
              <a:cs typeface="Arial" panose="020B0604020202020204" pitchFamily="34" charset="0"/>
            </a:endParaRPr>
          </a:p>
        </p:txBody>
      </p:sp>
      <p:sp>
        <p:nvSpPr>
          <p:cNvPr id="5" name="矩形 4">
            <a:extLst>
              <a:ext uri="{FF2B5EF4-FFF2-40B4-BE49-F238E27FC236}">
                <a16:creationId xmlns:a16="http://schemas.microsoft.com/office/drawing/2014/main" id="{39185FD8-4283-1245-94CA-A53458AC986B}"/>
              </a:ext>
            </a:extLst>
          </p:cNvPr>
          <p:cNvSpPr/>
          <p:nvPr/>
        </p:nvSpPr>
        <p:spPr>
          <a:xfrm>
            <a:off x="5711660" y="1471816"/>
            <a:ext cx="2319866" cy="430887"/>
          </a:xfrm>
          <a:prstGeom prst="rect">
            <a:avLst/>
          </a:prstGeom>
        </p:spPr>
        <p:txBody>
          <a:bodyPr wrap="none" lIns="91440" tIns="45720" rIns="91440" bIns="45720" anchor="t">
            <a:spAutoFit/>
          </a:bodyPr>
          <a:lstStyle/>
          <a:p>
            <a:pPr algn="ctr"/>
            <a:r>
              <a:rPr lang="en-US" altLang="zh-TW" sz="2200">
                <a:latin typeface="Arial" panose="020B0604020202020204" pitchFamily="34" charset="0"/>
                <a:ea typeface="微軟正黑體"/>
                <a:cs typeface="Arial" panose="020B0604020202020204" pitchFamily="34" charset="0"/>
              </a:rPr>
              <a:t>C</a:t>
            </a:r>
            <a:r>
              <a:rPr lang="zh-TW" sz="2200">
                <a:latin typeface="Arial" panose="020B0604020202020204" pitchFamily="34" charset="0"/>
                <a:ea typeface="Microsoft JhengHei"/>
                <a:cs typeface="Arial" panose="020B0604020202020204" pitchFamily="34" charset="0"/>
              </a:rPr>
              <a:t>ontainer station</a:t>
            </a:r>
            <a:endParaRPr lang="zh-TW" altLang="en-US">
              <a:latin typeface="Arial" panose="020B0604020202020204" pitchFamily="34" charset="0"/>
              <a:cs typeface="Arial" panose="020B0604020202020204" pitchFamily="34" charset="0"/>
            </a:endParaRPr>
          </a:p>
        </p:txBody>
      </p:sp>
      <p:sp>
        <p:nvSpPr>
          <p:cNvPr id="6" name="矩形 5">
            <a:extLst>
              <a:ext uri="{FF2B5EF4-FFF2-40B4-BE49-F238E27FC236}">
                <a16:creationId xmlns:a16="http://schemas.microsoft.com/office/drawing/2014/main" id="{B880000D-4CCA-B04D-A5C2-0D0D7DC5F952}"/>
              </a:ext>
            </a:extLst>
          </p:cNvPr>
          <p:cNvSpPr/>
          <p:nvPr/>
        </p:nvSpPr>
        <p:spPr>
          <a:xfrm>
            <a:off x="451132" y="2306967"/>
            <a:ext cx="3920044" cy="762196"/>
          </a:xfrm>
          <a:prstGeom prst="rect">
            <a:avLst/>
          </a:prstGeom>
        </p:spPr>
        <p:txBody>
          <a:bodyPr wrap="square" lIns="91440" tIns="45720" rIns="91440" bIns="45720" anchor="t">
            <a:spAutoFit/>
          </a:bodyPr>
          <a:lstStyle/>
          <a:p>
            <a:pPr>
              <a:lnSpc>
                <a:spcPts val="1800"/>
              </a:lnSpc>
            </a:pPr>
            <a:r>
              <a:rPr lang="en-US" altLang="zh-TW" sz="1200">
                <a:latin typeface="Arial" panose="020B0604020202020204" pitchFamily="34" charset="0"/>
                <a:cs typeface="Arial" panose="020B0604020202020204" pitchFamily="34" charset="0"/>
              </a:rPr>
              <a:t>Virtualization Station </a:t>
            </a:r>
            <a:r>
              <a:rPr lang="zh-TW" sz="1200">
                <a:latin typeface="Arial" panose="020B0604020202020204" pitchFamily="34" charset="0"/>
                <a:cs typeface="Arial" panose="020B0604020202020204" pitchFamily="34" charset="0"/>
              </a:rPr>
              <a:t>allows you to create virtual machines on Turbo NAS to ins</a:t>
            </a:r>
            <a:r>
              <a:rPr lang="en-US" altLang="zh-TW" sz="1200">
                <a:latin typeface="Arial" panose="020B0604020202020204" pitchFamily="34" charset="0"/>
                <a:cs typeface="Arial" panose="020B0604020202020204" pitchFamily="34" charset="0"/>
              </a:rPr>
              <a:t>tall</a:t>
            </a:r>
            <a:r>
              <a:rPr lang="zh-TW" altLang="en-US" sz="1200">
                <a:latin typeface="Arial" panose="020B0604020202020204" pitchFamily="34" charset="0"/>
                <a:cs typeface="Arial" panose="020B0604020202020204" pitchFamily="34" charset="0"/>
              </a:rPr>
              <a:t> </a:t>
            </a:r>
            <a:r>
              <a:rPr lang="en-US" altLang="zh-TW" sz="1200">
                <a:latin typeface="Arial" panose="020B0604020202020204" pitchFamily="34" charset="0"/>
                <a:cs typeface="Arial" panose="020B0604020202020204" pitchFamily="34" charset="0"/>
              </a:rPr>
              <a:t>Windo</a:t>
            </a:r>
            <a:r>
              <a:rPr lang="zh-TW" sz="1200">
                <a:latin typeface="Arial" panose="020B0604020202020204" pitchFamily="34" charset="0"/>
                <a:cs typeface="Arial" panose="020B0604020202020204" pitchFamily="34" charset="0"/>
              </a:rPr>
              <a:t>ws, Linux</a:t>
            </a:r>
            <a:r>
              <a:rPr lang="en-US" altLang="zh-TW" sz="1200" baseline="30000">
                <a:latin typeface="Arial" panose="020B0604020202020204" pitchFamily="34" charset="0"/>
                <a:cs typeface="Arial" panose="020B0604020202020204" pitchFamily="34" charset="0"/>
              </a:rPr>
              <a:t>®</a:t>
            </a:r>
            <a:r>
              <a:rPr lang="en-US" altLang="zh-TW" sz="1200">
                <a:latin typeface="Arial" panose="020B0604020202020204" pitchFamily="34" charset="0"/>
                <a:cs typeface="Arial" panose="020B0604020202020204" pitchFamily="34" charset="0"/>
              </a:rPr>
              <a:t>,</a:t>
            </a:r>
            <a:r>
              <a:rPr lang="zh-TW" altLang="en-US" sz="1200">
                <a:latin typeface="Arial" panose="020B0604020202020204" pitchFamily="34" charset="0"/>
                <a:cs typeface="Arial" panose="020B0604020202020204" pitchFamily="34" charset="0"/>
              </a:rPr>
              <a:t> </a:t>
            </a:r>
            <a:r>
              <a:rPr lang="en-US" altLang="zh-TW" sz="1200">
                <a:latin typeface="Arial" panose="020B0604020202020204" pitchFamily="34" charset="0"/>
                <a:cs typeface="Arial" panose="020B0604020202020204" pitchFamily="34" charset="0"/>
              </a:rPr>
              <a:t>UNIX</a:t>
            </a:r>
            <a:r>
              <a:rPr lang="en-US" altLang="zh-TW" sz="1200" baseline="30000">
                <a:latin typeface="Arial" panose="020B0604020202020204" pitchFamily="34" charset="0"/>
                <a:cs typeface="Arial" panose="020B0604020202020204" pitchFamily="34" charset="0"/>
              </a:rPr>
              <a:t>®</a:t>
            </a:r>
            <a:r>
              <a:rPr lang="zh-TW" altLang="en-US" sz="1200">
                <a:latin typeface="Arial" panose="020B0604020202020204" pitchFamily="34" charset="0"/>
                <a:cs typeface="Arial" panose="020B0604020202020204" pitchFamily="34" charset="0"/>
              </a:rPr>
              <a:t> </a:t>
            </a:r>
            <a:r>
              <a:rPr lang="zh-TW" sz="1200">
                <a:latin typeface="Arial" panose="020B0604020202020204" pitchFamily="34" charset="0"/>
                <a:cs typeface="Arial" panose="020B0604020202020204" pitchFamily="34" charset="0"/>
              </a:rPr>
              <a:t>and Android opera</a:t>
            </a:r>
            <a:r>
              <a:rPr lang="en-US" altLang="zh-TW" sz="1200">
                <a:latin typeface="Arial" panose="020B0604020202020204" pitchFamily="34" charset="0"/>
                <a:cs typeface="Arial" panose="020B0604020202020204" pitchFamily="34" charset="0"/>
              </a:rPr>
              <a:t>ting</a:t>
            </a:r>
            <a:r>
              <a:rPr lang="zh-TW" altLang="en-US" sz="1200">
                <a:latin typeface="Arial" panose="020B0604020202020204" pitchFamily="34" charset="0"/>
                <a:cs typeface="Arial" panose="020B0604020202020204" pitchFamily="34" charset="0"/>
              </a:rPr>
              <a:t> </a:t>
            </a:r>
            <a:r>
              <a:rPr lang="en-US" altLang="zh-TW" sz="1200">
                <a:latin typeface="Arial" panose="020B0604020202020204" pitchFamily="34" charset="0"/>
                <a:cs typeface="Arial" panose="020B0604020202020204" pitchFamily="34" charset="0"/>
              </a:rPr>
              <a:t>sys</a:t>
            </a:r>
            <a:r>
              <a:rPr lang="zh-TW" sz="1200">
                <a:latin typeface="Arial" panose="020B0604020202020204" pitchFamily="34" charset="0"/>
                <a:cs typeface="Arial" panose="020B0604020202020204" pitchFamily="34" charset="0"/>
              </a:rPr>
              <a:t>tems.</a:t>
            </a:r>
            <a:endParaRPr lang="zh-TW" altLang="en-US" sz="1200" b="1">
              <a:solidFill>
                <a:schemeClr val="tx1"/>
              </a:solidFill>
              <a:latin typeface="Arial" panose="020B0604020202020204" pitchFamily="34" charset="0"/>
              <a:cs typeface="Arial" panose="020B0604020202020204" pitchFamily="34" charset="0"/>
            </a:endParaRPr>
          </a:p>
        </p:txBody>
      </p:sp>
      <p:pic>
        <p:nvPicPr>
          <p:cNvPr id="10" name="圖片 9">
            <a:extLst>
              <a:ext uri="{FF2B5EF4-FFF2-40B4-BE49-F238E27FC236}">
                <a16:creationId xmlns:a16="http://schemas.microsoft.com/office/drawing/2014/main" id="{739154E3-7A13-EE40-943A-F9D72056D22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555217" y="1224559"/>
            <a:ext cx="898592" cy="900000"/>
          </a:xfrm>
          <a:prstGeom prst="rect">
            <a:avLst/>
          </a:prstGeom>
          <a:effectLst>
            <a:outerShdw blurRad="50800" dist="38100" dir="2700000" algn="tl" rotWithShape="0">
              <a:prstClr val="black">
                <a:alpha val="40000"/>
              </a:prstClr>
            </a:outerShdw>
          </a:effectLst>
        </p:spPr>
      </p:pic>
      <p:sp>
        <p:nvSpPr>
          <p:cNvPr id="13" name="矩形 12">
            <a:extLst>
              <a:ext uri="{FF2B5EF4-FFF2-40B4-BE49-F238E27FC236}">
                <a16:creationId xmlns:a16="http://schemas.microsoft.com/office/drawing/2014/main" id="{B5530B72-036B-2B48-8658-B3F2D21C24ED}"/>
              </a:ext>
            </a:extLst>
          </p:cNvPr>
          <p:cNvSpPr/>
          <p:nvPr/>
        </p:nvSpPr>
        <p:spPr>
          <a:xfrm>
            <a:off x="4776239" y="2155079"/>
            <a:ext cx="3959392" cy="944939"/>
          </a:xfrm>
          <a:prstGeom prst="rect">
            <a:avLst/>
          </a:prstGeom>
        </p:spPr>
        <p:txBody>
          <a:bodyPr wrap="square" lIns="91440" tIns="45720" rIns="91440" bIns="45720" anchor="t">
            <a:spAutoFit/>
          </a:bodyPr>
          <a:lstStyle/>
          <a:p>
            <a:pPr>
              <a:lnSpc>
                <a:spcPts val="1650"/>
              </a:lnSpc>
            </a:pPr>
            <a:r>
              <a:rPr lang="zh-TW" sz="1200">
                <a:latin typeface="Arial" panose="020B0604020202020204" pitchFamily="34" charset="0"/>
                <a:cs typeface="Arial" panose="020B0604020202020204" pitchFamily="34" charset="0"/>
              </a:rPr>
              <a:t>Supports two light</a:t>
            </a:r>
            <a:r>
              <a:rPr lang="zh-TW" altLang="en-US" sz="1200">
                <a:latin typeface="Arial" panose="020B0604020202020204" pitchFamily="34" charset="0"/>
                <a:cs typeface="Arial" panose="020B0604020202020204" pitchFamily="34" charset="0"/>
              </a:rPr>
              <a:t> </a:t>
            </a:r>
            <a:r>
              <a:rPr lang="zh-TW" sz="1200">
                <a:latin typeface="Arial" panose="020B0604020202020204" pitchFamily="34" charset="0"/>
                <a:cs typeface="Arial" panose="020B0604020202020204" pitchFamily="34" charset="0"/>
              </a:rPr>
              <a:t>virtualization technologies, LXC and Docker</a:t>
            </a:r>
            <a:r>
              <a:rPr lang="en-US" altLang="zh-TW" sz="1200" baseline="30000">
                <a:latin typeface="Arial" panose="020B0604020202020204" pitchFamily="34" charset="0"/>
                <a:cs typeface="Arial" panose="020B0604020202020204" pitchFamily="34" charset="0"/>
              </a:rPr>
              <a:t>®</a:t>
            </a:r>
            <a:r>
              <a:rPr lang="en-US" altLang="zh-TW" sz="1200">
                <a:latin typeface="Arial" panose="020B0604020202020204" pitchFamily="34" charset="0"/>
                <a:cs typeface="Arial" panose="020B0604020202020204" pitchFamily="34" charset="0"/>
              </a:rPr>
              <a:t>.</a:t>
            </a:r>
            <a:r>
              <a:rPr lang="zh-TW" altLang="en-US" sz="1200">
                <a:latin typeface="Arial" panose="020B0604020202020204" pitchFamily="34" charset="0"/>
                <a:cs typeface="Arial" panose="020B0604020202020204" pitchFamily="34" charset="0"/>
              </a:rPr>
              <a:t> </a:t>
            </a:r>
            <a:r>
              <a:rPr lang="en-US" altLang="zh-TW" sz="1200">
                <a:latin typeface="Arial" panose="020B0604020202020204" pitchFamily="34" charset="0"/>
                <a:cs typeface="Arial" panose="020B0604020202020204" pitchFamily="34" charset="0"/>
              </a:rPr>
              <a:t>You</a:t>
            </a:r>
            <a:r>
              <a:rPr lang="zh-TW" altLang="en-US" sz="1200">
                <a:latin typeface="Arial" panose="020B0604020202020204" pitchFamily="34" charset="0"/>
                <a:cs typeface="Arial" panose="020B0604020202020204" pitchFamily="34" charset="0"/>
              </a:rPr>
              <a:t> </a:t>
            </a:r>
            <a:r>
              <a:rPr lang="en-US" altLang="zh-TW" sz="1200">
                <a:latin typeface="Arial" panose="020B0604020202020204" pitchFamily="34" charset="0"/>
                <a:cs typeface="Arial" panose="020B0604020202020204" pitchFamily="34" charset="0"/>
              </a:rPr>
              <a:t>can</a:t>
            </a:r>
            <a:r>
              <a:rPr lang="zh-TW" altLang="en-US" sz="1200">
                <a:latin typeface="Arial" panose="020B0604020202020204" pitchFamily="34" charset="0"/>
                <a:cs typeface="Arial" panose="020B0604020202020204" pitchFamily="34" charset="0"/>
              </a:rPr>
              <a:t> </a:t>
            </a:r>
            <a:r>
              <a:rPr lang="en-US" altLang="zh-TW" sz="1200">
                <a:latin typeface="Arial" panose="020B0604020202020204" pitchFamily="34" charset="0"/>
                <a:cs typeface="Arial" panose="020B0604020202020204" pitchFamily="34" charset="0"/>
              </a:rPr>
              <a:t>run</a:t>
            </a:r>
            <a:r>
              <a:rPr lang="zh-TW" altLang="en-US" sz="1200">
                <a:latin typeface="Arial" panose="020B0604020202020204" pitchFamily="34" charset="0"/>
                <a:cs typeface="Arial" panose="020B0604020202020204" pitchFamily="34" charset="0"/>
              </a:rPr>
              <a:t> </a:t>
            </a:r>
            <a:r>
              <a:rPr lang="en-US" altLang="zh-TW" sz="1200">
                <a:latin typeface="Arial" panose="020B0604020202020204" pitchFamily="34" charset="0"/>
                <a:cs typeface="Arial" panose="020B0604020202020204" pitchFamily="34" charset="0"/>
              </a:rPr>
              <a:t>a</a:t>
            </a:r>
            <a:r>
              <a:rPr lang="zh-TW" altLang="en-US" sz="1200">
                <a:latin typeface="Arial" panose="020B0604020202020204" pitchFamily="34" charset="0"/>
                <a:cs typeface="Arial" panose="020B0604020202020204" pitchFamily="34" charset="0"/>
              </a:rPr>
              <a:t> </a:t>
            </a:r>
            <a:r>
              <a:rPr lang="en-US" altLang="zh-TW" sz="1200">
                <a:latin typeface="Arial" panose="020B0604020202020204" pitchFamily="34" charset="0"/>
                <a:cs typeface="Arial" panose="020B0604020202020204" pitchFamily="34" charset="0"/>
              </a:rPr>
              <a:t>complete</a:t>
            </a:r>
            <a:r>
              <a:rPr lang="zh-TW" altLang="en-US" sz="1200">
                <a:latin typeface="Arial" panose="020B0604020202020204" pitchFamily="34" charset="0"/>
                <a:cs typeface="Arial" panose="020B0604020202020204" pitchFamily="34" charset="0"/>
              </a:rPr>
              <a:t> </a:t>
            </a:r>
            <a:r>
              <a:rPr lang="en-US" altLang="zh-TW" sz="1200">
                <a:latin typeface="Arial" panose="020B0604020202020204" pitchFamily="34" charset="0"/>
                <a:cs typeface="Arial" panose="020B0604020202020204" pitchFamily="34" charset="0"/>
              </a:rPr>
              <a:t>Linux</a:t>
            </a:r>
            <a:r>
              <a:rPr lang="en-US" altLang="zh-TW" sz="1200" baseline="30000">
                <a:latin typeface="Arial" panose="020B0604020202020204" pitchFamily="34" charset="0"/>
                <a:cs typeface="Arial" panose="020B0604020202020204" pitchFamily="34" charset="0"/>
              </a:rPr>
              <a:t>®</a:t>
            </a:r>
            <a:r>
              <a:rPr lang="zh-TW" altLang="en-US" sz="1200">
                <a:latin typeface="Arial" panose="020B0604020202020204" pitchFamily="34" charset="0"/>
                <a:cs typeface="Arial" panose="020B0604020202020204" pitchFamily="34" charset="0"/>
              </a:rPr>
              <a:t> </a:t>
            </a:r>
            <a:r>
              <a:rPr lang="en-US" altLang="zh-TW" sz="1200">
                <a:latin typeface="Arial" panose="020B0604020202020204" pitchFamily="34" charset="0"/>
                <a:cs typeface="Arial" panose="020B0604020202020204" pitchFamily="34" charset="0"/>
              </a:rPr>
              <a:t>virtual</a:t>
            </a:r>
            <a:r>
              <a:rPr lang="zh-TW" altLang="en-US" sz="1200">
                <a:latin typeface="Arial" panose="020B0604020202020204" pitchFamily="34" charset="0"/>
                <a:cs typeface="Arial" panose="020B0604020202020204" pitchFamily="34" charset="0"/>
              </a:rPr>
              <a:t> </a:t>
            </a:r>
            <a:r>
              <a:rPr lang="en-US" altLang="zh-TW" sz="1200">
                <a:latin typeface="Arial" panose="020B0604020202020204" pitchFamily="34" charset="0"/>
                <a:cs typeface="Arial" panose="020B0604020202020204" pitchFamily="34" charset="0"/>
              </a:rPr>
              <a:t>machine</a:t>
            </a:r>
            <a:r>
              <a:rPr lang="zh-TW" altLang="en-US" sz="1200">
                <a:latin typeface="Arial" panose="020B0604020202020204" pitchFamily="34" charset="0"/>
                <a:cs typeface="Arial" panose="020B0604020202020204" pitchFamily="34" charset="0"/>
              </a:rPr>
              <a:t> </a:t>
            </a:r>
            <a:r>
              <a:rPr lang="en-US" altLang="zh-TW" sz="1200">
                <a:latin typeface="Arial" panose="020B0604020202020204" pitchFamily="34" charset="0"/>
                <a:cs typeface="Arial" panose="020B0604020202020204" pitchFamily="34" charset="0"/>
              </a:rPr>
              <a:t>on</a:t>
            </a:r>
            <a:r>
              <a:rPr lang="zh-TW" altLang="en-US" sz="1200">
                <a:latin typeface="Arial" panose="020B0604020202020204" pitchFamily="34" charset="0"/>
                <a:cs typeface="Arial" panose="020B0604020202020204" pitchFamily="34" charset="0"/>
              </a:rPr>
              <a:t> </a:t>
            </a:r>
            <a:r>
              <a:rPr lang="en-US" altLang="zh-TW" sz="1200">
                <a:latin typeface="Arial" panose="020B0604020202020204" pitchFamily="34" charset="0"/>
                <a:cs typeface="Arial" panose="020B0604020202020204" pitchFamily="34" charset="0"/>
              </a:rPr>
              <a:t>the</a:t>
            </a:r>
            <a:r>
              <a:rPr lang="zh-TW" altLang="en-US" sz="1200">
                <a:latin typeface="Arial" panose="020B0604020202020204" pitchFamily="34" charset="0"/>
                <a:cs typeface="Arial" panose="020B0604020202020204" pitchFamily="34" charset="0"/>
              </a:rPr>
              <a:t> </a:t>
            </a:r>
            <a:r>
              <a:rPr lang="en-US" altLang="zh-TW" sz="1200">
                <a:latin typeface="Arial" panose="020B0604020202020204" pitchFamily="34" charset="0"/>
                <a:cs typeface="Arial" panose="020B0604020202020204" pitchFamily="34" charset="0"/>
              </a:rPr>
              <a:t>QNAP</a:t>
            </a:r>
            <a:r>
              <a:rPr lang="zh-TW" altLang="en-US" sz="1200">
                <a:latin typeface="Arial" panose="020B0604020202020204" pitchFamily="34" charset="0"/>
                <a:cs typeface="Arial" panose="020B0604020202020204" pitchFamily="34" charset="0"/>
              </a:rPr>
              <a:t> </a:t>
            </a:r>
            <a:r>
              <a:rPr lang="en-US" altLang="zh-TW" sz="1200">
                <a:latin typeface="Arial" panose="020B0604020202020204" pitchFamily="34" charset="0"/>
                <a:cs typeface="Arial" panose="020B0604020202020204" pitchFamily="34" charset="0"/>
              </a:rPr>
              <a:t>NAS,</a:t>
            </a:r>
            <a:r>
              <a:rPr lang="zh-TW" altLang="en-US" sz="1200">
                <a:latin typeface="Arial" panose="020B0604020202020204" pitchFamily="34" charset="0"/>
                <a:cs typeface="Arial" panose="020B0604020202020204" pitchFamily="34" charset="0"/>
              </a:rPr>
              <a:t> </a:t>
            </a:r>
            <a:r>
              <a:rPr lang="en-US" altLang="zh-TW" sz="1200">
                <a:latin typeface="Arial" panose="020B0604020202020204" pitchFamily="34" charset="0"/>
                <a:cs typeface="Arial" panose="020B0604020202020204" pitchFamily="34" charset="0"/>
              </a:rPr>
              <a:t>and</a:t>
            </a:r>
            <a:r>
              <a:rPr lang="zh-TW" altLang="en-US" sz="1200">
                <a:latin typeface="Arial" panose="020B0604020202020204" pitchFamily="34" charset="0"/>
                <a:cs typeface="Arial" panose="020B0604020202020204" pitchFamily="34" charset="0"/>
              </a:rPr>
              <a:t> </a:t>
            </a:r>
            <a:r>
              <a:rPr lang="en-US" altLang="zh-TW" sz="1200">
                <a:latin typeface="Arial" panose="020B0604020202020204" pitchFamily="34" charset="0"/>
                <a:cs typeface="Arial" panose="020B0604020202020204" pitchFamily="34" charset="0"/>
              </a:rPr>
              <a:t>download</a:t>
            </a:r>
            <a:r>
              <a:rPr lang="zh-TW" altLang="en-US" sz="1200">
                <a:latin typeface="Arial" panose="020B0604020202020204" pitchFamily="34" charset="0"/>
                <a:cs typeface="Arial" panose="020B0604020202020204" pitchFamily="34" charset="0"/>
              </a:rPr>
              <a:t> </a:t>
            </a:r>
            <a:r>
              <a:rPr lang="en-US" altLang="zh-TW" sz="1200">
                <a:latin typeface="Arial" panose="020B0604020202020204" pitchFamily="34" charset="0"/>
                <a:cs typeface="Arial" panose="020B0604020202020204" pitchFamily="34" charset="0"/>
              </a:rPr>
              <a:t>thousands</a:t>
            </a:r>
            <a:r>
              <a:rPr lang="zh-TW" altLang="en-US" sz="1200">
                <a:latin typeface="Arial" panose="020B0604020202020204" pitchFamily="34" charset="0"/>
                <a:cs typeface="Arial" panose="020B0604020202020204" pitchFamily="34" charset="0"/>
              </a:rPr>
              <a:t> </a:t>
            </a:r>
            <a:r>
              <a:rPr lang="en-US" altLang="zh-TW" sz="1200">
                <a:latin typeface="Arial" panose="020B0604020202020204" pitchFamily="34" charset="0"/>
                <a:cs typeface="Arial" panose="020B0604020202020204" pitchFamily="34" charset="0"/>
              </a:rPr>
              <a:t>of</a:t>
            </a:r>
            <a:r>
              <a:rPr lang="zh-TW" altLang="en-US" sz="1200">
                <a:latin typeface="Arial" panose="020B0604020202020204" pitchFamily="34" charset="0"/>
                <a:cs typeface="Arial" panose="020B0604020202020204" pitchFamily="34" charset="0"/>
              </a:rPr>
              <a:t> </a:t>
            </a:r>
            <a:r>
              <a:rPr lang="en-US" altLang="zh-TW" sz="1200">
                <a:latin typeface="Arial" panose="020B0604020202020204" pitchFamily="34" charset="0"/>
                <a:cs typeface="Arial" panose="020B0604020202020204" pitchFamily="34" charset="0"/>
              </a:rPr>
              <a:t>applications</a:t>
            </a:r>
            <a:r>
              <a:rPr lang="zh-TW" altLang="en-US" sz="1200">
                <a:latin typeface="Arial" panose="020B0604020202020204" pitchFamily="34" charset="0"/>
                <a:cs typeface="Arial" panose="020B0604020202020204" pitchFamily="34" charset="0"/>
              </a:rPr>
              <a:t> </a:t>
            </a:r>
            <a:r>
              <a:rPr lang="en-US" altLang="zh-TW" sz="1200">
                <a:latin typeface="Arial" panose="020B0604020202020204" pitchFamily="34" charset="0"/>
                <a:cs typeface="Arial" panose="020B0604020202020204" pitchFamily="34" charset="0"/>
              </a:rPr>
              <a:t>from</a:t>
            </a:r>
            <a:r>
              <a:rPr lang="zh-TW" altLang="en-US" sz="1200">
                <a:latin typeface="Arial" panose="020B0604020202020204" pitchFamily="34" charset="0"/>
                <a:cs typeface="Arial" panose="020B0604020202020204" pitchFamily="34" charset="0"/>
              </a:rPr>
              <a:t> </a:t>
            </a:r>
            <a:r>
              <a:rPr lang="en-US" altLang="zh-TW" sz="1200">
                <a:latin typeface="Arial" panose="020B0604020202020204" pitchFamily="34" charset="0"/>
                <a:cs typeface="Arial" panose="020B0604020202020204" pitchFamily="34" charset="0"/>
              </a:rPr>
              <a:t>the</a:t>
            </a:r>
            <a:r>
              <a:rPr lang="zh-TW" altLang="en-US" sz="1200">
                <a:latin typeface="Arial" panose="020B0604020202020204" pitchFamily="34" charset="0"/>
                <a:cs typeface="Arial" panose="020B0604020202020204" pitchFamily="34" charset="0"/>
              </a:rPr>
              <a:t> </a:t>
            </a:r>
            <a:r>
              <a:rPr lang="en-US" altLang="zh-TW" sz="1200">
                <a:latin typeface="Arial" panose="020B0604020202020204" pitchFamily="34" charset="0"/>
                <a:cs typeface="Arial" panose="020B0604020202020204" pitchFamily="34" charset="0"/>
              </a:rPr>
              <a:t>Docker</a:t>
            </a:r>
            <a:r>
              <a:rPr lang="en-US" altLang="zh-TW" sz="1200" baseline="30000">
                <a:latin typeface="Arial" panose="020B0604020202020204" pitchFamily="34" charset="0"/>
                <a:cs typeface="Arial" panose="020B0604020202020204" pitchFamily="34" charset="0"/>
              </a:rPr>
              <a:t>®</a:t>
            </a:r>
            <a:r>
              <a:rPr lang="zh-TW" altLang="en-US" sz="1200">
                <a:latin typeface="Arial" panose="020B0604020202020204" pitchFamily="34" charset="0"/>
                <a:cs typeface="Arial" panose="020B0604020202020204" pitchFamily="34" charset="0"/>
              </a:rPr>
              <a:t> </a:t>
            </a:r>
            <a:r>
              <a:rPr lang="zh-TW" sz="1200">
                <a:latin typeface="Arial" panose="020B0604020202020204" pitchFamily="34" charset="0"/>
                <a:cs typeface="Arial" panose="020B0604020202020204" pitchFamily="34" charset="0"/>
              </a:rPr>
              <a:t>Hub online collection.</a:t>
            </a:r>
          </a:p>
        </p:txBody>
      </p:sp>
      <p:grpSp>
        <p:nvGrpSpPr>
          <p:cNvPr id="42" name="群組 41">
            <a:extLst>
              <a:ext uri="{FF2B5EF4-FFF2-40B4-BE49-F238E27FC236}">
                <a16:creationId xmlns:a16="http://schemas.microsoft.com/office/drawing/2014/main" id="{27D3F251-D166-411D-B023-3ED7DED357DB}"/>
              </a:ext>
            </a:extLst>
          </p:cNvPr>
          <p:cNvGrpSpPr/>
          <p:nvPr/>
        </p:nvGrpSpPr>
        <p:grpSpPr>
          <a:xfrm>
            <a:off x="743107" y="3219575"/>
            <a:ext cx="3007661" cy="703043"/>
            <a:chOff x="1360608" y="1631084"/>
            <a:chExt cx="3007661" cy="703043"/>
          </a:xfrm>
          <a:effectLst>
            <a:outerShdw blurRad="139700" dist="76200" dir="2700000" algn="tl" rotWithShape="0">
              <a:prstClr val="black">
                <a:alpha val="29000"/>
              </a:prstClr>
            </a:outerShdw>
          </a:effectLst>
        </p:grpSpPr>
        <p:grpSp>
          <p:nvGrpSpPr>
            <p:cNvPr id="43" name="群組 42">
              <a:extLst>
                <a:ext uri="{FF2B5EF4-FFF2-40B4-BE49-F238E27FC236}">
                  <a16:creationId xmlns:a16="http://schemas.microsoft.com/office/drawing/2014/main" id="{0B48CD22-02F5-4392-8BA5-A8D5C0491D98}"/>
                </a:ext>
              </a:extLst>
            </p:cNvPr>
            <p:cNvGrpSpPr/>
            <p:nvPr/>
          </p:nvGrpSpPr>
          <p:grpSpPr>
            <a:xfrm>
              <a:off x="1360608" y="1631084"/>
              <a:ext cx="3007661" cy="703043"/>
              <a:chOff x="1360608" y="1631084"/>
              <a:chExt cx="3007661" cy="703043"/>
            </a:xfrm>
          </p:grpSpPr>
          <p:sp>
            <p:nvSpPr>
              <p:cNvPr id="48" name="橢圓 47">
                <a:extLst>
                  <a:ext uri="{FF2B5EF4-FFF2-40B4-BE49-F238E27FC236}">
                    <a16:creationId xmlns:a16="http://schemas.microsoft.com/office/drawing/2014/main" id="{3E7A024C-9189-4CCA-9D64-DF26D53D5A1F}"/>
                  </a:ext>
                </a:extLst>
              </p:cNvPr>
              <p:cNvSpPr/>
              <p:nvPr/>
            </p:nvSpPr>
            <p:spPr>
              <a:xfrm>
                <a:off x="1360608"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49" name="橢圓 48">
                <a:extLst>
                  <a:ext uri="{FF2B5EF4-FFF2-40B4-BE49-F238E27FC236}">
                    <a16:creationId xmlns:a16="http://schemas.microsoft.com/office/drawing/2014/main" id="{CC1CCD75-A9FF-46B1-9349-233D1F9C6BDE}"/>
                  </a:ext>
                </a:extLst>
              </p:cNvPr>
              <p:cNvSpPr/>
              <p:nvPr/>
            </p:nvSpPr>
            <p:spPr>
              <a:xfrm>
                <a:off x="2128814"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50" name="橢圓 49">
                <a:extLst>
                  <a:ext uri="{FF2B5EF4-FFF2-40B4-BE49-F238E27FC236}">
                    <a16:creationId xmlns:a16="http://schemas.microsoft.com/office/drawing/2014/main" id="{55C7F1B4-5159-4478-A5B0-C1BD02CFE1E0}"/>
                  </a:ext>
                </a:extLst>
              </p:cNvPr>
              <p:cNvSpPr/>
              <p:nvPr/>
            </p:nvSpPr>
            <p:spPr>
              <a:xfrm>
                <a:off x="2897020"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51" name="橢圓 50">
                <a:extLst>
                  <a:ext uri="{FF2B5EF4-FFF2-40B4-BE49-F238E27FC236}">
                    <a16:creationId xmlns:a16="http://schemas.microsoft.com/office/drawing/2014/main" id="{53773A80-87BD-4159-A5AB-A30DC88D1F80}"/>
                  </a:ext>
                </a:extLst>
              </p:cNvPr>
              <p:cNvSpPr/>
              <p:nvPr/>
            </p:nvSpPr>
            <p:spPr>
              <a:xfrm>
                <a:off x="3665226"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pic>
          <p:nvPicPr>
            <p:cNvPr id="44" name="圖形 43">
              <a:extLst>
                <a:ext uri="{FF2B5EF4-FFF2-40B4-BE49-F238E27FC236}">
                  <a16:creationId xmlns:a16="http://schemas.microsoft.com/office/drawing/2014/main" id="{E220B190-654D-45B3-8D5F-E1B2B47C46C4}"/>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829009" y="1755314"/>
              <a:ext cx="375475" cy="444014"/>
            </a:xfrm>
            <a:prstGeom prst="rect">
              <a:avLst/>
            </a:prstGeom>
          </p:spPr>
        </p:pic>
        <p:pic>
          <p:nvPicPr>
            <p:cNvPr id="45" name="圖形 44">
              <a:extLst>
                <a:ext uri="{FF2B5EF4-FFF2-40B4-BE49-F238E27FC236}">
                  <a16:creationId xmlns:a16="http://schemas.microsoft.com/office/drawing/2014/main" id="{21EEE2F0-D91C-4A63-BB29-0381DB84D814}"/>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271378" y="1748573"/>
              <a:ext cx="377479" cy="444014"/>
            </a:xfrm>
            <a:prstGeom prst="rect">
              <a:avLst/>
            </a:prstGeom>
          </p:spPr>
        </p:pic>
        <p:pic>
          <p:nvPicPr>
            <p:cNvPr id="46" name="圖形 45">
              <a:extLst>
                <a:ext uri="{FF2B5EF4-FFF2-40B4-BE49-F238E27FC236}">
                  <a16:creationId xmlns:a16="http://schemas.microsoft.com/office/drawing/2014/main" id="{1A6487C6-E079-4A95-BE45-A09404C62E03}"/>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976425" y="1889078"/>
              <a:ext cx="559910" cy="161824"/>
            </a:xfrm>
            <a:prstGeom prst="rect">
              <a:avLst/>
            </a:prstGeom>
          </p:spPr>
        </p:pic>
        <p:pic>
          <p:nvPicPr>
            <p:cNvPr id="47" name="圖形 46">
              <a:extLst>
                <a:ext uri="{FF2B5EF4-FFF2-40B4-BE49-F238E27FC236}">
                  <a16:creationId xmlns:a16="http://schemas.microsoft.com/office/drawing/2014/main" id="{B35EBDDF-F8AA-49CF-876A-66B5268C375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88031" y="1779103"/>
              <a:ext cx="452027" cy="399363"/>
            </a:xfrm>
            <a:prstGeom prst="rect">
              <a:avLst/>
            </a:prstGeom>
          </p:spPr>
        </p:pic>
      </p:grpSp>
      <p:sp>
        <p:nvSpPr>
          <p:cNvPr id="12" name="矩形 11">
            <a:extLst>
              <a:ext uri="{FF2B5EF4-FFF2-40B4-BE49-F238E27FC236}">
                <a16:creationId xmlns:a16="http://schemas.microsoft.com/office/drawing/2014/main" id="{3D79982C-2A9F-47F6-A1B1-71FCFE172018}"/>
              </a:ext>
            </a:extLst>
          </p:cNvPr>
          <p:cNvSpPr/>
          <p:nvPr/>
        </p:nvSpPr>
        <p:spPr>
          <a:xfrm>
            <a:off x="4845510" y="3162713"/>
            <a:ext cx="908774" cy="964693"/>
          </a:xfrm>
          <a:prstGeom prst="rect">
            <a:avLst/>
          </a:prstGeom>
          <a:solidFill>
            <a:schemeClr val="accent1">
              <a:lumMod val="40000"/>
              <a:lumOff val="60000"/>
            </a:schemeClr>
          </a:solidFill>
          <a:ln>
            <a:solidFill>
              <a:srgbClr val="AFC8EB"/>
            </a:solidFill>
          </a:ln>
          <a:effectLst>
            <a:outerShdw blurRad="63500" dist="50800" dir="2700000" sx="91000" sy="9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4" name="矩形 13">
            <a:extLst>
              <a:ext uri="{FF2B5EF4-FFF2-40B4-BE49-F238E27FC236}">
                <a16:creationId xmlns:a16="http://schemas.microsoft.com/office/drawing/2014/main" id="{07D302E5-C8E6-412A-A7FB-AB0822162290}"/>
              </a:ext>
            </a:extLst>
          </p:cNvPr>
          <p:cNvSpPr/>
          <p:nvPr/>
        </p:nvSpPr>
        <p:spPr>
          <a:xfrm>
            <a:off x="5812017" y="3162713"/>
            <a:ext cx="2798927" cy="964693"/>
          </a:xfrm>
          <a:prstGeom prst="rect">
            <a:avLst/>
          </a:prstGeom>
          <a:noFill/>
          <a:ln>
            <a:solidFill>
              <a:srgbClr val="AFC8EB"/>
            </a:solidFill>
            <a:prstDash val="sysDash"/>
          </a:ln>
          <a:effectLst>
            <a:outerShdw blurRad="63500" dist="114300" dir="2700000" sx="91000" sy="91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5" name="文字方塊 14">
            <a:extLst>
              <a:ext uri="{FF2B5EF4-FFF2-40B4-BE49-F238E27FC236}">
                <a16:creationId xmlns:a16="http://schemas.microsoft.com/office/drawing/2014/main" id="{2E0A7618-8266-430B-85EE-C0CCFCCA3E13}"/>
              </a:ext>
            </a:extLst>
          </p:cNvPr>
          <p:cNvSpPr txBox="1"/>
          <p:nvPr/>
        </p:nvSpPr>
        <p:spPr>
          <a:xfrm>
            <a:off x="5809935" y="3176159"/>
            <a:ext cx="941804" cy="255373"/>
          </a:xfrm>
          <a:prstGeom prst="rect">
            <a:avLst/>
          </a:prstGeom>
          <a:noFill/>
        </p:spPr>
        <p:txBody>
          <a:bodyPr wrap="square" rtlCol="0">
            <a:spAutoFit/>
          </a:bodyPr>
          <a:lstStyle/>
          <a:p>
            <a:r>
              <a:rPr lang="en-US" altLang="zh-TW" sz="1050" b="1">
                <a:solidFill>
                  <a:srgbClr val="9E5E1C"/>
                </a:solidFill>
                <a:latin typeface="Arial" panose="020B0604020202020204" pitchFamily="34" charset="0"/>
                <a:cs typeface="Arial" panose="020B0604020202020204" pitchFamily="34" charset="0"/>
              </a:rPr>
              <a:t>Container</a:t>
            </a:r>
            <a:endParaRPr lang="zh-TW" altLang="en-US" sz="1050" b="1">
              <a:solidFill>
                <a:srgbClr val="9E5E1C"/>
              </a:solidFill>
              <a:latin typeface="Arial" panose="020B0604020202020204" pitchFamily="34" charset="0"/>
              <a:cs typeface="Arial" panose="020B0604020202020204" pitchFamily="34" charset="0"/>
            </a:endParaRPr>
          </a:p>
        </p:txBody>
      </p:sp>
      <p:sp>
        <p:nvSpPr>
          <p:cNvPr id="37" name="矩形 36">
            <a:extLst>
              <a:ext uri="{FF2B5EF4-FFF2-40B4-BE49-F238E27FC236}">
                <a16:creationId xmlns:a16="http://schemas.microsoft.com/office/drawing/2014/main" id="{664305B9-8B01-432C-BBDA-347956DF3DAE}"/>
              </a:ext>
            </a:extLst>
          </p:cNvPr>
          <p:cNvSpPr/>
          <p:nvPr/>
        </p:nvSpPr>
        <p:spPr>
          <a:xfrm>
            <a:off x="5878062" y="3455989"/>
            <a:ext cx="842784" cy="255373"/>
          </a:xfrm>
          <a:prstGeom prst="rect">
            <a:avLst/>
          </a:prstGeom>
          <a:solidFill>
            <a:srgbClr val="AFC8EB"/>
          </a:solidFill>
          <a:ln>
            <a:solidFill>
              <a:schemeClr val="accent1">
                <a:lumMod val="40000"/>
                <a:lumOff val="60000"/>
              </a:schemeClr>
            </a:solidFill>
          </a:ln>
          <a:effectLst>
            <a:outerShdw blurRad="63500" dist="50800" dir="2700000" sx="91000" sy="9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950" b="1">
                <a:solidFill>
                  <a:srgbClr val="323231"/>
                </a:solidFill>
                <a:latin typeface="Arial" panose="020B0604020202020204" pitchFamily="34" charset="0"/>
                <a:cs typeface="Arial" panose="020B0604020202020204" pitchFamily="34" charset="0"/>
              </a:rPr>
              <a:t>Application</a:t>
            </a:r>
            <a:endParaRPr lang="zh-TW" altLang="en-US" sz="950" b="1">
              <a:solidFill>
                <a:srgbClr val="323231"/>
              </a:solidFill>
              <a:latin typeface="Arial" panose="020B0604020202020204" pitchFamily="34" charset="0"/>
              <a:cs typeface="Arial" panose="020B0604020202020204" pitchFamily="34" charset="0"/>
            </a:endParaRPr>
          </a:p>
        </p:txBody>
      </p:sp>
      <p:sp>
        <p:nvSpPr>
          <p:cNvPr id="57" name="矩形 56">
            <a:extLst>
              <a:ext uri="{FF2B5EF4-FFF2-40B4-BE49-F238E27FC236}">
                <a16:creationId xmlns:a16="http://schemas.microsoft.com/office/drawing/2014/main" id="{A0738D46-95DB-4E4A-86B1-56444828A66F}"/>
              </a:ext>
            </a:extLst>
          </p:cNvPr>
          <p:cNvSpPr/>
          <p:nvPr/>
        </p:nvSpPr>
        <p:spPr>
          <a:xfrm>
            <a:off x="6786891" y="3455989"/>
            <a:ext cx="842784" cy="255373"/>
          </a:xfrm>
          <a:prstGeom prst="rect">
            <a:avLst/>
          </a:prstGeom>
          <a:solidFill>
            <a:srgbClr val="AFC8EB"/>
          </a:solidFill>
          <a:ln>
            <a:solidFill>
              <a:schemeClr val="accent1">
                <a:lumMod val="40000"/>
                <a:lumOff val="60000"/>
              </a:schemeClr>
            </a:solidFill>
          </a:ln>
          <a:effectLst>
            <a:outerShdw blurRad="63500" dist="50800" dir="2700000" sx="91000" sy="9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950" b="1">
                <a:solidFill>
                  <a:srgbClr val="323231"/>
                </a:solidFill>
                <a:latin typeface="Arial" panose="020B0604020202020204" pitchFamily="34" charset="0"/>
                <a:cs typeface="Arial" panose="020B0604020202020204" pitchFamily="34" charset="0"/>
              </a:rPr>
              <a:t>Application</a:t>
            </a:r>
            <a:endParaRPr lang="zh-TW" altLang="en-US" sz="950" b="1">
              <a:solidFill>
                <a:srgbClr val="323231"/>
              </a:solidFill>
              <a:latin typeface="Arial" panose="020B0604020202020204" pitchFamily="34" charset="0"/>
              <a:cs typeface="Arial" panose="020B0604020202020204" pitchFamily="34" charset="0"/>
            </a:endParaRPr>
          </a:p>
        </p:txBody>
      </p:sp>
      <p:sp>
        <p:nvSpPr>
          <p:cNvPr id="59" name="矩形 58">
            <a:extLst>
              <a:ext uri="{FF2B5EF4-FFF2-40B4-BE49-F238E27FC236}">
                <a16:creationId xmlns:a16="http://schemas.microsoft.com/office/drawing/2014/main" id="{DB974A01-C901-4765-A4B7-31FB314ED441}"/>
              </a:ext>
            </a:extLst>
          </p:cNvPr>
          <p:cNvSpPr/>
          <p:nvPr/>
        </p:nvSpPr>
        <p:spPr>
          <a:xfrm>
            <a:off x="7684539" y="3455989"/>
            <a:ext cx="842784" cy="255373"/>
          </a:xfrm>
          <a:prstGeom prst="rect">
            <a:avLst/>
          </a:prstGeom>
          <a:solidFill>
            <a:srgbClr val="AFC8EB"/>
          </a:solidFill>
          <a:ln>
            <a:solidFill>
              <a:schemeClr val="accent1">
                <a:lumMod val="40000"/>
                <a:lumOff val="60000"/>
              </a:schemeClr>
            </a:solidFill>
          </a:ln>
          <a:effectLst>
            <a:outerShdw blurRad="63500" dist="50800" dir="2700000" sx="91000" sy="9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950" b="1">
                <a:solidFill>
                  <a:srgbClr val="323231"/>
                </a:solidFill>
                <a:latin typeface="Arial" panose="020B0604020202020204" pitchFamily="34" charset="0"/>
                <a:cs typeface="Arial" panose="020B0604020202020204" pitchFamily="34" charset="0"/>
              </a:rPr>
              <a:t>Application</a:t>
            </a:r>
            <a:endParaRPr lang="zh-TW" altLang="en-US" sz="950" b="1">
              <a:solidFill>
                <a:srgbClr val="323231"/>
              </a:solidFill>
              <a:latin typeface="Arial" panose="020B0604020202020204" pitchFamily="34" charset="0"/>
              <a:cs typeface="Arial" panose="020B0604020202020204" pitchFamily="34" charset="0"/>
            </a:endParaRPr>
          </a:p>
        </p:txBody>
      </p:sp>
      <p:sp>
        <p:nvSpPr>
          <p:cNvPr id="61" name="矩形 60">
            <a:extLst>
              <a:ext uri="{FF2B5EF4-FFF2-40B4-BE49-F238E27FC236}">
                <a16:creationId xmlns:a16="http://schemas.microsoft.com/office/drawing/2014/main" id="{5303D78C-86BE-45CF-ADF8-1A743AD512AE}"/>
              </a:ext>
            </a:extLst>
          </p:cNvPr>
          <p:cNvSpPr/>
          <p:nvPr/>
        </p:nvSpPr>
        <p:spPr>
          <a:xfrm>
            <a:off x="5878062" y="3770100"/>
            <a:ext cx="842784" cy="255373"/>
          </a:xfrm>
          <a:prstGeom prst="rect">
            <a:avLst/>
          </a:prstGeom>
          <a:solidFill>
            <a:srgbClr val="84C8DE"/>
          </a:solidFill>
          <a:ln>
            <a:solidFill>
              <a:schemeClr val="accent5">
                <a:lumMod val="60000"/>
                <a:lumOff val="40000"/>
              </a:schemeClr>
            </a:solidFill>
          </a:ln>
          <a:effectLst>
            <a:outerShdw blurRad="63500" dist="50800" dir="2700000" sx="91000" sy="9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950" b="1">
                <a:solidFill>
                  <a:srgbClr val="323231"/>
                </a:solidFill>
                <a:latin typeface="Arial" panose="020B0604020202020204" pitchFamily="34" charset="0"/>
                <a:cs typeface="Arial" panose="020B0604020202020204" pitchFamily="34" charset="0"/>
              </a:rPr>
              <a:t>Filesystem</a:t>
            </a:r>
            <a:endParaRPr lang="zh-TW" altLang="en-US" sz="950" b="1">
              <a:solidFill>
                <a:srgbClr val="323231"/>
              </a:solidFill>
              <a:latin typeface="Arial" panose="020B0604020202020204" pitchFamily="34" charset="0"/>
              <a:cs typeface="Arial" panose="020B0604020202020204" pitchFamily="34" charset="0"/>
            </a:endParaRPr>
          </a:p>
        </p:txBody>
      </p:sp>
      <p:sp>
        <p:nvSpPr>
          <p:cNvPr id="63" name="矩形 62">
            <a:extLst>
              <a:ext uri="{FF2B5EF4-FFF2-40B4-BE49-F238E27FC236}">
                <a16:creationId xmlns:a16="http://schemas.microsoft.com/office/drawing/2014/main" id="{B643AA35-02E5-4DF5-BD06-DF83C088EAC3}"/>
              </a:ext>
            </a:extLst>
          </p:cNvPr>
          <p:cNvSpPr/>
          <p:nvPr/>
        </p:nvSpPr>
        <p:spPr>
          <a:xfrm>
            <a:off x="6786891" y="3770100"/>
            <a:ext cx="842784" cy="255373"/>
          </a:xfrm>
          <a:prstGeom prst="rect">
            <a:avLst/>
          </a:prstGeom>
          <a:solidFill>
            <a:srgbClr val="84C8DE"/>
          </a:solidFill>
          <a:ln>
            <a:solidFill>
              <a:schemeClr val="accent5">
                <a:lumMod val="60000"/>
                <a:lumOff val="40000"/>
              </a:schemeClr>
            </a:solidFill>
          </a:ln>
          <a:effectLst>
            <a:outerShdw blurRad="63500" dist="50800" dir="2700000" sx="91000" sy="9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950" b="1">
                <a:solidFill>
                  <a:srgbClr val="323231"/>
                </a:solidFill>
                <a:latin typeface="Arial" panose="020B0604020202020204" pitchFamily="34" charset="0"/>
                <a:cs typeface="Arial" panose="020B0604020202020204" pitchFamily="34" charset="0"/>
              </a:rPr>
              <a:t>Filesystem</a:t>
            </a:r>
            <a:endParaRPr lang="zh-TW" altLang="en-US" sz="950" b="1">
              <a:solidFill>
                <a:srgbClr val="323231"/>
              </a:solidFill>
              <a:latin typeface="Arial" panose="020B0604020202020204" pitchFamily="34" charset="0"/>
              <a:cs typeface="Arial" panose="020B0604020202020204" pitchFamily="34" charset="0"/>
            </a:endParaRPr>
          </a:p>
        </p:txBody>
      </p:sp>
      <p:sp>
        <p:nvSpPr>
          <p:cNvPr id="65" name="矩形 64">
            <a:extLst>
              <a:ext uri="{FF2B5EF4-FFF2-40B4-BE49-F238E27FC236}">
                <a16:creationId xmlns:a16="http://schemas.microsoft.com/office/drawing/2014/main" id="{6D00F501-6302-41BD-BFC1-8D0885D8ED70}"/>
              </a:ext>
            </a:extLst>
          </p:cNvPr>
          <p:cNvSpPr/>
          <p:nvPr/>
        </p:nvSpPr>
        <p:spPr>
          <a:xfrm>
            <a:off x="7684539" y="3770100"/>
            <a:ext cx="842784" cy="255373"/>
          </a:xfrm>
          <a:prstGeom prst="rect">
            <a:avLst/>
          </a:prstGeom>
          <a:solidFill>
            <a:srgbClr val="84C8DE"/>
          </a:solidFill>
          <a:ln>
            <a:solidFill>
              <a:schemeClr val="accent5">
                <a:lumMod val="60000"/>
                <a:lumOff val="40000"/>
              </a:schemeClr>
            </a:solidFill>
          </a:ln>
          <a:effectLst>
            <a:outerShdw blurRad="63500" dist="50800" dir="2700000" sx="91000" sy="9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950" b="1">
                <a:solidFill>
                  <a:srgbClr val="323231"/>
                </a:solidFill>
                <a:latin typeface="Arial" panose="020B0604020202020204" pitchFamily="34" charset="0"/>
                <a:cs typeface="Arial" panose="020B0604020202020204" pitchFamily="34" charset="0"/>
              </a:rPr>
              <a:t>Filesystem</a:t>
            </a:r>
            <a:endParaRPr lang="zh-TW" altLang="en-US" sz="950" b="1">
              <a:solidFill>
                <a:srgbClr val="323231"/>
              </a:solidFill>
              <a:latin typeface="Arial" panose="020B0604020202020204" pitchFamily="34" charset="0"/>
              <a:cs typeface="Arial" panose="020B0604020202020204" pitchFamily="34" charset="0"/>
            </a:endParaRPr>
          </a:p>
        </p:txBody>
      </p:sp>
      <p:sp>
        <p:nvSpPr>
          <p:cNvPr id="67" name="文字方塊 66">
            <a:extLst>
              <a:ext uri="{FF2B5EF4-FFF2-40B4-BE49-F238E27FC236}">
                <a16:creationId xmlns:a16="http://schemas.microsoft.com/office/drawing/2014/main" id="{A001AA1E-ABD0-48DB-AA2A-6EF770FC3758}"/>
              </a:ext>
            </a:extLst>
          </p:cNvPr>
          <p:cNvSpPr txBox="1"/>
          <p:nvPr/>
        </p:nvSpPr>
        <p:spPr>
          <a:xfrm>
            <a:off x="4845510" y="3224313"/>
            <a:ext cx="908775" cy="415498"/>
          </a:xfrm>
          <a:prstGeom prst="rect">
            <a:avLst/>
          </a:prstGeom>
          <a:noFill/>
        </p:spPr>
        <p:txBody>
          <a:bodyPr wrap="square" rtlCol="0">
            <a:spAutoFit/>
          </a:bodyPr>
          <a:lstStyle/>
          <a:p>
            <a:pPr algn="ctr"/>
            <a:r>
              <a:rPr lang="en-US" altLang="zh-TW" sz="1050" b="1">
                <a:solidFill>
                  <a:srgbClr val="323231"/>
                </a:solidFill>
                <a:latin typeface="Arial" panose="020B0604020202020204" pitchFamily="34" charset="0"/>
                <a:cs typeface="Arial" panose="020B0604020202020204" pitchFamily="34" charset="0"/>
              </a:rPr>
              <a:t>Container Station</a:t>
            </a:r>
            <a:endParaRPr lang="zh-TW" altLang="en-US" sz="1050" b="1">
              <a:solidFill>
                <a:srgbClr val="323231"/>
              </a:solidFill>
              <a:latin typeface="Arial" panose="020B0604020202020204" pitchFamily="34" charset="0"/>
              <a:cs typeface="Arial" panose="020B0604020202020204" pitchFamily="34" charset="0"/>
            </a:endParaRPr>
          </a:p>
        </p:txBody>
      </p:sp>
      <p:pic>
        <p:nvPicPr>
          <p:cNvPr id="69" name="圖形 68">
            <a:extLst>
              <a:ext uri="{FF2B5EF4-FFF2-40B4-BE49-F238E27FC236}">
                <a16:creationId xmlns:a16="http://schemas.microsoft.com/office/drawing/2014/main" id="{E903DE33-3D04-4F55-9ECF-184B12B9D482}"/>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934716" y="3685493"/>
            <a:ext cx="373445" cy="328875"/>
          </a:xfrm>
          <a:prstGeom prst="rect">
            <a:avLst/>
          </a:prstGeom>
        </p:spPr>
      </p:pic>
      <p:pic>
        <p:nvPicPr>
          <p:cNvPr id="71" name="圖片 70" descr="一張含有 標誌, 時鐘 的圖片&#10;&#10;自動產生的描述">
            <a:extLst>
              <a:ext uri="{FF2B5EF4-FFF2-40B4-BE49-F238E27FC236}">
                <a16:creationId xmlns:a16="http://schemas.microsoft.com/office/drawing/2014/main" id="{08438D6F-B9EA-42E1-BD5A-4536405AEB88}"/>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308162" y="3735805"/>
            <a:ext cx="396936" cy="278564"/>
          </a:xfrm>
          <a:prstGeom prst="rect">
            <a:avLst/>
          </a:prstGeom>
        </p:spPr>
      </p:pic>
      <p:sp>
        <p:nvSpPr>
          <p:cNvPr id="73" name="矩形 72">
            <a:extLst>
              <a:ext uri="{FF2B5EF4-FFF2-40B4-BE49-F238E27FC236}">
                <a16:creationId xmlns:a16="http://schemas.microsoft.com/office/drawing/2014/main" id="{AE133FDB-7BA5-41CD-BB16-47548FE0B3EE}"/>
              </a:ext>
            </a:extLst>
          </p:cNvPr>
          <p:cNvSpPr/>
          <p:nvPr/>
        </p:nvSpPr>
        <p:spPr>
          <a:xfrm>
            <a:off x="4845510" y="4228537"/>
            <a:ext cx="3765434" cy="255374"/>
          </a:xfrm>
          <a:prstGeom prst="rect">
            <a:avLst/>
          </a:prstGeom>
          <a:solidFill>
            <a:srgbClr val="FFB880"/>
          </a:solidFill>
          <a:ln>
            <a:solidFill>
              <a:schemeClr val="accent6">
                <a:lumMod val="60000"/>
                <a:lumOff val="40000"/>
              </a:schemeClr>
            </a:solidFill>
          </a:ln>
          <a:effectLst>
            <a:outerShdw blurRad="63500" dist="50800" dir="2700000" sx="91000" sy="9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b="1">
                <a:solidFill>
                  <a:srgbClr val="323231"/>
                </a:solidFill>
                <a:latin typeface="Arial" panose="020B0604020202020204" pitchFamily="34" charset="0"/>
                <a:cs typeface="Arial" panose="020B0604020202020204" pitchFamily="34" charset="0"/>
              </a:rPr>
              <a:t>Host OS</a:t>
            </a:r>
            <a:endParaRPr lang="zh-TW" altLang="en-US" sz="1000" b="1">
              <a:solidFill>
                <a:srgbClr val="323231"/>
              </a:solidFill>
              <a:latin typeface="Arial" panose="020B0604020202020204" pitchFamily="34" charset="0"/>
              <a:cs typeface="Arial" panose="020B0604020202020204" pitchFamily="34" charset="0"/>
            </a:endParaRPr>
          </a:p>
        </p:txBody>
      </p:sp>
      <p:sp>
        <p:nvSpPr>
          <p:cNvPr id="75" name="矩形 74">
            <a:extLst>
              <a:ext uri="{FF2B5EF4-FFF2-40B4-BE49-F238E27FC236}">
                <a16:creationId xmlns:a16="http://schemas.microsoft.com/office/drawing/2014/main" id="{8AE40D15-BDCB-4153-8382-26F7EDD61F9C}"/>
              </a:ext>
            </a:extLst>
          </p:cNvPr>
          <p:cNvSpPr/>
          <p:nvPr/>
        </p:nvSpPr>
        <p:spPr>
          <a:xfrm>
            <a:off x="4845510" y="4548744"/>
            <a:ext cx="3765434" cy="302745"/>
          </a:xfrm>
          <a:prstGeom prst="rect">
            <a:avLst/>
          </a:prstGeom>
          <a:solidFill>
            <a:srgbClr val="BBD48C"/>
          </a:solidFill>
          <a:ln>
            <a:solidFill>
              <a:schemeClr val="accent3">
                <a:lumMod val="60000"/>
                <a:lumOff val="40000"/>
              </a:schemeClr>
            </a:solidFill>
          </a:ln>
          <a:effectLst>
            <a:outerShdw blurRad="63500" dist="50800" dir="2700000" sx="91000" sy="9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b="1">
                <a:solidFill>
                  <a:srgbClr val="323231"/>
                </a:solidFill>
                <a:latin typeface="Arial" panose="020B0604020202020204" pitchFamily="34" charset="0"/>
                <a:cs typeface="Arial" panose="020B0604020202020204" pitchFamily="34" charset="0"/>
              </a:rPr>
              <a:t>Hardware</a:t>
            </a:r>
            <a:endParaRPr lang="zh-TW" altLang="en-US" sz="1000" b="1">
              <a:solidFill>
                <a:srgbClr val="32323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89452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3E8F0C7-6620-F641-8CFA-54722EEE38C8}"/>
              </a:ext>
            </a:extLst>
          </p:cNvPr>
          <p:cNvSpPr>
            <a:spLocks noGrp="1"/>
          </p:cNvSpPr>
          <p:nvPr>
            <p:ph type="title"/>
          </p:nvPr>
        </p:nvSpPr>
        <p:spPr/>
        <p:txBody>
          <a:bodyPr>
            <a:noAutofit/>
          </a:bodyPr>
          <a:lstStyle/>
          <a:p>
            <a:r>
              <a:rPr kumimoji="1" lang="zh-TW" altLang="en-US">
                <a:latin typeface="Arial" panose="020B0604020202020204" pitchFamily="34" charset="0"/>
                <a:ea typeface="微軟正黑體"/>
                <a:cs typeface="Arial" panose="020B0604020202020204" pitchFamily="34" charset="0"/>
              </a:rPr>
              <a:t> </a:t>
            </a:r>
            <a:r>
              <a:rPr kumimoji="1" lang="en-US" altLang="en-US">
                <a:latin typeface="Arial" panose="020B0604020202020204" pitchFamily="34" charset="0"/>
                <a:ea typeface="微軟正黑體"/>
                <a:cs typeface="Arial" panose="020B0604020202020204" pitchFamily="34" charset="0"/>
              </a:rPr>
              <a:t>E</a:t>
            </a:r>
            <a:r>
              <a:rPr kumimoji="1" lang="zh-TW">
                <a:latin typeface="Arial" panose="020B0604020202020204" pitchFamily="34" charset="0"/>
                <a:ea typeface="微軟正黑體"/>
                <a:cs typeface="Arial" panose="020B0604020202020204" pitchFamily="34" charset="0"/>
              </a:rPr>
              <a:t>stablish and run dual systems</a:t>
            </a:r>
            <a:r>
              <a:rPr kumimoji="1" lang="en-US" altLang="zh-TW">
                <a:latin typeface="Arial" panose="020B0604020202020204" pitchFamily="34" charset="0"/>
                <a:ea typeface="微軟正黑體"/>
                <a:cs typeface="Arial" panose="020B0604020202020204" pitchFamily="34" charset="0"/>
              </a:rPr>
              <a:t>-</a:t>
            </a:r>
            <a:br>
              <a:rPr kumimoji="1" lang="en-US" altLang="zh-TW">
                <a:latin typeface="Arial" panose="020B0604020202020204" pitchFamily="34" charset="0"/>
                <a:ea typeface="微軟正黑體"/>
                <a:cs typeface="Arial" panose="020B0604020202020204" pitchFamily="34" charset="0"/>
              </a:rPr>
            </a:br>
            <a:r>
              <a:rPr kumimoji="1" lang="en-US" altLang="zh-TW">
                <a:latin typeface="Arial" panose="020B0604020202020204" pitchFamily="34" charset="0"/>
                <a:ea typeface="Microsoft JhengHei"/>
                <a:cs typeface="Arial" panose="020B0604020202020204" pitchFamily="34" charset="0"/>
              </a:rPr>
              <a:t>Ubuntu</a:t>
            </a:r>
            <a:r>
              <a:rPr kumimoji="1" lang="zh-TW" altLang="en-US">
                <a:latin typeface="Arial" panose="020B0604020202020204" pitchFamily="34" charset="0"/>
                <a:ea typeface="Microsoft JhengHei"/>
                <a:cs typeface="Arial" panose="020B0604020202020204" pitchFamily="34" charset="0"/>
              </a:rPr>
              <a:t> </a:t>
            </a:r>
            <a:r>
              <a:rPr kumimoji="1" lang="en-US" altLang="zh-TW">
                <a:latin typeface="Arial" panose="020B0604020202020204" pitchFamily="34" charset="0"/>
                <a:ea typeface="Microsoft JhengHei"/>
                <a:cs typeface="Arial" panose="020B0604020202020204" pitchFamily="34" charset="0"/>
              </a:rPr>
              <a:t>Linux</a:t>
            </a:r>
            <a:r>
              <a:rPr kumimoji="1" lang="zh-TW" altLang="en-US">
                <a:latin typeface="Arial" panose="020B0604020202020204" pitchFamily="34" charset="0"/>
                <a:ea typeface="Microsoft JhengHei"/>
                <a:cs typeface="Arial" panose="020B0604020202020204" pitchFamily="34" charset="0"/>
              </a:rPr>
              <a:t> </a:t>
            </a:r>
            <a:r>
              <a:rPr kumimoji="1" lang="en-US" altLang="zh-TW">
                <a:latin typeface="Arial" panose="020B0604020202020204" pitchFamily="34" charset="0"/>
                <a:ea typeface="Microsoft JhengHei"/>
                <a:cs typeface="Arial" panose="020B0604020202020204" pitchFamily="34" charset="0"/>
              </a:rPr>
              <a:t>Station &amp;</a:t>
            </a:r>
            <a:r>
              <a:rPr kumimoji="1" lang="zh-TW" altLang="en-US">
                <a:latin typeface="Arial" panose="020B0604020202020204" pitchFamily="34" charset="0"/>
                <a:ea typeface="微軟正黑體"/>
                <a:cs typeface="Arial" panose="020B0604020202020204" pitchFamily="34" charset="0"/>
              </a:rPr>
              <a:t> </a:t>
            </a:r>
            <a:r>
              <a:rPr kumimoji="1" lang="zh-TW">
                <a:latin typeface="Arial" panose="020B0604020202020204" pitchFamily="34" charset="0"/>
                <a:ea typeface="微軟正黑體"/>
                <a:cs typeface="Arial" panose="020B0604020202020204" pitchFamily="34" charset="0"/>
              </a:rPr>
              <a:t>QuTS hero</a:t>
            </a:r>
          </a:p>
        </p:txBody>
      </p:sp>
      <p:sp>
        <p:nvSpPr>
          <p:cNvPr id="4" name="矩形 3">
            <a:extLst>
              <a:ext uri="{FF2B5EF4-FFF2-40B4-BE49-F238E27FC236}">
                <a16:creationId xmlns:a16="http://schemas.microsoft.com/office/drawing/2014/main" id="{27BF68AF-F0DA-AB46-BD75-2A72588E91DB}"/>
              </a:ext>
            </a:extLst>
          </p:cNvPr>
          <p:cNvSpPr/>
          <p:nvPr/>
        </p:nvSpPr>
        <p:spPr>
          <a:xfrm>
            <a:off x="1244889" y="1724414"/>
            <a:ext cx="3062057" cy="430887"/>
          </a:xfrm>
          <a:prstGeom prst="rect">
            <a:avLst/>
          </a:prstGeom>
        </p:spPr>
        <p:txBody>
          <a:bodyPr wrap="none" lIns="91440" tIns="45720" rIns="91440" bIns="45720" anchor="t">
            <a:spAutoFit/>
          </a:bodyPr>
          <a:lstStyle/>
          <a:p>
            <a:pPr algn="ctr"/>
            <a:r>
              <a:rPr lang="zh-TW" altLang="en-US" sz="2200" b="1">
                <a:solidFill>
                  <a:schemeClr val="tx1"/>
                </a:solidFill>
                <a:latin typeface="Arial" panose="020B0604020202020204" pitchFamily="34" charset="0"/>
                <a:ea typeface="微軟正黑體"/>
                <a:cs typeface="Arial" panose="020B0604020202020204" pitchFamily="34" charset="0"/>
              </a:rPr>
              <a:t>Ubuntu Linux Station</a:t>
            </a:r>
            <a:endParaRPr lang="zh-TW" altLang="en-US">
              <a:latin typeface="Arial" panose="020B0604020202020204" pitchFamily="34" charset="0"/>
              <a:cs typeface="Arial" panose="020B0604020202020204" pitchFamily="34" charset="0"/>
            </a:endParaRPr>
          </a:p>
        </p:txBody>
      </p:sp>
      <p:sp>
        <p:nvSpPr>
          <p:cNvPr id="6" name="矩形 5">
            <a:extLst>
              <a:ext uri="{FF2B5EF4-FFF2-40B4-BE49-F238E27FC236}">
                <a16:creationId xmlns:a16="http://schemas.microsoft.com/office/drawing/2014/main" id="{B880000D-4CCA-B04D-A5C2-0D0D7DC5F952}"/>
              </a:ext>
            </a:extLst>
          </p:cNvPr>
          <p:cNvSpPr/>
          <p:nvPr/>
        </p:nvSpPr>
        <p:spPr>
          <a:xfrm>
            <a:off x="190378" y="2623608"/>
            <a:ext cx="4237364" cy="2152962"/>
          </a:xfrm>
          <a:prstGeom prst="rect">
            <a:avLst/>
          </a:prstGeom>
        </p:spPr>
        <p:txBody>
          <a:bodyPr wrap="square" lIns="91440" tIns="45720" rIns="91440" bIns="45720" anchor="t">
            <a:spAutoFit/>
          </a:bodyPr>
          <a:lstStyle/>
          <a:p>
            <a:pPr marL="177800" indent="-177800">
              <a:lnSpc>
                <a:spcPts val="1800"/>
              </a:lnSpc>
              <a:spcBef>
                <a:spcPts val="600"/>
              </a:spcBef>
              <a:buClr>
                <a:schemeClr val="tx1">
                  <a:lumMod val="85000"/>
                  <a:lumOff val="15000"/>
                </a:schemeClr>
              </a:buClr>
              <a:buSzPct val="100000"/>
              <a:buFont typeface="Arial" panose="020B0604020202020204" pitchFamily="34" charset="0"/>
              <a:buChar char="•"/>
            </a:pPr>
            <a:r>
              <a:rPr lang="zh-TW">
                <a:latin typeface="Arial" panose="020B0604020202020204" pitchFamily="34" charset="0"/>
                <a:cs typeface="Arial" panose="020B0604020202020204" pitchFamily="34" charset="0"/>
              </a:rPr>
              <a:t>Run QuTS hero and Ubuntu dual system, dual system applicatio</a:t>
            </a:r>
            <a:r>
              <a:rPr lang="en-US" altLang="zh-TW">
                <a:latin typeface="Arial" panose="020B0604020202020204" pitchFamily="34" charset="0"/>
                <a:cs typeface="Arial" panose="020B0604020202020204" pitchFamily="34" charset="0"/>
              </a:rPr>
              <a:t>n</a:t>
            </a:r>
            <a:r>
              <a:rPr lang="zh-TW" altLang="en-US">
                <a:latin typeface="Arial" panose="020B0604020202020204" pitchFamily="34" charset="0"/>
                <a:cs typeface="Arial" panose="020B0604020202020204" pitchFamily="34" charset="0"/>
              </a:rPr>
              <a:t> </a:t>
            </a:r>
            <a:r>
              <a:rPr lang="en-US" altLang="zh-TW">
                <a:latin typeface="Arial" panose="020B0604020202020204" pitchFamily="34" charset="0"/>
                <a:cs typeface="Arial" panose="020B0604020202020204" pitchFamily="34" charset="0"/>
              </a:rPr>
              <a:t>to</a:t>
            </a:r>
            <a:r>
              <a:rPr lang="zh-TW" altLang="en-US">
                <a:latin typeface="Arial" panose="020B0604020202020204" pitchFamily="34" charset="0"/>
                <a:cs typeface="Arial" panose="020B0604020202020204" pitchFamily="34" charset="0"/>
              </a:rPr>
              <a:t> </a:t>
            </a:r>
            <a:r>
              <a:rPr lang="en-US" altLang="zh-TW">
                <a:latin typeface="Arial" panose="020B0604020202020204" pitchFamily="34" charset="0"/>
                <a:cs typeface="Arial" panose="020B0604020202020204" pitchFamily="34" charset="0"/>
              </a:rPr>
              <a:t>e</a:t>
            </a:r>
            <a:r>
              <a:rPr lang="zh-TW">
                <a:latin typeface="Arial" panose="020B0604020202020204" pitchFamily="34" charset="0"/>
                <a:cs typeface="Arial" panose="020B0604020202020204" pitchFamily="34" charset="0"/>
              </a:rPr>
              <a:t>njoy</a:t>
            </a:r>
            <a:r>
              <a:rPr lang="en-US" altLang="zh-TW">
                <a:latin typeface="Arial" panose="020B0604020202020204" pitchFamily="34" charset="0"/>
                <a:cs typeface="Arial" panose="020B0604020202020204" pitchFamily="34" charset="0"/>
              </a:rPr>
              <a:t>.</a:t>
            </a:r>
            <a:endParaRPr lang="zh-TW" altLang="en-US">
              <a:latin typeface="Arial" panose="020B0604020202020204" pitchFamily="34" charset="0"/>
              <a:cs typeface="Arial" panose="020B0604020202020204" pitchFamily="34" charset="0"/>
            </a:endParaRPr>
          </a:p>
          <a:p>
            <a:pPr marL="177800" indent="-177800">
              <a:lnSpc>
                <a:spcPts val="1800"/>
              </a:lnSpc>
              <a:spcBef>
                <a:spcPts val="600"/>
              </a:spcBef>
              <a:buClr>
                <a:schemeClr val="tx1">
                  <a:lumMod val="85000"/>
                  <a:lumOff val="15000"/>
                </a:schemeClr>
              </a:buClr>
              <a:buSzPct val="100000"/>
              <a:buFont typeface="Arial" panose="020B0604020202020204" pitchFamily="34" charset="0"/>
              <a:buChar char="•"/>
            </a:pPr>
            <a:r>
              <a:rPr lang="zh-TW">
                <a:latin typeface="Arial" panose="020B0604020202020204" pitchFamily="34" charset="0"/>
                <a:cs typeface="Arial" panose="020B0604020202020204" pitchFamily="34" charset="0"/>
              </a:rPr>
              <a:t>One-click installation of multiple versions</a:t>
            </a:r>
            <a:r>
              <a:rPr lang="zh-TW" altLang="en-US">
                <a:latin typeface="Arial" panose="020B0604020202020204" pitchFamily="34" charset="0"/>
                <a:cs typeface="Arial" panose="020B0604020202020204" pitchFamily="34" charset="0"/>
              </a:rPr>
              <a:t> Ubunutu: 16.04 / 18.04 / 20.04</a:t>
            </a:r>
            <a:endParaRPr lang="zh-TW">
              <a:latin typeface="Arial" panose="020B0604020202020204" pitchFamily="34" charset="0"/>
              <a:cs typeface="Arial" panose="020B0604020202020204" pitchFamily="34" charset="0"/>
            </a:endParaRPr>
          </a:p>
          <a:p>
            <a:pPr marL="177800" indent="-177800">
              <a:lnSpc>
                <a:spcPts val="1800"/>
              </a:lnSpc>
              <a:spcBef>
                <a:spcPts val="600"/>
              </a:spcBef>
              <a:buClr>
                <a:schemeClr val="tx1">
                  <a:lumMod val="85000"/>
                  <a:lumOff val="15000"/>
                </a:schemeClr>
              </a:buClr>
              <a:buSzPct val="100000"/>
              <a:buFont typeface="Arial" panose="020B0604020202020204" pitchFamily="34" charset="0"/>
              <a:buChar char="•"/>
            </a:pPr>
            <a:r>
              <a:rPr lang="en-US" altLang="zh-TW">
                <a:latin typeface="Arial" panose="020B0604020202020204" pitchFamily="34" charset="0"/>
                <a:cs typeface="Arial" panose="020B0604020202020204" pitchFamily="34" charset="0"/>
              </a:rPr>
              <a:t>Ubuntu</a:t>
            </a:r>
            <a:r>
              <a:rPr lang="zh-TW">
                <a:latin typeface="Arial" panose="020B0604020202020204" pitchFamily="34" charset="0"/>
                <a:cs typeface="Arial" panose="020B0604020202020204" pitchFamily="34" charset="0"/>
              </a:rPr>
              <a:t> </a:t>
            </a:r>
            <a:r>
              <a:rPr lang="en-US" altLang="zh-TW">
                <a:latin typeface="Arial" panose="020B0604020202020204" pitchFamily="34" charset="0"/>
                <a:cs typeface="Arial" panose="020B0604020202020204" pitchFamily="34" charset="0"/>
              </a:rPr>
              <a:t>Software</a:t>
            </a:r>
            <a:r>
              <a:rPr lang="zh-TW">
                <a:latin typeface="Arial" panose="020B0604020202020204" pitchFamily="34" charset="0"/>
                <a:cs typeface="Arial" panose="020B0604020202020204" pitchFamily="34" charset="0"/>
              </a:rPr>
              <a:t> </a:t>
            </a:r>
            <a:r>
              <a:rPr lang="en-US" altLang="zh-TW">
                <a:latin typeface="Arial" panose="020B0604020202020204" pitchFamily="34" charset="0"/>
                <a:cs typeface="Arial" panose="020B0604020202020204" pitchFamily="34" charset="0"/>
              </a:rPr>
              <a:t>Center</a:t>
            </a:r>
            <a:r>
              <a:rPr lang="zh-TW">
                <a:latin typeface="Arial" panose="020B0604020202020204" pitchFamily="34" charset="0"/>
                <a:cs typeface="Arial" panose="020B0604020202020204" pitchFamily="34" charset="0"/>
              </a:rPr>
              <a:t> enjoy a variety of application dow</a:t>
            </a:r>
            <a:r>
              <a:rPr lang="en-US" altLang="zh-TW">
                <a:latin typeface="Arial" panose="020B0604020202020204" pitchFamily="34" charset="0"/>
                <a:cs typeface="Arial" panose="020B0604020202020204" pitchFamily="34" charset="0"/>
              </a:rPr>
              <a:t>nl</a:t>
            </a:r>
            <a:r>
              <a:rPr lang="zh-TW">
                <a:latin typeface="Arial" panose="020B0604020202020204" pitchFamily="34" charset="0"/>
                <a:cs typeface="Arial" panose="020B0604020202020204" pitchFamily="34" charset="0"/>
              </a:rPr>
              <a:t>oads</a:t>
            </a:r>
          </a:p>
          <a:p>
            <a:pPr marL="177800" indent="-177800">
              <a:lnSpc>
                <a:spcPts val="1800"/>
              </a:lnSpc>
              <a:spcBef>
                <a:spcPts val="600"/>
              </a:spcBef>
              <a:buClr>
                <a:schemeClr val="tx1">
                  <a:lumMod val="85000"/>
                  <a:lumOff val="15000"/>
                </a:schemeClr>
              </a:buClr>
              <a:buSzPct val="100000"/>
              <a:buFont typeface="Arial" panose="020B0604020202020204" pitchFamily="34" charset="0"/>
              <a:buChar char="•"/>
            </a:pPr>
            <a:r>
              <a:rPr lang="en-US" altLang="zh-TW">
                <a:latin typeface="Arial" panose="020B0604020202020204" pitchFamily="34" charset="0"/>
                <a:cs typeface="Arial" panose="020B0604020202020204" pitchFamily="34" charset="0"/>
              </a:rPr>
              <a:t>Remotely</a:t>
            </a:r>
            <a:r>
              <a:rPr lang="zh-TW" altLang="en-US">
                <a:latin typeface="Arial" panose="020B0604020202020204" pitchFamily="34" charset="0"/>
                <a:cs typeface="Arial" panose="020B0604020202020204" pitchFamily="34" charset="0"/>
              </a:rPr>
              <a:t> </a:t>
            </a:r>
            <a:r>
              <a:rPr lang="en-US" altLang="zh-TW">
                <a:latin typeface="Arial" panose="020B0604020202020204" pitchFamily="34" charset="0"/>
                <a:cs typeface="Arial" panose="020B0604020202020204" pitchFamily="34" charset="0"/>
              </a:rPr>
              <a:t>access</a:t>
            </a:r>
            <a:r>
              <a:rPr lang="zh-TW" altLang="en-US">
                <a:latin typeface="Arial" panose="020B0604020202020204" pitchFamily="34" charset="0"/>
                <a:cs typeface="Arial" panose="020B0604020202020204" pitchFamily="34" charset="0"/>
              </a:rPr>
              <a:t> </a:t>
            </a:r>
            <a:r>
              <a:rPr lang="en-US" altLang="zh-TW">
                <a:latin typeface="Arial" panose="020B0604020202020204" pitchFamily="34" charset="0"/>
                <a:cs typeface="Arial" panose="020B0604020202020204" pitchFamily="34" charset="0"/>
              </a:rPr>
              <a:t>the</a:t>
            </a:r>
            <a:r>
              <a:rPr lang="zh-TW" altLang="en-US">
                <a:latin typeface="Arial" panose="020B0604020202020204" pitchFamily="34" charset="0"/>
                <a:cs typeface="Arial" panose="020B0604020202020204" pitchFamily="34" charset="0"/>
              </a:rPr>
              <a:t> </a:t>
            </a:r>
            <a:r>
              <a:rPr lang="zh-TW">
                <a:latin typeface="Arial" panose="020B0604020202020204" pitchFamily="34" charset="0"/>
                <a:cs typeface="Arial" panose="020B0604020202020204" pitchFamily="34" charset="0"/>
              </a:rPr>
              <a:t>Ubuntu</a:t>
            </a:r>
            <a:r>
              <a:rPr lang="zh-TW" altLang="en-US">
                <a:latin typeface="Arial" panose="020B0604020202020204" pitchFamily="34" charset="0"/>
                <a:cs typeface="Arial" panose="020B0604020202020204" pitchFamily="34" charset="0"/>
              </a:rPr>
              <a:t> </a:t>
            </a:r>
            <a:r>
              <a:rPr lang="en-US" altLang="zh-TW">
                <a:latin typeface="Arial" panose="020B0604020202020204" pitchFamily="34" charset="0"/>
                <a:cs typeface="Arial" panose="020B0604020202020204" pitchFamily="34" charset="0"/>
              </a:rPr>
              <a:t>Linux</a:t>
            </a:r>
            <a:r>
              <a:rPr lang="zh-TW" altLang="en-US">
                <a:latin typeface="Arial" panose="020B0604020202020204" pitchFamily="34" charset="0"/>
                <a:cs typeface="Arial" panose="020B0604020202020204" pitchFamily="34" charset="0"/>
              </a:rPr>
              <a:t> </a:t>
            </a:r>
            <a:r>
              <a:rPr lang="en-US" altLang="zh-TW">
                <a:latin typeface="Arial" panose="020B0604020202020204" pitchFamily="34" charset="0"/>
                <a:cs typeface="Arial" panose="020B0604020202020204" pitchFamily="34" charset="0"/>
              </a:rPr>
              <a:t>desktop</a:t>
            </a:r>
            <a:r>
              <a:rPr lang="zh-TW" altLang="en-US">
                <a:latin typeface="Arial" panose="020B0604020202020204" pitchFamily="34" charset="0"/>
                <a:cs typeface="Arial" panose="020B0604020202020204" pitchFamily="34" charset="0"/>
              </a:rPr>
              <a:t> </a:t>
            </a:r>
            <a:r>
              <a:rPr lang="en-US" altLang="zh-TW">
                <a:latin typeface="Arial" panose="020B0604020202020204" pitchFamily="34" charset="0"/>
                <a:cs typeface="Arial" panose="020B0604020202020204" pitchFamily="34" charset="0"/>
              </a:rPr>
              <a:t>through</a:t>
            </a:r>
            <a:r>
              <a:rPr lang="zh-TW" altLang="en-US">
                <a:latin typeface="Arial" panose="020B0604020202020204" pitchFamily="34" charset="0"/>
                <a:cs typeface="Arial" panose="020B0604020202020204" pitchFamily="34" charset="0"/>
              </a:rPr>
              <a:t> </a:t>
            </a:r>
            <a:r>
              <a:rPr lang="en-US" altLang="zh-TW">
                <a:latin typeface="Arial" panose="020B0604020202020204" pitchFamily="34" charset="0"/>
                <a:cs typeface="Arial" panose="020B0604020202020204" pitchFamily="34" charset="0"/>
              </a:rPr>
              <a:t>a</a:t>
            </a:r>
            <a:r>
              <a:rPr lang="zh-TW" altLang="en-US">
                <a:latin typeface="Arial" panose="020B0604020202020204" pitchFamily="34" charset="0"/>
                <a:cs typeface="Arial" panose="020B0604020202020204" pitchFamily="34" charset="0"/>
              </a:rPr>
              <a:t> </a:t>
            </a:r>
            <a:r>
              <a:rPr lang="en-US" altLang="zh-TW">
                <a:latin typeface="Arial" panose="020B0604020202020204" pitchFamily="34" charset="0"/>
                <a:cs typeface="Arial" panose="020B0604020202020204" pitchFamily="34" charset="0"/>
              </a:rPr>
              <a:t>browser</a:t>
            </a:r>
            <a:endParaRPr lang="zh-TW" altLang="en-US">
              <a:latin typeface="Arial" panose="020B0604020202020204" pitchFamily="34" charset="0"/>
              <a:cs typeface="Arial" panose="020B0604020202020204" pitchFamily="34" charset="0"/>
            </a:endParaRPr>
          </a:p>
        </p:txBody>
      </p:sp>
      <p:pic>
        <p:nvPicPr>
          <p:cNvPr id="14" name="圖片 14" descr="一張含有 監視器, 電子用品, 室內, 坐 的圖片&#10;&#10;自動產生的描述">
            <a:extLst>
              <a:ext uri="{FF2B5EF4-FFF2-40B4-BE49-F238E27FC236}">
                <a16:creationId xmlns:a16="http://schemas.microsoft.com/office/drawing/2014/main" id="{B2C301C4-C351-4E6D-8D4A-C2AC205978A2}"/>
              </a:ext>
            </a:extLst>
          </p:cNvPr>
          <p:cNvPicPr>
            <a:picLocks noChangeAspect="1"/>
          </p:cNvPicPr>
          <p:nvPr/>
        </p:nvPicPr>
        <p:blipFill>
          <a:blip r:embed="rId2"/>
          <a:stretch>
            <a:fillRect/>
          </a:stretch>
        </p:blipFill>
        <p:spPr>
          <a:xfrm>
            <a:off x="4396346" y="2491500"/>
            <a:ext cx="2344562" cy="1845028"/>
          </a:xfrm>
          <a:prstGeom prst="rect">
            <a:avLst/>
          </a:prstGeom>
        </p:spPr>
      </p:pic>
      <p:pic>
        <p:nvPicPr>
          <p:cNvPr id="12" name="圖片 13">
            <a:extLst>
              <a:ext uri="{FF2B5EF4-FFF2-40B4-BE49-F238E27FC236}">
                <a16:creationId xmlns:a16="http://schemas.microsoft.com/office/drawing/2014/main" id="{401C3D6D-841D-442A-8146-80BCBA87FE0C}"/>
              </a:ext>
            </a:extLst>
          </p:cNvPr>
          <p:cNvPicPr>
            <a:picLocks noChangeAspect="1"/>
          </p:cNvPicPr>
          <p:nvPr/>
        </p:nvPicPr>
        <p:blipFill>
          <a:blip r:embed="rId3"/>
          <a:stretch>
            <a:fillRect/>
          </a:stretch>
        </p:blipFill>
        <p:spPr>
          <a:xfrm>
            <a:off x="4535693" y="2553236"/>
            <a:ext cx="2088798" cy="1209323"/>
          </a:xfrm>
          <a:prstGeom prst="rect">
            <a:avLst/>
          </a:prstGeom>
        </p:spPr>
      </p:pic>
      <p:sp>
        <p:nvSpPr>
          <p:cNvPr id="90" name="圖形 33">
            <a:extLst>
              <a:ext uri="{FF2B5EF4-FFF2-40B4-BE49-F238E27FC236}">
                <a16:creationId xmlns:a16="http://schemas.microsoft.com/office/drawing/2014/main" id="{49C58E4B-EEB7-4F93-9846-1A61944F8CE0}"/>
              </a:ext>
            </a:extLst>
          </p:cNvPr>
          <p:cNvSpPr/>
          <p:nvPr/>
        </p:nvSpPr>
        <p:spPr>
          <a:xfrm>
            <a:off x="8180314" y="2594331"/>
            <a:ext cx="516897" cy="819683"/>
          </a:xfrm>
          <a:custGeom>
            <a:avLst/>
            <a:gdLst>
              <a:gd name="connsiteX0" fmla="*/ 0 w 514780"/>
              <a:gd name="connsiteY0" fmla="*/ 0 h 512766"/>
              <a:gd name="connsiteX1" fmla="*/ 343634 w 514780"/>
              <a:gd name="connsiteY1" fmla="*/ 0 h 512766"/>
              <a:gd name="connsiteX2" fmla="*/ 514780 w 514780"/>
              <a:gd name="connsiteY2" fmla="*/ 171146 h 512766"/>
              <a:gd name="connsiteX3" fmla="*/ 514780 w 514780"/>
              <a:gd name="connsiteY3" fmla="*/ 512766 h 512766"/>
              <a:gd name="connsiteX0" fmla="*/ 0 w 516897"/>
              <a:gd name="connsiteY0" fmla="*/ 0 h 819683"/>
              <a:gd name="connsiteX1" fmla="*/ 343634 w 516897"/>
              <a:gd name="connsiteY1" fmla="*/ 0 h 819683"/>
              <a:gd name="connsiteX2" fmla="*/ 514780 w 516897"/>
              <a:gd name="connsiteY2" fmla="*/ 171146 h 819683"/>
              <a:gd name="connsiteX3" fmla="*/ 516897 w 516897"/>
              <a:gd name="connsiteY3" fmla="*/ 819683 h 819683"/>
            </a:gdLst>
            <a:ahLst/>
            <a:cxnLst>
              <a:cxn ang="0">
                <a:pos x="connsiteX0" y="connsiteY0"/>
              </a:cxn>
              <a:cxn ang="0">
                <a:pos x="connsiteX1" y="connsiteY1"/>
              </a:cxn>
              <a:cxn ang="0">
                <a:pos x="connsiteX2" y="connsiteY2"/>
              </a:cxn>
              <a:cxn ang="0">
                <a:pos x="connsiteX3" y="connsiteY3"/>
              </a:cxn>
            </a:cxnLst>
            <a:rect l="l" t="t" r="r" b="b"/>
            <a:pathLst>
              <a:path w="516897" h="819683">
                <a:moveTo>
                  <a:pt x="0" y="0"/>
                </a:moveTo>
                <a:lnTo>
                  <a:pt x="343634" y="0"/>
                </a:lnTo>
                <a:cubicBezTo>
                  <a:pt x="438268" y="0"/>
                  <a:pt x="514780" y="76512"/>
                  <a:pt x="514780" y="171146"/>
                </a:cubicBezTo>
                <a:cubicBezTo>
                  <a:pt x="514780" y="285019"/>
                  <a:pt x="516897" y="705810"/>
                  <a:pt x="516897" y="819683"/>
                </a:cubicBezTo>
              </a:path>
            </a:pathLst>
          </a:custGeom>
          <a:noFill/>
          <a:ln w="50800" cap="flat">
            <a:solidFill>
              <a:schemeClr val="tx1">
                <a:lumMod val="95000"/>
                <a:lumOff val="5000"/>
              </a:schemeClr>
            </a:solidFill>
            <a:prstDash val="solid"/>
            <a:miter/>
          </a:ln>
          <a:effectLst/>
        </p:spPr>
        <p:txBody>
          <a:bodyPr rtlCol="0" anchor="ctr"/>
          <a:ls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cs typeface="Arial" panose="020B0604020202020204" pitchFamily="34" charset="0"/>
            </a:endParaRPr>
          </a:p>
        </p:txBody>
      </p:sp>
      <p:pic>
        <p:nvPicPr>
          <p:cNvPr id="8" name="圖片 7" descr="一張含有 室內, 電子用品, 電腦, 監視器 的圖片&#10;&#10;自動產生的描述">
            <a:extLst>
              <a:ext uri="{FF2B5EF4-FFF2-40B4-BE49-F238E27FC236}">
                <a16:creationId xmlns:a16="http://schemas.microsoft.com/office/drawing/2014/main" id="{89996658-0BEF-4CF5-BD09-A7FA638093BA}"/>
              </a:ext>
            </a:extLst>
          </p:cNvPr>
          <p:cNvPicPr>
            <a:picLocks noChangeAspect="1"/>
          </p:cNvPicPr>
          <p:nvPr/>
        </p:nvPicPr>
        <p:blipFill>
          <a:blip r:embed="rId4"/>
          <a:srcRect/>
          <a:stretch/>
        </p:blipFill>
        <p:spPr>
          <a:xfrm>
            <a:off x="6017334" y="2878665"/>
            <a:ext cx="3378645" cy="2111528"/>
          </a:xfrm>
          <a:prstGeom prst="rect">
            <a:avLst/>
          </a:prstGeom>
        </p:spPr>
      </p:pic>
      <p:pic>
        <p:nvPicPr>
          <p:cNvPr id="87" name="圖形 2">
            <a:extLst>
              <a:ext uri="{FF2B5EF4-FFF2-40B4-BE49-F238E27FC236}">
                <a16:creationId xmlns:a16="http://schemas.microsoft.com/office/drawing/2014/main" id="{46AB9925-70AB-4052-9E26-528DA04E4FE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19646" y="2088094"/>
            <a:ext cx="1811554" cy="766230"/>
          </a:xfrm>
          <a:prstGeom prst="rect">
            <a:avLst/>
          </a:prstGeom>
          <a:effectLst>
            <a:outerShdw blurRad="88900" dist="76200" dir="2700000" algn="tl" rotWithShape="0">
              <a:prstClr val="black">
                <a:alpha val="26000"/>
              </a:prstClr>
            </a:outerShdw>
          </a:effectLst>
        </p:spPr>
      </p:pic>
      <p:sp>
        <p:nvSpPr>
          <p:cNvPr id="88" name="矩形: 圓角 87">
            <a:extLst>
              <a:ext uri="{FF2B5EF4-FFF2-40B4-BE49-F238E27FC236}">
                <a16:creationId xmlns:a16="http://schemas.microsoft.com/office/drawing/2014/main" id="{C4DCC4F8-F0F7-4BDC-ABC8-B4834A3C6329}"/>
              </a:ext>
            </a:extLst>
          </p:cNvPr>
          <p:cNvSpPr/>
          <p:nvPr/>
        </p:nvSpPr>
        <p:spPr>
          <a:xfrm>
            <a:off x="6519575" y="2427878"/>
            <a:ext cx="1919188" cy="394909"/>
          </a:xfrm>
          <a:prstGeom prst="roundRect">
            <a:avLst>
              <a:gd name="adj" fmla="val 48826"/>
            </a:avLst>
          </a:prstGeom>
          <a:noFill/>
          <a:ln w="444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rtl="0">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2000">
                <a:solidFill>
                  <a:schemeClr val="bg1"/>
                </a:solidFill>
                <a:latin typeface="Arial" panose="020B0604020202020204" pitchFamily="34" charset="0"/>
                <a:cs typeface="Arial" panose="020B0604020202020204" pitchFamily="34" charset="0"/>
              </a:rPr>
              <a:t>INTERNET</a:t>
            </a:r>
            <a:endParaRPr lang="zh-TW" altLang="en-US" sz="2000">
              <a:solidFill>
                <a:schemeClr val="bg1"/>
              </a:solidFill>
              <a:latin typeface="Arial" panose="020B0604020202020204" pitchFamily="34" charset="0"/>
              <a:cs typeface="Arial" panose="020B0604020202020204" pitchFamily="34" charset="0"/>
            </a:endParaRPr>
          </a:p>
        </p:txBody>
      </p:sp>
      <p:pic>
        <p:nvPicPr>
          <p:cNvPr id="3" name="圖片 7">
            <a:extLst>
              <a:ext uri="{FF2B5EF4-FFF2-40B4-BE49-F238E27FC236}">
                <a16:creationId xmlns:a16="http://schemas.microsoft.com/office/drawing/2014/main" id="{97E7645F-991D-49F1-893D-592902266921}"/>
              </a:ext>
            </a:extLst>
          </p:cNvPr>
          <p:cNvPicPr>
            <a:picLocks noChangeAspect="1"/>
          </p:cNvPicPr>
          <p:nvPr/>
        </p:nvPicPr>
        <p:blipFill>
          <a:blip r:embed="rId7"/>
          <a:stretch>
            <a:fillRect/>
          </a:stretch>
        </p:blipFill>
        <p:spPr>
          <a:xfrm>
            <a:off x="243994" y="1489253"/>
            <a:ext cx="901211" cy="901211"/>
          </a:xfrm>
          <a:prstGeom prst="rect">
            <a:avLst/>
          </a:prstGeom>
          <a:effectLst>
            <a:outerShdw blurRad="139700" dist="76200" dir="2700000" algn="tl" rotWithShape="0">
              <a:prstClr val="black">
                <a:alpha val="26000"/>
              </a:prstClr>
            </a:outerShdw>
          </a:effectLst>
        </p:spPr>
      </p:pic>
    </p:spTree>
    <p:extLst>
      <p:ext uri="{BB962C8B-B14F-4D97-AF65-F5344CB8AC3E}">
        <p14:creationId xmlns:p14="http://schemas.microsoft.com/office/powerpoint/2010/main" val="38800705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7" descr="一張含有 標誌, 時鐘, 儀錶, 街道 的圖片&#10;&#10;自動產生的描述">
            <a:extLst>
              <a:ext uri="{FF2B5EF4-FFF2-40B4-BE49-F238E27FC236}">
                <a16:creationId xmlns:a16="http://schemas.microsoft.com/office/drawing/2014/main" id="{F1F79EA1-1209-324B-BD43-34B2012FB469}"/>
              </a:ext>
            </a:extLst>
          </p:cNvPr>
          <p:cNvPicPr>
            <a:picLocks noChangeAspect="1"/>
          </p:cNvPicPr>
          <p:nvPr/>
        </p:nvPicPr>
        <p:blipFill rotWithShape="1">
          <a:blip r:embed="rId2"/>
          <a:srcRect l="2932" t="2932" r="5436" b="5436"/>
          <a:stretch/>
        </p:blipFill>
        <p:spPr>
          <a:xfrm>
            <a:off x="487749" y="2611519"/>
            <a:ext cx="900000" cy="900000"/>
          </a:xfrm>
          <a:prstGeom prst="roundRect">
            <a:avLst>
              <a:gd name="adj" fmla="val 10475"/>
            </a:avLst>
          </a:prstGeom>
          <a:gradFill flip="none" rotWithShape="1">
            <a:gsLst>
              <a:gs pos="0">
                <a:schemeClr val="accent1">
                  <a:lumMod val="5000"/>
                  <a:lumOff val="95000"/>
                </a:schemeClr>
              </a:gs>
              <a:gs pos="54000">
                <a:schemeClr val="bg1"/>
              </a:gs>
              <a:gs pos="100000">
                <a:schemeClr val="accent1">
                  <a:lumMod val="30000"/>
                  <a:lumOff val="70000"/>
                </a:schemeClr>
              </a:gs>
            </a:gsLst>
            <a:lin ang="5400000" scaled="1"/>
            <a:tileRect/>
          </a:gradFill>
          <a:ln>
            <a:noFill/>
          </a:ln>
          <a:effectLst>
            <a:outerShdw blurRad="304800" dist="114300" dir="4320000" algn="tl" rotWithShape="0">
              <a:prstClr val="black">
                <a:alpha val="30000"/>
              </a:prstClr>
            </a:outerShdw>
          </a:effectLst>
        </p:spPr>
      </p:pic>
      <p:sp>
        <p:nvSpPr>
          <p:cNvPr id="2" name="標題 1">
            <a:extLst>
              <a:ext uri="{FF2B5EF4-FFF2-40B4-BE49-F238E27FC236}">
                <a16:creationId xmlns:a16="http://schemas.microsoft.com/office/drawing/2014/main" id="{38B430EE-0A1F-9745-A555-53DEE177E496}"/>
              </a:ext>
            </a:extLst>
          </p:cNvPr>
          <p:cNvSpPr>
            <a:spLocks noGrp="1"/>
          </p:cNvSpPr>
          <p:nvPr>
            <p:ph type="title"/>
          </p:nvPr>
        </p:nvSpPr>
        <p:spPr/>
        <p:txBody>
          <a:bodyPr>
            <a:noAutofit/>
          </a:bodyPr>
          <a:lstStyle/>
          <a:p>
            <a:r>
              <a:rPr kumimoji="1" lang="en-US" altLang="zh-TW" sz="2800">
                <a:latin typeface="Arial" panose="020B0604020202020204" pitchFamily="34" charset="0"/>
                <a:cs typeface="Arial" panose="020B0604020202020204" pitchFamily="34" charset="0"/>
              </a:rPr>
              <a:t>Media management and cross-platform streaming</a:t>
            </a:r>
            <a:endParaRPr kumimoji="1" lang="zh-TW" altLang="en-US" sz="2800">
              <a:latin typeface="Arial" panose="020B0604020202020204" pitchFamily="34" charset="0"/>
              <a:cs typeface="Arial" panose="020B0604020202020204" pitchFamily="34" charset="0"/>
            </a:endParaRPr>
          </a:p>
        </p:txBody>
      </p:sp>
      <p:pic>
        <p:nvPicPr>
          <p:cNvPr id="5" name="圖片 4" descr="Cinema28_512.png">
            <a:extLst>
              <a:ext uri="{FF2B5EF4-FFF2-40B4-BE49-F238E27FC236}">
                <a16:creationId xmlns:a16="http://schemas.microsoft.com/office/drawing/2014/main" id="{EDCBDE68-4770-1E4F-A12B-DD205021F06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1473" y="3832701"/>
            <a:ext cx="900000" cy="900000"/>
          </a:xfrm>
          <a:prstGeom prst="rect">
            <a:avLst/>
          </a:prstGeom>
          <a:effectLst>
            <a:outerShdw blurRad="304800" dist="114300" dir="4320000" algn="tl" rotWithShape="0">
              <a:prstClr val="black">
                <a:alpha val="30000"/>
              </a:prstClr>
            </a:outerShdw>
          </a:effectLst>
        </p:spPr>
      </p:pic>
      <p:sp>
        <p:nvSpPr>
          <p:cNvPr id="6" name="TextBox 16">
            <a:extLst>
              <a:ext uri="{FF2B5EF4-FFF2-40B4-BE49-F238E27FC236}">
                <a16:creationId xmlns:a16="http://schemas.microsoft.com/office/drawing/2014/main" id="{BE61B41B-C17F-3A4E-BF4B-C8DDF5AFB85F}"/>
              </a:ext>
            </a:extLst>
          </p:cNvPr>
          <p:cNvSpPr txBox="1"/>
          <p:nvPr/>
        </p:nvSpPr>
        <p:spPr>
          <a:xfrm>
            <a:off x="5670196" y="1626099"/>
            <a:ext cx="3193555" cy="338554"/>
          </a:xfrm>
          <a:prstGeom prst="rect">
            <a:avLst/>
          </a:prstGeom>
          <a:noFill/>
        </p:spPr>
        <p:txBody>
          <a:bodyPr wrap="square" rtlCol="0" anchor="t">
            <a:spAutoFit/>
          </a:bodyPr>
          <a:lstStyle/>
          <a:p>
            <a:r>
              <a:rPr lang="en-US" altLang="zh-TW" sz="1600" b="1">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rPr>
              <a:t>Plex Server </a:t>
            </a:r>
            <a:r>
              <a:rPr lang="en-US" altLang="zh-CN" sz="1600" b="1">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rPr>
              <a:t>media streaming</a:t>
            </a:r>
            <a:endParaRPr lang="en-US" altLang="en-US" sz="1600" b="1">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7" name="TextBox 21">
            <a:extLst>
              <a:ext uri="{FF2B5EF4-FFF2-40B4-BE49-F238E27FC236}">
                <a16:creationId xmlns:a16="http://schemas.microsoft.com/office/drawing/2014/main" id="{4F99A8CB-6BC8-814F-B1E0-2375EC32FA8D}"/>
              </a:ext>
            </a:extLst>
          </p:cNvPr>
          <p:cNvSpPr txBox="1"/>
          <p:nvPr/>
        </p:nvSpPr>
        <p:spPr>
          <a:xfrm>
            <a:off x="1510997" y="3867202"/>
            <a:ext cx="2803089" cy="830997"/>
          </a:xfrm>
          <a:prstGeom prst="rect">
            <a:avLst/>
          </a:prstGeom>
          <a:noFill/>
        </p:spPr>
        <p:txBody>
          <a:bodyPr wrap="square" rtlCol="0" anchor="t">
            <a:spAutoFit/>
          </a:bodyPr>
          <a:lstStyle/>
          <a:p>
            <a:r>
              <a:rPr lang="en-US" altLang="zh-CN" sz="1600" b="1">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rPr>
              <a:t>Use</a:t>
            </a:r>
            <a:r>
              <a:rPr lang="zh-CN" altLang="en-US" sz="1600" b="1">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rPr>
              <a:t> </a:t>
            </a:r>
            <a:r>
              <a:rPr lang="en-US" altLang="zh-CN" sz="1600" b="1">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rPr>
              <a:t>Cinema28 to stream media files to various meeting rooms</a:t>
            </a:r>
            <a:endParaRPr lang="en-US" altLang="en-US" sz="1600" b="1">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9" name="TextBox 11">
            <a:extLst>
              <a:ext uri="{FF2B5EF4-FFF2-40B4-BE49-F238E27FC236}">
                <a16:creationId xmlns:a16="http://schemas.microsoft.com/office/drawing/2014/main" id="{AFB9DF32-8548-4D48-A48B-45277B532DC1}"/>
              </a:ext>
            </a:extLst>
          </p:cNvPr>
          <p:cNvSpPr txBox="1"/>
          <p:nvPr/>
        </p:nvSpPr>
        <p:spPr>
          <a:xfrm>
            <a:off x="1510997" y="1610035"/>
            <a:ext cx="2802370" cy="584775"/>
          </a:xfrm>
          <a:prstGeom prst="rect">
            <a:avLst/>
          </a:prstGeom>
          <a:noFill/>
        </p:spPr>
        <p:txBody>
          <a:bodyPr wrap="none" rtlCol="0" anchor="t">
            <a:spAutoFit/>
          </a:bodyPr>
          <a:lstStyle/>
          <a:p>
            <a:r>
              <a:rPr lang="en-US" sz="1600" b="1" err="1">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rPr>
              <a:t>QuMagie</a:t>
            </a:r>
            <a:r>
              <a:rPr lang="en-US" sz="1600" b="1">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rPr>
              <a:t> AI photo albums </a:t>
            </a:r>
          </a:p>
          <a:p>
            <a:r>
              <a:rPr lang="en-US" sz="1600" b="1">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rPr>
              <a:t>and auto classification.</a:t>
            </a:r>
          </a:p>
        </p:txBody>
      </p:sp>
      <p:pic>
        <p:nvPicPr>
          <p:cNvPr id="12" name="Shape 328">
            <a:extLst>
              <a:ext uri="{FF2B5EF4-FFF2-40B4-BE49-F238E27FC236}">
                <a16:creationId xmlns:a16="http://schemas.microsoft.com/office/drawing/2014/main" id="{0ABDEA6E-FFA2-1042-B82C-ABB12D1FD8BE}"/>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679152" y="1370409"/>
            <a:ext cx="900000" cy="900000"/>
          </a:xfrm>
          <a:prstGeom prst="rect">
            <a:avLst/>
          </a:prstGeom>
          <a:noFill/>
          <a:ln>
            <a:noFill/>
          </a:ln>
          <a:effectLst>
            <a:outerShdw blurRad="304800" dist="114300" dir="4320000" algn="tl" rotWithShape="0">
              <a:prstClr val="black">
                <a:alpha val="30000"/>
              </a:prstClr>
            </a:outerShdw>
          </a:effectLst>
        </p:spPr>
      </p:pic>
      <p:sp>
        <p:nvSpPr>
          <p:cNvPr id="14" name="TextBox 11">
            <a:extLst>
              <a:ext uri="{FF2B5EF4-FFF2-40B4-BE49-F238E27FC236}">
                <a16:creationId xmlns:a16="http://schemas.microsoft.com/office/drawing/2014/main" id="{E0A7F077-8E23-CD48-B53E-F1554CBE639C}"/>
              </a:ext>
            </a:extLst>
          </p:cNvPr>
          <p:cNvSpPr txBox="1"/>
          <p:nvPr/>
        </p:nvSpPr>
        <p:spPr>
          <a:xfrm>
            <a:off x="1502240" y="2683893"/>
            <a:ext cx="2577950" cy="830997"/>
          </a:xfrm>
          <a:prstGeom prst="rect">
            <a:avLst/>
          </a:prstGeom>
          <a:noFill/>
        </p:spPr>
        <p:txBody>
          <a:bodyPr wrap="none" rtlCol="0" anchor="t">
            <a:spAutoFit/>
          </a:bodyPr>
          <a:lstStyle/>
          <a:p>
            <a:r>
              <a:rPr lang="en-US" altLang="zh-TW" sz="1600" b="1">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rPr>
              <a:t>CAYIN MediaSign Player</a:t>
            </a:r>
          </a:p>
          <a:p>
            <a:r>
              <a:rPr lang="en-US" altLang="zh-TW" sz="1600" b="1">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rPr>
              <a:t>HEVC (H.265) </a:t>
            </a:r>
          </a:p>
          <a:p>
            <a:r>
              <a:rPr lang="en-US" altLang="zh-TW" sz="1600" b="1">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rPr>
              <a:t>video transcoding</a:t>
            </a:r>
            <a:endParaRPr lang="en-US" sz="1600" b="1">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21" name="圖形 20">
            <a:extLst>
              <a:ext uri="{FF2B5EF4-FFF2-40B4-BE49-F238E27FC236}">
                <a16:creationId xmlns:a16="http://schemas.microsoft.com/office/drawing/2014/main" id="{1760FD05-5EAD-4B68-8A4D-88D7C32162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02236" y="2121786"/>
            <a:ext cx="3571049" cy="2954991"/>
          </a:xfrm>
          <a:prstGeom prst="rect">
            <a:avLst/>
          </a:prstGeom>
          <a:effectLst>
            <a:outerShdw blurRad="304800" dist="114300" dir="4320000" algn="tl" rotWithShape="0">
              <a:prstClr val="black">
                <a:alpha val="19000"/>
              </a:prstClr>
            </a:outerShdw>
          </a:effectLst>
        </p:spPr>
      </p:pic>
      <p:pic>
        <p:nvPicPr>
          <p:cNvPr id="17" name="圖片 14" descr="一張含有 向量圖形 的圖片&#10;&#10;描述是以高可信度產生">
            <a:extLst>
              <a:ext uri="{FF2B5EF4-FFF2-40B4-BE49-F238E27FC236}">
                <a16:creationId xmlns:a16="http://schemas.microsoft.com/office/drawing/2014/main" id="{693D361E-FD8B-8040-B727-28B8BD13646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45794" y="1379723"/>
            <a:ext cx="948759" cy="948759"/>
          </a:xfrm>
          <a:prstGeom prst="rect">
            <a:avLst/>
          </a:prstGeom>
          <a:effectLst>
            <a:outerShdw blurRad="304800" dist="114300" dir="4320000" algn="tl" rotWithShape="0">
              <a:prstClr val="black">
                <a:alpha val="30000"/>
              </a:prstClr>
            </a:outerShdw>
          </a:effectLst>
        </p:spPr>
      </p:pic>
    </p:spTree>
    <p:extLst>
      <p:ext uri="{BB962C8B-B14F-4D97-AF65-F5344CB8AC3E}">
        <p14:creationId xmlns:p14="http://schemas.microsoft.com/office/powerpoint/2010/main" val="10023535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圓角 8">
            <a:extLst>
              <a:ext uri="{FF2B5EF4-FFF2-40B4-BE49-F238E27FC236}">
                <a16:creationId xmlns:a16="http://schemas.microsoft.com/office/drawing/2014/main" id="{723BDC8A-B531-474B-A635-9C70199F7948}"/>
              </a:ext>
            </a:extLst>
          </p:cNvPr>
          <p:cNvSpPr/>
          <p:nvPr/>
        </p:nvSpPr>
        <p:spPr>
          <a:xfrm>
            <a:off x="4675039" y="1279144"/>
            <a:ext cx="4013155" cy="3703876"/>
          </a:xfrm>
          <a:prstGeom prst="roundRect">
            <a:avLst>
              <a:gd name="adj" fmla="val 0"/>
            </a:avLst>
          </a:prstGeom>
          <a:solidFill>
            <a:schemeClr val="bg1">
              <a:alpha val="15000"/>
            </a:schemeClr>
          </a:solidFill>
          <a:ln w="1905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1" name="矩形: 圓角化同側角落 10">
            <a:extLst>
              <a:ext uri="{FF2B5EF4-FFF2-40B4-BE49-F238E27FC236}">
                <a16:creationId xmlns:a16="http://schemas.microsoft.com/office/drawing/2014/main" id="{FC9D6388-6B92-4B8C-B1F4-D5C9D36A4EBD}"/>
              </a:ext>
            </a:extLst>
          </p:cNvPr>
          <p:cNvSpPr/>
          <p:nvPr/>
        </p:nvSpPr>
        <p:spPr>
          <a:xfrm rot="10800000">
            <a:off x="4774218" y="1279138"/>
            <a:ext cx="3775595" cy="850039"/>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 name="矩形: 圓角 8">
            <a:extLst>
              <a:ext uri="{FF2B5EF4-FFF2-40B4-BE49-F238E27FC236}">
                <a16:creationId xmlns:a16="http://schemas.microsoft.com/office/drawing/2014/main" id="{13AE7B4C-7F21-490B-8957-2C5603E67B17}"/>
              </a:ext>
            </a:extLst>
          </p:cNvPr>
          <p:cNvSpPr/>
          <p:nvPr/>
        </p:nvSpPr>
        <p:spPr>
          <a:xfrm>
            <a:off x="294521" y="1274524"/>
            <a:ext cx="4013155" cy="3703876"/>
          </a:xfrm>
          <a:prstGeom prst="roundRect">
            <a:avLst>
              <a:gd name="adj" fmla="val 0"/>
            </a:avLst>
          </a:prstGeom>
          <a:solidFill>
            <a:schemeClr val="bg1">
              <a:alpha val="15000"/>
            </a:schemeClr>
          </a:solidFill>
          <a:ln w="1905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 name="矩形: 圓角化同側角落 7">
            <a:extLst>
              <a:ext uri="{FF2B5EF4-FFF2-40B4-BE49-F238E27FC236}">
                <a16:creationId xmlns:a16="http://schemas.microsoft.com/office/drawing/2014/main" id="{243CF3C4-C6AE-4938-B7E4-078D9754FB62}"/>
              </a:ext>
            </a:extLst>
          </p:cNvPr>
          <p:cNvSpPr/>
          <p:nvPr/>
        </p:nvSpPr>
        <p:spPr>
          <a:xfrm rot="10800000">
            <a:off x="400050" y="1274518"/>
            <a:ext cx="3775595" cy="850039"/>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 name="標題 1">
            <a:extLst>
              <a:ext uri="{FF2B5EF4-FFF2-40B4-BE49-F238E27FC236}">
                <a16:creationId xmlns:a16="http://schemas.microsoft.com/office/drawing/2014/main" id="{D3E8F0C7-6620-F641-8CFA-54722EEE38C8}"/>
              </a:ext>
            </a:extLst>
          </p:cNvPr>
          <p:cNvSpPr>
            <a:spLocks noGrp="1"/>
          </p:cNvSpPr>
          <p:nvPr>
            <p:ph type="title"/>
          </p:nvPr>
        </p:nvSpPr>
        <p:spPr>
          <a:xfrm>
            <a:off x="-6350" y="228600"/>
            <a:ext cx="9143999" cy="816119"/>
          </a:xfrm>
        </p:spPr>
        <p:txBody>
          <a:bodyPr>
            <a:noAutofit/>
          </a:bodyPr>
          <a:lstStyle/>
          <a:p>
            <a:r>
              <a:rPr kumimoji="1" lang="en-US" altLang="zh-TW" sz="3300">
                <a:latin typeface="Arial" panose="020B0604020202020204" pitchFamily="34" charset="0"/>
                <a:cs typeface="Arial" panose="020B0604020202020204" pitchFamily="34" charset="0"/>
              </a:rPr>
              <a:t>Smart and automatic file management</a:t>
            </a:r>
            <a:endParaRPr kumimoji="1" lang="zh-TW" altLang="en-US" sz="3300">
              <a:latin typeface="Arial" panose="020B0604020202020204" pitchFamily="34" charset="0"/>
              <a:cs typeface="Arial" panose="020B0604020202020204" pitchFamily="34" charset="0"/>
            </a:endParaRPr>
          </a:p>
        </p:txBody>
      </p:sp>
      <p:sp>
        <p:nvSpPr>
          <p:cNvPr id="4" name="矩形 3">
            <a:extLst>
              <a:ext uri="{FF2B5EF4-FFF2-40B4-BE49-F238E27FC236}">
                <a16:creationId xmlns:a16="http://schemas.microsoft.com/office/drawing/2014/main" id="{27BF68AF-F0DA-AB46-BD75-2A72588E91DB}"/>
              </a:ext>
            </a:extLst>
          </p:cNvPr>
          <p:cNvSpPr/>
          <p:nvPr/>
        </p:nvSpPr>
        <p:spPr>
          <a:xfrm>
            <a:off x="1920956" y="1471815"/>
            <a:ext cx="1079142" cy="430887"/>
          </a:xfrm>
          <a:prstGeom prst="rect">
            <a:avLst/>
          </a:prstGeom>
        </p:spPr>
        <p:txBody>
          <a:bodyPr wrap="none">
            <a:spAutoFit/>
          </a:bodyPr>
          <a:lstStyle/>
          <a:p>
            <a:pPr algn="ctr" fontAlgn="base"/>
            <a:r>
              <a:rPr lang="en-US" altLang="zh-TW" sz="2200" b="1">
                <a:solidFill>
                  <a:schemeClr val="tx1"/>
                </a:solidFill>
                <a:latin typeface="Arial" panose="020B0604020202020204" pitchFamily="34" charset="0"/>
                <a:ea typeface="微軟正黑體" panose="020B0604030504040204" pitchFamily="34" charset="-120"/>
                <a:cs typeface="Arial" panose="020B0604020202020204" pitchFamily="34" charset="0"/>
              </a:rPr>
              <a:t>Qsirch</a:t>
            </a:r>
          </a:p>
        </p:txBody>
      </p:sp>
      <p:sp>
        <p:nvSpPr>
          <p:cNvPr id="5" name="矩形 4">
            <a:extLst>
              <a:ext uri="{FF2B5EF4-FFF2-40B4-BE49-F238E27FC236}">
                <a16:creationId xmlns:a16="http://schemas.microsoft.com/office/drawing/2014/main" id="{39185FD8-4283-1245-94CA-A53458AC986B}"/>
              </a:ext>
            </a:extLst>
          </p:cNvPr>
          <p:cNvSpPr/>
          <p:nvPr/>
        </p:nvSpPr>
        <p:spPr>
          <a:xfrm>
            <a:off x="6317595" y="1471816"/>
            <a:ext cx="1107996" cy="430887"/>
          </a:xfrm>
          <a:prstGeom prst="rect">
            <a:avLst/>
          </a:prstGeom>
        </p:spPr>
        <p:txBody>
          <a:bodyPr wrap="none">
            <a:spAutoFit/>
          </a:bodyPr>
          <a:lstStyle/>
          <a:p>
            <a:pPr algn="ctr" fontAlgn="base"/>
            <a:r>
              <a:rPr lang="en-US" altLang="zh-TW" sz="2200" b="1">
                <a:solidFill>
                  <a:schemeClr val="tx1"/>
                </a:solidFill>
                <a:latin typeface="Arial" panose="020B0604020202020204" pitchFamily="34" charset="0"/>
                <a:ea typeface="微軟正黑體" panose="020B0604030504040204" pitchFamily="34" charset="-120"/>
                <a:cs typeface="Arial" panose="020B0604020202020204" pitchFamily="34" charset="0"/>
              </a:rPr>
              <a:t>Qfiling</a:t>
            </a:r>
          </a:p>
        </p:txBody>
      </p:sp>
      <p:pic>
        <p:nvPicPr>
          <p:cNvPr id="1026" name="Picture 2">
            <a:extLst>
              <a:ext uri="{FF2B5EF4-FFF2-40B4-BE49-F238E27FC236}">
                <a16:creationId xmlns:a16="http://schemas.microsoft.com/office/drawing/2014/main" id="{788AE743-1FF5-3944-9D40-77FD7271C1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508" y="1231860"/>
            <a:ext cx="916685" cy="916685"/>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0F49B50-8B7D-BC43-A684-58D40C8838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5650" y="1231860"/>
            <a:ext cx="898592" cy="898592"/>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2" name="矩形 5">
            <a:extLst>
              <a:ext uri="{FF2B5EF4-FFF2-40B4-BE49-F238E27FC236}">
                <a16:creationId xmlns:a16="http://schemas.microsoft.com/office/drawing/2014/main" id="{4FF1C51A-0D24-F848-8BC9-CB2554C5CC56}"/>
              </a:ext>
            </a:extLst>
          </p:cNvPr>
          <p:cNvSpPr/>
          <p:nvPr/>
        </p:nvSpPr>
        <p:spPr>
          <a:xfrm>
            <a:off x="536854" y="2321839"/>
            <a:ext cx="3638791" cy="2178866"/>
          </a:xfrm>
          <a:prstGeom prst="rect">
            <a:avLst/>
          </a:prstGeom>
        </p:spPr>
        <p:txBody>
          <a:bodyPr wrap="square" lIns="91440" tIns="45720" rIns="91440" bIns="45720" anchor="t">
            <a:spAutoFit/>
          </a:bodyPr>
          <a:lstStyle/>
          <a:p>
            <a:pPr>
              <a:lnSpc>
                <a:spcPct val="150000"/>
              </a:lnSpc>
              <a:buClr>
                <a:schemeClr val="tx1">
                  <a:lumMod val="85000"/>
                  <a:lumOff val="15000"/>
                </a:schemeClr>
              </a:buClr>
              <a:buSzPct val="100000"/>
            </a:pPr>
            <a:r>
              <a:rPr lang="en-US" b="1">
                <a:solidFill>
                  <a:schemeClr val="tx1"/>
                </a:solidFill>
                <a:latin typeface="Arial" panose="020B0604020202020204" pitchFamily="34" charset="0"/>
                <a:cs typeface="Arial" panose="020B0604020202020204" pitchFamily="34" charset="0"/>
              </a:rPr>
              <a:t>A powerful, Google-like search tool </a:t>
            </a:r>
            <a:endParaRPr lang="en-US" altLang="zh-TW">
              <a:latin typeface="Arial" panose="020B0604020202020204" pitchFamily="34" charset="0"/>
              <a:cs typeface="Arial" panose="020B0604020202020204" pitchFamily="34" charset="0"/>
            </a:endParaRPr>
          </a:p>
          <a:p>
            <a:pPr marL="177800" indent="-177800">
              <a:lnSpc>
                <a:spcPct val="150000"/>
              </a:lnSpc>
              <a:buClr>
                <a:schemeClr val="tx1">
                  <a:lumMod val="85000"/>
                  <a:lumOff val="15000"/>
                </a:schemeClr>
              </a:buClr>
              <a:buSzPct val="100000"/>
              <a:buFont typeface="Arial" panose="020B0604020202020204" pitchFamily="34" charset="0"/>
              <a:buChar char="•"/>
            </a:pPr>
            <a:r>
              <a:rPr lang="en-US" altLang="zh-TW" sz="1300">
                <a:latin typeface="Arial" panose="020B0604020202020204" pitchFamily="34" charset="0"/>
                <a:cs typeface="Arial" panose="020B0604020202020204" pitchFamily="34" charset="0"/>
              </a:rPr>
              <a:t>Search image, music, video, document, and email by keyword and filters.</a:t>
            </a:r>
            <a:r>
              <a:rPr lang="zh-TW" altLang="en-US" sz="1300">
                <a:latin typeface="Arial" panose="020B0604020202020204" pitchFamily="34" charset="0"/>
                <a:cs typeface="Arial" panose="020B0604020202020204" pitchFamily="34" charset="0"/>
              </a:rPr>
              <a:t> </a:t>
            </a:r>
            <a:endParaRPr lang="en-US" altLang="zh-TW" sz="1300">
              <a:latin typeface="Arial" panose="020B0604020202020204" pitchFamily="34" charset="0"/>
              <a:cs typeface="Arial" panose="020B0604020202020204" pitchFamily="34" charset="0"/>
            </a:endParaRPr>
          </a:p>
          <a:p>
            <a:pPr marL="177800" indent="-177800">
              <a:lnSpc>
                <a:spcPct val="150000"/>
              </a:lnSpc>
              <a:buClr>
                <a:schemeClr val="tx1">
                  <a:lumMod val="85000"/>
                  <a:lumOff val="15000"/>
                </a:schemeClr>
              </a:buClr>
              <a:buSzPct val="100000"/>
              <a:buFont typeface="Arial" panose="020B0604020202020204" pitchFamily="34" charset="0"/>
              <a:buChar char="•"/>
            </a:pPr>
            <a:r>
              <a:rPr lang="en-US" altLang="zh-TW" sz="1300">
                <a:latin typeface="Arial" panose="020B0604020202020204" pitchFamily="34" charset="0"/>
                <a:cs typeface="Arial" panose="020B0604020202020204" pitchFamily="34" charset="0"/>
              </a:rPr>
              <a:t>5 advanced image search: search by face, text in image, things, color and map.</a:t>
            </a:r>
            <a:endParaRPr lang="zh-TW" altLang="en-US" sz="1300">
              <a:latin typeface="Arial" panose="020B0604020202020204" pitchFamily="34" charset="0"/>
              <a:cs typeface="Arial" panose="020B0604020202020204" pitchFamily="34" charset="0"/>
            </a:endParaRPr>
          </a:p>
          <a:p>
            <a:pPr marL="177800" indent="-177800">
              <a:lnSpc>
                <a:spcPct val="150000"/>
              </a:lnSpc>
              <a:buClr>
                <a:schemeClr val="tx1">
                  <a:lumMod val="85000"/>
                  <a:lumOff val="15000"/>
                </a:schemeClr>
              </a:buClr>
              <a:buSzPct val="100000"/>
              <a:buFont typeface="Arial" panose="020B0604020202020204" pitchFamily="34" charset="0"/>
              <a:buChar char="•"/>
            </a:pPr>
            <a:r>
              <a:rPr lang="en-US" altLang="zh-TW" sz="1300">
                <a:latin typeface="Arial" panose="020B0604020202020204" pitchFamily="34" charset="0"/>
                <a:cs typeface="Arial" panose="020B0604020202020204" pitchFamily="34" charset="0"/>
              </a:rPr>
              <a:t>Supports Qfiling to perform archival tasks based on your search criteria.</a:t>
            </a:r>
            <a:endParaRPr lang="zh-TW" altLang="en-US" sz="1300">
              <a:latin typeface="Arial" panose="020B0604020202020204" pitchFamily="34" charset="0"/>
              <a:cs typeface="Arial" panose="020B0604020202020204" pitchFamily="34" charset="0"/>
            </a:endParaRPr>
          </a:p>
        </p:txBody>
      </p:sp>
      <p:sp>
        <p:nvSpPr>
          <p:cNvPr id="53" name="矩形 5">
            <a:extLst>
              <a:ext uri="{FF2B5EF4-FFF2-40B4-BE49-F238E27FC236}">
                <a16:creationId xmlns:a16="http://schemas.microsoft.com/office/drawing/2014/main" id="{F5909AE1-241E-3645-8780-6223FAA01DA6}"/>
              </a:ext>
            </a:extLst>
          </p:cNvPr>
          <p:cNvSpPr/>
          <p:nvPr/>
        </p:nvSpPr>
        <p:spPr>
          <a:xfrm>
            <a:off x="4965419" y="2321839"/>
            <a:ext cx="3638791" cy="1158459"/>
          </a:xfrm>
          <a:prstGeom prst="rect">
            <a:avLst/>
          </a:prstGeom>
        </p:spPr>
        <p:txBody>
          <a:bodyPr wrap="square" lIns="91440" tIns="45720" rIns="91440" bIns="45720" anchor="t">
            <a:spAutoFit/>
          </a:bodyPr>
          <a:lstStyle/>
          <a:p>
            <a:pPr>
              <a:lnSpc>
                <a:spcPct val="150000"/>
              </a:lnSpc>
              <a:buClr>
                <a:schemeClr val="tx1">
                  <a:lumMod val="85000"/>
                  <a:lumOff val="15000"/>
                </a:schemeClr>
              </a:buClr>
              <a:buSzPct val="100000"/>
            </a:pPr>
            <a:r>
              <a:rPr lang="en-US" altLang="zh-TW" b="1">
                <a:solidFill>
                  <a:schemeClr val="tx1"/>
                </a:solidFill>
                <a:latin typeface="Arial" panose="020B0604020202020204" pitchFamily="34" charset="0"/>
                <a:cs typeface="Arial" panose="020B0604020202020204" pitchFamily="34" charset="0"/>
              </a:rPr>
              <a:t>Automatically filing and archiving</a:t>
            </a:r>
          </a:p>
          <a:p>
            <a:pPr>
              <a:lnSpc>
                <a:spcPct val="200000"/>
              </a:lnSpc>
              <a:buClr>
                <a:schemeClr val="tx1">
                  <a:lumMod val="85000"/>
                  <a:lumOff val="15000"/>
                </a:schemeClr>
              </a:buClr>
              <a:buSzPct val="100000"/>
            </a:pPr>
            <a:endParaRPr lang="en-US" altLang="zh-TW" b="1">
              <a:solidFill>
                <a:schemeClr val="tx1"/>
              </a:solidFill>
              <a:latin typeface="Arial" panose="020B0604020202020204" pitchFamily="34" charset="0"/>
              <a:cs typeface="Arial" panose="020B0604020202020204" pitchFamily="34" charset="0"/>
            </a:endParaRPr>
          </a:p>
          <a:p>
            <a:pPr>
              <a:lnSpc>
                <a:spcPct val="200000"/>
              </a:lnSpc>
              <a:buClr>
                <a:schemeClr val="tx1">
                  <a:lumMod val="85000"/>
                  <a:lumOff val="15000"/>
                </a:schemeClr>
              </a:buClr>
              <a:buSzPct val="100000"/>
            </a:pPr>
            <a:endParaRPr lang="en-US" altLang="zh-TW" sz="1200" b="1">
              <a:solidFill>
                <a:schemeClr val="tx1"/>
              </a:solidFill>
              <a:latin typeface="Arial" panose="020B0604020202020204" pitchFamily="34" charset="0"/>
              <a:cs typeface="Arial" panose="020B0604020202020204" pitchFamily="34" charset="0"/>
            </a:endParaRPr>
          </a:p>
        </p:txBody>
      </p:sp>
      <p:pic>
        <p:nvPicPr>
          <p:cNvPr id="54" name="Picture 2">
            <a:extLst>
              <a:ext uri="{FF2B5EF4-FFF2-40B4-BE49-F238E27FC236}">
                <a16:creationId xmlns:a16="http://schemas.microsoft.com/office/drawing/2014/main" id="{55A584E6-F458-A74B-BD61-65B2F7F65984}"/>
              </a:ext>
            </a:extLst>
          </p:cNvPr>
          <p:cNvPicPr>
            <a:picLocks noChangeAspect="1" noChangeArrowheads="1"/>
          </p:cNvPicPr>
          <p:nvPr/>
        </p:nvPicPr>
        <p:blipFill>
          <a:blip r:embed="rId4">
            <a:biLevel thresh="75000"/>
            <a:extLst>
              <a:ext uri="{28A0092B-C50C-407E-A947-70E740481C1C}">
                <a14:useLocalDpi xmlns:a14="http://schemas.microsoft.com/office/drawing/2010/main" val="0"/>
              </a:ext>
            </a:extLst>
          </a:blip>
          <a:srcRect/>
          <a:stretch>
            <a:fillRect/>
          </a:stretch>
        </p:blipFill>
        <p:spPr bwMode="auto">
          <a:xfrm>
            <a:off x="5162058" y="2815103"/>
            <a:ext cx="320400" cy="3204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
            <a:extLst>
              <a:ext uri="{FF2B5EF4-FFF2-40B4-BE49-F238E27FC236}">
                <a16:creationId xmlns:a16="http://schemas.microsoft.com/office/drawing/2014/main" id="{4DCCEBB4-CDE4-934A-BA5B-58E2B6F0470A}"/>
              </a:ext>
            </a:extLst>
          </p:cNvPr>
          <p:cNvPicPr>
            <a:picLocks noChangeAspect="1"/>
          </p:cNvPicPr>
          <p:nvPr/>
        </p:nvPicPr>
        <p:blipFill>
          <a:blip r:embed="rId5">
            <a:biLevel thresh="75000"/>
          </a:blip>
          <a:stretch>
            <a:fillRect/>
          </a:stretch>
        </p:blipFill>
        <p:spPr>
          <a:xfrm>
            <a:off x="5877460" y="2815103"/>
            <a:ext cx="320400" cy="320400"/>
          </a:xfrm>
          <a:prstGeom prst="rect">
            <a:avLst/>
          </a:prstGeom>
          <a:noFill/>
        </p:spPr>
      </p:pic>
      <p:pic>
        <p:nvPicPr>
          <p:cNvPr id="56" name="Picture 6">
            <a:extLst>
              <a:ext uri="{FF2B5EF4-FFF2-40B4-BE49-F238E27FC236}">
                <a16:creationId xmlns:a16="http://schemas.microsoft.com/office/drawing/2014/main" id="{1216B924-1689-ED4C-B984-339E227904BF}"/>
              </a:ext>
            </a:extLst>
          </p:cNvPr>
          <p:cNvPicPr>
            <a:picLocks noChangeAspect="1"/>
          </p:cNvPicPr>
          <p:nvPr/>
        </p:nvPicPr>
        <p:blipFill>
          <a:blip r:embed="rId6">
            <a:biLevel thresh="75000"/>
          </a:blip>
          <a:stretch>
            <a:fillRect/>
          </a:stretch>
        </p:blipFill>
        <p:spPr>
          <a:xfrm>
            <a:off x="6592862" y="2811427"/>
            <a:ext cx="324000" cy="324000"/>
          </a:xfrm>
          <a:prstGeom prst="rect">
            <a:avLst/>
          </a:prstGeom>
          <a:noFill/>
        </p:spPr>
      </p:pic>
      <p:pic>
        <p:nvPicPr>
          <p:cNvPr id="57" name="Picture 7">
            <a:extLst>
              <a:ext uri="{FF2B5EF4-FFF2-40B4-BE49-F238E27FC236}">
                <a16:creationId xmlns:a16="http://schemas.microsoft.com/office/drawing/2014/main" id="{6C65D3C9-E9B3-7C4B-9352-E0CB0E518849}"/>
              </a:ext>
            </a:extLst>
          </p:cNvPr>
          <p:cNvPicPr>
            <a:picLocks noChangeAspect="1"/>
          </p:cNvPicPr>
          <p:nvPr/>
        </p:nvPicPr>
        <p:blipFill>
          <a:blip r:embed="rId7">
            <a:biLevel thresh="75000"/>
          </a:blip>
          <a:stretch>
            <a:fillRect/>
          </a:stretch>
        </p:blipFill>
        <p:spPr>
          <a:xfrm>
            <a:off x="7308264" y="2811427"/>
            <a:ext cx="324000" cy="324000"/>
          </a:xfrm>
          <a:prstGeom prst="rect">
            <a:avLst/>
          </a:prstGeom>
          <a:noFill/>
        </p:spPr>
      </p:pic>
      <p:pic>
        <p:nvPicPr>
          <p:cNvPr id="58" name="Picture 4">
            <a:extLst>
              <a:ext uri="{FF2B5EF4-FFF2-40B4-BE49-F238E27FC236}">
                <a16:creationId xmlns:a16="http://schemas.microsoft.com/office/drawing/2014/main" id="{679D5876-8F56-0347-8857-C2180CFCD3F7}"/>
              </a:ext>
            </a:extLst>
          </p:cNvPr>
          <p:cNvPicPr>
            <a:picLocks noChangeAspect="1"/>
          </p:cNvPicPr>
          <p:nvPr/>
        </p:nvPicPr>
        <p:blipFill>
          <a:blip r:embed="rId8">
            <a:biLevel thresh="75000"/>
          </a:blip>
          <a:stretch>
            <a:fillRect/>
          </a:stretch>
        </p:blipFill>
        <p:spPr>
          <a:xfrm>
            <a:off x="8023666" y="2811427"/>
            <a:ext cx="324000" cy="324000"/>
          </a:xfrm>
          <a:prstGeom prst="rect">
            <a:avLst/>
          </a:prstGeom>
          <a:noFill/>
        </p:spPr>
      </p:pic>
      <p:sp>
        <p:nvSpPr>
          <p:cNvPr id="12" name="TextBox 11">
            <a:extLst>
              <a:ext uri="{FF2B5EF4-FFF2-40B4-BE49-F238E27FC236}">
                <a16:creationId xmlns:a16="http://schemas.microsoft.com/office/drawing/2014/main" id="{288870C7-6FC8-F74F-B01F-C8FCB1F0583A}"/>
              </a:ext>
            </a:extLst>
          </p:cNvPr>
          <p:cNvSpPr txBox="1"/>
          <p:nvPr/>
        </p:nvSpPr>
        <p:spPr>
          <a:xfrm>
            <a:off x="4927711" y="3135427"/>
            <a:ext cx="785870" cy="246221"/>
          </a:xfrm>
          <a:prstGeom prst="rect">
            <a:avLst/>
          </a:prstGeom>
          <a:noFill/>
        </p:spPr>
        <p:txBody>
          <a:bodyPr wrap="square" rtlCol="0">
            <a:spAutoFit/>
          </a:bodyPr>
          <a:lstStyle/>
          <a:p>
            <a:pPr algn="ctr"/>
            <a:r>
              <a:rPr lang="en-TW" sz="1000">
                <a:latin typeface="Arial" panose="020B0604020202020204" pitchFamily="34" charset="0"/>
                <a:cs typeface="Arial" panose="020B0604020202020204" pitchFamily="34" charset="0"/>
              </a:rPr>
              <a:t>Source</a:t>
            </a:r>
          </a:p>
        </p:txBody>
      </p:sp>
      <p:sp>
        <p:nvSpPr>
          <p:cNvPr id="59" name="TextBox 58">
            <a:extLst>
              <a:ext uri="{FF2B5EF4-FFF2-40B4-BE49-F238E27FC236}">
                <a16:creationId xmlns:a16="http://schemas.microsoft.com/office/drawing/2014/main" id="{FCEDE5B7-D254-2045-9B58-88CA9EA662C7}"/>
              </a:ext>
            </a:extLst>
          </p:cNvPr>
          <p:cNvSpPr txBox="1"/>
          <p:nvPr/>
        </p:nvSpPr>
        <p:spPr>
          <a:xfrm>
            <a:off x="5614559" y="3135427"/>
            <a:ext cx="864457" cy="246221"/>
          </a:xfrm>
          <a:prstGeom prst="rect">
            <a:avLst/>
          </a:prstGeom>
          <a:noFill/>
        </p:spPr>
        <p:txBody>
          <a:bodyPr wrap="square" rtlCol="0">
            <a:spAutoFit/>
          </a:bodyPr>
          <a:lstStyle/>
          <a:p>
            <a:pPr algn="ctr"/>
            <a:r>
              <a:rPr lang="en-TW" sz="1000">
                <a:latin typeface="Arial" panose="020B0604020202020204" pitchFamily="34" charset="0"/>
                <a:cs typeface="Arial" panose="020B0604020202020204" pitchFamily="34" charset="0"/>
              </a:rPr>
              <a:t>Scheduling</a:t>
            </a:r>
          </a:p>
        </p:txBody>
      </p:sp>
      <p:sp>
        <p:nvSpPr>
          <p:cNvPr id="60" name="TextBox 59">
            <a:extLst>
              <a:ext uri="{FF2B5EF4-FFF2-40B4-BE49-F238E27FC236}">
                <a16:creationId xmlns:a16="http://schemas.microsoft.com/office/drawing/2014/main" id="{427A7A52-FD69-F84E-8742-C76636D606AB}"/>
              </a:ext>
            </a:extLst>
          </p:cNvPr>
          <p:cNvSpPr txBox="1"/>
          <p:nvPr/>
        </p:nvSpPr>
        <p:spPr>
          <a:xfrm>
            <a:off x="6439224" y="3135427"/>
            <a:ext cx="649479" cy="246221"/>
          </a:xfrm>
          <a:prstGeom prst="rect">
            <a:avLst/>
          </a:prstGeom>
          <a:noFill/>
        </p:spPr>
        <p:txBody>
          <a:bodyPr wrap="square" rtlCol="0">
            <a:spAutoFit/>
          </a:bodyPr>
          <a:lstStyle/>
          <a:p>
            <a:pPr algn="ctr"/>
            <a:r>
              <a:rPr lang="en-TW" sz="1000">
                <a:latin typeface="Arial" panose="020B0604020202020204" pitchFamily="34" charset="0"/>
                <a:cs typeface="Arial" panose="020B0604020202020204" pitchFamily="34" charset="0"/>
              </a:rPr>
              <a:t>Filter</a:t>
            </a:r>
          </a:p>
        </p:txBody>
      </p:sp>
      <p:sp>
        <p:nvSpPr>
          <p:cNvPr id="61" name="TextBox 60">
            <a:extLst>
              <a:ext uri="{FF2B5EF4-FFF2-40B4-BE49-F238E27FC236}">
                <a16:creationId xmlns:a16="http://schemas.microsoft.com/office/drawing/2014/main" id="{4A113BB5-F900-1D43-97C1-860624FE401D}"/>
              </a:ext>
            </a:extLst>
          </p:cNvPr>
          <p:cNvSpPr txBox="1"/>
          <p:nvPr/>
        </p:nvSpPr>
        <p:spPr>
          <a:xfrm>
            <a:off x="7155365" y="3135427"/>
            <a:ext cx="649479" cy="246221"/>
          </a:xfrm>
          <a:prstGeom prst="rect">
            <a:avLst/>
          </a:prstGeom>
          <a:noFill/>
        </p:spPr>
        <p:txBody>
          <a:bodyPr wrap="square" rtlCol="0">
            <a:spAutoFit/>
          </a:bodyPr>
          <a:lstStyle/>
          <a:p>
            <a:pPr algn="ctr"/>
            <a:r>
              <a:rPr lang="en-TW" sz="1000">
                <a:latin typeface="Arial" panose="020B0604020202020204" pitchFamily="34" charset="0"/>
                <a:cs typeface="Arial" panose="020B0604020202020204" pitchFamily="34" charset="0"/>
              </a:rPr>
              <a:t>Editing</a:t>
            </a:r>
          </a:p>
        </p:txBody>
      </p:sp>
      <p:sp>
        <p:nvSpPr>
          <p:cNvPr id="62" name="TextBox 61">
            <a:extLst>
              <a:ext uri="{FF2B5EF4-FFF2-40B4-BE49-F238E27FC236}">
                <a16:creationId xmlns:a16="http://schemas.microsoft.com/office/drawing/2014/main" id="{C98FA1ED-D854-244A-ADE6-04D00E7D06A1}"/>
              </a:ext>
            </a:extLst>
          </p:cNvPr>
          <p:cNvSpPr txBox="1"/>
          <p:nvPr/>
        </p:nvSpPr>
        <p:spPr>
          <a:xfrm>
            <a:off x="7712865" y="3135427"/>
            <a:ext cx="950903" cy="246221"/>
          </a:xfrm>
          <a:prstGeom prst="rect">
            <a:avLst/>
          </a:prstGeom>
          <a:noFill/>
        </p:spPr>
        <p:txBody>
          <a:bodyPr wrap="square" rtlCol="0">
            <a:spAutoFit/>
          </a:bodyPr>
          <a:lstStyle/>
          <a:p>
            <a:pPr algn="ctr"/>
            <a:r>
              <a:rPr lang="en-TW" sz="1000">
                <a:latin typeface="Arial" panose="020B0604020202020204" pitchFamily="34" charset="0"/>
                <a:cs typeface="Arial" panose="020B0604020202020204" pitchFamily="34" charset="0"/>
              </a:rPr>
              <a:t>Destination</a:t>
            </a:r>
          </a:p>
        </p:txBody>
      </p:sp>
      <p:sp>
        <p:nvSpPr>
          <p:cNvPr id="14" name="Right Arrow 13">
            <a:extLst>
              <a:ext uri="{FF2B5EF4-FFF2-40B4-BE49-F238E27FC236}">
                <a16:creationId xmlns:a16="http://schemas.microsoft.com/office/drawing/2014/main" id="{B590BE19-A09A-9346-9854-3F5C616D4D2E}"/>
              </a:ext>
            </a:extLst>
          </p:cNvPr>
          <p:cNvSpPr/>
          <p:nvPr/>
        </p:nvSpPr>
        <p:spPr>
          <a:xfrm>
            <a:off x="5669846" y="3001013"/>
            <a:ext cx="119362" cy="112139"/>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TW">
              <a:latin typeface="Arial" panose="020B0604020202020204" pitchFamily="34" charset="0"/>
              <a:cs typeface="Arial" panose="020B0604020202020204" pitchFamily="34" charset="0"/>
            </a:endParaRPr>
          </a:p>
        </p:txBody>
      </p:sp>
      <p:sp>
        <p:nvSpPr>
          <p:cNvPr id="64" name="Right Arrow 63">
            <a:extLst>
              <a:ext uri="{FF2B5EF4-FFF2-40B4-BE49-F238E27FC236}">
                <a16:creationId xmlns:a16="http://schemas.microsoft.com/office/drawing/2014/main" id="{DDB9CA6E-116B-A948-B24F-D3AB231B13CB}"/>
              </a:ext>
            </a:extLst>
          </p:cNvPr>
          <p:cNvSpPr/>
          <p:nvPr/>
        </p:nvSpPr>
        <p:spPr>
          <a:xfrm>
            <a:off x="6315559" y="3001013"/>
            <a:ext cx="119362" cy="112139"/>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TW">
              <a:latin typeface="Arial" panose="020B0604020202020204" pitchFamily="34" charset="0"/>
              <a:cs typeface="Arial" panose="020B0604020202020204" pitchFamily="34" charset="0"/>
            </a:endParaRPr>
          </a:p>
        </p:txBody>
      </p:sp>
      <p:sp>
        <p:nvSpPr>
          <p:cNvPr id="65" name="Right Arrow 64">
            <a:extLst>
              <a:ext uri="{FF2B5EF4-FFF2-40B4-BE49-F238E27FC236}">
                <a16:creationId xmlns:a16="http://schemas.microsoft.com/office/drawing/2014/main" id="{F1E751CC-1E2F-5044-B0A7-894F0EBF15EE}"/>
              </a:ext>
            </a:extLst>
          </p:cNvPr>
          <p:cNvSpPr/>
          <p:nvPr/>
        </p:nvSpPr>
        <p:spPr>
          <a:xfrm>
            <a:off x="7043612" y="3001013"/>
            <a:ext cx="119362" cy="112139"/>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TW">
              <a:latin typeface="Arial" panose="020B0604020202020204" pitchFamily="34" charset="0"/>
              <a:cs typeface="Arial" panose="020B0604020202020204" pitchFamily="34" charset="0"/>
            </a:endParaRPr>
          </a:p>
        </p:txBody>
      </p:sp>
      <p:sp>
        <p:nvSpPr>
          <p:cNvPr id="66" name="Right Arrow 65">
            <a:extLst>
              <a:ext uri="{FF2B5EF4-FFF2-40B4-BE49-F238E27FC236}">
                <a16:creationId xmlns:a16="http://schemas.microsoft.com/office/drawing/2014/main" id="{3C574722-2EA9-D649-BBB7-7B8FDC725137}"/>
              </a:ext>
            </a:extLst>
          </p:cNvPr>
          <p:cNvSpPr/>
          <p:nvPr/>
        </p:nvSpPr>
        <p:spPr>
          <a:xfrm>
            <a:off x="7758664" y="3001013"/>
            <a:ext cx="119362" cy="112139"/>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TW">
              <a:latin typeface="Arial" panose="020B0604020202020204" pitchFamily="34" charset="0"/>
              <a:cs typeface="Arial" panose="020B0604020202020204" pitchFamily="34" charset="0"/>
            </a:endParaRPr>
          </a:p>
        </p:txBody>
      </p:sp>
      <p:sp>
        <p:nvSpPr>
          <p:cNvPr id="3" name="矩形 5">
            <a:extLst>
              <a:ext uri="{FF2B5EF4-FFF2-40B4-BE49-F238E27FC236}">
                <a16:creationId xmlns:a16="http://schemas.microsoft.com/office/drawing/2014/main" id="{2C34534E-447B-4F3D-B997-E17183CFDA49}"/>
              </a:ext>
            </a:extLst>
          </p:cNvPr>
          <p:cNvSpPr/>
          <p:nvPr/>
        </p:nvSpPr>
        <p:spPr>
          <a:xfrm>
            <a:off x="4977632" y="3325137"/>
            <a:ext cx="3638791" cy="1555682"/>
          </a:xfrm>
          <a:prstGeom prst="rect">
            <a:avLst/>
          </a:prstGeom>
        </p:spPr>
        <p:txBody>
          <a:bodyPr wrap="square" lIns="91440" tIns="45720" rIns="91440" bIns="45720" anchor="t">
            <a:spAutoFit/>
          </a:bodyPr>
          <a:lstStyle/>
          <a:p>
            <a:pPr marL="177800" indent="-177800">
              <a:lnSpc>
                <a:spcPct val="150000"/>
              </a:lnSpc>
              <a:buClr>
                <a:schemeClr val="tx1">
                  <a:lumMod val="85000"/>
                  <a:lumOff val="15000"/>
                </a:schemeClr>
              </a:buClr>
              <a:buSzPct val="100000"/>
              <a:buFont typeface="Arial" panose="020B0604020202020204" pitchFamily="34" charset="0"/>
              <a:buChar char="•"/>
            </a:pPr>
            <a:r>
              <a:rPr lang="en-US" altLang="zh-TW" sz="1300" u="sng">
                <a:latin typeface="Arial" panose="020B0604020202020204" pitchFamily="34" charset="0"/>
                <a:cs typeface="Arial" panose="020B0604020202020204" pitchFamily="34" charset="0"/>
              </a:rPr>
              <a:t>2</a:t>
            </a:r>
            <a:r>
              <a:rPr lang="zh-TW" altLang="en-US" sz="1300" u="sng">
                <a:latin typeface="Arial" panose="020B0604020202020204" pitchFamily="34" charset="0"/>
                <a:cs typeface="Arial" panose="020B0604020202020204" pitchFamily="34" charset="0"/>
              </a:rPr>
              <a:t> </a:t>
            </a:r>
            <a:r>
              <a:rPr lang="en-US" altLang="zh-TW" sz="1300" u="sng">
                <a:latin typeface="Arial" panose="020B0604020202020204" pitchFamily="34" charset="0"/>
                <a:cs typeface="Arial" panose="020B0604020202020204" pitchFamily="34" charset="0"/>
              </a:rPr>
              <a:t>type of task</a:t>
            </a:r>
            <a:r>
              <a:rPr lang="en-US" altLang="zh-TW" sz="1300">
                <a:latin typeface="Arial" panose="020B0604020202020204" pitchFamily="34" charset="0"/>
                <a:cs typeface="Arial" panose="020B0604020202020204" pitchFamily="34" charset="0"/>
              </a:rPr>
              <a:t>: filing task, recycling task</a:t>
            </a:r>
          </a:p>
          <a:p>
            <a:pPr marL="177800" indent="-177800">
              <a:lnSpc>
                <a:spcPct val="150000"/>
              </a:lnSpc>
              <a:buClr>
                <a:schemeClr val="tx1">
                  <a:lumMod val="85000"/>
                  <a:lumOff val="15000"/>
                </a:schemeClr>
              </a:buClr>
              <a:buSzPct val="100000"/>
              <a:buFont typeface="Arial" panose="020B0604020202020204" pitchFamily="34" charset="0"/>
              <a:buChar char="•"/>
            </a:pPr>
            <a:r>
              <a:rPr lang="en-US" altLang="zh-TW" sz="1300" u="sng">
                <a:latin typeface="Arial" panose="020B0604020202020204" pitchFamily="34" charset="0"/>
                <a:cs typeface="Arial" panose="020B0604020202020204" pitchFamily="34" charset="0"/>
              </a:rPr>
              <a:t>3 type of scheduling rule</a:t>
            </a:r>
            <a:r>
              <a:rPr lang="en-US" altLang="zh-TW" sz="1300">
                <a:latin typeface="Arial" panose="020B0604020202020204" pitchFamily="34" charset="0"/>
                <a:cs typeface="Arial" panose="020B0604020202020204" pitchFamily="34" charset="0"/>
              </a:rPr>
              <a:t>: one-time, scheduling, real-time</a:t>
            </a:r>
          </a:p>
          <a:p>
            <a:pPr marL="177800" indent="-177800">
              <a:lnSpc>
                <a:spcPct val="150000"/>
              </a:lnSpc>
              <a:buClr>
                <a:schemeClr val="tx1">
                  <a:lumMod val="85000"/>
                  <a:lumOff val="15000"/>
                </a:schemeClr>
              </a:buClr>
              <a:buSzPct val="100000"/>
              <a:buFont typeface="Arial" panose="020B0604020202020204" pitchFamily="34" charset="0"/>
              <a:buChar char="•"/>
            </a:pPr>
            <a:r>
              <a:rPr lang="en-US" altLang="zh-TW" sz="1300" u="sng">
                <a:latin typeface="Arial" panose="020B0604020202020204" pitchFamily="34" charset="0"/>
                <a:cs typeface="Arial" panose="020B0604020202020204" pitchFamily="34" charset="0"/>
              </a:rPr>
              <a:t>9</a:t>
            </a:r>
            <a:r>
              <a:rPr lang="zh-TW" altLang="en-US" sz="1300" u="sng">
                <a:latin typeface="Arial" panose="020B0604020202020204" pitchFamily="34" charset="0"/>
                <a:cs typeface="Arial" panose="020B0604020202020204" pitchFamily="34" charset="0"/>
              </a:rPr>
              <a:t> </a:t>
            </a:r>
            <a:r>
              <a:rPr lang="en-US" altLang="zh-TW" sz="1300" u="sng">
                <a:latin typeface="Arial" panose="020B0604020202020204" pitchFamily="34" charset="0"/>
                <a:cs typeface="Arial" panose="020B0604020202020204" pitchFamily="34" charset="0"/>
              </a:rPr>
              <a:t>editing module</a:t>
            </a:r>
            <a:r>
              <a:rPr lang="en-US" altLang="zh-TW" sz="1300">
                <a:latin typeface="Arial" panose="020B0604020202020204" pitchFamily="34" charset="0"/>
                <a:cs typeface="Arial" panose="020B0604020202020204" pitchFamily="34" charset="0"/>
              </a:rPr>
              <a:t>: AI</a:t>
            </a:r>
            <a:r>
              <a:rPr lang="zh-TW" altLang="en-US" sz="1300">
                <a:latin typeface="Arial" panose="020B0604020202020204" pitchFamily="34" charset="0"/>
                <a:cs typeface="Arial" panose="020B0604020202020204" pitchFamily="34" charset="0"/>
              </a:rPr>
              <a:t> </a:t>
            </a:r>
            <a:r>
              <a:rPr lang="en-US" altLang="zh-TW" sz="1300">
                <a:latin typeface="Arial" panose="020B0604020202020204" pitchFamily="34" charset="0"/>
                <a:cs typeface="Arial" panose="020B0604020202020204" pitchFamily="34" charset="0"/>
              </a:rPr>
              <a:t>face blur, encryption and decryption, video transcoding and so on</a:t>
            </a:r>
          </a:p>
        </p:txBody>
      </p:sp>
    </p:spTree>
    <p:extLst>
      <p:ext uri="{BB962C8B-B14F-4D97-AF65-F5344CB8AC3E}">
        <p14:creationId xmlns:p14="http://schemas.microsoft.com/office/powerpoint/2010/main" val="8391023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44D9616F-D820-DF4D-ABCD-D2BE37A61059}"/>
              </a:ext>
            </a:extLst>
          </p:cNvPr>
          <p:cNvSpPr>
            <a:spLocks noGrp="1"/>
          </p:cNvSpPr>
          <p:nvPr>
            <p:ph type="title"/>
          </p:nvPr>
        </p:nvSpPr>
        <p:spPr/>
        <p:txBody>
          <a:bodyPr>
            <a:normAutofit/>
          </a:bodyPr>
          <a:lstStyle/>
          <a:p>
            <a:r>
              <a:rPr kumimoji="1" lang="en-US" altLang="zh-CN">
                <a:latin typeface="Arial" panose="020B0604020202020204" pitchFamily="34" charset="0"/>
                <a:ea typeface="微軟正黑體"/>
                <a:cs typeface="Arial" panose="020B0604020202020204" pitchFamily="34" charset="0"/>
              </a:rPr>
              <a:t>All new surveillance app </a:t>
            </a:r>
            <a:r>
              <a:rPr kumimoji="1" lang="zh-CN" altLang="en-US">
                <a:latin typeface="Arial" panose="020B0604020202020204" pitchFamily="34" charset="0"/>
                <a:ea typeface="微軟正黑體"/>
                <a:cs typeface="Arial" panose="020B0604020202020204" pitchFamily="34" charset="0"/>
              </a:rPr>
              <a:t>-  QVR Elite</a:t>
            </a:r>
            <a:endParaRPr kumimoji="1" lang="zh-TW" altLang="en-US">
              <a:latin typeface="Arial" panose="020B0604020202020204" pitchFamily="34" charset="0"/>
              <a:cs typeface="Arial" panose="020B0604020202020204" pitchFamily="34" charset="0"/>
            </a:endParaRPr>
          </a:p>
        </p:txBody>
      </p:sp>
      <p:pic>
        <p:nvPicPr>
          <p:cNvPr id="4" name="Picture 6" descr="A close up of a logo&#10;&#10;Description automatically generated">
            <a:extLst>
              <a:ext uri="{FF2B5EF4-FFF2-40B4-BE49-F238E27FC236}">
                <a16:creationId xmlns:a16="http://schemas.microsoft.com/office/drawing/2014/main" id="{9ADBE9D5-93B9-41C5-AF69-448CA836035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24773" y="1819882"/>
            <a:ext cx="653710" cy="634654"/>
          </a:xfrm>
          <a:prstGeom prst="rect">
            <a:avLst/>
          </a:prstGeom>
          <a:effectLst>
            <a:outerShdw blurRad="317500" dist="152400" dir="2700000" algn="tl" rotWithShape="0">
              <a:prstClr val="black">
                <a:alpha val="17000"/>
              </a:prstClr>
            </a:outerShdw>
          </a:effectLst>
        </p:spPr>
      </p:pic>
      <p:pic>
        <p:nvPicPr>
          <p:cNvPr id="14" name="圖形 13">
            <a:extLst>
              <a:ext uri="{FF2B5EF4-FFF2-40B4-BE49-F238E27FC236}">
                <a16:creationId xmlns:a16="http://schemas.microsoft.com/office/drawing/2014/main" id="{0BC38904-FC73-40EE-9BE5-FBE86A724C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3772" y="1761242"/>
            <a:ext cx="426935" cy="487926"/>
          </a:xfrm>
          <a:prstGeom prst="rect">
            <a:avLst/>
          </a:prstGeom>
          <a:effectLst>
            <a:outerShdw blurRad="139700" dir="2700000" algn="tl" rotWithShape="0">
              <a:prstClr val="black">
                <a:alpha val="30000"/>
              </a:prstClr>
            </a:outerShdw>
          </a:effectLst>
        </p:spPr>
      </p:pic>
      <p:pic>
        <p:nvPicPr>
          <p:cNvPr id="15" name="圖形 14">
            <a:extLst>
              <a:ext uri="{FF2B5EF4-FFF2-40B4-BE49-F238E27FC236}">
                <a16:creationId xmlns:a16="http://schemas.microsoft.com/office/drawing/2014/main" id="{FA0DE699-6CAB-4200-AC18-3E511831F9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3771" y="2710213"/>
            <a:ext cx="426935" cy="487926"/>
          </a:xfrm>
          <a:prstGeom prst="rect">
            <a:avLst/>
          </a:prstGeom>
          <a:effectLst>
            <a:outerShdw blurRad="139700" dir="2700000" algn="tl" rotWithShape="0">
              <a:prstClr val="black">
                <a:alpha val="30000"/>
              </a:prstClr>
            </a:outerShdw>
          </a:effectLst>
        </p:spPr>
      </p:pic>
      <p:pic>
        <p:nvPicPr>
          <p:cNvPr id="16" name="圖形 15">
            <a:extLst>
              <a:ext uri="{FF2B5EF4-FFF2-40B4-BE49-F238E27FC236}">
                <a16:creationId xmlns:a16="http://schemas.microsoft.com/office/drawing/2014/main" id="{8EC3E8D9-816E-4A9A-9E1B-3FE5E5A7F9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8466" y="3504337"/>
            <a:ext cx="426935" cy="487926"/>
          </a:xfrm>
          <a:prstGeom prst="rect">
            <a:avLst/>
          </a:prstGeom>
          <a:effectLst>
            <a:outerShdw blurRad="139700" dir="2700000" algn="tl" rotWithShape="0">
              <a:prstClr val="black">
                <a:alpha val="30000"/>
              </a:prstClr>
            </a:outerShdw>
          </a:effectLst>
        </p:spPr>
      </p:pic>
      <p:pic>
        <p:nvPicPr>
          <p:cNvPr id="17" name="圖形 16">
            <a:extLst>
              <a:ext uri="{FF2B5EF4-FFF2-40B4-BE49-F238E27FC236}">
                <a16:creationId xmlns:a16="http://schemas.microsoft.com/office/drawing/2014/main" id="{F693E770-2B7C-4816-9DEF-958BCB10B5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8465" y="4346568"/>
            <a:ext cx="426935" cy="487926"/>
          </a:xfrm>
          <a:prstGeom prst="rect">
            <a:avLst/>
          </a:prstGeom>
          <a:effectLst>
            <a:outerShdw blurRad="139700" dir="2700000" algn="tl" rotWithShape="0">
              <a:prstClr val="black">
                <a:alpha val="30000"/>
              </a:prstClr>
            </a:outerShdw>
          </a:effectLst>
        </p:spPr>
      </p:pic>
      <p:sp>
        <p:nvSpPr>
          <p:cNvPr id="34" name="文字方塊 13">
            <a:extLst>
              <a:ext uri="{FF2B5EF4-FFF2-40B4-BE49-F238E27FC236}">
                <a16:creationId xmlns:a16="http://schemas.microsoft.com/office/drawing/2014/main" id="{ED0E037F-E019-2A45-8859-12A70E982AE7}"/>
              </a:ext>
            </a:extLst>
          </p:cNvPr>
          <p:cNvSpPr txBox="1"/>
          <p:nvPr/>
        </p:nvSpPr>
        <p:spPr>
          <a:xfrm>
            <a:off x="1403369" y="2686405"/>
            <a:ext cx="2102990" cy="323165"/>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a:defRPr sz="1600" b="1">
                <a:solidFill>
                  <a:srgbClr val="39523E"/>
                </a:solidFill>
                <a:latin typeface="微軟正黑體"/>
                <a:ea typeface="微軟正黑體"/>
              </a:defRPr>
            </a:lvl1pPr>
          </a:lstStyle>
          <a:p>
            <a:r>
              <a:rPr lang="zh-TW" altLang="en-US" sz="1500">
                <a:solidFill>
                  <a:schemeClr val="tx1"/>
                </a:solidFill>
                <a:latin typeface="Arial" panose="020B0604020202020204" pitchFamily="34" charset="0"/>
                <a:cs typeface="Arial" panose="020B0604020202020204" pitchFamily="34" charset="0"/>
              </a:rPr>
              <a:t>QVR Pro Client </a:t>
            </a:r>
          </a:p>
        </p:txBody>
      </p:sp>
      <p:sp>
        <p:nvSpPr>
          <p:cNvPr id="35" name="文字方塊 13">
            <a:extLst>
              <a:ext uri="{FF2B5EF4-FFF2-40B4-BE49-F238E27FC236}">
                <a16:creationId xmlns:a16="http://schemas.microsoft.com/office/drawing/2014/main" id="{EC02034C-D5A8-8546-B564-8A055AE81C34}"/>
              </a:ext>
            </a:extLst>
          </p:cNvPr>
          <p:cNvSpPr txBox="1"/>
          <p:nvPr/>
        </p:nvSpPr>
        <p:spPr>
          <a:xfrm>
            <a:off x="1403369" y="1742192"/>
            <a:ext cx="3711164" cy="323165"/>
          </a:xfrm>
          <a:prstGeom prst="rect">
            <a:avLst/>
          </a:prstGeom>
          <a:noFill/>
        </p:spPr>
        <p:txBody>
          <a:bodyPr wrap="square" lIns="91440" tIns="45720" rIns="91440" bIns="45720" rtlCol="0" anchor="t">
            <a:spAutoFit/>
          </a:bodyPr>
          <a:lstStyle/>
          <a:p>
            <a:r>
              <a:rPr lang="zh-TW" altLang="en-US" sz="1500" b="1">
                <a:solidFill>
                  <a:schemeClr val="tx1"/>
                </a:solidFill>
                <a:latin typeface="Arial" panose="020B0604020202020204" pitchFamily="34" charset="0"/>
                <a:ea typeface="微軟正黑體"/>
                <a:cs typeface="Arial" panose="020B0604020202020204" pitchFamily="34" charset="0"/>
              </a:rPr>
              <a:t>Channel License Type Unlimited</a:t>
            </a:r>
            <a:endParaRPr lang="zh-TW" altLang="en-US" sz="1500" b="1">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6" name="文字方塊 35">
            <a:extLst>
              <a:ext uri="{FF2B5EF4-FFF2-40B4-BE49-F238E27FC236}">
                <a16:creationId xmlns:a16="http://schemas.microsoft.com/office/drawing/2014/main" id="{45CF3182-4A07-414A-951A-FDB2C68F9E1B}"/>
              </a:ext>
            </a:extLst>
          </p:cNvPr>
          <p:cNvSpPr txBox="1"/>
          <p:nvPr/>
        </p:nvSpPr>
        <p:spPr>
          <a:xfrm>
            <a:off x="1416069" y="1989536"/>
            <a:ext cx="6408703" cy="692497"/>
          </a:xfrm>
          <a:prstGeom prst="rect">
            <a:avLst/>
          </a:prstGeom>
          <a:noFill/>
        </p:spPr>
        <p:txBody>
          <a:bodyPr wrap="square" lIns="91440" tIns="45720" rIns="91440" bIns="45720" anchor="t">
            <a:spAutoFit/>
          </a:bodyPr>
          <a:lstStyle/>
          <a:p>
            <a:pPr marL="177800" indent="-177800">
              <a:buClr>
                <a:schemeClr val="tx1"/>
              </a:buClr>
              <a:buFont typeface="Arial" panose="020B0604020202020204" pitchFamily="34" charset="0"/>
              <a:buChar char="•"/>
            </a:pPr>
            <a:r>
              <a:rPr lang="zh-TW" altLang="en-US" sz="1250">
                <a:solidFill>
                  <a:schemeClr val="tx1"/>
                </a:solidFill>
                <a:latin typeface="Arial" panose="020B0604020202020204" pitchFamily="34" charset="0"/>
                <a:ea typeface="微軟正黑體"/>
                <a:cs typeface="Arial" panose="020B0604020202020204" pitchFamily="34" charset="0"/>
              </a:rPr>
              <a:t>Just type the total channel number for the request, do not need calculate sku number for different license sku type.</a:t>
            </a:r>
            <a:endParaRPr lang="en-US" altLang="zh-TW" sz="1250">
              <a:solidFill>
                <a:schemeClr val="tx1"/>
              </a:solidFill>
              <a:latin typeface="Arial" panose="020B0604020202020204" pitchFamily="34" charset="0"/>
              <a:ea typeface="微軟正黑體"/>
              <a:cs typeface="Arial" panose="020B0604020202020204" pitchFamily="34" charset="0"/>
            </a:endParaRPr>
          </a:p>
          <a:p>
            <a:pPr marL="177800" indent="-177800">
              <a:buClr>
                <a:schemeClr val="tx1"/>
              </a:buClr>
              <a:buFont typeface="Arial" panose="020B0604020202020204" pitchFamily="34" charset="0"/>
              <a:buChar char="•"/>
            </a:pPr>
            <a:r>
              <a:rPr lang="zh-TW" altLang="en-US" sz="1250">
                <a:solidFill>
                  <a:schemeClr val="tx1"/>
                </a:solidFill>
                <a:latin typeface="Arial" panose="020B0604020202020204" pitchFamily="34" charset="0"/>
                <a:ea typeface="微軟正黑體"/>
                <a:cs typeface="Arial" panose="020B0604020202020204" pitchFamily="34" charset="0"/>
              </a:rPr>
              <a:t>One time activate license by input specific channel number directly. </a:t>
            </a:r>
          </a:p>
        </p:txBody>
      </p:sp>
      <p:sp>
        <p:nvSpPr>
          <p:cNvPr id="37" name="文字方塊 36">
            <a:extLst>
              <a:ext uri="{FF2B5EF4-FFF2-40B4-BE49-F238E27FC236}">
                <a16:creationId xmlns:a16="http://schemas.microsoft.com/office/drawing/2014/main" id="{E49D1C0F-B0AC-6F48-8398-517CD9D697D5}"/>
              </a:ext>
            </a:extLst>
          </p:cNvPr>
          <p:cNvSpPr txBox="1"/>
          <p:nvPr/>
        </p:nvSpPr>
        <p:spPr>
          <a:xfrm>
            <a:off x="1416068" y="2970713"/>
            <a:ext cx="7226281" cy="477054"/>
          </a:xfrm>
          <a:prstGeom prst="rect">
            <a:avLst/>
          </a:prstGeom>
          <a:noFill/>
        </p:spPr>
        <p:txBody>
          <a:bodyPr wrap="square" lIns="91440" tIns="45720" rIns="91440" bIns="45720" anchor="t">
            <a:spAutoFit/>
          </a:bodyPr>
          <a:lstStyle/>
          <a:p>
            <a:pPr marL="177800" indent="-177800">
              <a:buClr>
                <a:schemeClr val="tx1">
                  <a:lumMod val="95000"/>
                  <a:lumOff val="5000"/>
                </a:schemeClr>
              </a:buClr>
              <a:buFont typeface="Arial" panose="020B0604020202020204" pitchFamily="34" charset="0"/>
              <a:buChar char="•"/>
            </a:pPr>
            <a:r>
              <a:rPr lang="zh-TW" altLang="en-US" sz="1250">
                <a:solidFill>
                  <a:schemeClr val="tx1"/>
                </a:solidFill>
                <a:latin typeface="Arial" panose="020B0604020202020204" pitchFamily="34" charset="0"/>
                <a:ea typeface="微軟正黑體"/>
                <a:cs typeface="Arial" panose="020B0604020202020204" pitchFamily="34" charset="0"/>
              </a:rPr>
              <a:t>QVR Elite be supported by the QVR Pro Client that as same as QVR Pro's client. So it also has the Dynamic View Layout, Live and Playback at the same time, e-map event display features.</a:t>
            </a:r>
          </a:p>
        </p:txBody>
      </p:sp>
      <p:sp>
        <p:nvSpPr>
          <p:cNvPr id="38" name="文字方塊 13">
            <a:extLst>
              <a:ext uri="{FF2B5EF4-FFF2-40B4-BE49-F238E27FC236}">
                <a16:creationId xmlns:a16="http://schemas.microsoft.com/office/drawing/2014/main" id="{E0406531-8323-7B44-B739-00E4F4B062DB}"/>
              </a:ext>
            </a:extLst>
          </p:cNvPr>
          <p:cNvSpPr txBox="1"/>
          <p:nvPr/>
        </p:nvSpPr>
        <p:spPr>
          <a:xfrm>
            <a:off x="1403369" y="3531329"/>
            <a:ext cx="3000112" cy="323165"/>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a:defRPr sz="1600" b="1">
                <a:solidFill>
                  <a:srgbClr val="39523E"/>
                </a:solidFill>
                <a:latin typeface="微軟正黑體"/>
                <a:ea typeface="微軟正黑體"/>
              </a:defRPr>
            </a:lvl1pPr>
          </a:lstStyle>
          <a:p>
            <a:r>
              <a:rPr lang="zh-TW" altLang="en-US" sz="1500">
                <a:solidFill>
                  <a:schemeClr val="tx1"/>
                </a:solidFill>
                <a:latin typeface="Arial" panose="020B0604020202020204" pitchFamily="34" charset="0"/>
                <a:cs typeface="Arial" panose="020B0604020202020204" pitchFamily="34" charset="0"/>
              </a:rPr>
              <a:t>Performance Evoluation</a:t>
            </a:r>
          </a:p>
        </p:txBody>
      </p:sp>
      <p:sp>
        <p:nvSpPr>
          <p:cNvPr id="39" name="文字方塊 38">
            <a:extLst>
              <a:ext uri="{FF2B5EF4-FFF2-40B4-BE49-F238E27FC236}">
                <a16:creationId xmlns:a16="http://schemas.microsoft.com/office/drawing/2014/main" id="{7B864085-6CB3-DF4E-8689-9F38FA9C1647}"/>
              </a:ext>
            </a:extLst>
          </p:cNvPr>
          <p:cNvSpPr txBox="1"/>
          <p:nvPr/>
        </p:nvSpPr>
        <p:spPr>
          <a:xfrm>
            <a:off x="1416069" y="3790828"/>
            <a:ext cx="7075114" cy="492443"/>
          </a:xfrm>
          <a:prstGeom prst="rect">
            <a:avLst/>
          </a:prstGeom>
          <a:noFill/>
        </p:spPr>
        <p:txBody>
          <a:bodyPr wrap="square" lIns="91440" tIns="45720" rIns="91440" bIns="45720" anchor="t">
            <a:spAutoFit/>
          </a:bodyPr>
          <a:lstStyle/>
          <a:p>
            <a:pPr marL="177800" indent="-177800">
              <a:buClr>
                <a:schemeClr val="tx1">
                  <a:lumMod val="95000"/>
                  <a:lumOff val="5000"/>
                </a:schemeClr>
              </a:buClr>
              <a:buFont typeface="Arial" panose="020B0604020202020204" pitchFamily="34" charset="0"/>
              <a:buChar char="•"/>
            </a:pPr>
            <a:r>
              <a:rPr lang="zh-TW" altLang="en-US" sz="1250">
                <a:solidFill>
                  <a:schemeClr val="tx1"/>
                </a:solidFill>
                <a:latin typeface="Arial" panose="020B0604020202020204" pitchFamily="34" charset="0"/>
                <a:ea typeface="微軟正黑體"/>
                <a:cs typeface="Arial" panose="020B0604020202020204" pitchFamily="34" charset="0"/>
              </a:rPr>
              <a:t>At initial version, max recording channel is 1</a:t>
            </a:r>
            <a:r>
              <a:rPr lang="en-US" altLang="zh-TW" sz="1250">
                <a:solidFill>
                  <a:schemeClr val="tx1"/>
                </a:solidFill>
                <a:latin typeface="Arial" panose="020B0604020202020204" pitchFamily="34" charset="0"/>
                <a:ea typeface="微軟正黑體"/>
                <a:cs typeface="Arial" panose="020B0604020202020204" pitchFamily="34" charset="0"/>
              </a:rPr>
              <a:t>28 channels, the next version we will increase it to 192 channels.</a:t>
            </a:r>
            <a:endParaRPr lang="zh-TW" altLang="en-US" sz="1250">
              <a:solidFill>
                <a:schemeClr val="tx1"/>
              </a:solidFill>
              <a:latin typeface="Arial" panose="020B0604020202020204" pitchFamily="34" charset="0"/>
              <a:ea typeface="微軟正黑體"/>
              <a:cs typeface="Arial" panose="020B0604020202020204" pitchFamily="34" charset="0"/>
            </a:endParaRPr>
          </a:p>
        </p:txBody>
      </p:sp>
      <p:sp>
        <p:nvSpPr>
          <p:cNvPr id="40" name="文字方塊 13">
            <a:extLst>
              <a:ext uri="{FF2B5EF4-FFF2-40B4-BE49-F238E27FC236}">
                <a16:creationId xmlns:a16="http://schemas.microsoft.com/office/drawing/2014/main" id="{906E43A0-3870-F043-8991-7F51ACD1FC92}"/>
              </a:ext>
            </a:extLst>
          </p:cNvPr>
          <p:cNvSpPr txBox="1"/>
          <p:nvPr/>
        </p:nvSpPr>
        <p:spPr>
          <a:xfrm>
            <a:off x="1403369" y="4307967"/>
            <a:ext cx="2102990" cy="323165"/>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a:defRPr sz="1600" b="1">
                <a:solidFill>
                  <a:srgbClr val="39523E"/>
                </a:solidFill>
                <a:latin typeface="微軟正黑體"/>
                <a:ea typeface="微軟正黑體"/>
              </a:defRPr>
            </a:lvl1pPr>
          </a:lstStyle>
          <a:p>
            <a:r>
              <a:rPr lang="zh-TW" altLang="en-US" sz="1500">
                <a:solidFill>
                  <a:schemeClr val="tx1"/>
                </a:solidFill>
                <a:latin typeface="Arial" panose="020B0604020202020204" pitchFamily="34" charset="0"/>
                <a:cs typeface="Arial" panose="020B0604020202020204" pitchFamily="34" charset="0"/>
              </a:rPr>
              <a:t>Standard MP4 file</a:t>
            </a:r>
          </a:p>
        </p:txBody>
      </p:sp>
      <p:sp>
        <p:nvSpPr>
          <p:cNvPr id="41" name="文字方塊 40">
            <a:extLst>
              <a:ext uri="{FF2B5EF4-FFF2-40B4-BE49-F238E27FC236}">
                <a16:creationId xmlns:a16="http://schemas.microsoft.com/office/drawing/2014/main" id="{E713ECCB-970E-DD4A-BF45-B11ABEC55E3B}"/>
              </a:ext>
            </a:extLst>
          </p:cNvPr>
          <p:cNvSpPr txBox="1"/>
          <p:nvPr/>
        </p:nvSpPr>
        <p:spPr>
          <a:xfrm>
            <a:off x="1416069" y="4570124"/>
            <a:ext cx="7075114" cy="492443"/>
          </a:xfrm>
          <a:prstGeom prst="rect">
            <a:avLst/>
          </a:prstGeom>
          <a:noFill/>
        </p:spPr>
        <p:txBody>
          <a:bodyPr wrap="square" lIns="91440" tIns="45720" rIns="91440" bIns="45720" anchor="t">
            <a:spAutoFit/>
          </a:bodyPr>
          <a:lstStyle/>
          <a:p>
            <a:pPr marL="177800" indent="-177800">
              <a:buClr>
                <a:schemeClr val="tx1">
                  <a:lumMod val="95000"/>
                  <a:lumOff val="5000"/>
                </a:schemeClr>
              </a:buClr>
              <a:buFont typeface="Arial" panose="020B0604020202020204" pitchFamily="34" charset="0"/>
              <a:buChar char="•"/>
            </a:pPr>
            <a:r>
              <a:rPr lang="zh-TW" altLang="en-US" sz="1250">
                <a:solidFill>
                  <a:schemeClr val="tx1"/>
                </a:solidFill>
                <a:latin typeface="Arial" panose="020B0604020202020204" pitchFamily="34" charset="0"/>
                <a:ea typeface="微軟正黑體"/>
                <a:cs typeface="Arial" panose="020B0604020202020204" pitchFamily="34" charset="0"/>
              </a:rPr>
              <a:t>QVR Elite record standard mp4 file. The standard mp4 file will very suitable for using HybridMont or backup software of </a:t>
            </a:r>
            <a:r>
              <a:rPr lang="zh-TW" sz="1250">
                <a:solidFill>
                  <a:schemeClr val="tx1"/>
                </a:solidFill>
                <a:latin typeface="Arial" panose="020B0604020202020204" pitchFamily="34" charset="0"/>
                <a:ea typeface="Microsoft JhengHei"/>
                <a:cs typeface="Arial" panose="020B0604020202020204" pitchFamily="34" charset="0"/>
              </a:rPr>
              <a:t>QuTShero and QTS</a:t>
            </a:r>
            <a:r>
              <a:rPr lang="en-US" altLang="zh-TW" sz="1250">
                <a:solidFill>
                  <a:schemeClr val="tx1"/>
                </a:solidFill>
                <a:latin typeface="Arial" panose="020B0604020202020204" pitchFamily="34" charset="0"/>
                <a:ea typeface="Microsoft JhengHei"/>
                <a:cs typeface="Arial" panose="020B0604020202020204" pitchFamily="34" charset="0"/>
              </a:rPr>
              <a:t>.</a:t>
            </a:r>
            <a:endParaRPr lang="zh-TW" altLang="en-US" sz="1250">
              <a:solidFill>
                <a:schemeClr val="tx1"/>
              </a:solidFill>
              <a:latin typeface="Arial" panose="020B0604020202020204" pitchFamily="34" charset="0"/>
              <a:ea typeface="微軟正黑體"/>
              <a:cs typeface="Arial" panose="020B0604020202020204" pitchFamily="34" charset="0"/>
            </a:endParaRPr>
          </a:p>
        </p:txBody>
      </p:sp>
      <p:sp>
        <p:nvSpPr>
          <p:cNvPr id="42" name="文字版面配置區 1">
            <a:extLst>
              <a:ext uri="{FF2B5EF4-FFF2-40B4-BE49-F238E27FC236}">
                <a16:creationId xmlns:a16="http://schemas.microsoft.com/office/drawing/2014/main" id="{D1540F66-BF9C-4B49-8E95-D8F6346075AC}"/>
              </a:ext>
            </a:extLst>
          </p:cNvPr>
          <p:cNvSpPr txBox="1">
            <a:spLocks/>
          </p:cNvSpPr>
          <p:nvPr/>
        </p:nvSpPr>
        <p:spPr>
          <a:xfrm>
            <a:off x="761204" y="1173416"/>
            <a:ext cx="7732196" cy="620712"/>
          </a:xfrm>
          <a:prstGeom prst="rect">
            <a:avLst/>
          </a:prstGeom>
        </p:spPr>
        <p:txBody>
          <a:bodyPr vert="horz" lIns="91440" tIns="45720" rIns="91440" bIns="45720" rtlCol="0" anchor="t">
            <a:normAutofit fontScale="925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微軟正黑體" pitchFamily="34" charset="-12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7800" indent="-177800">
              <a:buClrTx/>
            </a:pPr>
            <a:r>
              <a:rPr lang="en-US" altLang="zh-TW" sz="1400">
                <a:latin typeface="Arial" panose="020B0604020202020204" pitchFamily="34" charset="0"/>
                <a:ea typeface="微軟正黑體"/>
                <a:cs typeface="Arial" panose="020B0604020202020204" pitchFamily="34" charset="0"/>
              </a:rPr>
              <a:t>Release ETA:  The end of Oct.</a:t>
            </a:r>
          </a:p>
          <a:p>
            <a:pPr marL="177800" indent="-177800">
              <a:buClrTx/>
            </a:pPr>
            <a:r>
              <a:rPr lang="en-US" altLang="zh-TW" sz="1400">
                <a:latin typeface="Arial" panose="020B0604020202020204" pitchFamily="34" charset="0"/>
                <a:ea typeface="微軟正黑體"/>
                <a:cs typeface="Arial" panose="020B0604020202020204" pitchFamily="34" charset="0"/>
              </a:rPr>
              <a:t>Subscription-Based License:  1 Channel USD $1.99 /month  (Discount Price for bulk purchase)</a:t>
            </a:r>
          </a:p>
        </p:txBody>
      </p:sp>
    </p:spTree>
    <p:extLst>
      <p:ext uri="{BB962C8B-B14F-4D97-AF65-F5344CB8AC3E}">
        <p14:creationId xmlns:p14="http://schemas.microsoft.com/office/powerpoint/2010/main" val="40799452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44B800C-7AC8-470D-AB62-AC38368CEB58}"/>
              </a:ext>
            </a:extLst>
          </p:cNvPr>
          <p:cNvSpPr>
            <a:spLocks noGrp="1"/>
          </p:cNvSpPr>
          <p:nvPr>
            <p:ph type="title"/>
          </p:nvPr>
        </p:nvSpPr>
        <p:spPr>
          <a:xfrm>
            <a:off x="0" y="300625"/>
            <a:ext cx="9143999" cy="718694"/>
          </a:xfrm>
        </p:spPr>
        <p:txBody>
          <a:bodyPr>
            <a:noAutofit/>
          </a:bodyPr>
          <a:lstStyle/>
          <a:p>
            <a:r>
              <a:rPr lang="en-US" altLang="zh-TW" sz="2200">
                <a:latin typeface="Arial" panose="020B0604020202020204" pitchFamily="34" charset="0"/>
                <a:ea typeface="微軟正黑體"/>
                <a:cs typeface="Arial" panose="020B0604020202020204" pitchFamily="34" charset="0"/>
              </a:rPr>
              <a:t>With </a:t>
            </a:r>
            <a:r>
              <a:rPr lang="zh-TW" altLang="en-US" sz="2200">
                <a:latin typeface="Arial" panose="020B0604020202020204" pitchFamily="34" charset="0"/>
                <a:ea typeface="微軟正黑體"/>
                <a:cs typeface="Arial" panose="020B0604020202020204" pitchFamily="34" charset="0"/>
              </a:rPr>
              <a:t>QuTS hero / QTS </a:t>
            </a:r>
            <a:r>
              <a:rPr lang="en-US" altLang="zh-TW" sz="2200">
                <a:latin typeface="Arial" panose="020B0604020202020204" pitchFamily="34" charset="0"/>
                <a:ea typeface="微軟正黑體"/>
                <a:cs typeface="Arial" panose="020B0604020202020204" pitchFamily="34" charset="0"/>
              </a:rPr>
              <a:t>two systems</a:t>
            </a:r>
            <a:r>
              <a:rPr lang="zh-TW" altLang="en-US" sz="2200">
                <a:latin typeface="Arial" panose="020B0604020202020204" pitchFamily="34" charset="0"/>
                <a:ea typeface="微軟正黑體"/>
                <a:cs typeface="Arial" panose="020B0604020202020204" pitchFamily="34" charset="0"/>
              </a:rPr>
              <a:t>, </a:t>
            </a:r>
            <a:r>
              <a:rPr lang="en-US" altLang="zh-TW" sz="2200">
                <a:latin typeface="Arial" panose="020B0604020202020204" pitchFamily="34" charset="0"/>
                <a:ea typeface="微軟正黑體"/>
                <a:cs typeface="Arial" panose="020B0604020202020204" pitchFamily="34" charset="0"/>
              </a:rPr>
              <a:t>depending on your preference</a:t>
            </a:r>
            <a:endParaRPr lang="zh-TW" altLang="en-US" sz="2200">
              <a:latin typeface="Arial" panose="020B0604020202020204" pitchFamily="34" charset="0"/>
              <a:cs typeface="Arial" panose="020B0604020202020204" pitchFamily="34" charset="0"/>
            </a:endParaRPr>
          </a:p>
        </p:txBody>
      </p:sp>
      <p:sp>
        <p:nvSpPr>
          <p:cNvPr id="3" name="矩形 2">
            <a:extLst>
              <a:ext uri="{FF2B5EF4-FFF2-40B4-BE49-F238E27FC236}">
                <a16:creationId xmlns:a16="http://schemas.microsoft.com/office/drawing/2014/main" id="{4F0AAE7F-8902-6445-A878-6B702FD65E72}"/>
              </a:ext>
            </a:extLst>
          </p:cNvPr>
          <p:cNvSpPr/>
          <p:nvPr/>
        </p:nvSpPr>
        <p:spPr>
          <a:xfrm>
            <a:off x="270841" y="1204218"/>
            <a:ext cx="8654719" cy="1193750"/>
          </a:xfrm>
          <a:prstGeom prst="rect">
            <a:avLst/>
          </a:prstGeom>
        </p:spPr>
        <p:txBody>
          <a:bodyPr vert="horz" lIns="91440" tIns="45720" rIns="91440" bIns="45720" rtlCol="0" anchor="t">
            <a:normAutofit/>
          </a:bodyPr>
          <a:lstStyle/>
          <a:p>
            <a:pPr marL="177800" indent="-177800">
              <a:lnSpc>
                <a:spcPts val="1600"/>
              </a:lnSpc>
              <a:spcBef>
                <a:spcPts val="100"/>
              </a:spcBef>
              <a:buFont typeface="Arial" panose="020B0604020202020204" pitchFamily="34" charset="0"/>
              <a:buChar char="•"/>
            </a:pPr>
            <a:r>
              <a:rPr lang="en-US" altLang="zh-TW" sz="1250" b="1" kern="1200">
                <a:solidFill>
                  <a:schemeClr val="tx1"/>
                </a:solidFill>
                <a:latin typeface="Arial" panose="020B0604020202020204" pitchFamily="34" charset="0"/>
                <a:ea typeface="微軟正黑體"/>
                <a:cs typeface="Arial" panose="020B0604020202020204" pitchFamily="34" charset="0"/>
              </a:rPr>
              <a:t>The </a:t>
            </a:r>
            <a:r>
              <a:rPr lang="en-US" altLang="zh-TW" sz="1250" b="1" kern="1200" err="1">
                <a:solidFill>
                  <a:schemeClr val="tx1"/>
                </a:solidFill>
                <a:latin typeface="Arial" panose="020B0604020202020204" pitchFamily="34" charset="0"/>
                <a:ea typeface="微軟正黑體"/>
                <a:cs typeface="Arial" panose="020B0604020202020204" pitchFamily="34" charset="0"/>
              </a:rPr>
              <a:t>QuTS</a:t>
            </a:r>
            <a:r>
              <a:rPr lang="en-US" altLang="zh-TW" sz="1250" b="1" kern="1200">
                <a:solidFill>
                  <a:schemeClr val="tx1"/>
                </a:solidFill>
                <a:latin typeface="Arial" panose="020B0604020202020204" pitchFamily="34" charset="0"/>
                <a:ea typeface="微軟正黑體"/>
                <a:cs typeface="Arial" panose="020B0604020202020204" pitchFamily="34" charset="0"/>
              </a:rPr>
              <a:t> hero operating system is preloaded to provide you with the most complete data protection. But if you have an older NAS and want to automatically apply the disk settings to the new host, you can change to the QTS operating system when you first install NAS as needed. </a:t>
            </a:r>
          </a:p>
          <a:p>
            <a:pPr marL="177800" indent="-177800">
              <a:lnSpc>
                <a:spcPts val="1600"/>
              </a:lnSpc>
              <a:spcBef>
                <a:spcPts val="100"/>
              </a:spcBef>
              <a:buFont typeface="Arial" panose="020B0604020202020204" pitchFamily="34" charset="0"/>
              <a:buChar char="•"/>
            </a:pPr>
            <a:r>
              <a:rPr lang="en-US" altLang="zh-TW" sz="1250" b="1" kern="1200">
                <a:solidFill>
                  <a:schemeClr val="tx1"/>
                </a:solidFill>
                <a:latin typeface="Arial" panose="020B0604020202020204" pitchFamily="34" charset="0"/>
                <a:ea typeface="微軟正黑體"/>
                <a:cs typeface="Arial" panose="020B0604020202020204" pitchFamily="34" charset="0"/>
              </a:rPr>
              <a:t>Enabling the </a:t>
            </a:r>
            <a:r>
              <a:rPr lang="en-US" altLang="zh-TW" sz="1250" b="1" kern="1200" err="1">
                <a:solidFill>
                  <a:schemeClr val="tx1"/>
                </a:solidFill>
                <a:latin typeface="Arial" panose="020B0604020202020204" pitchFamily="34" charset="0"/>
                <a:ea typeface="微軟正黑體"/>
                <a:cs typeface="Arial" panose="020B0604020202020204" pitchFamily="34" charset="0"/>
              </a:rPr>
              <a:t>Qtier</a:t>
            </a:r>
            <a:r>
              <a:rPr lang="en-US" altLang="zh-TW" sz="1250" b="1" kern="1200">
                <a:solidFill>
                  <a:schemeClr val="tx1"/>
                </a:solidFill>
                <a:latin typeface="Arial" panose="020B0604020202020204" pitchFamily="34" charset="0"/>
                <a:ea typeface="微軟正黑體"/>
                <a:cs typeface="Arial" panose="020B0604020202020204" pitchFamily="34" charset="0"/>
              </a:rPr>
              <a:t> automatic tiering and partitioning application in QTS allows the NAS performance to automatically reach the highest utilization rate.</a:t>
            </a:r>
            <a:endParaRPr lang="zh-TW" sz="1250" b="1" kern="1200">
              <a:solidFill>
                <a:schemeClr val="tx1"/>
              </a:solidFill>
              <a:latin typeface="Arial" panose="020B0604020202020204" pitchFamily="34" charset="0"/>
              <a:ea typeface="Microsoft JhengHei"/>
              <a:cs typeface="Arial" panose="020B0604020202020204" pitchFamily="34" charset="0"/>
            </a:endParaRPr>
          </a:p>
        </p:txBody>
      </p:sp>
      <p:sp>
        <p:nvSpPr>
          <p:cNvPr id="4" name="矩形 3">
            <a:extLst>
              <a:ext uri="{FF2B5EF4-FFF2-40B4-BE49-F238E27FC236}">
                <a16:creationId xmlns:a16="http://schemas.microsoft.com/office/drawing/2014/main" id="{4A2AD785-3703-2546-8FBF-ACEFB20D090B}"/>
              </a:ext>
            </a:extLst>
          </p:cNvPr>
          <p:cNvSpPr/>
          <p:nvPr/>
        </p:nvSpPr>
        <p:spPr>
          <a:xfrm>
            <a:off x="394528" y="2471264"/>
            <a:ext cx="3045504" cy="2371547"/>
          </a:xfrm>
          <a:prstGeom prst="rect">
            <a:avLst/>
          </a:prstGeom>
        </p:spPr>
        <p:txBody>
          <a:bodyPr wrap="square" lIns="91440" tIns="45720" rIns="91440" bIns="45720" anchor="t">
            <a:spAutoFit/>
          </a:bodyPr>
          <a:lstStyle/>
          <a:p>
            <a:pPr>
              <a:lnSpc>
                <a:spcPts val="2000"/>
              </a:lnSpc>
            </a:pPr>
            <a:r>
              <a:rPr lang="en-US" altLang="zh-TW" sz="1200">
                <a:solidFill>
                  <a:srgbClr val="002060"/>
                </a:solidFill>
                <a:latin typeface="Arial" panose="020B0604020202020204" pitchFamily="34" charset="0"/>
                <a:ea typeface="微軟正黑體" panose="020B0604030504040204" pitchFamily="34" charset="-120"/>
                <a:cs typeface="Arial" panose="020B0604020202020204" pitchFamily="34" charset="0"/>
              </a:rPr>
              <a:t>Attention: Since QTS and </a:t>
            </a:r>
            <a:r>
              <a:rPr lang="en-US" altLang="zh-TW" sz="1200" err="1">
                <a:solidFill>
                  <a:srgbClr val="002060"/>
                </a:solidFill>
                <a:latin typeface="Arial" panose="020B0604020202020204" pitchFamily="34" charset="0"/>
                <a:ea typeface="微軟正黑體" panose="020B0604030504040204" pitchFamily="34" charset="-120"/>
                <a:cs typeface="Arial" panose="020B0604020202020204" pitchFamily="34" charset="0"/>
              </a:rPr>
              <a:t>QuTS</a:t>
            </a:r>
            <a:r>
              <a:rPr lang="en-US" altLang="zh-TW" sz="1200">
                <a:solidFill>
                  <a:srgbClr val="002060"/>
                </a:solidFill>
                <a:latin typeface="Arial" panose="020B0604020202020204" pitchFamily="34" charset="0"/>
                <a:ea typeface="微軟正黑體" panose="020B0604030504040204" pitchFamily="34" charset="-120"/>
                <a:cs typeface="Arial" panose="020B0604020202020204" pitchFamily="34" charset="0"/>
              </a:rPr>
              <a:t> hero use different file systems, users must not insert the old hard disks between different operating systems to avoid data loss. When the two systems are different, the hard disk data can only be transferred between the two hosts through HBS 3. User can also choose to use the same operating system for system migration.</a:t>
            </a:r>
            <a:endParaRPr lang="zh-TW" altLang="en-US" sz="1200">
              <a:solidFill>
                <a:srgbClr val="002060"/>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7" name="圖片 6">
            <a:extLst>
              <a:ext uri="{FF2B5EF4-FFF2-40B4-BE49-F238E27FC236}">
                <a16:creationId xmlns:a16="http://schemas.microsoft.com/office/drawing/2014/main" id="{932E7E97-7FCF-418D-AE49-7C907B195566}"/>
              </a:ext>
            </a:extLst>
          </p:cNvPr>
          <p:cNvPicPr>
            <a:picLocks noChangeAspect="1"/>
          </p:cNvPicPr>
          <p:nvPr/>
        </p:nvPicPr>
        <p:blipFill>
          <a:blip r:embed="rId2"/>
          <a:stretch>
            <a:fillRect/>
          </a:stretch>
        </p:blipFill>
        <p:spPr>
          <a:xfrm>
            <a:off x="3616120" y="2307588"/>
            <a:ext cx="5309440" cy="2842262"/>
          </a:xfrm>
          <a:prstGeom prst="rect">
            <a:avLst/>
          </a:prstGeom>
          <a:ln w="25400" cap="sq">
            <a:gradFill>
              <a:gsLst>
                <a:gs pos="0">
                  <a:schemeClr val="bg1">
                    <a:alpha val="25000"/>
                  </a:schemeClr>
                </a:gs>
                <a:gs pos="60000">
                  <a:srgbClr val="D39B2B"/>
                </a:gs>
              </a:gsLst>
              <a:lin ang="5400000" scaled="1"/>
            </a:gra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940223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形 6">
            <a:extLst>
              <a:ext uri="{FF2B5EF4-FFF2-40B4-BE49-F238E27FC236}">
                <a16:creationId xmlns:a16="http://schemas.microsoft.com/office/drawing/2014/main" id="{2B7FCE60-DD28-4EDA-A43B-62968D4926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6568" y="3952168"/>
            <a:ext cx="373504" cy="359671"/>
          </a:xfrm>
          <a:prstGeom prst="rect">
            <a:avLst/>
          </a:prstGeom>
        </p:spPr>
      </p:pic>
      <p:sp>
        <p:nvSpPr>
          <p:cNvPr id="2" name="文字方塊 1">
            <a:extLst>
              <a:ext uri="{FF2B5EF4-FFF2-40B4-BE49-F238E27FC236}">
                <a16:creationId xmlns:a16="http://schemas.microsoft.com/office/drawing/2014/main" id="{D2F5EC5A-CFD3-4008-9E10-D64611BAD452}"/>
              </a:ext>
            </a:extLst>
          </p:cNvPr>
          <p:cNvSpPr txBox="1"/>
          <p:nvPr/>
        </p:nvSpPr>
        <p:spPr>
          <a:xfrm>
            <a:off x="413155" y="2706172"/>
            <a:ext cx="3669487" cy="976165"/>
          </a:xfrm>
          <a:prstGeom prst="rect">
            <a:avLst/>
          </a:prstGeom>
          <a:noFill/>
        </p:spPr>
        <p:txBody>
          <a:bodyPr wrap="square" rtlCol="0">
            <a:spAutoFit/>
          </a:bodyPr>
          <a:lstStyle/>
          <a:p>
            <a:pPr algn="ctr">
              <a:lnSpc>
                <a:spcPts val="3600"/>
              </a:lnSpc>
            </a:pPr>
            <a:r>
              <a:rPr lang="en-US" altLang="zh-TW" sz="2600">
                <a:solidFill>
                  <a:schemeClr val="tx1"/>
                </a:solidFill>
                <a:latin typeface="Arial" panose="020B0604020202020204" pitchFamily="34" charset="0"/>
                <a:ea typeface="微軟正黑體" panose="020B0604030504040204" pitchFamily="34" charset="-120"/>
                <a:cs typeface="Arial" panose="020B0604020202020204" pitchFamily="34" charset="0"/>
              </a:rPr>
              <a:t>Same compact size</a:t>
            </a:r>
          </a:p>
          <a:p>
            <a:pPr algn="ctr">
              <a:lnSpc>
                <a:spcPts val="3600"/>
              </a:lnSpc>
            </a:pPr>
            <a:r>
              <a:rPr lang="en-US" altLang="zh-TW" sz="2700" b="1">
                <a:solidFill>
                  <a:schemeClr val="tx1"/>
                </a:solidFill>
                <a:latin typeface="Arial" panose="020B0604020202020204" pitchFamily="34" charset="0"/>
                <a:ea typeface="微軟正黑體" panose="020B0604030504040204" pitchFamily="34" charset="-120"/>
                <a:cs typeface="Arial" panose="020B0604020202020204" pitchFamily="34" charset="0"/>
              </a:rPr>
              <a:t>Much more powerful</a:t>
            </a:r>
            <a:endParaRPr lang="zh-TW" altLang="en-US" sz="2700" b="1">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1" name="圖片 10" descr="一張含有 畫畫, 膝上型電腦, 時鐘 的圖片&#10;&#10;自動產生的描述">
            <a:extLst>
              <a:ext uri="{FF2B5EF4-FFF2-40B4-BE49-F238E27FC236}">
                <a16:creationId xmlns:a16="http://schemas.microsoft.com/office/drawing/2014/main" id="{E861D35A-599D-4F5A-9965-E81F44CF372F}"/>
              </a:ext>
            </a:extLst>
          </p:cNvPr>
          <p:cNvPicPr>
            <a:picLocks noChangeAspect="1"/>
          </p:cNvPicPr>
          <p:nvPr/>
        </p:nvPicPr>
        <p:blipFill>
          <a:blip r:embed="rId5"/>
          <a:stretch>
            <a:fillRect/>
          </a:stretch>
        </p:blipFill>
        <p:spPr>
          <a:xfrm>
            <a:off x="603249" y="1620890"/>
            <a:ext cx="3305213" cy="688302"/>
          </a:xfrm>
          <a:prstGeom prst="rect">
            <a:avLst/>
          </a:prstGeom>
        </p:spPr>
      </p:pic>
      <p:pic>
        <p:nvPicPr>
          <p:cNvPr id="13" name="圖片 12">
            <a:extLst>
              <a:ext uri="{FF2B5EF4-FFF2-40B4-BE49-F238E27FC236}">
                <a16:creationId xmlns:a16="http://schemas.microsoft.com/office/drawing/2014/main" id="{DF41B0EF-01E2-4C93-BB1C-CA4D70850F41}"/>
              </a:ext>
            </a:extLst>
          </p:cNvPr>
          <p:cNvPicPr>
            <a:picLocks noChangeAspect="1"/>
          </p:cNvPicPr>
          <p:nvPr/>
        </p:nvPicPr>
        <p:blipFill>
          <a:blip r:embed="rId6"/>
          <a:srcRect/>
          <a:stretch/>
        </p:blipFill>
        <p:spPr>
          <a:xfrm>
            <a:off x="1202250" y="1149344"/>
            <a:ext cx="2116549" cy="208987"/>
          </a:xfrm>
          <a:prstGeom prst="rect">
            <a:avLst/>
          </a:prstGeom>
        </p:spPr>
      </p:pic>
      <p:cxnSp>
        <p:nvCxnSpPr>
          <p:cNvPr id="16" name="直線接點 15">
            <a:extLst>
              <a:ext uri="{FF2B5EF4-FFF2-40B4-BE49-F238E27FC236}">
                <a16:creationId xmlns:a16="http://schemas.microsoft.com/office/drawing/2014/main" id="{A86B0B27-6B52-4166-B445-7D2614115452}"/>
              </a:ext>
            </a:extLst>
          </p:cNvPr>
          <p:cNvCxnSpPr>
            <a:cxnSpLocks/>
          </p:cNvCxnSpPr>
          <p:nvPr/>
        </p:nvCxnSpPr>
        <p:spPr>
          <a:xfrm>
            <a:off x="679449" y="2571750"/>
            <a:ext cx="3086101" cy="0"/>
          </a:xfrm>
          <a:prstGeom prst="line">
            <a:avLst/>
          </a:prstGeom>
          <a:ln w="19050">
            <a:gradFill>
              <a:gsLst>
                <a:gs pos="0">
                  <a:srgbClr val="BF7659"/>
                </a:gs>
                <a:gs pos="100000">
                  <a:srgbClr val="D8B68C"/>
                </a:gs>
              </a:gsLst>
              <a:lin ang="0" scaled="0"/>
            </a:gradFill>
          </a:ln>
        </p:spPr>
        <p:style>
          <a:lnRef idx="1">
            <a:schemeClr val="accent1"/>
          </a:lnRef>
          <a:fillRef idx="0">
            <a:schemeClr val="accent1"/>
          </a:fillRef>
          <a:effectRef idx="0">
            <a:schemeClr val="accent1"/>
          </a:effectRef>
          <a:fontRef idx="minor">
            <a:schemeClr val="tx1"/>
          </a:fontRef>
        </p:style>
      </p:cxnSp>
      <p:sp>
        <p:nvSpPr>
          <p:cNvPr id="5" name="文字方塊 4">
            <a:extLst>
              <a:ext uri="{FF2B5EF4-FFF2-40B4-BE49-F238E27FC236}">
                <a16:creationId xmlns:a16="http://schemas.microsoft.com/office/drawing/2014/main" id="{84B9EAF3-812A-41AE-B41A-D57AB24F1017}"/>
              </a:ext>
            </a:extLst>
          </p:cNvPr>
          <p:cNvSpPr txBox="1"/>
          <p:nvPr/>
        </p:nvSpPr>
        <p:spPr>
          <a:xfrm>
            <a:off x="732913" y="4063156"/>
            <a:ext cx="581890" cy="203133"/>
          </a:xfrm>
          <a:prstGeom prst="rect">
            <a:avLst/>
          </a:prstGeom>
          <a:noFill/>
        </p:spPr>
        <p:txBody>
          <a:bodyPr wrap="square" rtlCol="0">
            <a:spAutoFit/>
          </a:bodyPr>
          <a:lstStyle/>
          <a:p>
            <a:r>
              <a:rPr kumimoji="1" lang="en-US" altLang="zh-TW" sz="720">
                <a:solidFill>
                  <a:srgbClr val="1D2D1E"/>
                </a:solidFill>
                <a:latin typeface="Arial" panose="020B0604020202020204" pitchFamily="34" charset="0"/>
                <a:cs typeface="Arial" panose="020B0604020202020204" pitchFamily="34" charset="0"/>
              </a:rPr>
              <a:t>2.5</a:t>
            </a:r>
            <a:r>
              <a:rPr kumimoji="1" lang="zh-TW" altLang="en-US" sz="200">
                <a:solidFill>
                  <a:srgbClr val="1D2D1E"/>
                </a:solidFill>
                <a:latin typeface="Arial" panose="020B0604020202020204" pitchFamily="34" charset="0"/>
                <a:cs typeface="Arial" panose="020B0604020202020204" pitchFamily="34" charset="0"/>
              </a:rPr>
              <a:t> </a:t>
            </a:r>
            <a:r>
              <a:rPr kumimoji="1" lang="en-US" altLang="zh-TW" sz="500">
                <a:solidFill>
                  <a:srgbClr val="1D2D1E"/>
                </a:solidFill>
                <a:latin typeface="Arial" panose="020B0604020202020204" pitchFamily="34" charset="0"/>
                <a:cs typeface="Arial" panose="020B0604020202020204" pitchFamily="34" charset="0"/>
              </a:rPr>
              <a:t>GbE</a:t>
            </a:r>
            <a:endParaRPr kumimoji="1" lang="zh-TW" altLang="en-US" sz="500">
              <a:solidFill>
                <a:srgbClr val="1D2D1E"/>
              </a:solidFill>
              <a:latin typeface="Arial" panose="020B0604020202020204" pitchFamily="34" charset="0"/>
              <a:cs typeface="Arial" panose="020B0604020202020204" pitchFamily="34" charset="0"/>
            </a:endParaRPr>
          </a:p>
        </p:txBody>
      </p:sp>
      <p:pic>
        <p:nvPicPr>
          <p:cNvPr id="8" name="圖形 7">
            <a:extLst>
              <a:ext uri="{FF2B5EF4-FFF2-40B4-BE49-F238E27FC236}">
                <a16:creationId xmlns:a16="http://schemas.microsoft.com/office/drawing/2014/main" id="{DD5A744B-E299-43E4-8E55-76FD15EF07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89258" y="3950580"/>
            <a:ext cx="373504" cy="359671"/>
          </a:xfrm>
          <a:prstGeom prst="rect">
            <a:avLst/>
          </a:prstGeom>
        </p:spPr>
      </p:pic>
      <p:sp>
        <p:nvSpPr>
          <p:cNvPr id="22" name="文字方塊 21">
            <a:extLst>
              <a:ext uri="{FF2B5EF4-FFF2-40B4-BE49-F238E27FC236}">
                <a16:creationId xmlns:a16="http://schemas.microsoft.com/office/drawing/2014/main" id="{4B54B8CF-68AB-4E21-ACFF-CE2147CA6182}"/>
              </a:ext>
            </a:extLst>
          </p:cNvPr>
          <p:cNvSpPr txBox="1"/>
          <p:nvPr/>
        </p:nvSpPr>
        <p:spPr>
          <a:xfrm>
            <a:off x="1257069" y="4059477"/>
            <a:ext cx="581890" cy="203133"/>
          </a:xfrm>
          <a:prstGeom prst="rect">
            <a:avLst/>
          </a:prstGeom>
          <a:noFill/>
        </p:spPr>
        <p:txBody>
          <a:bodyPr wrap="square" rtlCol="0">
            <a:spAutoFit/>
          </a:bodyPr>
          <a:lstStyle/>
          <a:p>
            <a:r>
              <a:rPr kumimoji="1" lang="en-US" altLang="zh-TW" sz="720">
                <a:solidFill>
                  <a:srgbClr val="1D2D1E"/>
                </a:solidFill>
                <a:latin typeface="Arial" panose="020B0604020202020204" pitchFamily="34" charset="0"/>
                <a:cs typeface="Arial" panose="020B0604020202020204" pitchFamily="34" charset="0"/>
              </a:rPr>
              <a:t>10</a:t>
            </a:r>
            <a:r>
              <a:rPr kumimoji="1" lang="zh-TW" altLang="en-US" sz="200">
                <a:solidFill>
                  <a:srgbClr val="1D2D1E"/>
                </a:solidFill>
                <a:latin typeface="Arial" panose="020B0604020202020204" pitchFamily="34" charset="0"/>
                <a:cs typeface="Arial" panose="020B0604020202020204" pitchFamily="34" charset="0"/>
              </a:rPr>
              <a:t> </a:t>
            </a:r>
            <a:r>
              <a:rPr kumimoji="1" lang="en-US" altLang="zh-TW" sz="500">
                <a:solidFill>
                  <a:srgbClr val="1D2D1E"/>
                </a:solidFill>
                <a:latin typeface="Arial" panose="020B0604020202020204" pitchFamily="34" charset="0"/>
                <a:cs typeface="Arial" panose="020B0604020202020204" pitchFamily="34" charset="0"/>
              </a:rPr>
              <a:t>GbE</a:t>
            </a:r>
            <a:endParaRPr kumimoji="1" lang="zh-TW" altLang="en-US" sz="500">
              <a:solidFill>
                <a:srgbClr val="1D2D1E"/>
              </a:solidFill>
              <a:latin typeface="Arial" panose="020B0604020202020204" pitchFamily="34" charset="0"/>
              <a:cs typeface="Arial" panose="020B0604020202020204" pitchFamily="34" charset="0"/>
            </a:endParaRPr>
          </a:p>
        </p:txBody>
      </p:sp>
      <p:sp>
        <p:nvSpPr>
          <p:cNvPr id="24" name="文字方塊 23">
            <a:extLst>
              <a:ext uri="{FF2B5EF4-FFF2-40B4-BE49-F238E27FC236}">
                <a16:creationId xmlns:a16="http://schemas.microsoft.com/office/drawing/2014/main" id="{BA3C74C6-9E45-402C-85BB-A88FDB57789D}"/>
              </a:ext>
            </a:extLst>
          </p:cNvPr>
          <p:cNvSpPr txBox="1"/>
          <p:nvPr/>
        </p:nvSpPr>
        <p:spPr>
          <a:xfrm>
            <a:off x="2760196" y="4013541"/>
            <a:ext cx="420350" cy="224677"/>
          </a:xfrm>
          <a:prstGeom prst="rect">
            <a:avLst/>
          </a:prstGeom>
          <a:noFill/>
        </p:spPr>
        <p:txBody>
          <a:bodyPr wrap="square" rtlCol="0">
            <a:spAutoFit/>
          </a:bodyPr>
          <a:lstStyle/>
          <a:p>
            <a:pPr algn="ctr"/>
            <a:r>
              <a:rPr kumimoji="1" lang="en-US" altLang="zh-TW" sz="820">
                <a:solidFill>
                  <a:srgbClr val="1D2D1E"/>
                </a:solidFill>
                <a:latin typeface="Arial" panose="020B0604020202020204" pitchFamily="34" charset="0"/>
                <a:cs typeface="Arial" panose="020B0604020202020204" pitchFamily="34" charset="0"/>
              </a:rPr>
              <a:t>SSD</a:t>
            </a:r>
            <a:endParaRPr kumimoji="1" lang="zh-TW" altLang="en-US" sz="820">
              <a:solidFill>
                <a:srgbClr val="1D2D1E"/>
              </a:solidFill>
              <a:latin typeface="Arial" panose="020B0604020202020204" pitchFamily="34" charset="0"/>
              <a:cs typeface="Arial" panose="020B0604020202020204" pitchFamily="34" charset="0"/>
            </a:endParaRPr>
          </a:p>
        </p:txBody>
      </p:sp>
      <p:pic>
        <p:nvPicPr>
          <p:cNvPr id="28" name="圖片 27">
            <a:extLst>
              <a:ext uri="{FF2B5EF4-FFF2-40B4-BE49-F238E27FC236}">
                <a16:creationId xmlns:a16="http://schemas.microsoft.com/office/drawing/2014/main" id="{2E2CBE07-2316-4477-9D44-F074C13348AB}"/>
              </a:ext>
            </a:extLst>
          </p:cNvPr>
          <p:cNvPicPr>
            <a:picLocks noChangeAspect="1"/>
          </p:cNvPicPr>
          <p:nvPr/>
        </p:nvPicPr>
        <p:blipFill rotWithShape="1">
          <a:blip r:embed="rId7"/>
          <a:srcRect l="18272" r="43312"/>
          <a:stretch/>
        </p:blipFill>
        <p:spPr>
          <a:xfrm>
            <a:off x="1720508" y="3919567"/>
            <a:ext cx="1025335" cy="397750"/>
          </a:xfrm>
          <a:prstGeom prst="rect">
            <a:avLst/>
          </a:prstGeom>
        </p:spPr>
      </p:pic>
      <p:sp>
        <p:nvSpPr>
          <p:cNvPr id="29" name="矩形: 圓角 28">
            <a:extLst>
              <a:ext uri="{FF2B5EF4-FFF2-40B4-BE49-F238E27FC236}">
                <a16:creationId xmlns:a16="http://schemas.microsoft.com/office/drawing/2014/main" id="{B83D98B9-BDF7-4F21-ADF1-4D9BB41802E2}"/>
              </a:ext>
            </a:extLst>
          </p:cNvPr>
          <p:cNvSpPr/>
          <p:nvPr/>
        </p:nvSpPr>
        <p:spPr>
          <a:xfrm>
            <a:off x="2822710" y="3936615"/>
            <a:ext cx="298494" cy="363655"/>
          </a:xfrm>
          <a:prstGeom prst="roundRect">
            <a:avLst>
              <a:gd name="adj" fmla="val 11443"/>
            </a:avLst>
          </a:prstGeom>
          <a:noFill/>
          <a:ln w="8636">
            <a:solidFill>
              <a:srgbClr val="1D2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30" name="橢圓 29">
            <a:extLst>
              <a:ext uri="{FF2B5EF4-FFF2-40B4-BE49-F238E27FC236}">
                <a16:creationId xmlns:a16="http://schemas.microsoft.com/office/drawing/2014/main" id="{64C19838-52BD-4F6D-B8DA-9C54E4A759AB}"/>
              </a:ext>
            </a:extLst>
          </p:cNvPr>
          <p:cNvSpPr/>
          <p:nvPr/>
        </p:nvSpPr>
        <p:spPr>
          <a:xfrm>
            <a:off x="2850366" y="3964347"/>
            <a:ext cx="21600" cy="21600"/>
          </a:xfrm>
          <a:prstGeom prst="ellipse">
            <a:avLst/>
          </a:prstGeom>
          <a:noFill/>
          <a:ln w="8636">
            <a:solidFill>
              <a:srgbClr val="1D2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32" name="橢圓 31">
            <a:extLst>
              <a:ext uri="{FF2B5EF4-FFF2-40B4-BE49-F238E27FC236}">
                <a16:creationId xmlns:a16="http://schemas.microsoft.com/office/drawing/2014/main" id="{6C972CD5-C05A-4020-927A-2042E90143F1}"/>
              </a:ext>
            </a:extLst>
          </p:cNvPr>
          <p:cNvSpPr/>
          <p:nvPr/>
        </p:nvSpPr>
        <p:spPr>
          <a:xfrm>
            <a:off x="3066261" y="3962755"/>
            <a:ext cx="21600" cy="21600"/>
          </a:xfrm>
          <a:prstGeom prst="ellipse">
            <a:avLst/>
          </a:prstGeom>
          <a:noFill/>
          <a:ln w="8636">
            <a:solidFill>
              <a:srgbClr val="1D2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34" name="橢圓 33">
            <a:extLst>
              <a:ext uri="{FF2B5EF4-FFF2-40B4-BE49-F238E27FC236}">
                <a16:creationId xmlns:a16="http://schemas.microsoft.com/office/drawing/2014/main" id="{4E20AF04-99E9-465C-A997-B615EDD14EB7}"/>
              </a:ext>
            </a:extLst>
          </p:cNvPr>
          <p:cNvSpPr/>
          <p:nvPr/>
        </p:nvSpPr>
        <p:spPr>
          <a:xfrm>
            <a:off x="2851946" y="4250097"/>
            <a:ext cx="21600" cy="21600"/>
          </a:xfrm>
          <a:prstGeom prst="ellipse">
            <a:avLst/>
          </a:prstGeom>
          <a:noFill/>
          <a:ln w="8636">
            <a:solidFill>
              <a:srgbClr val="1D2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36" name="橢圓 35">
            <a:extLst>
              <a:ext uri="{FF2B5EF4-FFF2-40B4-BE49-F238E27FC236}">
                <a16:creationId xmlns:a16="http://schemas.microsoft.com/office/drawing/2014/main" id="{CCEC129E-C95E-4B28-A899-4FFCC017731A}"/>
              </a:ext>
            </a:extLst>
          </p:cNvPr>
          <p:cNvSpPr/>
          <p:nvPr/>
        </p:nvSpPr>
        <p:spPr>
          <a:xfrm>
            <a:off x="3067841" y="4248505"/>
            <a:ext cx="21600" cy="21600"/>
          </a:xfrm>
          <a:prstGeom prst="ellipse">
            <a:avLst/>
          </a:prstGeom>
          <a:noFill/>
          <a:ln w="8636">
            <a:solidFill>
              <a:srgbClr val="1D2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38" name="圖片 37">
            <a:extLst>
              <a:ext uri="{FF2B5EF4-FFF2-40B4-BE49-F238E27FC236}">
                <a16:creationId xmlns:a16="http://schemas.microsoft.com/office/drawing/2014/main" id="{CC09D7E8-3305-41F4-9779-112BDB5417E0}"/>
              </a:ext>
            </a:extLst>
          </p:cNvPr>
          <p:cNvPicPr>
            <a:picLocks noChangeAspect="1"/>
          </p:cNvPicPr>
          <p:nvPr/>
        </p:nvPicPr>
        <p:blipFill rotWithShape="1">
          <a:blip r:embed="rId7"/>
          <a:srcRect l="81660"/>
          <a:stretch/>
        </p:blipFill>
        <p:spPr>
          <a:xfrm>
            <a:off x="3239299" y="3912501"/>
            <a:ext cx="489519" cy="397750"/>
          </a:xfrm>
          <a:prstGeom prst="rect">
            <a:avLst/>
          </a:prstGeom>
        </p:spPr>
      </p:pic>
      <p:sp>
        <p:nvSpPr>
          <p:cNvPr id="4" name="文字方塊 3">
            <a:extLst>
              <a:ext uri="{FF2B5EF4-FFF2-40B4-BE49-F238E27FC236}">
                <a16:creationId xmlns:a16="http://schemas.microsoft.com/office/drawing/2014/main" id="{60428E58-C547-4A77-9743-A68F41FDD370}"/>
              </a:ext>
            </a:extLst>
          </p:cNvPr>
          <p:cNvSpPr txBox="1"/>
          <p:nvPr/>
        </p:nvSpPr>
        <p:spPr>
          <a:xfrm>
            <a:off x="3066261" y="4885849"/>
            <a:ext cx="4109254" cy="246221"/>
          </a:xfrm>
          <a:prstGeom prst="rect">
            <a:avLst/>
          </a:prstGeom>
          <a:noFill/>
        </p:spPr>
        <p:txBody>
          <a:bodyPr wrap="square" rtlCol="0">
            <a:spAutoFit/>
          </a:bodyPr>
          <a:lstStyle/>
          <a:p>
            <a:pPr algn="just"/>
            <a:r>
              <a:rPr lang="en-US" altLang="zh-TW" sz="500">
                <a:solidFill>
                  <a:srgbClr val="9B9B9B"/>
                </a:solidFill>
                <a:latin typeface="Arial" panose="020B0604020202020204" pitchFamily="34" charset="0"/>
                <a:cs typeface="Arial" panose="020B0604020202020204" pitchFamily="34" charset="0"/>
              </a:rPr>
              <a:t>Copyright© 20</a:t>
            </a:r>
            <a:r>
              <a:rPr lang="en-US" altLang="zh-CN" sz="500">
                <a:solidFill>
                  <a:srgbClr val="9B9B9B"/>
                </a:solidFill>
                <a:latin typeface="Arial" panose="020B0604020202020204" pitchFamily="34" charset="0"/>
                <a:cs typeface="Arial" panose="020B0604020202020204" pitchFamily="34" charset="0"/>
              </a:rPr>
              <a:t>20</a:t>
            </a:r>
            <a:r>
              <a:rPr lang="en-US" altLang="zh-TW" sz="500">
                <a:solidFill>
                  <a:srgbClr val="9B9B9B"/>
                </a:solidFill>
                <a:latin typeface="Arial" panose="020B0604020202020204" pitchFamily="34" charset="0"/>
                <a:cs typeface="Arial" panose="020B0604020202020204" pitchFamily="34" charset="0"/>
              </a:rPr>
              <a:t> QNAP Systems, Inc. All rights reserved. QNAP® and other names of QNAP Products are proprietary marks or registered trademarks of QNAP Systems, Inc. Other products and company names mentioned herein are trademarks of their respective holders.​​​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E37D89C-143C-0941-9186-AFDC8AAD3589}"/>
              </a:ext>
            </a:extLst>
          </p:cNvPr>
          <p:cNvSpPr>
            <a:spLocks noGrp="1"/>
          </p:cNvSpPr>
          <p:nvPr>
            <p:ph type="title"/>
          </p:nvPr>
        </p:nvSpPr>
        <p:spPr>
          <a:xfrm>
            <a:off x="143056" y="78199"/>
            <a:ext cx="8857888" cy="1033922"/>
          </a:xfrm>
        </p:spPr>
        <p:txBody>
          <a:bodyPr>
            <a:noAutofit/>
          </a:bodyPr>
          <a:lstStyle/>
          <a:p>
            <a:r>
              <a:rPr kumimoji="1" lang="en-US" altLang="zh-TW" sz="2200">
                <a:latin typeface="Arial" panose="020B0604020202020204" pitchFamily="34" charset="0"/>
                <a:cs typeface="Arial" panose="020B0604020202020204" pitchFamily="34" charset="0"/>
              </a:rPr>
              <a:t>Why buy a 6-bay NAS when there’s a 9-bay option! </a:t>
            </a:r>
            <a:br>
              <a:rPr kumimoji="1" lang="en-US" altLang="zh-TW" sz="2200">
                <a:latin typeface="Arial" panose="020B0604020202020204" pitchFamily="34" charset="0"/>
                <a:cs typeface="Arial" panose="020B0604020202020204" pitchFamily="34" charset="0"/>
              </a:rPr>
            </a:br>
            <a:r>
              <a:rPr kumimoji="1" lang="en-US" altLang="zh-TW" sz="2200">
                <a:latin typeface="Arial" panose="020B0604020202020204" pitchFamily="34" charset="0"/>
                <a:cs typeface="Arial" panose="020B0604020202020204" pitchFamily="34" charset="0"/>
              </a:rPr>
              <a:t>The AMD Ryzen QuTS hero NAS with many advanced features</a:t>
            </a:r>
            <a:endParaRPr kumimoji="1" lang="zh-TW" altLang="en-US" sz="2200">
              <a:latin typeface="Arial" panose="020B0604020202020204" pitchFamily="34" charset="0"/>
              <a:cs typeface="Arial" panose="020B0604020202020204" pitchFamily="34" charset="0"/>
            </a:endParaRPr>
          </a:p>
        </p:txBody>
      </p:sp>
      <p:sp>
        <p:nvSpPr>
          <p:cNvPr id="5" name="矩形 4">
            <a:extLst>
              <a:ext uri="{FF2B5EF4-FFF2-40B4-BE49-F238E27FC236}">
                <a16:creationId xmlns:a16="http://schemas.microsoft.com/office/drawing/2014/main" id="{AD09481E-29E8-F742-855A-95A371FB741E}"/>
              </a:ext>
            </a:extLst>
          </p:cNvPr>
          <p:cNvSpPr/>
          <p:nvPr/>
        </p:nvSpPr>
        <p:spPr>
          <a:xfrm>
            <a:off x="2255134" y="1370368"/>
            <a:ext cx="3791423" cy="353943"/>
          </a:xfrm>
          <a:prstGeom prst="rect">
            <a:avLst/>
          </a:prstGeom>
        </p:spPr>
        <p:txBody>
          <a:bodyPr wrap="none">
            <a:spAutoFit/>
          </a:bodyPr>
          <a:lstStyle/>
          <a:p>
            <a:pPr algn="ctr"/>
            <a:r>
              <a:rPr lang="en-US" altLang="zh-TW" sz="1700">
                <a:latin typeface="Arial" panose="020B0604020202020204" pitchFamily="34" charset="0"/>
                <a:cs typeface="Arial" panose="020B0604020202020204" pitchFamily="34" charset="0"/>
              </a:rPr>
              <a:t>QNAP TS-h973AX 9-bay Ryzen NAS</a:t>
            </a:r>
            <a:endParaRPr lang="zh-TW" altLang="en-US" sz="1700">
              <a:latin typeface="Arial" panose="020B0604020202020204" pitchFamily="34" charset="0"/>
              <a:cs typeface="Arial" panose="020B0604020202020204" pitchFamily="34" charset="0"/>
            </a:endParaRPr>
          </a:p>
        </p:txBody>
      </p:sp>
      <p:sp>
        <p:nvSpPr>
          <p:cNvPr id="6" name="矩形 5">
            <a:extLst>
              <a:ext uri="{FF2B5EF4-FFF2-40B4-BE49-F238E27FC236}">
                <a16:creationId xmlns:a16="http://schemas.microsoft.com/office/drawing/2014/main" id="{5E0DD2ED-A846-1E43-9FF2-0C7932E3890D}"/>
              </a:ext>
            </a:extLst>
          </p:cNvPr>
          <p:cNvSpPr/>
          <p:nvPr/>
        </p:nvSpPr>
        <p:spPr>
          <a:xfrm>
            <a:off x="6350439" y="1376569"/>
            <a:ext cx="2528257" cy="353943"/>
          </a:xfrm>
          <a:prstGeom prst="rect">
            <a:avLst/>
          </a:prstGeom>
        </p:spPr>
        <p:txBody>
          <a:bodyPr wrap="none">
            <a:spAutoFit/>
          </a:bodyPr>
          <a:lstStyle/>
          <a:p>
            <a:pPr algn="ctr"/>
            <a:r>
              <a:rPr lang="en-US" altLang="zh-TW" sz="1700">
                <a:latin typeface="Arial" panose="020B0604020202020204" pitchFamily="34" charset="0"/>
                <a:cs typeface="Arial" panose="020B0604020202020204" pitchFamily="34" charset="0"/>
              </a:rPr>
              <a:t>Other 6-bay Ryzen NAS</a:t>
            </a:r>
            <a:endParaRPr lang="zh-TW" altLang="en-US" sz="1700">
              <a:latin typeface="Arial" panose="020B0604020202020204" pitchFamily="34" charset="0"/>
              <a:cs typeface="Arial" panose="020B0604020202020204" pitchFamily="34" charset="0"/>
            </a:endParaRPr>
          </a:p>
        </p:txBody>
      </p:sp>
      <p:pic>
        <p:nvPicPr>
          <p:cNvPr id="21" name="圖片 20">
            <a:extLst>
              <a:ext uri="{FF2B5EF4-FFF2-40B4-BE49-F238E27FC236}">
                <a16:creationId xmlns:a16="http://schemas.microsoft.com/office/drawing/2014/main" id="{CAA4E03B-CF6A-FA40-B8AF-512C8DE761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374" y="3012163"/>
            <a:ext cx="904875" cy="801191"/>
          </a:xfrm>
          <a:prstGeom prst="rect">
            <a:avLst/>
          </a:prstGeom>
        </p:spPr>
      </p:pic>
      <p:pic>
        <p:nvPicPr>
          <p:cNvPr id="25" name="圖片 24" descr="一張含有 文字 的圖片&#10;&#10;自動產生的描述">
            <a:extLst>
              <a:ext uri="{FF2B5EF4-FFF2-40B4-BE49-F238E27FC236}">
                <a16:creationId xmlns:a16="http://schemas.microsoft.com/office/drawing/2014/main" id="{52B656D1-CA6B-E44D-86F9-B710ADBD38F5}"/>
              </a:ext>
            </a:extLst>
          </p:cNvPr>
          <p:cNvPicPr>
            <a:picLocks noChangeAspect="1"/>
          </p:cNvPicPr>
          <p:nvPr/>
        </p:nvPicPr>
        <p:blipFill>
          <a:blip r:embed="rId4"/>
          <a:stretch>
            <a:fillRect/>
          </a:stretch>
        </p:blipFill>
        <p:spPr>
          <a:xfrm>
            <a:off x="431593" y="4114393"/>
            <a:ext cx="1141992" cy="370777"/>
          </a:xfrm>
          <a:prstGeom prst="rect">
            <a:avLst/>
          </a:prstGeom>
        </p:spPr>
      </p:pic>
      <p:sp>
        <p:nvSpPr>
          <p:cNvPr id="9" name="矩形: 圓角 8">
            <a:extLst>
              <a:ext uri="{FF2B5EF4-FFF2-40B4-BE49-F238E27FC236}">
                <a16:creationId xmlns:a16="http://schemas.microsoft.com/office/drawing/2014/main" id="{BC8906CA-4FDB-4B2A-8D64-D88A52C8B797}"/>
              </a:ext>
            </a:extLst>
          </p:cNvPr>
          <p:cNvSpPr/>
          <p:nvPr/>
        </p:nvSpPr>
        <p:spPr>
          <a:xfrm>
            <a:off x="1957028" y="1867067"/>
            <a:ext cx="7086813" cy="3192553"/>
          </a:xfrm>
          <a:prstGeom prst="roundRect">
            <a:avLst>
              <a:gd name="adj" fmla="val 0"/>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aphicFrame>
        <p:nvGraphicFramePr>
          <p:cNvPr id="10" name="Google Shape;62;p14">
            <a:extLst>
              <a:ext uri="{FF2B5EF4-FFF2-40B4-BE49-F238E27FC236}">
                <a16:creationId xmlns:a16="http://schemas.microsoft.com/office/drawing/2014/main" id="{375834E8-125E-45E5-8489-57356C6F6868}"/>
              </a:ext>
            </a:extLst>
          </p:cNvPr>
          <p:cNvGraphicFramePr/>
          <p:nvPr>
            <p:extLst>
              <p:ext uri="{D42A27DB-BD31-4B8C-83A1-F6EECF244321}">
                <p14:modId xmlns:p14="http://schemas.microsoft.com/office/powerpoint/2010/main" val="4049590010"/>
              </p:ext>
            </p:extLst>
          </p:nvPr>
        </p:nvGraphicFramePr>
        <p:xfrm>
          <a:off x="2061809" y="1796022"/>
          <a:ext cx="6851738" cy="3197558"/>
        </p:xfrm>
        <a:graphic>
          <a:graphicData uri="http://schemas.openxmlformats.org/drawingml/2006/table">
            <a:tbl>
              <a:tblPr>
                <a:noFill/>
                <a:effectLst>
                  <a:outerShdw blurRad="139700" dist="127000" dir="3960000" algn="tl" rotWithShape="0">
                    <a:prstClr val="black">
                      <a:alpha val="17000"/>
                    </a:prstClr>
                  </a:outerShdw>
                </a:effectLst>
              </a:tblPr>
              <a:tblGrid>
                <a:gridCol w="4287643">
                  <a:extLst>
                    <a:ext uri="{9D8B030D-6E8A-4147-A177-3AD203B41FA5}">
                      <a16:colId xmlns:a16="http://schemas.microsoft.com/office/drawing/2014/main" val="20000"/>
                    </a:ext>
                  </a:extLst>
                </a:gridCol>
                <a:gridCol w="2564095">
                  <a:extLst>
                    <a:ext uri="{9D8B030D-6E8A-4147-A177-3AD203B41FA5}">
                      <a16:colId xmlns:a16="http://schemas.microsoft.com/office/drawing/2014/main" val="20001"/>
                    </a:ext>
                  </a:extLst>
                </a:gridCol>
              </a:tblGrid>
              <a:tr h="723517">
                <a:tc>
                  <a:txBody>
                    <a:bodyPr/>
                    <a:lstStyle/>
                    <a:p>
                      <a:pPr marL="108000" lvl="0"/>
                      <a:r>
                        <a:rPr kumimoji="1" lang="en-US" altLang="zh-TW" sz="1400" b="1">
                          <a:solidFill>
                            <a:srgbClr val="9E5E1C"/>
                          </a:solidFill>
                          <a:latin typeface="Arial" panose="020B0604020202020204" pitchFamily="34" charset="0"/>
                          <a:ea typeface="微軟正黑體" panose="020B0604030504040204" pitchFamily="34" charset="-120"/>
                          <a:cs typeface="Arial" panose="020B0604020202020204" pitchFamily="34" charset="0"/>
                        </a:rPr>
                        <a:t>2 x U.2 NVMe enterprise SSD bays </a:t>
                      </a:r>
                    </a:p>
                    <a:p>
                      <a:pPr marL="108000" lvl="0"/>
                      <a:r>
                        <a:rPr kumimoji="1" lang="en-US" altLang="zh-TW" sz="1400" b="1">
                          <a:solidFill>
                            <a:srgbClr val="9E5E1C"/>
                          </a:solidFill>
                          <a:latin typeface="Arial" panose="020B0604020202020204" pitchFamily="34" charset="0"/>
                          <a:ea typeface="微軟正黑體" panose="020B0604030504040204" pitchFamily="34" charset="-120"/>
                          <a:cs typeface="Arial" panose="020B0604020202020204" pitchFamily="34" charset="0"/>
                        </a:rPr>
                        <a:t>2 x 2.5-inch SATA SSD bays</a:t>
                      </a:r>
                    </a:p>
                    <a:p>
                      <a:pPr marL="108000" lvl="0"/>
                      <a:r>
                        <a:rPr lang="en-US" altLang="zh-TW" sz="1100" b="0">
                          <a:latin typeface="Arial" panose="020B0604020202020204" pitchFamily="34" charset="0"/>
                          <a:ea typeface="微軟正黑體" panose="020B0604030504040204" pitchFamily="34" charset="-120"/>
                          <a:cs typeface="Arial" panose="020B0604020202020204" pitchFamily="34" charset="0"/>
                        </a:rPr>
                        <a:t>9 hot-swappable drive bays: </a:t>
                      </a:r>
                    </a:p>
                    <a:p>
                      <a:pPr marL="108000" lvl="0"/>
                      <a:r>
                        <a:rPr lang="en-US" altLang="zh-TW" sz="1100" b="0">
                          <a:latin typeface="Arial" panose="020B0604020202020204" pitchFamily="34" charset="0"/>
                          <a:ea typeface="微軟正黑體" panose="020B0604030504040204" pitchFamily="34" charset="-120"/>
                          <a:cs typeface="Arial" panose="020B0604020202020204" pitchFamily="34" charset="0"/>
                        </a:rPr>
                        <a:t>5 x 3.5”/2.5” SATA + 2 x 2.5” SATA</a:t>
                      </a:r>
                    </a:p>
                    <a:p>
                      <a:pPr marL="108000" lvl="0"/>
                      <a:r>
                        <a:rPr lang="en-US" altLang="zh-TW" sz="1100" b="0">
                          <a:latin typeface="Arial" panose="020B0604020202020204" pitchFamily="34" charset="0"/>
                          <a:ea typeface="微軟正黑體" panose="020B0604030504040204" pitchFamily="34" charset="-120"/>
                          <a:cs typeface="Arial" panose="020B0604020202020204" pitchFamily="34" charset="0"/>
                        </a:rPr>
                        <a:t>+ 2 x 2.5” U.2 NVMe PCIe Gen3 x4 or SATA </a:t>
                      </a:r>
                    </a:p>
                  </a:txBody>
                  <a:tcPr marL="91425" marR="91425" marT="91425" marB="91425"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9F6FF"/>
                    </a:solidFill>
                  </a:tcPr>
                </a:tc>
                <a:tc>
                  <a:txBody>
                    <a:bodyPr/>
                    <a:lstStyle/>
                    <a:p>
                      <a:pPr marL="108000" lvl="0" indent="0" algn="l" rtl="0">
                        <a:spcBef>
                          <a:spcPts val="0"/>
                        </a:spcBef>
                        <a:spcAft>
                          <a:spcPts val="0"/>
                        </a:spcAft>
                        <a:buNone/>
                      </a:pPr>
                      <a:r>
                        <a:rPr lang="en-US" altLang="zh-TW" sz="13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rPr>
                        <a:t>Only</a:t>
                      </a:r>
                      <a:r>
                        <a:rPr lang="zh-TW" altLang="en-US" sz="13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rPr>
                        <a:t> </a:t>
                      </a:r>
                      <a:r>
                        <a:rPr lang="en-US" altLang="zh-TW" sz="13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rPr>
                        <a:t>6 3.5”/2.5” hot-swappable</a:t>
                      </a:r>
                      <a:r>
                        <a:rPr lang="zh-TW" altLang="en-US" sz="13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rPr>
                        <a:t> </a:t>
                      </a:r>
                    </a:p>
                    <a:p>
                      <a:pPr marL="108000" lvl="0" indent="0" algn="l" rtl="0">
                        <a:spcBef>
                          <a:spcPts val="0"/>
                        </a:spcBef>
                        <a:spcAft>
                          <a:spcPts val="0"/>
                        </a:spcAft>
                        <a:buNone/>
                      </a:pPr>
                      <a:r>
                        <a:rPr lang="en-US" sz="13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rPr>
                        <a:t>SATA HDD/SSD bays</a:t>
                      </a:r>
                      <a:endParaRPr lang="zh-TW" altLang="en-US" sz="13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endParaRPr>
                    </a:p>
                  </a:txBody>
                  <a:tcPr marL="91425" marR="91425" marT="91425" marB="91425"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5F5F5"/>
                    </a:solidFill>
                  </a:tcPr>
                </a:tc>
                <a:extLst>
                  <a:ext uri="{0D108BD9-81ED-4DB2-BD59-A6C34878D82A}">
                    <a16:rowId xmlns:a16="http://schemas.microsoft.com/office/drawing/2014/main" val="10001"/>
                  </a:ext>
                </a:extLst>
              </a:tr>
              <a:tr h="622088">
                <a:tc>
                  <a:txBody>
                    <a:bodyPr/>
                    <a:lstStyle/>
                    <a:p>
                      <a:pPr marL="108000" lvl="0"/>
                      <a:r>
                        <a:rPr kumimoji="1" lang="en-US" altLang="zh-TW" sz="1400" b="1">
                          <a:solidFill>
                            <a:srgbClr val="9E5E1C"/>
                          </a:solidFill>
                          <a:latin typeface="Arial" panose="020B0604020202020204" pitchFamily="34" charset="0"/>
                          <a:ea typeface="微軟正黑體" panose="020B0604030504040204" pitchFamily="34" charset="-120"/>
                          <a:cs typeface="Arial" panose="020B0604020202020204" pitchFamily="34" charset="0"/>
                        </a:rPr>
                        <a:t>10GbE 10GBASE-T Multi-Gig LAN port</a:t>
                      </a:r>
                    </a:p>
                    <a:p>
                      <a:pPr marL="108000" marR="0" lvl="0" indent="0" algn="l" defTabSz="914400" rtl="0" eaLnBrk="1" fontAlgn="auto" latinLnBrk="0" hangingPunct="1">
                        <a:lnSpc>
                          <a:spcPct val="100000"/>
                        </a:lnSpc>
                        <a:spcBef>
                          <a:spcPts val="0"/>
                        </a:spcBef>
                        <a:spcAft>
                          <a:spcPts val="0"/>
                        </a:spcAft>
                        <a:buClrTx/>
                        <a:buSzTx/>
                        <a:buFontTx/>
                        <a:buNone/>
                        <a:tabLst/>
                        <a:defRPr/>
                      </a:pPr>
                      <a:r>
                        <a:rPr lang="en-US" altLang="zh-TW" sz="1100">
                          <a:latin typeface="Arial" panose="020B0604020202020204" pitchFamily="34" charset="0"/>
                          <a:ea typeface="微軟正黑體" panose="020B0604030504040204" pitchFamily="34" charset="-120"/>
                          <a:cs typeface="Arial" panose="020B0604020202020204" pitchFamily="34" charset="0"/>
                        </a:rPr>
                        <a:t>Integrated, supporting 10G/5G/2.5G/1G/100M speeds</a:t>
                      </a:r>
                      <a:endParaRPr lang="zh-TW" altLang="en-US" sz="1100">
                        <a:latin typeface="Arial" panose="020B0604020202020204" pitchFamily="34" charset="0"/>
                        <a:ea typeface="微軟正黑體" panose="020B0604030504040204" pitchFamily="34" charset="-120"/>
                        <a:cs typeface="Arial" panose="020B0604020202020204" pitchFamily="34" charset="0"/>
                      </a:endParaRPr>
                    </a:p>
                  </a:txBody>
                  <a:tcPr marL="91425" marR="91425" marT="91425" marB="91425"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5FBFF"/>
                    </a:solidFill>
                  </a:tcPr>
                </a:tc>
                <a:tc>
                  <a:txBody>
                    <a:bodyPr/>
                    <a:lstStyle/>
                    <a:p>
                      <a:pPr marL="108000" lvl="0" indent="0" algn="l" rtl="0">
                        <a:spcBef>
                          <a:spcPts val="0"/>
                        </a:spcBef>
                        <a:spcAft>
                          <a:spcPts val="0"/>
                        </a:spcAft>
                        <a:buNone/>
                      </a:pPr>
                      <a:r>
                        <a:rPr lang="en-US" altLang="zh-TW" sz="13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rPr>
                        <a:t>No 10GbE built-in</a:t>
                      </a:r>
                      <a:endParaRPr lang="zh-TW" altLang="en-US" sz="13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endParaRPr>
                    </a:p>
                  </a:txBody>
                  <a:tcPr marL="91425" marR="91425" marT="91425" marB="91425"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EFEFE"/>
                    </a:solidFill>
                  </a:tcPr>
                </a:tc>
                <a:extLst>
                  <a:ext uri="{0D108BD9-81ED-4DB2-BD59-A6C34878D82A}">
                    <a16:rowId xmlns:a16="http://schemas.microsoft.com/office/drawing/2014/main" val="10002"/>
                  </a:ext>
                </a:extLst>
              </a:tr>
              <a:tr h="499156">
                <a:tc>
                  <a:txBody>
                    <a:bodyPr/>
                    <a:lstStyle/>
                    <a:p>
                      <a:pPr marL="108000" lvl="0"/>
                      <a:r>
                        <a:rPr kumimoji="1" lang="en-US" altLang="zh-TW" sz="1400" b="1">
                          <a:solidFill>
                            <a:srgbClr val="9E5E1C"/>
                          </a:solidFill>
                          <a:latin typeface="Arial" panose="020B0604020202020204" pitchFamily="34" charset="0"/>
                          <a:ea typeface="微軟正黑體" panose="020B0604030504040204" pitchFamily="34" charset="-120"/>
                          <a:cs typeface="Arial" panose="020B0604020202020204" pitchFamily="34" charset="0"/>
                        </a:rPr>
                        <a:t>Dual 2.5GbE LAN ports</a:t>
                      </a:r>
                    </a:p>
                    <a:p>
                      <a:pPr marL="108000" marR="0" lvl="0" indent="0" algn="l" defTabSz="914400" rtl="0" eaLnBrk="1" fontAlgn="auto" latinLnBrk="0" hangingPunct="1">
                        <a:lnSpc>
                          <a:spcPct val="100000"/>
                        </a:lnSpc>
                        <a:spcBef>
                          <a:spcPts val="0"/>
                        </a:spcBef>
                        <a:spcAft>
                          <a:spcPts val="0"/>
                        </a:spcAft>
                        <a:buClrTx/>
                        <a:buSzTx/>
                        <a:buFontTx/>
                        <a:buNone/>
                        <a:tabLst/>
                        <a:defRPr/>
                      </a:pPr>
                      <a:r>
                        <a:rPr lang="en-US" altLang="zh-TW" sz="1100">
                          <a:latin typeface="Arial" panose="020B0604020202020204" pitchFamily="34" charset="0"/>
                          <a:ea typeface="微軟正黑體" panose="020B0604030504040204" pitchFamily="34" charset="-120"/>
                          <a:cs typeface="Arial" panose="020B0604020202020204" pitchFamily="34" charset="0"/>
                        </a:rPr>
                        <a:t>Higher speed and no extra costs, supporting 2.5G/1G/100M speeds</a:t>
                      </a:r>
                      <a:endParaRPr lang="zh-TW" altLang="en-US" sz="1100">
                        <a:latin typeface="Arial" panose="020B0604020202020204" pitchFamily="34" charset="0"/>
                        <a:ea typeface="微軟正黑體" panose="020B0604030504040204" pitchFamily="34" charset="-120"/>
                        <a:cs typeface="Arial" panose="020B0604020202020204" pitchFamily="34" charset="0"/>
                      </a:endParaRPr>
                    </a:p>
                  </a:txBody>
                  <a:tcPr marL="91425" marR="91425" marT="91425" marB="91425"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9F6FF"/>
                    </a:solidFill>
                  </a:tcPr>
                </a:tc>
                <a:tc>
                  <a:txBody>
                    <a:bodyPr/>
                    <a:lstStyle/>
                    <a:p>
                      <a:pPr marL="108000" lvl="0" indent="0" algn="l" rtl="0">
                        <a:spcBef>
                          <a:spcPts val="0"/>
                        </a:spcBef>
                        <a:spcAft>
                          <a:spcPts val="0"/>
                        </a:spcAft>
                        <a:buNone/>
                      </a:pPr>
                      <a:r>
                        <a:rPr lang="en-US" altLang="zh-TW" sz="13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rPr>
                        <a:t>Only 1GbE LAN ports</a:t>
                      </a:r>
                      <a:endParaRPr sz="13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endParaRPr>
                    </a:p>
                  </a:txBody>
                  <a:tcPr marL="91425" marR="91425" marT="91425" marB="91425"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5F5F5"/>
                    </a:solidFill>
                  </a:tcPr>
                </a:tc>
                <a:extLst>
                  <a:ext uri="{0D108BD9-81ED-4DB2-BD59-A6C34878D82A}">
                    <a16:rowId xmlns:a16="http://schemas.microsoft.com/office/drawing/2014/main" val="10003"/>
                  </a:ext>
                </a:extLst>
              </a:tr>
              <a:tr h="544816">
                <a:tc>
                  <a:txBody>
                    <a:bodyPr/>
                    <a:lstStyle/>
                    <a:p>
                      <a:pPr marL="108000" lvl="0"/>
                      <a:r>
                        <a:rPr kumimoji="1" lang="en-US" altLang="zh-TW" sz="1400" b="1">
                          <a:solidFill>
                            <a:srgbClr val="9E5E1C"/>
                          </a:solidFill>
                          <a:latin typeface="Arial" panose="020B0604020202020204" pitchFamily="34" charset="0"/>
                          <a:ea typeface="微軟正黑體" panose="020B0604030504040204" pitchFamily="34" charset="-120"/>
                          <a:cs typeface="Arial" panose="020B0604020202020204" pitchFamily="34" charset="0"/>
                        </a:rPr>
                        <a:t>8GB and 32GB RAM SKU options</a:t>
                      </a:r>
                    </a:p>
                    <a:p>
                      <a:pPr marL="108000" lvl="0"/>
                      <a:r>
                        <a:rPr lang="en-US" altLang="zh-TW" sz="1100">
                          <a:latin typeface="Arial" panose="020B0604020202020204" pitchFamily="34" charset="0"/>
                          <a:ea typeface="微軟正黑體" panose="020B0604030504040204" pitchFamily="34" charset="-120"/>
                          <a:cs typeface="Arial" panose="020B0604020202020204" pitchFamily="34" charset="0"/>
                        </a:rPr>
                        <a:t>At least twice more memory than the competition, providing more clients connections, applications, and better reliability</a:t>
                      </a:r>
                      <a:endParaRPr lang="zh-TW" altLang="en-US" sz="1100">
                        <a:latin typeface="Arial" panose="020B0604020202020204" pitchFamily="34" charset="0"/>
                        <a:ea typeface="微軟正黑體" panose="020B0604030504040204" pitchFamily="34" charset="-120"/>
                        <a:cs typeface="Arial" panose="020B0604020202020204" pitchFamily="34" charset="0"/>
                      </a:endParaRPr>
                    </a:p>
                  </a:txBody>
                  <a:tcPr marL="91425" marR="91425" marT="91425" marB="91425"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5FBFF"/>
                    </a:solidFill>
                  </a:tcPr>
                </a:tc>
                <a:tc>
                  <a:txBody>
                    <a:bodyPr/>
                    <a:lstStyle/>
                    <a:p>
                      <a:pPr marL="108000" lvl="0" indent="0" algn="l" rtl="0">
                        <a:spcBef>
                          <a:spcPts val="0"/>
                        </a:spcBef>
                        <a:spcAft>
                          <a:spcPts val="0"/>
                        </a:spcAft>
                        <a:buNone/>
                      </a:pPr>
                      <a:r>
                        <a:rPr lang="en-US" sz="13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rPr>
                        <a:t>4GB </a:t>
                      </a:r>
                      <a:r>
                        <a:rPr lang="en-US" altLang="zh-TW" sz="13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rPr>
                        <a:t>RAM by default</a:t>
                      </a:r>
                      <a:endParaRPr lang="zh-TW" altLang="en-US" sz="13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endParaRPr>
                    </a:p>
                  </a:txBody>
                  <a:tcPr marL="91425" marR="91425" marT="91425" marB="91425"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EFEFE"/>
                    </a:solidFill>
                  </a:tcPr>
                </a:tc>
                <a:extLst>
                  <a:ext uri="{0D108BD9-81ED-4DB2-BD59-A6C34878D82A}">
                    <a16:rowId xmlns:a16="http://schemas.microsoft.com/office/drawing/2014/main" val="10004"/>
                  </a:ext>
                </a:extLst>
              </a:tr>
            </a:tbl>
          </a:graphicData>
        </a:graphic>
      </p:graphicFrame>
      <p:pic>
        <p:nvPicPr>
          <p:cNvPr id="17" name="图片 57">
            <a:extLst>
              <a:ext uri="{FF2B5EF4-FFF2-40B4-BE49-F238E27FC236}">
                <a16:creationId xmlns:a16="http://schemas.microsoft.com/office/drawing/2014/main" id="{EC1910CB-FE9C-400A-A139-AB97CEBC16D5}"/>
              </a:ext>
            </a:extLst>
          </p:cNvPr>
          <p:cNvPicPr>
            <a:picLocks noChangeAspect="1"/>
          </p:cNvPicPr>
          <p:nvPr/>
        </p:nvPicPr>
        <p:blipFill rotWithShape="1">
          <a:blip r:embed="rId5" cstate="print">
            <a:alphaModFix amt="30000"/>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rcRect/>
          <a:stretch>
            <a:fillRect/>
          </a:stretch>
        </p:blipFill>
        <p:spPr>
          <a:xfrm rot="5400000">
            <a:off x="4662379" y="3226680"/>
            <a:ext cx="3098852" cy="271914"/>
          </a:xfrm>
          <a:prstGeom prst="rect">
            <a:avLst/>
          </a:prstGeom>
        </p:spPr>
      </p:pic>
      <p:pic>
        <p:nvPicPr>
          <p:cNvPr id="20" name="圖片 19">
            <a:extLst>
              <a:ext uri="{FF2B5EF4-FFF2-40B4-BE49-F238E27FC236}">
                <a16:creationId xmlns:a16="http://schemas.microsoft.com/office/drawing/2014/main" id="{F3FAE91B-DA3A-46B0-A2CA-D13E084129B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V="1">
            <a:off x="157885" y="2499005"/>
            <a:ext cx="1642296" cy="370776"/>
          </a:xfrm>
          <a:prstGeom prst="rect">
            <a:avLst/>
          </a:prstGeom>
        </p:spPr>
      </p:pic>
      <p:pic>
        <p:nvPicPr>
          <p:cNvPr id="4" name="圖片 3">
            <a:extLst>
              <a:ext uri="{FF2B5EF4-FFF2-40B4-BE49-F238E27FC236}">
                <a16:creationId xmlns:a16="http://schemas.microsoft.com/office/drawing/2014/main" id="{B2146CDF-B518-9449-A181-A217D7AE0346}"/>
              </a:ext>
            </a:extLst>
          </p:cNvPr>
          <p:cNvPicPr>
            <a:picLocks noChangeAspect="1"/>
          </p:cNvPicPr>
          <p:nvPr/>
        </p:nvPicPr>
        <p:blipFill>
          <a:blip r:embed="rId8"/>
          <a:srcRect/>
          <a:stretch/>
        </p:blipFill>
        <p:spPr>
          <a:xfrm>
            <a:off x="-162054" y="1370368"/>
            <a:ext cx="2271732" cy="1420085"/>
          </a:xfrm>
          <a:prstGeom prst="rect">
            <a:avLst/>
          </a:prstGeom>
        </p:spPr>
      </p:pic>
    </p:spTree>
    <p:extLst>
      <p:ext uri="{BB962C8B-B14F-4D97-AF65-F5344CB8AC3E}">
        <p14:creationId xmlns:p14="http://schemas.microsoft.com/office/powerpoint/2010/main" val="2017001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圖片 38">
            <a:extLst>
              <a:ext uri="{FF2B5EF4-FFF2-40B4-BE49-F238E27FC236}">
                <a16:creationId xmlns:a16="http://schemas.microsoft.com/office/drawing/2014/main" id="{1E876D4B-656D-4F29-A210-D930888EE0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2250254" y="4468952"/>
            <a:ext cx="4804596" cy="420721"/>
          </a:xfrm>
          <a:prstGeom prst="rect">
            <a:avLst/>
          </a:prstGeom>
        </p:spPr>
      </p:pic>
      <p:pic>
        <p:nvPicPr>
          <p:cNvPr id="5" name="圖片 4">
            <a:extLst>
              <a:ext uri="{FF2B5EF4-FFF2-40B4-BE49-F238E27FC236}">
                <a16:creationId xmlns:a16="http://schemas.microsoft.com/office/drawing/2014/main" id="{0E67A67F-8320-8241-9FE8-C73D5AA06775}"/>
              </a:ext>
            </a:extLst>
          </p:cNvPr>
          <p:cNvPicPr>
            <a:picLocks noChangeAspect="1"/>
          </p:cNvPicPr>
          <p:nvPr/>
        </p:nvPicPr>
        <p:blipFill>
          <a:blip r:embed="rId4"/>
          <a:srcRect/>
          <a:stretch/>
        </p:blipFill>
        <p:spPr>
          <a:xfrm>
            <a:off x="1771254" y="1295529"/>
            <a:ext cx="5686160" cy="3555746"/>
          </a:xfrm>
          <a:prstGeom prst="rect">
            <a:avLst/>
          </a:prstGeom>
        </p:spPr>
      </p:pic>
      <p:sp>
        <p:nvSpPr>
          <p:cNvPr id="3" name="標題 2">
            <a:extLst>
              <a:ext uri="{FF2B5EF4-FFF2-40B4-BE49-F238E27FC236}">
                <a16:creationId xmlns:a16="http://schemas.microsoft.com/office/drawing/2014/main" id="{429E885A-37B2-4406-A3A4-E45DCE9D9348}"/>
              </a:ext>
            </a:extLst>
          </p:cNvPr>
          <p:cNvSpPr>
            <a:spLocks noGrp="1"/>
          </p:cNvSpPr>
          <p:nvPr>
            <p:ph type="title"/>
          </p:nvPr>
        </p:nvSpPr>
        <p:spPr>
          <a:xfrm>
            <a:off x="0" y="212633"/>
            <a:ext cx="9143999" cy="737216"/>
          </a:xfrm>
        </p:spPr>
        <p:txBody>
          <a:bodyPr>
            <a:normAutofit/>
          </a:bodyPr>
          <a:lstStyle/>
          <a:p>
            <a:pPr algn="ctr"/>
            <a:r>
              <a:rPr lang="en-US" altLang="zh-TW" sz="3600">
                <a:latin typeface="Arial" panose="020B0604020202020204" pitchFamily="34" charset="0"/>
                <a:cs typeface="Arial" panose="020B0604020202020204" pitchFamily="34" charset="0"/>
              </a:rPr>
              <a:t>9-bay TS-h973AX front view</a:t>
            </a:r>
            <a:endParaRPr lang="zh-TW" altLang="en-US" sz="3600">
              <a:latin typeface="Arial" panose="020B0604020202020204" pitchFamily="34" charset="0"/>
              <a:cs typeface="Arial" panose="020B0604020202020204" pitchFamily="34" charset="0"/>
            </a:endParaRPr>
          </a:p>
        </p:txBody>
      </p:sp>
      <p:cxnSp>
        <p:nvCxnSpPr>
          <p:cNvPr id="7" name="Shape 193">
            <a:extLst>
              <a:ext uri="{FF2B5EF4-FFF2-40B4-BE49-F238E27FC236}">
                <a16:creationId xmlns:a16="http://schemas.microsoft.com/office/drawing/2014/main" id="{D1A566CE-F013-9E4E-BF56-F1483124A412}"/>
              </a:ext>
            </a:extLst>
          </p:cNvPr>
          <p:cNvCxnSpPr>
            <a:cxnSpLocks/>
          </p:cNvCxnSpPr>
          <p:nvPr/>
        </p:nvCxnSpPr>
        <p:spPr>
          <a:xfrm flipV="1">
            <a:off x="2142619" y="3751837"/>
            <a:ext cx="791843" cy="0"/>
          </a:xfrm>
          <a:prstGeom prst="straightConnector1">
            <a:avLst/>
          </a:prstGeom>
          <a:noFill/>
          <a:ln w="21590" cap="flat" cmpd="sng">
            <a:solidFill>
              <a:srgbClr val="C28938"/>
            </a:solidFill>
            <a:prstDash val="solid"/>
            <a:round/>
            <a:headEnd type="oval" w="lg" len="lg"/>
            <a:tailEnd type="none" w="lg" len="lg"/>
          </a:ln>
          <a:effectLst/>
        </p:spPr>
      </p:cxnSp>
      <p:cxnSp>
        <p:nvCxnSpPr>
          <p:cNvPr id="13" name="Shape 193">
            <a:extLst>
              <a:ext uri="{FF2B5EF4-FFF2-40B4-BE49-F238E27FC236}">
                <a16:creationId xmlns:a16="http://schemas.microsoft.com/office/drawing/2014/main" id="{828EB346-F88B-0B44-A9AD-C17CA50F097A}"/>
              </a:ext>
            </a:extLst>
          </p:cNvPr>
          <p:cNvCxnSpPr>
            <a:cxnSpLocks/>
          </p:cNvCxnSpPr>
          <p:nvPr/>
        </p:nvCxnSpPr>
        <p:spPr>
          <a:xfrm rot="10800000" flipV="1">
            <a:off x="6233929" y="3652327"/>
            <a:ext cx="727172" cy="283197"/>
          </a:xfrm>
          <a:prstGeom prst="bentConnector3">
            <a:avLst>
              <a:gd name="adj1" fmla="val 22929"/>
            </a:avLst>
          </a:prstGeom>
          <a:noFill/>
          <a:ln w="21590" cap="flat" cmpd="sng">
            <a:solidFill>
              <a:srgbClr val="C28938"/>
            </a:solidFill>
            <a:prstDash val="solid"/>
            <a:round/>
            <a:headEnd type="oval" w="lg" len="lg"/>
            <a:tailEnd type="none" w="lg" len="lg"/>
          </a:ln>
          <a:effectLst/>
        </p:spPr>
      </p:cxnSp>
      <p:sp>
        <p:nvSpPr>
          <p:cNvPr id="19" name="Shape 183">
            <a:extLst>
              <a:ext uri="{FF2B5EF4-FFF2-40B4-BE49-F238E27FC236}">
                <a16:creationId xmlns:a16="http://schemas.microsoft.com/office/drawing/2014/main" id="{D5688F2A-5A42-AE4E-AB3B-0699AFDA7EA9}"/>
              </a:ext>
            </a:extLst>
          </p:cNvPr>
          <p:cNvSpPr txBox="1"/>
          <p:nvPr/>
        </p:nvSpPr>
        <p:spPr>
          <a:xfrm>
            <a:off x="7049002" y="3130087"/>
            <a:ext cx="2025912" cy="842132"/>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b="1">
                <a:solidFill>
                  <a:schemeClr val="tx1"/>
                </a:solidFill>
                <a:latin typeface="Arial" panose="020B0604020202020204" pitchFamily="34" charset="0"/>
                <a:ea typeface="微軟正黑體"/>
                <a:cs typeface="Arial" panose="020B0604020202020204" pitchFamily="34" charset="0"/>
              </a:rPr>
              <a:t>SSD #1 &amp; SSD #2:</a:t>
            </a:r>
          </a:p>
          <a:p>
            <a:pPr>
              <a:buClr>
                <a:srgbClr val="595959"/>
              </a:buClr>
              <a:buSzPct val="25000"/>
            </a:pPr>
            <a:r>
              <a:rPr lang="en-US" altLang="zh-TW" b="1">
                <a:solidFill>
                  <a:schemeClr val="tx1"/>
                </a:solidFill>
                <a:latin typeface="Arial" panose="020B0604020202020204" pitchFamily="34" charset="0"/>
                <a:ea typeface="微軟正黑體"/>
                <a:cs typeface="Arial" panose="020B0604020202020204" pitchFamily="34" charset="0"/>
              </a:rPr>
              <a:t>2 x 2.5</a:t>
            </a:r>
            <a:r>
              <a:rPr lang="en-US" altLang="zh-TW" b="1" i="0" u="none" strike="noStrike" cap="none">
                <a:solidFill>
                  <a:schemeClr val="tx1"/>
                </a:solidFill>
                <a:latin typeface="Arial" panose="020B0604020202020204" pitchFamily="34" charset="0"/>
                <a:ea typeface="微軟正黑體"/>
                <a:cs typeface="Arial" panose="020B0604020202020204" pitchFamily="34" charset="0"/>
                <a:sym typeface="Arial"/>
              </a:rPr>
              <a:t>”</a:t>
            </a:r>
            <a:r>
              <a:rPr lang="en-US" altLang="zh-TW" b="1">
                <a:solidFill>
                  <a:schemeClr val="tx1"/>
                </a:solidFill>
                <a:latin typeface="Arial" panose="020B0604020202020204" pitchFamily="34" charset="0"/>
                <a:ea typeface="微軟正黑體"/>
                <a:cs typeface="Arial" panose="020B0604020202020204" pitchFamily="34" charset="0"/>
              </a:rPr>
              <a:t> U.2 </a:t>
            </a:r>
            <a:r>
              <a:rPr lang="en-US" altLang="zh-TW" b="1" err="1">
                <a:solidFill>
                  <a:schemeClr val="tx1"/>
                </a:solidFill>
                <a:latin typeface="Arial" panose="020B0604020202020204" pitchFamily="34" charset="0"/>
                <a:ea typeface="微軟正黑體"/>
                <a:cs typeface="Arial" panose="020B0604020202020204" pitchFamily="34" charset="0"/>
              </a:rPr>
              <a:t>NVMe</a:t>
            </a:r>
            <a:r>
              <a:rPr lang="en-US" altLang="zh-TW" b="1">
                <a:solidFill>
                  <a:schemeClr val="tx1"/>
                </a:solidFill>
                <a:latin typeface="Arial" panose="020B0604020202020204" pitchFamily="34" charset="0"/>
                <a:ea typeface="微軟正黑體"/>
                <a:cs typeface="Arial" panose="020B0604020202020204" pitchFamily="34" charset="0"/>
              </a:rPr>
              <a:t> PCIe Gen3 x4 / SATA 6Gb/s SSD</a:t>
            </a:r>
            <a:r>
              <a:rPr lang="en-US" altLang="zh-TW" b="1" i="0" u="none" strike="noStrike" cap="none">
                <a:solidFill>
                  <a:schemeClr val="tx1"/>
                </a:solidFill>
                <a:latin typeface="Arial" panose="020B0604020202020204" pitchFamily="34" charset="0"/>
                <a:ea typeface="微軟正黑體"/>
                <a:cs typeface="Arial" panose="020B0604020202020204" pitchFamily="34" charset="0"/>
                <a:sym typeface="Arial"/>
              </a:rPr>
              <a:t> </a:t>
            </a:r>
            <a:r>
              <a:rPr lang="en-US" altLang="zh-TW" b="1">
                <a:solidFill>
                  <a:schemeClr val="tx1"/>
                </a:solidFill>
                <a:latin typeface="Arial" panose="020B0604020202020204" pitchFamily="34" charset="0"/>
                <a:ea typeface="微軟正黑體"/>
                <a:cs typeface="Arial" panose="020B0604020202020204" pitchFamily="34" charset="0"/>
              </a:rPr>
              <a:t>bays</a:t>
            </a:r>
            <a:endParaRPr lang="zh-TW" b="1">
              <a:solidFill>
                <a:schemeClr val="tx1"/>
              </a:solidFill>
              <a:latin typeface="Arial" panose="020B0604020202020204" pitchFamily="34" charset="0"/>
              <a:cs typeface="Arial" panose="020B0604020202020204" pitchFamily="34" charset="0"/>
            </a:endParaRPr>
          </a:p>
        </p:txBody>
      </p:sp>
      <p:sp>
        <p:nvSpPr>
          <p:cNvPr id="26" name="Shape 180">
            <a:extLst>
              <a:ext uri="{FF2B5EF4-FFF2-40B4-BE49-F238E27FC236}">
                <a16:creationId xmlns:a16="http://schemas.microsoft.com/office/drawing/2014/main" id="{96804B3E-85E3-C44E-AC41-698374D8904E}"/>
              </a:ext>
            </a:extLst>
          </p:cNvPr>
          <p:cNvSpPr txBox="1"/>
          <p:nvPr/>
        </p:nvSpPr>
        <p:spPr>
          <a:xfrm>
            <a:off x="428740" y="2472914"/>
            <a:ext cx="1575314" cy="764022"/>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rgbClr val="595959"/>
              </a:buClr>
              <a:buSzPct val="25000"/>
              <a:buFont typeface="Arial"/>
              <a:buNone/>
            </a:pPr>
            <a:r>
              <a:rPr lang="zh-TW" b="1" i="0" u="none" strike="noStrike" cap="none">
                <a:solidFill>
                  <a:schemeClr val="tx1"/>
                </a:solidFill>
                <a:latin typeface="Arial" panose="020B0604020202020204" pitchFamily="34" charset="0"/>
                <a:ea typeface="微軟正黑體"/>
                <a:cs typeface="Arial" panose="020B0604020202020204" pitchFamily="34" charset="0"/>
                <a:sym typeface="Arial"/>
              </a:rPr>
              <a:t>LED </a:t>
            </a:r>
            <a:r>
              <a:rPr lang="en-US" altLang="zh-TW" b="1" i="0" u="none" strike="noStrike" cap="none">
                <a:solidFill>
                  <a:schemeClr val="tx1"/>
                </a:solidFill>
                <a:latin typeface="Arial" panose="020B0604020202020204" pitchFamily="34" charset="0"/>
                <a:ea typeface="微軟正黑體"/>
                <a:cs typeface="Arial" panose="020B0604020202020204" pitchFamily="34" charset="0"/>
                <a:sym typeface="Arial"/>
              </a:rPr>
              <a:t>indicators:</a:t>
            </a:r>
          </a:p>
          <a:p>
            <a:pPr marL="0" marR="0" lvl="0" indent="0" algn="r" rtl="0">
              <a:lnSpc>
                <a:spcPct val="100000"/>
              </a:lnSpc>
              <a:spcBef>
                <a:spcPts val="0"/>
              </a:spcBef>
              <a:spcAft>
                <a:spcPts val="0"/>
              </a:spcAft>
              <a:buClr>
                <a:srgbClr val="595959"/>
              </a:buClr>
              <a:buSzPct val="25000"/>
              <a:buFont typeface="Arial"/>
              <a:buNone/>
            </a:pPr>
            <a:r>
              <a:rPr lang="en-US" altLang="zh-TW" b="1">
                <a:solidFill>
                  <a:schemeClr val="tx1"/>
                </a:solidFill>
                <a:latin typeface="Arial" panose="020B0604020202020204" pitchFamily="34" charset="0"/>
                <a:ea typeface="微軟正黑體"/>
                <a:cs typeface="Arial" panose="020B0604020202020204" pitchFamily="34" charset="0"/>
              </a:rPr>
              <a:t>System, LAN, USB</a:t>
            </a:r>
            <a:endParaRPr lang="zh-TW" altLang="en-US" b="1">
              <a:solidFill>
                <a:schemeClr val="tx1"/>
              </a:solidFill>
              <a:latin typeface="Arial" panose="020B0604020202020204" pitchFamily="34" charset="0"/>
              <a:ea typeface="微軟正黑體"/>
              <a:cs typeface="Arial" panose="020B0604020202020204" pitchFamily="34" charset="0"/>
            </a:endParaRPr>
          </a:p>
        </p:txBody>
      </p:sp>
      <p:sp>
        <p:nvSpPr>
          <p:cNvPr id="9" name="Shape 192">
            <a:extLst>
              <a:ext uri="{FF2B5EF4-FFF2-40B4-BE49-F238E27FC236}">
                <a16:creationId xmlns:a16="http://schemas.microsoft.com/office/drawing/2014/main" id="{F3A85C50-8ADD-9E41-A548-3C51A7158C7C}"/>
              </a:ext>
            </a:extLst>
          </p:cNvPr>
          <p:cNvSpPr txBox="1"/>
          <p:nvPr/>
        </p:nvSpPr>
        <p:spPr>
          <a:xfrm>
            <a:off x="722349" y="3607098"/>
            <a:ext cx="1448754" cy="27535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en-US" altLang="zh-TW"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Power button</a:t>
            </a:r>
            <a:endParaRPr lang="zh-TW"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endParaRPr>
          </a:p>
        </p:txBody>
      </p:sp>
      <p:sp>
        <p:nvSpPr>
          <p:cNvPr id="12" name="Shape 195">
            <a:extLst>
              <a:ext uri="{FF2B5EF4-FFF2-40B4-BE49-F238E27FC236}">
                <a16:creationId xmlns:a16="http://schemas.microsoft.com/office/drawing/2014/main" id="{371E4077-225D-4D43-BAB4-5B09D2228078}"/>
              </a:ext>
            </a:extLst>
          </p:cNvPr>
          <p:cNvSpPr txBox="1"/>
          <p:nvPr/>
        </p:nvSpPr>
        <p:spPr>
          <a:xfrm>
            <a:off x="57375" y="4008007"/>
            <a:ext cx="1998428" cy="553791"/>
          </a:xfrm>
          <a:prstGeom prst="rect">
            <a:avLst/>
          </a:prstGeom>
          <a:noFill/>
          <a:ln>
            <a:noFill/>
          </a:ln>
        </p:spPr>
        <p:txBody>
          <a:bodyPr wrap="square" lIns="91425" tIns="45700" rIns="91425" bIns="45700" anchor="t" anchorCtr="0">
            <a:noAutofit/>
          </a:bodyPr>
          <a:lstStyle/>
          <a:p>
            <a:pPr algn="r">
              <a:buClr>
                <a:srgbClr val="595959"/>
              </a:buClr>
              <a:buSzPct val="25000"/>
            </a:pPr>
            <a:r>
              <a:rPr lang="zh-TW" b="1" i="0" u="none" strike="noStrike" cap="none">
                <a:solidFill>
                  <a:schemeClr val="tx1"/>
                </a:solidFill>
                <a:latin typeface="Arial" panose="020B0604020202020204" pitchFamily="34" charset="0"/>
                <a:ea typeface="微軟正黑體"/>
                <a:cs typeface="Arial" panose="020B0604020202020204" pitchFamily="34" charset="0"/>
                <a:sym typeface="Arial"/>
              </a:rPr>
              <a:t>USB</a:t>
            </a:r>
            <a:r>
              <a:rPr lang="en-US" altLang="zh-TW" b="1" i="0" u="none" strike="noStrike" cap="none">
                <a:solidFill>
                  <a:schemeClr val="tx1"/>
                </a:solidFill>
                <a:latin typeface="Arial" panose="020B0604020202020204" pitchFamily="34" charset="0"/>
                <a:ea typeface="微軟正黑體"/>
                <a:cs typeface="Arial" panose="020B0604020202020204" pitchFamily="34" charset="0"/>
                <a:sym typeface="Arial"/>
              </a:rPr>
              <a:t>-A</a:t>
            </a:r>
            <a:r>
              <a:rPr lang="zh-TW" b="1" i="0" u="none" strike="noStrike" cap="none">
                <a:solidFill>
                  <a:schemeClr val="tx1"/>
                </a:solidFill>
                <a:latin typeface="Arial" panose="020B0604020202020204" pitchFamily="34" charset="0"/>
                <a:ea typeface="微軟正黑體"/>
                <a:cs typeface="Arial" panose="020B0604020202020204" pitchFamily="34" charset="0"/>
                <a:sym typeface="Arial"/>
              </a:rPr>
              <a:t> 3.</a:t>
            </a:r>
            <a:r>
              <a:rPr lang="en-US" altLang="zh-TW" b="1">
                <a:solidFill>
                  <a:schemeClr val="tx1"/>
                </a:solidFill>
                <a:latin typeface="Arial" panose="020B0604020202020204" pitchFamily="34" charset="0"/>
                <a:ea typeface="微軟正黑體"/>
                <a:cs typeface="Arial" panose="020B0604020202020204" pitchFamily="34" charset="0"/>
              </a:rPr>
              <a:t>2</a:t>
            </a:r>
            <a:r>
              <a:rPr lang="zh-TW" b="1" i="0" u="none" strike="noStrike" cap="none">
                <a:solidFill>
                  <a:schemeClr val="tx1"/>
                </a:solidFill>
                <a:latin typeface="Arial" panose="020B0604020202020204" pitchFamily="34" charset="0"/>
                <a:ea typeface="微軟正黑體"/>
                <a:cs typeface="Arial" panose="020B0604020202020204" pitchFamily="34" charset="0"/>
                <a:sym typeface="Arial"/>
              </a:rPr>
              <a:t> </a:t>
            </a:r>
            <a:r>
              <a:rPr lang="en-US" altLang="zh-TW" b="1">
                <a:solidFill>
                  <a:schemeClr val="tx1"/>
                </a:solidFill>
                <a:latin typeface="Arial" panose="020B0604020202020204" pitchFamily="34" charset="0"/>
                <a:ea typeface="微軟正黑體"/>
                <a:cs typeface="Arial" panose="020B0604020202020204" pitchFamily="34" charset="0"/>
              </a:rPr>
              <a:t>Gen 2 port and copy button</a:t>
            </a:r>
            <a:endParaRPr lang="zh-TW" b="1" i="0" u="none" strike="noStrike" cap="none">
              <a:solidFill>
                <a:schemeClr val="tx1"/>
              </a:solidFill>
              <a:latin typeface="Arial" panose="020B0604020202020204" pitchFamily="34" charset="0"/>
              <a:ea typeface="微軟正黑體"/>
              <a:cs typeface="Arial" panose="020B0604020202020204" pitchFamily="34" charset="0"/>
              <a:sym typeface="Arial"/>
            </a:endParaRPr>
          </a:p>
        </p:txBody>
      </p:sp>
      <p:sp>
        <p:nvSpPr>
          <p:cNvPr id="27" name="Shape 183">
            <a:extLst>
              <a:ext uri="{FF2B5EF4-FFF2-40B4-BE49-F238E27FC236}">
                <a16:creationId xmlns:a16="http://schemas.microsoft.com/office/drawing/2014/main" id="{F4642BF9-4E35-8A4F-88BE-01181F161524}"/>
              </a:ext>
            </a:extLst>
          </p:cNvPr>
          <p:cNvSpPr txBox="1"/>
          <p:nvPr/>
        </p:nvSpPr>
        <p:spPr>
          <a:xfrm>
            <a:off x="7023602" y="1618322"/>
            <a:ext cx="2075361" cy="522757"/>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b="1">
                <a:solidFill>
                  <a:schemeClr val="tx1"/>
                </a:solidFill>
                <a:latin typeface="Arial" panose="020B0604020202020204" pitchFamily="34" charset="0"/>
                <a:ea typeface="微軟正黑體"/>
                <a:cs typeface="Arial" panose="020B0604020202020204" pitchFamily="34" charset="0"/>
              </a:rPr>
              <a:t>5 x</a:t>
            </a:r>
            <a:r>
              <a:rPr lang="en-US" altLang="zh-TW" b="1" i="0" u="none" strike="noStrike" cap="none">
                <a:solidFill>
                  <a:schemeClr val="tx1"/>
                </a:solidFill>
                <a:latin typeface="Arial" panose="020B0604020202020204" pitchFamily="34" charset="0"/>
                <a:ea typeface="微軟正黑體"/>
                <a:cs typeface="Arial" panose="020B0604020202020204" pitchFamily="34" charset="0"/>
                <a:sym typeface="Arial"/>
              </a:rPr>
              <a:t> </a:t>
            </a:r>
            <a:r>
              <a:rPr lang="en-US" altLang="zh-TW" b="1">
                <a:solidFill>
                  <a:schemeClr val="tx1"/>
                </a:solidFill>
                <a:latin typeface="Arial" panose="020B0604020202020204" pitchFamily="34" charset="0"/>
                <a:ea typeface="微軟正黑體"/>
                <a:cs typeface="Arial" panose="020B0604020202020204" pitchFamily="34" charset="0"/>
              </a:rPr>
              <a:t>3.5"/2.5</a:t>
            </a:r>
            <a:r>
              <a:rPr lang="en-US" altLang="zh-TW" b="1" i="0" u="none" strike="noStrike" cap="none">
                <a:solidFill>
                  <a:schemeClr val="tx1"/>
                </a:solidFill>
                <a:latin typeface="Arial" panose="020B0604020202020204" pitchFamily="34" charset="0"/>
                <a:ea typeface="微軟正黑體"/>
                <a:cs typeface="Arial" panose="020B0604020202020204" pitchFamily="34" charset="0"/>
                <a:sym typeface="Arial"/>
              </a:rPr>
              <a:t>” SATA</a:t>
            </a:r>
            <a:r>
              <a:rPr lang="en-US" altLang="zh-TW" b="1">
                <a:solidFill>
                  <a:schemeClr val="tx1"/>
                </a:solidFill>
                <a:latin typeface="Arial" panose="020B0604020202020204" pitchFamily="34" charset="0"/>
                <a:ea typeface="微軟正黑體"/>
                <a:cs typeface="Arial" panose="020B0604020202020204" pitchFamily="34" charset="0"/>
              </a:rPr>
              <a:t> </a:t>
            </a:r>
            <a:endParaRPr lang="en-US" altLang="zh-TW"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endParaRPr>
          </a:p>
          <a:p>
            <a:pPr lvl="0">
              <a:buClr>
                <a:srgbClr val="595959"/>
              </a:buClr>
              <a:buSzPct val="25000"/>
            </a:pPr>
            <a:r>
              <a:rPr lang="en-US" altLang="zh-TW" b="1" i="0" u="none" strike="noStrike" cap="none">
                <a:solidFill>
                  <a:schemeClr val="tx1"/>
                </a:solidFill>
                <a:latin typeface="Arial" panose="020B0604020202020204" pitchFamily="34" charset="0"/>
                <a:ea typeface="微軟正黑體"/>
                <a:cs typeface="Arial" panose="020B0604020202020204" pitchFamily="34" charset="0"/>
                <a:sym typeface="Arial"/>
              </a:rPr>
              <a:t>6Gb/s </a:t>
            </a:r>
            <a:r>
              <a:rPr lang="en-US" altLang="zh-TW" b="1">
                <a:solidFill>
                  <a:schemeClr val="tx1"/>
                </a:solidFill>
                <a:latin typeface="Arial" panose="020B0604020202020204" pitchFamily="34" charset="0"/>
                <a:ea typeface="微軟正黑體"/>
                <a:cs typeface="Arial" panose="020B0604020202020204" pitchFamily="34" charset="0"/>
              </a:rPr>
              <a:t>HDD/SSD</a:t>
            </a:r>
            <a:r>
              <a:rPr lang="en-US" altLang="zh-TW" b="1" i="0" u="none" strike="noStrike" cap="none">
                <a:solidFill>
                  <a:schemeClr val="tx1"/>
                </a:solidFill>
                <a:latin typeface="Arial" panose="020B0604020202020204" pitchFamily="34" charset="0"/>
                <a:ea typeface="微軟正黑體"/>
                <a:cs typeface="Arial" panose="020B0604020202020204" pitchFamily="34" charset="0"/>
                <a:sym typeface="Arial"/>
              </a:rPr>
              <a:t> bays</a:t>
            </a:r>
          </a:p>
        </p:txBody>
      </p:sp>
      <p:cxnSp>
        <p:nvCxnSpPr>
          <p:cNvPr id="29" name="Shape 193">
            <a:extLst>
              <a:ext uri="{FF2B5EF4-FFF2-40B4-BE49-F238E27FC236}">
                <a16:creationId xmlns:a16="http://schemas.microsoft.com/office/drawing/2014/main" id="{B2B8458C-EEB3-124A-8AEA-59FF67BD52A3}"/>
              </a:ext>
            </a:extLst>
          </p:cNvPr>
          <p:cNvCxnSpPr>
            <a:cxnSpLocks/>
          </p:cNvCxnSpPr>
          <p:nvPr/>
        </p:nvCxnSpPr>
        <p:spPr>
          <a:xfrm rot="10800000" flipV="1">
            <a:off x="6116497" y="1878485"/>
            <a:ext cx="844604" cy="764023"/>
          </a:xfrm>
          <a:prstGeom prst="bentConnector3">
            <a:avLst>
              <a:gd name="adj1" fmla="val 20679"/>
            </a:avLst>
          </a:prstGeom>
          <a:noFill/>
          <a:ln w="21590" cap="flat" cmpd="sng">
            <a:solidFill>
              <a:srgbClr val="C28938"/>
            </a:solidFill>
            <a:prstDash val="solid"/>
            <a:round/>
            <a:headEnd type="oval" w="lg" len="lg"/>
            <a:tailEnd type="none" w="lg" len="lg"/>
          </a:ln>
          <a:effectLst/>
        </p:spPr>
      </p:cxnSp>
      <p:sp>
        <p:nvSpPr>
          <p:cNvPr id="30" name="圓角化同側角落矩形 29">
            <a:extLst>
              <a:ext uri="{FF2B5EF4-FFF2-40B4-BE49-F238E27FC236}">
                <a16:creationId xmlns:a16="http://schemas.microsoft.com/office/drawing/2014/main" id="{490DB6C8-7140-7B47-8B56-D476DF9B77BB}"/>
              </a:ext>
            </a:extLst>
          </p:cNvPr>
          <p:cNvSpPr/>
          <p:nvPr/>
        </p:nvSpPr>
        <p:spPr>
          <a:xfrm>
            <a:off x="365899" y="1375295"/>
            <a:ext cx="1923909" cy="895416"/>
          </a:xfrm>
          <a:prstGeom prst="round2SameRect">
            <a:avLst>
              <a:gd name="adj1" fmla="val 8951"/>
              <a:gd name="adj2" fmla="val 0"/>
            </a:avLst>
          </a:prstGeom>
          <a:noFill/>
          <a:ln w="21590" cap="flat" cmpd="sng">
            <a:solidFill>
              <a:srgbClr val="C28938"/>
            </a:solidFill>
            <a:prstDash val="solid"/>
            <a:round/>
            <a:headEnd type="oval" w="lg" len="lg"/>
            <a:tailEnd type="none" w="lg" len="lg"/>
          </a:ln>
          <a:effectLst/>
        </p:spPr>
        <p:txBody>
          <a:bodyPr rtlCol="0" anchor="ctr"/>
          <a:lstStyle/>
          <a:p>
            <a:pPr algn="ctr"/>
            <a:endParaRPr kumimoji="1" lang="zh-TW" altLang="en-US">
              <a:latin typeface="Arial" panose="020B0604020202020204" pitchFamily="34" charset="0"/>
              <a:cs typeface="Arial" panose="020B0604020202020204" pitchFamily="34" charset="0"/>
            </a:endParaRPr>
          </a:p>
        </p:txBody>
      </p:sp>
      <p:sp>
        <p:nvSpPr>
          <p:cNvPr id="31" name="TextBox 8">
            <a:extLst>
              <a:ext uri="{FF2B5EF4-FFF2-40B4-BE49-F238E27FC236}">
                <a16:creationId xmlns:a16="http://schemas.microsoft.com/office/drawing/2014/main" id="{6B50D91C-A003-A84C-9D20-F8A06B38A0CD}"/>
              </a:ext>
            </a:extLst>
          </p:cNvPr>
          <p:cNvSpPr txBox="1"/>
          <p:nvPr/>
        </p:nvSpPr>
        <p:spPr>
          <a:xfrm>
            <a:off x="447864" y="1440250"/>
            <a:ext cx="1595232" cy="707886"/>
          </a:xfrm>
          <a:prstGeom prst="rect">
            <a:avLst/>
          </a:prstGeom>
          <a:noFill/>
        </p:spPr>
        <p:txBody>
          <a:bodyPr wrap="square" rtlCol="0" anchor="t">
            <a:spAutoFit/>
          </a:bodyPr>
          <a:lstStyle/>
          <a:p>
            <a:r>
              <a:rPr lang="en-US" altLang="zh-TW" b="1">
                <a:solidFill>
                  <a:schemeClr val="tx1"/>
                </a:solidFill>
                <a:latin typeface="Arial" panose="020B0604020202020204" pitchFamily="34" charset="0"/>
                <a:ea typeface="Microsoft JhengHei" panose="020B0604030504040204" pitchFamily="34" charset="-120"/>
                <a:cs typeface="Arial" panose="020B0604020202020204" pitchFamily="34" charset="0"/>
              </a:rPr>
              <a:t>Lockable disk trays</a:t>
            </a:r>
            <a:endParaRPr lang="en-US" altLang="zh-TW" sz="1400" b="1">
              <a:solidFill>
                <a:schemeClr val="tx1"/>
              </a:solidFill>
              <a:latin typeface="Arial" panose="020B0604020202020204" pitchFamily="34" charset="0"/>
              <a:ea typeface="Microsoft JhengHei" panose="020B0604030504040204" pitchFamily="34" charset="-120"/>
              <a:cs typeface="Arial" panose="020B0604020202020204" pitchFamily="34" charset="0"/>
            </a:endParaRPr>
          </a:p>
          <a:p>
            <a:r>
              <a:rPr lang="en-US" altLang="zh-TW" sz="1200" b="1">
                <a:solidFill>
                  <a:schemeClr val="tx1"/>
                </a:solidFill>
                <a:latin typeface="Arial" panose="020B0604020202020204" pitchFamily="34" charset="0"/>
                <a:ea typeface="Microsoft JhengHei" panose="020B0604030504040204" pitchFamily="34" charset="-120"/>
                <a:cs typeface="Arial" panose="020B0604020202020204" pitchFamily="34" charset="0"/>
              </a:rPr>
              <a:t>(includes 2 keys)</a:t>
            </a:r>
            <a:endParaRPr lang="en-US" sz="1200" b="1">
              <a:solidFill>
                <a:schemeClr val="tx1"/>
              </a:solidFill>
              <a:latin typeface="Arial" panose="020B0604020202020204" pitchFamily="34" charset="0"/>
              <a:ea typeface="Microsoft JhengHei" panose="020B0604030504040204" pitchFamily="34" charset="-120"/>
              <a:cs typeface="Arial" panose="020B0604020202020204" pitchFamily="34" charset="0"/>
            </a:endParaRPr>
          </a:p>
        </p:txBody>
      </p:sp>
      <p:pic>
        <p:nvPicPr>
          <p:cNvPr id="32" name="圖片 31" descr="一張含有 室內, 遙遠, 遊戲, 影片 的圖片&#10;&#10;自動產生的描述">
            <a:extLst>
              <a:ext uri="{FF2B5EF4-FFF2-40B4-BE49-F238E27FC236}">
                <a16:creationId xmlns:a16="http://schemas.microsoft.com/office/drawing/2014/main" id="{012D1C6D-C891-9747-80F1-0CCE1010C0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53292" y="1375295"/>
            <a:ext cx="1094938" cy="895416"/>
          </a:xfrm>
          <a:prstGeom prst="rect">
            <a:avLst/>
          </a:prstGeom>
        </p:spPr>
      </p:pic>
      <p:cxnSp>
        <p:nvCxnSpPr>
          <p:cNvPr id="20" name="Shape 193">
            <a:extLst>
              <a:ext uri="{FF2B5EF4-FFF2-40B4-BE49-F238E27FC236}">
                <a16:creationId xmlns:a16="http://schemas.microsoft.com/office/drawing/2014/main" id="{6A7EFF39-E17D-674F-A23B-B52B87FA78DB}"/>
              </a:ext>
            </a:extLst>
          </p:cNvPr>
          <p:cNvCxnSpPr>
            <a:cxnSpLocks/>
          </p:cNvCxnSpPr>
          <p:nvPr/>
        </p:nvCxnSpPr>
        <p:spPr>
          <a:xfrm>
            <a:off x="2142619" y="2686520"/>
            <a:ext cx="1252511" cy="12700"/>
          </a:xfrm>
          <a:prstGeom prst="straightConnector1">
            <a:avLst/>
          </a:prstGeom>
          <a:noFill/>
          <a:ln w="21590" cap="flat" cmpd="sng">
            <a:solidFill>
              <a:srgbClr val="C28938"/>
            </a:solidFill>
            <a:prstDash val="solid"/>
            <a:round/>
            <a:headEnd type="oval" w="lg" len="lg"/>
            <a:tailEnd type="none" w="lg" len="lg"/>
          </a:ln>
          <a:effectLst/>
        </p:spPr>
      </p:cxnSp>
      <p:cxnSp>
        <p:nvCxnSpPr>
          <p:cNvPr id="33" name="Shape 193">
            <a:extLst>
              <a:ext uri="{FF2B5EF4-FFF2-40B4-BE49-F238E27FC236}">
                <a16:creationId xmlns:a16="http://schemas.microsoft.com/office/drawing/2014/main" id="{C9B0D4A9-F952-4FD9-BA2A-AA50C494C264}"/>
              </a:ext>
            </a:extLst>
          </p:cNvPr>
          <p:cNvCxnSpPr>
            <a:cxnSpLocks/>
          </p:cNvCxnSpPr>
          <p:nvPr/>
        </p:nvCxnSpPr>
        <p:spPr>
          <a:xfrm flipV="1">
            <a:off x="2142619" y="4186841"/>
            <a:ext cx="791843" cy="0"/>
          </a:xfrm>
          <a:prstGeom prst="straightConnector1">
            <a:avLst/>
          </a:prstGeom>
          <a:noFill/>
          <a:ln w="21590" cap="flat" cmpd="sng">
            <a:solidFill>
              <a:srgbClr val="C28938"/>
            </a:solidFill>
            <a:prstDash val="solid"/>
            <a:round/>
            <a:headEnd type="oval" w="lg" len="lg"/>
            <a:tailEnd type="none" w="lg" len="lg"/>
          </a:ln>
          <a:effectLst/>
        </p:spPr>
      </p:cxnSp>
      <p:sp>
        <p:nvSpPr>
          <p:cNvPr id="2" name="矩形 39">
            <a:extLst>
              <a:ext uri="{FF2B5EF4-FFF2-40B4-BE49-F238E27FC236}">
                <a16:creationId xmlns:a16="http://schemas.microsoft.com/office/drawing/2014/main" id="{E36065DE-2E85-48BD-B96C-4EE130D34524}"/>
              </a:ext>
            </a:extLst>
          </p:cNvPr>
          <p:cNvSpPr/>
          <p:nvPr/>
        </p:nvSpPr>
        <p:spPr>
          <a:xfrm flipH="1">
            <a:off x="3556283" y="3784373"/>
            <a:ext cx="2672504" cy="309455"/>
          </a:xfrm>
          <a:prstGeom prst="rect">
            <a:avLst/>
          </a:prstGeom>
          <a:noFill/>
          <a:ln w="21590" cap="flat" cmpd="sng">
            <a:solidFill>
              <a:srgbClr val="C28938"/>
            </a:solidFill>
            <a:prstDash val="solid"/>
            <a:round/>
            <a:headEnd type="none" w="med" len="med"/>
            <a:tailEnd type="oval" w="lg" len="lg"/>
          </a:ln>
          <a:effectLst/>
        </p:spPr>
        <p:txBody>
          <a:bodyPr rtlCol="0" anchor="ctr"/>
          <a:lstStyle/>
          <a:p>
            <a:pPr algn="ctr"/>
            <a:endParaRPr lang="zh-TW" altLang="en-US">
              <a:solidFill>
                <a:srgbClr val="916409"/>
              </a:solidFill>
              <a:latin typeface="Arial" panose="020B0604020202020204" pitchFamily="34" charset="0"/>
              <a:cs typeface="Arial" panose="020B0604020202020204" pitchFamily="34" charset="0"/>
            </a:endParaRPr>
          </a:p>
        </p:txBody>
      </p:sp>
      <p:sp>
        <p:nvSpPr>
          <p:cNvPr id="25" name="矩形 39">
            <a:extLst>
              <a:ext uri="{FF2B5EF4-FFF2-40B4-BE49-F238E27FC236}">
                <a16:creationId xmlns:a16="http://schemas.microsoft.com/office/drawing/2014/main" id="{1E1A6EB3-CADA-4A09-9334-2F3131DD8DF8}"/>
              </a:ext>
            </a:extLst>
          </p:cNvPr>
          <p:cNvSpPr/>
          <p:nvPr/>
        </p:nvSpPr>
        <p:spPr>
          <a:xfrm flipH="1">
            <a:off x="3556282" y="4163545"/>
            <a:ext cx="2680332" cy="314695"/>
          </a:xfrm>
          <a:prstGeom prst="rect">
            <a:avLst/>
          </a:prstGeom>
          <a:noFill/>
          <a:ln w="21590" cap="flat" cmpd="sng">
            <a:solidFill>
              <a:srgbClr val="C28938"/>
            </a:solidFill>
            <a:prstDash val="solid"/>
            <a:round/>
            <a:headEnd type="none" w="med" len="med"/>
            <a:tailEnd type="oval" w="lg" len="lg"/>
          </a:ln>
          <a:effectLst/>
        </p:spPr>
        <p:txBody>
          <a:bodyPr rtlCol="0" anchor="ctr"/>
          <a:lstStyle/>
          <a:p>
            <a:pPr algn="ctr"/>
            <a:endParaRPr lang="zh-TW" altLang="en-US">
              <a:solidFill>
                <a:srgbClr val="916409"/>
              </a:solidFill>
              <a:latin typeface="Arial" panose="020B0604020202020204" pitchFamily="34" charset="0"/>
              <a:cs typeface="Arial" panose="020B0604020202020204" pitchFamily="34" charset="0"/>
            </a:endParaRPr>
          </a:p>
        </p:txBody>
      </p:sp>
      <p:cxnSp>
        <p:nvCxnSpPr>
          <p:cNvPr id="28" name="Shape 193">
            <a:extLst>
              <a:ext uri="{FF2B5EF4-FFF2-40B4-BE49-F238E27FC236}">
                <a16:creationId xmlns:a16="http://schemas.microsoft.com/office/drawing/2014/main" id="{D16777A0-CDA8-4500-8B83-2854B333AC93}"/>
              </a:ext>
            </a:extLst>
          </p:cNvPr>
          <p:cNvCxnSpPr>
            <a:cxnSpLocks/>
          </p:cNvCxnSpPr>
          <p:nvPr/>
        </p:nvCxnSpPr>
        <p:spPr>
          <a:xfrm rot="10800000">
            <a:off x="6241757" y="4303478"/>
            <a:ext cx="719345" cy="255080"/>
          </a:xfrm>
          <a:prstGeom prst="bentConnector3">
            <a:avLst>
              <a:gd name="adj1" fmla="val 20869"/>
            </a:avLst>
          </a:prstGeom>
          <a:noFill/>
          <a:ln w="21590" cap="flat" cmpd="sng">
            <a:solidFill>
              <a:srgbClr val="C28938"/>
            </a:solidFill>
            <a:prstDash val="solid"/>
            <a:round/>
            <a:headEnd type="oval" w="lg" len="lg"/>
            <a:tailEnd type="none" w="lg" len="lg"/>
          </a:ln>
          <a:effectLst/>
        </p:spPr>
      </p:cxnSp>
      <p:sp>
        <p:nvSpPr>
          <p:cNvPr id="34" name="Shape 183">
            <a:extLst>
              <a:ext uri="{FF2B5EF4-FFF2-40B4-BE49-F238E27FC236}">
                <a16:creationId xmlns:a16="http://schemas.microsoft.com/office/drawing/2014/main" id="{10E67707-1C86-40D6-90FF-C41E3E561EBC}"/>
              </a:ext>
            </a:extLst>
          </p:cNvPr>
          <p:cNvSpPr txBox="1"/>
          <p:nvPr/>
        </p:nvSpPr>
        <p:spPr>
          <a:xfrm>
            <a:off x="7073423" y="4194869"/>
            <a:ext cx="2157527" cy="767572"/>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b="1">
                <a:solidFill>
                  <a:schemeClr val="tx1"/>
                </a:solidFill>
                <a:latin typeface="Arial" panose="020B0604020202020204" pitchFamily="34" charset="0"/>
                <a:ea typeface="微軟正黑體"/>
                <a:cs typeface="Arial" panose="020B0604020202020204" pitchFamily="34" charset="0"/>
              </a:rPr>
              <a:t>SSD #3 &amp; SSD #4</a:t>
            </a:r>
          </a:p>
          <a:p>
            <a:pPr>
              <a:buClr>
                <a:srgbClr val="595959"/>
              </a:buClr>
              <a:buSzPct val="25000"/>
            </a:pPr>
            <a:r>
              <a:rPr lang="en-US" altLang="zh-TW" b="1">
                <a:solidFill>
                  <a:schemeClr val="tx1"/>
                </a:solidFill>
                <a:latin typeface="Arial" panose="020B0604020202020204" pitchFamily="34" charset="0"/>
                <a:ea typeface="微軟正黑體"/>
                <a:cs typeface="Arial" panose="020B0604020202020204" pitchFamily="34" charset="0"/>
              </a:rPr>
              <a:t>2 x 2.5</a:t>
            </a:r>
            <a:r>
              <a:rPr lang="en-US" altLang="zh-TW" b="1" i="0" u="none" strike="noStrike" cap="none">
                <a:solidFill>
                  <a:schemeClr val="tx1"/>
                </a:solidFill>
                <a:latin typeface="Arial" panose="020B0604020202020204" pitchFamily="34" charset="0"/>
                <a:ea typeface="微軟正黑體"/>
                <a:cs typeface="Arial" panose="020B0604020202020204" pitchFamily="34" charset="0"/>
                <a:sym typeface="Arial"/>
              </a:rPr>
              <a:t>”</a:t>
            </a:r>
            <a:r>
              <a:rPr lang="en-US" altLang="zh-TW" b="1">
                <a:solidFill>
                  <a:schemeClr val="tx1"/>
                </a:solidFill>
                <a:latin typeface="Arial" panose="020B0604020202020204" pitchFamily="34" charset="0"/>
                <a:ea typeface="微軟正黑體"/>
                <a:cs typeface="Arial" panose="020B0604020202020204" pitchFamily="34" charset="0"/>
              </a:rPr>
              <a:t> SATA 6Gb/s SSD</a:t>
            </a:r>
            <a:r>
              <a:rPr lang="en-US" altLang="zh-TW" b="1" i="0" u="none" strike="noStrike" cap="none">
                <a:solidFill>
                  <a:schemeClr val="tx1"/>
                </a:solidFill>
                <a:latin typeface="Arial" panose="020B0604020202020204" pitchFamily="34" charset="0"/>
                <a:ea typeface="微軟正黑體"/>
                <a:cs typeface="Arial" panose="020B0604020202020204" pitchFamily="34" charset="0"/>
                <a:sym typeface="Arial"/>
              </a:rPr>
              <a:t> </a:t>
            </a:r>
            <a:r>
              <a:rPr lang="en-US" altLang="zh-TW" b="1">
                <a:solidFill>
                  <a:schemeClr val="tx1"/>
                </a:solidFill>
                <a:latin typeface="Arial" panose="020B0604020202020204" pitchFamily="34" charset="0"/>
                <a:ea typeface="微軟正黑體"/>
                <a:cs typeface="Arial" panose="020B0604020202020204" pitchFamily="34" charset="0"/>
              </a:rPr>
              <a:t>bays</a:t>
            </a:r>
            <a:endParaRPr lang="zh-TW" b="1">
              <a:solidFill>
                <a:schemeClr val="tx1"/>
              </a:solidFill>
              <a:latin typeface="Arial" panose="020B0604020202020204" pitchFamily="34" charset="0"/>
              <a:cs typeface="Arial" panose="020B0604020202020204" pitchFamily="34" charset="0"/>
            </a:endParaRPr>
          </a:p>
        </p:txBody>
      </p:sp>
      <p:sp>
        <p:nvSpPr>
          <p:cNvPr id="22" name="Shape 183">
            <a:extLst>
              <a:ext uri="{FF2B5EF4-FFF2-40B4-BE49-F238E27FC236}">
                <a16:creationId xmlns:a16="http://schemas.microsoft.com/office/drawing/2014/main" id="{D8BC7172-EE7F-2546-988E-C6F7C51BF58F}"/>
              </a:ext>
            </a:extLst>
          </p:cNvPr>
          <p:cNvSpPr txBox="1"/>
          <p:nvPr/>
        </p:nvSpPr>
        <p:spPr>
          <a:xfrm>
            <a:off x="7042652" y="2129508"/>
            <a:ext cx="2075361" cy="737216"/>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sz="1050" i="0" u="none" strike="noStrike" cap="none">
                <a:solidFill>
                  <a:schemeClr val="tx1"/>
                </a:solidFill>
                <a:latin typeface="Arial" panose="020B0604020202020204" pitchFamily="34" charset="0"/>
                <a:ea typeface="微軟正黑體"/>
                <a:cs typeface="Arial" panose="020B0604020202020204" pitchFamily="34" charset="0"/>
                <a:sym typeface="Arial"/>
              </a:rPr>
              <a:t>Warning: U.2 SSDs should not be installed in the SATA-only drive </a:t>
            </a:r>
            <a:r>
              <a:rPr lang="en-US" altLang="zh-TW" sz="1050">
                <a:solidFill>
                  <a:schemeClr val="tx1"/>
                </a:solidFill>
                <a:latin typeface="Arial" panose="020B0604020202020204" pitchFamily="34" charset="0"/>
                <a:ea typeface="微軟正黑體"/>
                <a:cs typeface="Arial" panose="020B0604020202020204" pitchFamily="34" charset="0"/>
              </a:rPr>
              <a:t>bays. Otherwise the connecter will be damaged.</a:t>
            </a:r>
            <a:endParaRPr lang="en-US" altLang="zh-TW" sz="1050" i="0" u="none" strike="noStrike" cap="none">
              <a:solidFill>
                <a:schemeClr val="tx1"/>
              </a:solidFill>
              <a:latin typeface="Arial" panose="020B0604020202020204" pitchFamily="34" charset="0"/>
              <a:ea typeface="微軟正黑體"/>
              <a:cs typeface="Arial" panose="020B0604020202020204" pitchFamily="34" charset="0"/>
              <a:sym typeface="Arial"/>
            </a:endParaRPr>
          </a:p>
        </p:txBody>
      </p:sp>
    </p:spTree>
    <p:extLst>
      <p:ext uri="{BB962C8B-B14F-4D97-AF65-F5344CB8AC3E}">
        <p14:creationId xmlns:p14="http://schemas.microsoft.com/office/powerpoint/2010/main" val="1340184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圓角 34">
            <a:extLst>
              <a:ext uri="{FF2B5EF4-FFF2-40B4-BE49-F238E27FC236}">
                <a16:creationId xmlns:a16="http://schemas.microsoft.com/office/drawing/2014/main" id="{A65C9723-095F-4DC8-8891-45F79AA3CEAC}"/>
              </a:ext>
            </a:extLst>
          </p:cNvPr>
          <p:cNvSpPr/>
          <p:nvPr/>
        </p:nvSpPr>
        <p:spPr>
          <a:xfrm>
            <a:off x="57150" y="1254319"/>
            <a:ext cx="4862648" cy="3470851"/>
          </a:xfrm>
          <a:prstGeom prst="roundRect">
            <a:avLst>
              <a:gd name="adj" fmla="val 0"/>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aphicFrame>
        <p:nvGraphicFramePr>
          <p:cNvPr id="29" name="表格 29">
            <a:extLst>
              <a:ext uri="{FF2B5EF4-FFF2-40B4-BE49-F238E27FC236}">
                <a16:creationId xmlns:a16="http://schemas.microsoft.com/office/drawing/2014/main" id="{FFE45AA0-ED6A-394A-A9E3-86AABFD8F1AD}"/>
              </a:ext>
            </a:extLst>
          </p:cNvPr>
          <p:cNvGraphicFramePr>
            <a:graphicFrameLocks noGrp="1"/>
          </p:cNvGraphicFramePr>
          <p:nvPr>
            <p:extLst>
              <p:ext uri="{D42A27DB-BD31-4B8C-83A1-F6EECF244321}">
                <p14:modId xmlns:p14="http://schemas.microsoft.com/office/powerpoint/2010/main" val="1380614155"/>
              </p:ext>
            </p:extLst>
          </p:nvPr>
        </p:nvGraphicFramePr>
        <p:xfrm>
          <a:off x="127228" y="1327887"/>
          <a:ext cx="4704934" cy="3200400"/>
        </p:xfrm>
        <a:graphic>
          <a:graphicData uri="http://schemas.openxmlformats.org/drawingml/2006/table">
            <a:tbl>
              <a:tblPr firstRow="1" bandRow="1">
                <a:tableStyleId>{E8034E78-7F5D-4C2E-B375-FC64B27BC917}</a:tableStyleId>
              </a:tblPr>
              <a:tblGrid>
                <a:gridCol w="920921">
                  <a:extLst>
                    <a:ext uri="{9D8B030D-6E8A-4147-A177-3AD203B41FA5}">
                      <a16:colId xmlns:a16="http://schemas.microsoft.com/office/drawing/2014/main" val="1842331873"/>
                    </a:ext>
                  </a:extLst>
                </a:gridCol>
                <a:gridCol w="968644">
                  <a:extLst>
                    <a:ext uri="{9D8B030D-6E8A-4147-A177-3AD203B41FA5}">
                      <a16:colId xmlns:a16="http://schemas.microsoft.com/office/drawing/2014/main" val="3539568958"/>
                    </a:ext>
                  </a:extLst>
                </a:gridCol>
                <a:gridCol w="616456">
                  <a:extLst>
                    <a:ext uri="{9D8B030D-6E8A-4147-A177-3AD203B41FA5}">
                      <a16:colId xmlns:a16="http://schemas.microsoft.com/office/drawing/2014/main" val="2004909729"/>
                    </a:ext>
                  </a:extLst>
                </a:gridCol>
                <a:gridCol w="2198913">
                  <a:extLst>
                    <a:ext uri="{9D8B030D-6E8A-4147-A177-3AD203B41FA5}">
                      <a16:colId xmlns:a16="http://schemas.microsoft.com/office/drawing/2014/main" val="917857169"/>
                    </a:ext>
                  </a:extLst>
                </a:gridCol>
              </a:tblGrid>
              <a:tr h="358673">
                <a:tc>
                  <a:txBody>
                    <a:bodyPr/>
                    <a:lstStyle/>
                    <a:p>
                      <a:endParaRPr lang="zh-TW" altLang="en-US" sz="1200">
                        <a:latin typeface="微軟正黑體" panose="020B0604030504040204" pitchFamily="34" charset="-120"/>
                        <a:ea typeface="微軟正黑體" panose="020B0604030504040204" pitchFamily="34" charset="-120"/>
                      </a:endParaRPr>
                    </a:p>
                  </a:txBody>
                  <a:tcPr anchor="ctr">
                    <a:lnR w="12700" cap="flat" cmpd="sng" algn="ctr">
                      <a:solidFill>
                        <a:schemeClr val="bg1">
                          <a:lumMod val="95000"/>
                        </a:schemeClr>
                      </a:solidFill>
                      <a:prstDash val="solid"/>
                      <a:round/>
                      <a:headEnd type="none" w="med" len="med"/>
                      <a:tailEnd type="none" w="med" len="med"/>
                    </a:lnR>
                    <a:lnB w="12700" cap="flat" cmpd="sng" algn="ctr">
                      <a:solidFill>
                        <a:schemeClr val="bg1">
                          <a:lumMod val="95000"/>
                        </a:schemeClr>
                      </a:solidFill>
                      <a:prstDash val="solid"/>
                      <a:round/>
                      <a:headEnd type="none" w="med" len="med"/>
                      <a:tailEnd type="none" w="med" len="med"/>
                    </a:lnB>
                    <a:gradFill>
                      <a:gsLst>
                        <a:gs pos="100000">
                          <a:srgbClr val="7D5924"/>
                        </a:gs>
                        <a:gs pos="0">
                          <a:srgbClr val="986C2C"/>
                        </a:gs>
                      </a:gsLst>
                      <a:lin ang="0" scaled="0"/>
                    </a:gradFill>
                  </a:tcPr>
                </a:tc>
                <a:tc>
                  <a:txBody>
                    <a:bodyPr/>
                    <a:lstStyle/>
                    <a:p>
                      <a:r>
                        <a:rPr lang="en-US" altLang="zh-TW" sz="1200" b="1">
                          <a:latin typeface="Arial"/>
                          <a:ea typeface="微軟正黑體"/>
                          <a:cs typeface="Arial"/>
                        </a:rPr>
                        <a:t>Form factor</a:t>
                      </a:r>
                      <a:endParaRPr lang="zh-TW" altLang="en-US" sz="1200" b="1">
                        <a:latin typeface="Arial"/>
                        <a:ea typeface="微軟正黑體"/>
                        <a:cs typeface="Arial"/>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B w="12700" cap="flat" cmpd="sng" algn="ctr">
                      <a:solidFill>
                        <a:schemeClr val="bg1">
                          <a:lumMod val="95000"/>
                        </a:schemeClr>
                      </a:solidFill>
                      <a:prstDash val="solid"/>
                      <a:round/>
                      <a:headEnd type="none" w="med" len="med"/>
                      <a:tailEnd type="none" w="med" len="med"/>
                    </a:lnB>
                    <a:gradFill>
                      <a:gsLst>
                        <a:gs pos="100000">
                          <a:srgbClr val="7D5924"/>
                        </a:gs>
                        <a:gs pos="0">
                          <a:srgbClr val="986C2C"/>
                        </a:gs>
                      </a:gsLst>
                      <a:lin ang="0" scaled="0"/>
                    </a:gradFill>
                  </a:tcPr>
                </a:tc>
                <a:tc>
                  <a:txBody>
                    <a:bodyPr/>
                    <a:lstStyle/>
                    <a:p>
                      <a:r>
                        <a:rPr lang="en-US" altLang="zh-TW" sz="1200" b="1">
                          <a:latin typeface="Arial"/>
                          <a:ea typeface="微軟正黑體"/>
                          <a:cs typeface="Arial"/>
                        </a:rPr>
                        <a:t>Interface</a:t>
                      </a:r>
                      <a:endParaRPr lang="zh-TW" altLang="en-US" sz="1200" b="1">
                        <a:latin typeface="Arial"/>
                        <a:ea typeface="微軟正黑體"/>
                        <a:cs typeface="Arial"/>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B w="12700" cap="flat" cmpd="sng" algn="ctr">
                      <a:solidFill>
                        <a:schemeClr val="bg1">
                          <a:lumMod val="95000"/>
                        </a:schemeClr>
                      </a:solidFill>
                      <a:prstDash val="solid"/>
                      <a:round/>
                      <a:headEnd type="none" w="med" len="med"/>
                      <a:tailEnd type="none" w="med" len="med"/>
                    </a:lnB>
                    <a:gradFill>
                      <a:gsLst>
                        <a:gs pos="100000">
                          <a:srgbClr val="7D5924"/>
                        </a:gs>
                        <a:gs pos="0">
                          <a:srgbClr val="986C2C"/>
                        </a:gs>
                      </a:gsLst>
                      <a:lin ang="0" scaled="0"/>
                    </a:gradFill>
                  </a:tcPr>
                </a:tc>
                <a:tc>
                  <a:txBody>
                    <a:bodyPr/>
                    <a:lstStyle/>
                    <a:p>
                      <a:r>
                        <a:rPr lang="en-US" altLang="zh-TW" sz="1200" b="1">
                          <a:latin typeface="Arial"/>
                          <a:ea typeface="微軟正黑體"/>
                          <a:cs typeface="Arial"/>
                        </a:rPr>
                        <a:t>Theoretical bandwidth</a:t>
                      </a:r>
                      <a:endParaRPr lang="zh-TW" altLang="en-US" sz="1200" b="1">
                        <a:latin typeface="Arial"/>
                        <a:ea typeface="微軟正黑體"/>
                        <a:cs typeface="Arial"/>
                      </a:endParaRPr>
                    </a:p>
                  </a:txBody>
                  <a:tcPr anchor="ctr">
                    <a:lnL w="12700" cap="flat" cmpd="sng" algn="ctr">
                      <a:solidFill>
                        <a:schemeClr val="bg1">
                          <a:lumMod val="95000"/>
                        </a:schemeClr>
                      </a:solidFill>
                      <a:prstDash val="solid"/>
                      <a:round/>
                      <a:headEnd type="none" w="med" len="med"/>
                      <a:tailEnd type="none" w="med" len="med"/>
                    </a:lnL>
                    <a:lnB w="12700" cap="flat" cmpd="sng" algn="ctr">
                      <a:solidFill>
                        <a:schemeClr val="bg1">
                          <a:lumMod val="95000"/>
                        </a:schemeClr>
                      </a:solidFill>
                      <a:prstDash val="solid"/>
                      <a:round/>
                      <a:headEnd type="none" w="med" len="med"/>
                      <a:tailEnd type="none" w="med" len="med"/>
                    </a:lnB>
                    <a:gradFill>
                      <a:gsLst>
                        <a:gs pos="100000">
                          <a:srgbClr val="7D5924"/>
                        </a:gs>
                        <a:gs pos="0">
                          <a:srgbClr val="986C2C"/>
                        </a:gs>
                      </a:gsLst>
                      <a:lin ang="0" scaled="0"/>
                    </a:gradFill>
                  </a:tcPr>
                </a:tc>
                <a:extLst>
                  <a:ext uri="{0D108BD9-81ED-4DB2-BD59-A6C34878D82A}">
                    <a16:rowId xmlns:a16="http://schemas.microsoft.com/office/drawing/2014/main" val="706025675"/>
                  </a:ext>
                </a:extLst>
              </a:tr>
              <a:tr h="252809">
                <a:tc rowSpan="3">
                  <a:txBody>
                    <a:bodyPr/>
                    <a:lstStyle/>
                    <a:p>
                      <a:endParaRPr lang="zh-TW" altLang="en-US" sz="1200">
                        <a:latin typeface="Microsoft JhengHei" panose="020B0604030504040204" pitchFamily="34" charset="-120"/>
                        <a:ea typeface="Microsoft JhengHei" panose="020B0604030504040204" pitchFamily="34" charset="-120"/>
                      </a:endParaRPr>
                    </a:p>
                  </a:txBody>
                  <a:tcPr>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rowSpan="3">
                  <a:txBody>
                    <a:bodyPr/>
                    <a:lstStyle/>
                    <a:p>
                      <a:r>
                        <a:rPr lang="en-US" altLang="zh-TW" sz="1200">
                          <a:solidFill>
                            <a:schemeClr val="tx1"/>
                          </a:solidFill>
                          <a:latin typeface="Arial"/>
                          <a:cs typeface="Arial"/>
                        </a:rPr>
                        <a:t>2.5-inch</a:t>
                      </a:r>
                      <a:r>
                        <a:rPr lang="en-US" altLang="zh-TW" sz="1200">
                          <a:solidFill>
                            <a:schemeClr val="tx1"/>
                          </a:solidFill>
                          <a:latin typeface="Arial"/>
                          <a:ea typeface="微軟正黑體"/>
                          <a:cs typeface="Arial"/>
                        </a:rPr>
                        <a:t> </a:t>
                      </a:r>
                      <a:endParaRPr lang="en-US" altLang="zh-TW" sz="1200">
                        <a:solidFill>
                          <a:schemeClr val="tx1"/>
                        </a:solidFill>
                        <a:latin typeface="Arial" panose="020B0604020202020204" pitchFamily="34" charset="0"/>
                        <a:ea typeface="微軟正黑體" panose="020B0604030504040204" pitchFamily="34" charset="-120"/>
                        <a:cs typeface="Arial" panose="020B0604020202020204" pitchFamily="34" charset="0"/>
                      </a:endParaRPr>
                    </a:p>
                    <a:p>
                      <a:r>
                        <a:rPr lang="en-US" altLang="zh-TW" sz="1200">
                          <a:solidFill>
                            <a:schemeClr val="tx1"/>
                          </a:solidFill>
                          <a:latin typeface="Arial"/>
                          <a:ea typeface="微軟正黑體"/>
                          <a:cs typeface="Arial"/>
                        </a:rPr>
                        <a:t>(hot-swappable)</a:t>
                      </a:r>
                      <a:endParaRPr lang="zh-TW" altLang="en-US" sz="1200">
                        <a:solidFill>
                          <a:schemeClr val="tx1"/>
                        </a:solidFill>
                        <a:latin typeface="Arial"/>
                        <a:ea typeface="微軟正黑體"/>
                        <a:cs typeface="Arial"/>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r>
                        <a:rPr lang="en-US" altLang="zh-TW" sz="1200">
                          <a:solidFill>
                            <a:schemeClr val="tx1"/>
                          </a:solidFill>
                          <a:latin typeface="Arial"/>
                          <a:cs typeface="Arial"/>
                        </a:rPr>
                        <a:t>SATA</a:t>
                      </a:r>
                      <a:endParaRPr lang="zh-TW" altLang="en-US" sz="1200">
                        <a:solidFill>
                          <a:schemeClr val="tx1"/>
                        </a:solidFill>
                        <a:latin typeface="Arial"/>
                        <a:ea typeface="Microsoft JhengHei" panose="020B0604030504040204" pitchFamily="34" charset="-120"/>
                        <a:cs typeface="Arial"/>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altLang="zh-TW" sz="1200">
                          <a:solidFill>
                            <a:schemeClr val="tx1"/>
                          </a:solidFill>
                          <a:latin typeface="Arial"/>
                          <a:cs typeface="Arial"/>
                        </a:rPr>
                        <a:t>6Gbps</a:t>
                      </a:r>
                      <a:endParaRPr lang="zh-TW" altLang="en-US" sz="1200">
                        <a:solidFill>
                          <a:schemeClr val="tx1"/>
                        </a:solidFill>
                        <a:latin typeface="Arial"/>
                        <a:ea typeface="Microsoft JhengHei" panose="020B0604030504040204" pitchFamily="34" charset="-120"/>
                        <a:cs typeface="Arial"/>
                      </a:endParaRPr>
                    </a:p>
                  </a:txBody>
                  <a:tcPr>
                    <a:lnL w="12700" cap="flat" cmpd="sng" algn="ctr">
                      <a:solidFill>
                        <a:schemeClr val="bg1">
                          <a:lumMod val="95000"/>
                        </a:schemeClr>
                      </a:solidFill>
                      <a:prstDash val="solid"/>
                      <a:round/>
                      <a:headEnd type="none" w="med" len="med"/>
                      <a:tailEnd type="none" w="med" len="med"/>
                    </a:lnL>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126617698"/>
                  </a:ext>
                </a:extLst>
              </a:tr>
              <a:tr h="0">
                <a:tc vMerge="1">
                  <a:txBody>
                    <a:bodyPr/>
                    <a:lstStyle/>
                    <a:p>
                      <a:endParaRPr lang="zh-TW" altLang="en-US"/>
                    </a:p>
                  </a:txBody>
                  <a:tcPr/>
                </a:tc>
                <a:tc vMerge="1">
                  <a:txBody>
                    <a:bodyPr/>
                    <a:lstStyle/>
                    <a:p>
                      <a:endParaRPr lang="zh-TW" altLang="en-US"/>
                    </a:p>
                  </a:txBody>
                  <a:tcPr/>
                </a:tc>
                <a:tc>
                  <a:txBody>
                    <a:bodyPr/>
                    <a:lstStyle/>
                    <a:p>
                      <a:r>
                        <a:rPr lang="en-US" altLang="zh-TW" sz="1200">
                          <a:solidFill>
                            <a:schemeClr val="tx1"/>
                          </a:solidFill>
                          <a:latin typeface="Arial"/>
                          <a:cs typeface="Arial"/>
                        </a:rPr>
                        <a:t>SAS</a:t>
                      </a:r>
                      <a:endParaRPr lang="zh-TW" altLang="en-US" sz="1200">
                        <a:solidFill>
                          <a:schemeClr val="tx1"/>
                        </a:solidFill>
                        <a:latin typeface="Arial"/>
                        <a:ea typeface="Microsoft JhengHei" panose="020B0604030504040204" pitchFamily="34" charset="-120"/>
                        <a:cs typeface="Arial"/>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altLang="zh-TW" sz="1200">
                          <a:solidFill>
                            <a:schemeClr val="tx1"/>
                          </a:solidFill>
                          <a:latin typeface="Arial"/>
                          <a:cs typeface="Arial"/>
                        </a:rPr>
                        <a:t>6Gbps</a:t>
                      </a:r>
                    </a:p>
                    <a:p>
                      <a:pPr marL="285750" indent="-285750">
                        <a:buFont typeface="Arial" panose="020B0604020202020204" pitchFamily="34" charset="0"/>
                        <a:buChar char="•"/>
                      </a:pPr>
                      <a:r>
                        <a:rPr lang="en-US" altLang="zh-TW" sz="1200">
                          <a:solidFill>
                            <a:schemeClr val="tx1"/>
                          </a:solidFill>
                          <a:latin typeface="Arial"/>
                          <a:cs typeface="Arial"/>
                        </a:rPr>
                        <a:t>12Gbps</a:t>
                      </a:r>
                      <a:endParaRPr lang="zh-TW" altLang="en-US" sz="1200">
                        <a:solidFill>
                          <a:schemeClr val="tx1"/>
                        </a:solidFill>
                        <a:latin typeface="Arial"/>
                        <a:ea typeface="Microsoft JhengHei" panose="020B0604030504040204" pitchFamily="34" charset="-120"/>
                        <a:cs typeface="Arial"/>
                      </a:endParaRPr>
                    </a:p>
                  </a:txBody>
                  <a:tcPr>
                    <a:lnL w="12700" cap="flat" cmpd="sng" algn="ctr">
                      <a:solidFill>
                        <a:schemeClr val="bg1">
                          <a:lumMod val="95000"/>
                        </a:schemeClr>
                      </a:solidFill>
                      <a:prstDash val="solid"/>
                      <a:round/>
                      <a:headEnd type="none" w="med" len="med"/>
                      <a:tailEnd type="none" w="med" len="med"/>
                    </a:lnL>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571440493"/>
                  </a:ext>
                </a:extLst>
              </a:tr>
              <a:tr h="0">
                <a:tc vMerge="1">
                  <a:txBody>
                    <a:bodyPr/>
                    <a:lstStyle/>
                    <a:p>
                      <a:endParaRPr lang="zh-TW" altLang="en-US"/>
                    </a:p>
                  </a:txBody>
                  <a:tcPr/>
                </a:tc>
                <a:tc vMerge="1">
                  <a:txBody>
                    <a:bodyPr/>
                    <a:lstStyle/>
                    <a:p>
                      <a:endParaRPr lang="zh-TW" altLang="en-US"/>
                    </a:p>
                  </a:txBody>
                  <a:tcPr/>
                </a:tc>
                <a:tc>
                  <a:txBody>
                    <a:bodyPr/>
                    <a:lstStyle/>
                    <a:p>
                      <a:r>
                        <a:rPr lang="en-US" altLang="zh-TW" sz="1200">
                          <a:solidFill>
                            <a:schemeClr val="tx1"/>
                          </a:solidFill>
                          <a:latin typeface="Arial"/>
                          <a:cs typeface="Arial"/>
                        </a:rPr>
                        <a:t>NVMe (U.2)</a:t>
                      </a:r>
                      <a:endParaRPr lang="zh-TW" altLang="en-US" sz="1200">
                        <a:solidFill>
                          <a:schemeClr val="tx1"/>
                        </a:solidFill>
                        <a:latin typeface="Arial"/>
                        <a:ea typeface="Microsoft JhengHei" panose="020B0604030504040204" pitchFamily="34" charset="-120"/>
                        <a:cs typeface="Arial"/>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altLang="zh-TW" sz="1200">
                          <a:solidFill>
                            <a:schemeClr val="tx1"/>
                          </a:solidFill>
                          <a:latin typeface="Arial"/>
                          <a:cs typeface="Arial"/>
                        </a:rPr>
                        <a:t>16Gbps (PCIe 3.0 x2)</a:t>
                      </a:r>
                    </a:p>
                    <a:p>
                      <a:pPr marL="285750" indent="-285750">
                        <a:buFont typeface="Arial" panose="020B0604020202020204" pitchFamily="34" charset="0"/>
                        <a:buChar char="•"/>
                      </a:pPr>
                      <a:r>
                        <a:rPr lang="en-US" altLang="zh-TW" sz="1200">
                          <a:solidFill>
                            <a:schemeClr val="tx1"/>
                          </a:solidFill>
                          <a:latin typeface="Arial"/>
                          <a:cs typeface="Arial"/>
                        </a:rPr>
                        <a:t>32Gbps (PCIe 3.0 x4)</a:t>
                      </a:r>
                      <a:endParaRPr lang="en-US" altLang="zh-TW" sz="1200">
                        <a:solidFill>
                          <a:schemeClr val="tx1"/>
                        </a:solidFill>
                        <a:latin typeface="Arial" panose="020B0604020202020204" pitchFamily="34" charset="0"/>
                        <a:ea typeface="Microsoft JhengHei" panose="020B0604030504040204" pitchFamily="34" charset="-120"/>
                        <a:cs typeface="Arial" panose="020B0604020202020204" pitchFamily="34" charset="0"/>
                      </a:endParaRPr>
                    </a:p>
                  </a:txBody>
                  <a:tcPr>
                    <a:lnL w="12700" cap="flat" cmpd="sng" algn="ctr">
                      <a:solidFill>
                        <a:schemeClr val="bg1">
                          <a:lumMod val="95000"/>
                        </a:schemeClr>
                      </a:solidFill>
                      <a:prstDash val="solid"/>
                      <a:round/>
                      <a:headEnd type="none" w="med" len="med"/>
                      <a:tailEnd type="none" w="med" len="med"/>
                    </a:lnL>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3593451519"/>
                  </a:ext>
                </a:extLst>
              </a:tr>
              <a:tr h="0">
                <a:tc rowSpan="2">
                  <a:txBody>
                    <a:bodyPr/>
                    <a:lstStyle/>
                    <a:p>
                      <a:endParaRPr lang="zh-TW" altLang="en-US" sz="1200">
                        <a:latin typeface="Microsoft JhengHei" panose="020B0604030504040204" pitchFamily="34" charset="-120"/>
                        <a:ea typeface="Microsoft JhengHei" panose="020B0604030504040204" pitchFamily="34" charset="-120"/>
                      </a:endParaRPr>
                    </a:p>
                  </a:txBody>
                  <a:tcPr>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rowSpan="2">
                  <a:txBody>
                    <a:bodyPr/>
                    <a:lstStyle/>
                    <a:p>
                      <a:r>
                        <a:rPr lang="en-US" altLang="zh-TW" sz="1200">
                          <a:solidFill>
                            <a:schemeClr val="tx1"/>
                          </a:solidFill>
                          <a:latin typeface="Arial"/>
                          <a:cs typeface="Arial"/>
                        </a:rPr>
                        <a:t>M.2</a:t>
                      </a:r>
                      <a:endParaRPr lang="zh-TW" altLang="en-US" sz="1200">
                        <a:solidFill>
                          <a:schemeClr val="tx1"/>
                        </a:solidFill>
                        <a:latin typeface="Arial"/>
                        <a:ea typeface="Microsoft JhengHei" panose="020B0604030504040204" pitchFamily="34" charset="-120"/>
                        <a:cs typeface="Arial"/>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r>
                        <a:rPr lang="en-US" altLang="zh-TW" sz="1200">
                          <a:solidFill>
                            <a:schemeClr val="tx1"/>
                          </a:solidFill>
                          <a:latin typeface="Arial"/>
                          <a:cs typeface="Arial"/>
                        </a:rPr>
                        <a:t>SATA</a:t>
                      </a:r>
                      <a:endParaRPr lang="zh-TW" altLang="en-US" sz="1200">
                        <a:solidFill>
                          <a:schemeClr val="tx1"/>
                        </a:solidFill>
                        <a:latin typeface="Arial"/>
                        <a:ea typeface="Microsoft JhengHei" panose="020B0604030504040204" pitchFamily="34" charset="-120"/>
                        <a:cs typeface="Arial"/>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altLang="zh-TW" sz="1200">
                          <a:solidFill>
                            <a:schemeClr val="tx1"/>
                          </a:solidFill>
                          <a:latin typeface="Arial"/>
                          <a:cs typeface="Arial"/>
                        </a:rPr>
                        <a:t>6Gbps</a:t>
                      </a:r>
                    </a:p>
                  </a:txBody>
                  <a:tcPr>
                    <a:lnL w="12700" cap="flat" cmpd="sng" algn="ctr">
                      <a:solidFill>
                        <a:schemeClr val="bg1">
                          <a:lumMod val="95000"/>
                        </a:schemeClr>
                      </a:solidFill>
                      <a:prstDash val="solid"/>
                      <a:round/>
                      <a:headEnd type="none" w="med" len="med"/>
                      <a:tailEnd type="none" w="med" len="med"/>
                    </a:lnL>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2749481888"/>
                  </a:ext>
                </a:extLst>
              </a:tr>
              <a:tr h="168606">
                <a:tc vMerge="1">
                  <a:txBody>
                    <a:bodyPr/>
                    <a:lstStyle/>
                    <a:p>
                      <a:endParaRPr lang="zh-TW" altLang="en-US"/>
                    </a:p>
                  </a:txBody>
                  <a:tcPr/>
                </a:tc>
                <a:tc vMerge="1">
                  <a:txBody>
                    <a:bodyPr/>
                    <a:lstStyle/>
                    <a:p>
                      <a:endParaRPr lang="zh-TW" altLang="en-US"/>
                    </a:p>
                  </a:txBody>
                  <a:tcPr/>
                </a:tc>
                <a:tc>
                  <a:txBody>
                    <a:bodyPr/>
                    <a:lstStyle/>
                    <a:p>
                      <a:r>
                        <a:rPr lang="en-US" altLang="zh-TW" sz="1200">
                          <a:solidFill>
                            <a:schemeClr val="tx1"/>
                          </a:solidFill>
                          <a:latin typeface="Arial"/>
                          <a:cs typeface="Arial"/>
                        </a:rPr>
                        <a:t>NVMe</a:t>
                      </a:r>
                      <a:endParaRPr lang="zh-TW" altLang="en-US" sz="1200">
                        <a:solidFill>
                          <a:schemeClr val="tx1"/>
                        </a:solidFill>
                        <a:latin typeface="Arial"/>
                        <a:ea typeface="Microsoft JhengHei" panose="020B0604030504040204" pitchFamily="34" charset="-120"/>
                        <a:cs typeface="Arial"/>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altLang="zh-TW" sz="1200">
                          <a:solidFill>
                            <a:schemeClr val="tx1"/>
                          </a:solidFill>
                          <a:latin typeface="Arial"/>
                          <a:cs typeface="Arial"/>
                        </a:rPr>
                        <a:t>16Gbps (PCIe 3.0 x2)</a:t>
                      </a:r>
                    </a:p>
                    <a:p>
                      <a:pPr marL="285750" indent="-285750">
                        <a:buFont typeface="Arial" panose="020B0604020202020204" pitchFamily="34" charset="0"/>
                        <a:buChar char="•"/>
                      </a:pPr>
                      <a:r>
                        <a:rPr lang="en-US" altLang="zh-TW" sz="1200">
                          <a:solidFill>
                            <a:schemeClr val="tx1"/>
                          </a:solidFill>
                          <a:latin typeface="Arial"/>
                          <a:cs typeface="Arial"/>
                        </a:rPr>
                        <a:t>32Gbps (PCIe 3.0 x4)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1200">
                          <a:solidFill>
                            <a:schemeClr val="tx1"/>
                          </a:solidFill>
                          <a:latin typeface="Arial"/>
                          <a:cs typeface="Arial"/>
                        </a:rPr>
                        <a:t>64Gbps (PCIe 4.0 x4)</a:t>
                      </a:r>
                      <a:endParaRPr lang="zh-TW" altLang="en-US" sz="1200">
                        <a:solidFill>
                          <a:schemeClr val="tx1"/>
                        </a:solidFill>
                        <a:latin typeface="Arial"/>
                        <a:ea typeface="Microsoft JhengHei" panose="020B0604030504040204" pitchFamily="34" charset="-120"/>
                        <a:cs typeface="Arial"/>
                      </a:endParaRPr>
                    </a:p>
                  </a:txBody>
                  <a:tcPr>
                    <a:lnL w="12700" cap="flat" cmpd="sng" algn="ctr">
                      <a:solidFill>
                        <a:schemeClr val="bg1">
                          <a:lumMod val="95000"/>
                        </a:schemeClr>
                      </a:solidFill>
                      <a:prstDash val="solid"/>
                      <a:round/>
                      <a:headEnd type="none" w="med" len="med"/>
                      <a:tailEnd type="none" w="med" len="med"/>
                    </a:lnL>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2065823639"/>
                  </a:ext>
                </a:extLst>
              </a:tr>
              <a:tr h="370840">
                <a:tc>
                  <a:txBody>
                    <a:bodyPr/>
                    <a:lstStyle/>
                    <a:p>
                      <a:endParaRPr lang="zh-TW" altLang="en-US" sz="1200">
                        <a:latin typeface="Microsoft JhengHei" panose="020B0604030504040204" pitchFamily="34" charset="-120"/>
                        <a:ea typeface="Microsoft JhengHei" panose="020B0604030504040204" pitchFamily="34" charset="-120"/>
                      </a:endParaRPr>
                    </a:p>
                  </a:txBody>
                  <a:tcPr>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tcPr>
                </a:tc>
                <a:tc>
                  <a:txBody>
                    <a:bodyPr/>
                    <a:lstStyle/>
                    <a:p>
                      <a:r>
                        <a:rPr lang="en-US" altLang="zh-TW" sz="1200">
                          <a:solidFill>
                            <a:schemeClr val="tx1"/>
                          </a:solidFill>
                          <a:latin typeface="Arial"/>
                          <a:cs typeface="Arial"/>
                        </a:rPr>
                        <a:t>PCIe </a:t>
                      </a:r>
                      <a:r>
                        <a:rPr lang="en-US" altLang="zh-TW" sz="1200">
                          <a:solidFill>
                            <a:schemeClr val="tx1"/>
                          </a:solidFill>
                          <a:latin typeface="Arial"/>
                          <a:ea typeface="微軟正黑體"/>
                          <a:cs typeface="Arial"/>
                        </a:rPr>
                        <a:t>card</a:t>
                      </a:r>
                      <a:r>
                        <a:rPr lang="en-US" altLang="zh-TW" sz="1200">
                          <a:solidFill>
                            <a:schemeClr val="tx1"/>
                          </a:solidFill>
                          <a:latin typeface="Arial"/>
                          <a:cs typeface="Arial"/>
                        </a:rPr>
                        <a:t> (AIC)</a:t>
                      </a:r>
                      <a:endParaRPr lang="zh-TW" altLang="en-US" sz="1200">
                        <a:solidFill>
                          <a:schemeClr val="tx1"/>
                        </a:solidFill>
                        <a:latin typeface="Arial"/>
                        <a:ea typeface="Microsoft JhengHei" panose="020B0604030504040204" pitchFamily="34" charset="-120"/>
                        <a:cs typeface="Arial"/>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tcPr>
                </a:tc>
                <a:tc>
                  <a:txBody>
                    <a:bodyPr/>
                    <a:lstStyle/>
                    <a:p>
                      <a:r>
                        <a:rPr lang="en-US" altLang="zh-TW" sz="1200">
                          <a:solidFill>
                            <a:schemeClr val="tx1"/>
                          </a:solidFill>
                          <a:latin typeface="Arial"/>
                          <a:cs typeface="Arial"/>
                        </a:rPr>
                        <a:t>NVMe</a:t>
                      </a:r>
                      <a:endParaRPr lang="zh-TW" altLang="en-US" sz="1200">
                        <a:solidFill>
                          <a:schemeClr val="tx1"/>
                        </a:solidFill>
                        <a:latin typeface="Arial"/>
                        <a:ea typeface="Microsoft JhengHei" panose="020B0604030504040204" pitchFamily="34" charset="-120"/>
                        <a:cs typeface="Arial"/>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tcPr>
                </a:tc>
                <a:tc>
                  <a:txBody>
                    <a:bodyPr/>
                    <a:lstStyle/>
                    <a:p>
                      <a:pPr marL="285750" indent="-285750">
                        <a:buFont typeface="Arial" panose="020B0604020202020204" pitchFamily="34" charset="0"/>
                        <a:buChar char="•"/>
                      </a:pPr>
                      <a:r>
                        <a:rPr lang="en-US" altLang="zh-TW" sz="1200">
                          <a:solidFill>
                            <a:schemeClr val="tx1"/>
                          </a:solidFill>
                          <a:latin typeface="Arial"/>
                          <a:cs typeface="Arial"/>
                        </a:rPr>
                        <a:t>16Gbps (PCIe 3.0 x2)</a:t>
                      </a:r>
                    </a:p>
                    <a:p>
                      <a:pPr marL="285750" indent="-285750">
                        <a:buFont typeface="Arial" panose="020B0604020202020204" pitchFamily="34" charset="0"/>
                        <a:buChar char="•"/>
                      </a:pPr>
                      <a:r>
                        <a:rPr lang="en-US" altLang="zh-TW" sz="1200">
                          <a:solidFill>
                            <a:schemeClr val="tx1"/>
                          </a:solidFill>
                          <a:latin typeface="Arial"/>
                          <a:cs typeface="Arial"/>
                        </a:rPr>
                        <a:t>32Gbps (PCIe 3.0 x4)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1200">
                          <a:solidFill>
                            <a:schemeClr val="tx1"/>
                          </a:solidFill>
                          <a:latin typeface="Arial"/>
                          <a:cs typeface="Arial"/>
                        </a:rPr>
                        <a:t>64Gbps (PCIe 4.0 x4)</a:t>
                      </a:r>
                      <a:endParaRPr lang="zh-TW" altLang="en-US" sz="1200">
                        <a:solidFill>
                          <a:schemeClr val="tx1"/>
                        </a:solidFill>
                        <a:latin typeface="Arial"/>
                        <a:ea typeface="Microsoft JhengHei" panose="020B0604030504040204" pitchFamily="34" charset="-120"/>
                        <a:cs typeface="Arial"/>
                      </a:endParaRPr>
                    </a:p>
                  </a:txBody>
                  <a:tcPr>
                    <a:lnL w="12700" cap="flat" cmpd="sng" algn="ctr">
                      <a:solidFill>
                        <a:schemeClr val="bg1">
                          <a:lumMod val="95000"/>
                        </a:schemeClr>
                      </a:solidFill>
                      <a:prstDash val="solid"/>
                      <a:round/>
                      <a:headEnd type="none" w="med" len="med"/>
                      <a:tailEnd type="none" w="med" len="med"/>
                    </a:lnL>
                    <a:lnT w="12700" cap="flat" cmpd="sng" algn="ctr">
                      <a:solidFill>
                        <a:schemeClr val="bg1">
                          <a:lumMod val="95000"/>
                        </a:schemeClr>
                      </a:solidFill>
                      <a:prstDash val="solid"/>
                      <a:round/>
                      <a:headEnd type="none" w="med" len="med"/>
                      <a:tailEnd type="none" w="med" len="med"/>
                    </a:lnT>
                  </a:tcPr>
                </a:tc>
                <a:extLst>
                  <a:ext uri="{0D108BD9-81ED-4DB2-BD59-A6C34878D82A}">
                    <a16:rowId xmlns:a16="http://schemas.microsoft.com/office/drawing/2014/main" val="3716243564"/>
                  </a:ext>
                </a:extLst>
              </a:tr>
            </a:tbl>
          </a:graphicData>
        </a:graphic>
      </p:graphicFrame>
      <p:pic>
        <p:nvPicPr>
          <p:cNvPr id="17" name="圖形 16">
            <a:extLst>
              <a:ext uri="{FF2B5EF4-FFF2-40B4-BE49-F238E27FC236}">
                <a16:creationId xmlns:a16="http://schemas.microsoft.com/office/drawing/2014/main" id="{8CAD6D74-0C80-4120-A810-A5E62169CCA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46996" y="3953168"/>
            <a:ext cx="4607559" cy="813320"/>
          </a:xfrm>
          <a:prstGeom prst="rect">
            <a:avLst/>
          </a:prstGeom>
          <a:effectLst>
            <a:outerShdw blurRad="190500" dist="165100" dir="2700000" algn="tl" rotWithShape="0">
              <a:prstClr val="black">
                <a:alpha val="40000"/>
              </a:prstClr>
            </a:outerShdw>
          </a:effectLst>
        </p:spPr>
      </p:pic>
      <p:sp>
        <p:nvSpPr>
          <p:cNvPr id="43" name="矩形: 圓角 42" hidden="1">
            <a:extLst>
              <a:ext uri="{FF2B5EF4-FFF2-40B4-BE49-F238E27FC236}">
                <a16:creationId xmlns:a16="http://schemas.microsoft.com/office/drawing/2014/main" id="{57382AD8-6659-47B2-92F4-B6DA85A5959F}"/>
              </a:ext>
            </a:extLst>
          </p:cNvPr>
          <p:cNvSpPr/>
          <p:nvPr/>
        </p:nvSpPr>
        <p:spPr>
          <a:xfrm>
            <a:off x="770677" y="1045819"/>
            <a:ext cx="7424610" cy="677269"/>
          </a:xfrm>
          <a:prstGeom prst="roundRect">
            <a:avLst>
              <a:gd name="adj" fmla="val 50000"/>
            </a:avLst>
          </a:prstGeom>
          <a:gradFill>
            <a:gsLst>
              <a:gs pos="0">
                <a:srgbClr val="DF0A6A"/>
              </a:gs>
              <a:gs pos="100000">
                <a:srgbClr val="933ED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微軟正黑體" panose="020B0604030504040204" pitchFamily="34" charset="-120"/>
              <a:ea typeface="微軟正黑體" panose="020B0604030504040204" pitchFamily="34" charset="-120"/>
            </a:endParaRPr>
          </a:p>
        </p:txBody>
      </p:sp>
      <p:sp>
        <p:nvSpPr>
          <p:cNvPr id="49" name="矩形: 圓角 48" hidden="1">
            <a:extLst>
              <a:ext uri="{FF2B5EF4-FFF2-40B4-BE49-F238E27FC236}">
                <a16:creationId xmlns:a16="http://schemas.microsoft.com/office/drawing/2014/main" id="{A4761AB1-4EBF-4F2E-9CAE-6CBA60EB0CD7}"/>
              </a:ext>
            </a:extLst>
          </p:cNvPr>
          <p:cNvSpPr/>
          <p:nvPr/>
        </p:nvSpPr>
        <p:spPr>
          <a:xfrm>
            <a:off x="770677" y="1888844"/>
            <a:ext cx="7424610" cy="971482"/>
          </a:xfrm>
          <a:prstGeom prst="roundRect">
            <a:avLst>
              <a:gd name="adj" fmla="val 50000"/>
            </a:avLst>
          </a:prstGeom>
          <a:gradFill>
            <a:gsLst>
              <a:gs pos="0">
                <a:srgbClr val="DF0A6A"/>
              </a:gs>
              <a:gs pos="100000">
                <a:srgbClr val="933ED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微軟正黑體" panose="020B0604030504040204" pitchFamily="34" charset="-120"/>
              <a:ea typeface="微軟正黑體" panose="020B0604030504040204" pitchFamily="34" charset="-120"/>
            </a:endParaRPr>
          </a:p>
        </p:txBody>
      </p:sp>
      <p:sp>
        <p:nvSpPr>
          <p:cNvPr id="2" name="標題 1">
            <a:extLst>
              <a:ext uri="{FF2B5EF4-FFF2-40B4-BE49-F238E27FC236}">
                <a16:creationId xmlns:a16="http://schemas.microsoft.com/office/drawing/2014/main" id="{5F857368-3A39-432D-9D57-3DD0CBCDF550}"/>
              </a:ext>
            </a:extLst>
          </p:cNvPr>
          <p:cNvSpPr>
            <a:spLocks noGrp="1"/>
          </p:cNvSpPr>
          <p:nvPr>
            <p:ph type="title"/>
          </p:nvPr>
        </p:nvSpPr>
        <p:spPr>
          <a:xfrm>
            <a:off x="0" y="159861"/>
            <a:ext cx="9144000" cy="812800"/>
          </a:xfrm>
          <a:prstGeom prst="rect">
            <a:avLst/>
          </a:prstGeom>
        </p:spPr>
        <p:txBody>
          <a:bodyPr>
            <a:noAutofit/>
          </a:bodyPr>
          <a:lstStyle/>
          <a:p>
            <a:pPr algn="ctr"/>
            <a:r>
              <a:rPr lang="en-US" altLang="zh-TW" sz="2600">
                <a:latin typeface="Arial" panose="020B0604020202020204" pitchFamily="34" charset="0"/>
                <a:cs typeface="Arial" panose="020B0604020202020204" pitchFamily="34" charset="0"/>
              </a:rPr>
              <a:t>Mainstream SSD</a:t>
            </a:r>
            <a:r>
              <a:rPr lang="zh-TW" altLang="en-US" sz="2600">
                <a:latin typeface="Arial" panose="020B0604020202020204" pitchFamily="34" charset="0"/>
                <a:cs typeface="Arial" panose="020B0604020202020204" pitchFamily="34" charset="0"/>
              </a:rPr>
              <a:t> </a:t>
            </a:r>
            <a:r>
              <a:rPr lang="en-US" altLang="zh-TW" sz="2600">
                <a:latin typeface="Arial" panose="020B0604020202020204" pitchFamily="34" charset="0"/>
                <a:cs typeface="Arial" panose="020B0604020202020204" pitchFamily="34" charset="0"/>
              </a:rPr>
              <a:t>form factor, interface, and bandwidth</a:t>
            </a:r>
            <a:endParaRPr lang="en-US" altLang="zh-TW" sz="2600">
              <a:solidFill>
                <a:srgbClr val="69F0E1"/>
              </a:solidFill>
              <a:latin typeface="Arial" panose="020B0604020202020204" pitchFamily="34" charset="0"/>
              <a:cs typeface="Arial" panose="020B0604020202020204" pitchFamily="34" charset="0"/>
            </a:endParaRPr>
          </a:p>
        </p:txBody>
      </p:sp>
      <p:pic>
        <p:nvPicPr>
          <p:cNvPr id="10" name="圖形 9">
            <a:extLst>
              <a:ext uri="{FF2B5EF4-FFF2-40B4-BE49-F238E27FC236}">
                <a16:creationId xmlns:a16="http://schemas.microsoft.com/office/drawing/2014/main" id="{BB018161-8F61-4D63-83DA-5D605F2460D4}"/>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58296" y="3302114"/>
            <a:ext cx="748546" cy="214448"/>
          </a:xfrm>
          <a:prstGeom prst="rect">
            <a:avLst/>
          </a:prstGeom>
        </p:spPr>
      </p:pic>
      <p:grpSp>
        <p:nvGrpSpPr>
          <p:cNvPr id="5" name="群組 4">
            <a:extLst>
              <a:ext uri="{FF2B5EF4-FFF2-40B4-BE49-F238E27FC236}">
                <a16:creationId xmlns:a16="http://schemas.microsoft.com/office/drawing/2014/main" id="{51B8FACC-56B6-45C9-8B2F-875D9D6ACBDA}"/>
              </a:ext>
            </a:extLst>
          </p:cNvPr>
          <p:cNvGrpSpPr/>
          <p:nvPr/>
        </p:nvGrpSpPr>
        <p:grpSpPr>
          <a:xfrm>
            <a:off x="328100" y="1995441"/>
            <a:ext cx="366386" cy="483146"/>
            <a:chOff x="5968829" y="3050758"/>
            <a:chExt cx="446962" cy="589400"/>
          </a:xfrm>
        </p:grpSpPr>
        <p:pic>
          <p:nvPicPr>
            <p:cNvPr id="3" name="圖形 2">
              <a:extLst>
                <a:ext uri="{FF2B5EF4-FFF2-40B4-BE49-F238E27FC236}">
                  <a16:creationId xmlns:a16="http://schemas.microsoft.com/office/drawing/2014/main" id="{01505BFB-B194-4C37-90A3-AB3CCD78C6C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12946" y="3108230"/>
              <a:ext cx="352425" cy="476250"/>
            </a:xfrm>
            <a:prstGeom prst="rect">
              <a:avLst/>
            </a:prstGeom>
          </p:spPr>
        </p:pic>
        <p:sp>
          <p:nvSpPr>
            <p:cNvPr id="4" name="矩形: 圓角 3">
              <a:extLst>
                <a:ext uri="{FF2B5EF4-FFF2-40B4-BE49-F238E27FC236}">
                  <a16:creationId xmlns:a16="http://schemas.microsoft.com/office/drawing/2014/main" id="{0F132518-AECB-43F0-8BFD-1F42515DD6ED}"/>
                </a:ext>
              </a:extLst>
            </p:cNvPr>
            <p:cNvSpPr/>
            <p:nvPr/>
          </p:nvSpPr>
          <p:spPr>
            <a:xfrm>
              <a:off x="5968829" y="3050758"/>
              <a:ext cx="446962" cy="589400"/>
            </a:xfrm>
            <a:prstGeom prst="roundRect">
              <a:avLst/>
            </a:prstGeom>
            <a:noFill/>
            <a:ln w="95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solidFill>
                  <a:schemeClr val="tx1"/>
                </a:solidFill>
                <a:latin typeface="Arial" panose="020B0604020202020204" pitchFamily="34" charset="0"/>
                <a:cs typeface="Arial" panose="020B0604020202020204" pitchFamily="34" charset="0"/>
              </a:endParaRPr>
            </a:p>
          </p:txBody>
        </p:sp>
      </p:grpSp>
      <p:grpSp>
        <p:nvGrpSpPr>
          <p:cNvPr id="39" name="群組 38" hidden="1">
            <a:extLst>
              <a:ext uri="{FF2B5EF4-FFF2-40B4-BE49-F238E27FC236}">
                <a16:creationId xmlns:a16="http://schemas.microsoft.com/office/drawing/2014/main" id="{0F06DABF-6502-4476-BECB-E912AC9272FC}"/>
              </a:ext>
            </a:extLst>
          </p:cNvPr>
          <p:cNvGrpSpPr/>
          <p:nvPr/>
        </p:nvGrpSpPr>
        <p:grpSpPr>
          <a:xfrm>
            <a:off x="532569" y="1135443"/>
            <a:ext cx="363278" cy="363278"/>
            <a:chOff x="549485" y="1133302"/>
            <a:chExt cx="319524" cy="319524"/>
          </a:xfrm>
        </p:grpSpPr>
        <p:sp>
          <p:nvSpPr>
            <p:cNvPr id="40" name="橢圓 39">
              <a:extLst>
                <a:ext uri="{FF2B5EF4-FFF2-40B4-BE49-F238E27FC236}">
                  <a16:creationId xmlns:a16="http://schemas.microsoft.com/office/drawing/2014/main" id="{5EB8C183-AA89-4D69-8F06-EB44923BE378}"/>
                </a:ext>
              </a:extLst>
            </p:cNvPr>
            <p:cNvSpPr/>
            <p:nvPr/>
          </p:nvSpPr>
          <p:spPr>
            <a:xfrm>
              <a:off x="549485" y="1133302"/>
              <a:ext cx="319524" cy="3195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nvGrpSpPr>
            <p:cNvPr id="41" name="群組 40">
              <a:extLst>
                <a:ext uri="{FF2B5EF4-FFF2-40B4-BE49-F238E27FC236}">
                  <a16:creationId xmlns:a16="http://schemas.microsoft.com/office/drawing/2014/main" id="{342103DB-33F1-48BD-B37A-B444B715B5F5}"/>
                </a:ext>
              </a:extLst>
            </p:cNvPr>
            <p:cNvGrpSpPr/>
            <p:nvPr/>
          </p:nvGrpSpPr>
          <p:grpSpPr>
            <a:xfrm>
              <a:off x="586720" y="1170133"/>
              <a:ext cx="245863" cy="245863"/>
              <a:chOff x="-1059510" y="1351982"/>
              <a:chExt cx="447332" cy="447332"/>
            </a:xfrm>
          </p:grpSpPr>
          <p:sp>
            <p:nvSpPr>
              <p:cNvPr id="42" name="橢圓 41">
                <a:extLst>
                  <a:ext uri="{FF2B5EF4-FFF2-40B4-BE49-F238E27FC236}">
                    <a16:creationId xmlns:a16="http://schemas.microsoft.com/office/drawing/2014/main" id="{15E041B1-E8F9-438F-9E9C-A62039EF6C88}"/>
                  </a:ext>
                </a:extLst>
              </p:cNvPr>
              <p:cNvSpPr/>
              <p:nvPr/>
            </p:nvSpPr>
            <p:spPr>
              <a:xfrm>
                <a:off x="-1059510" y="1351982"/>
                <a:ext cx="447332" cy="447332"/>
              </a:xfrm>
              <a:prstGeom prst="ellipse">
                <a:avLst/>
              </a:prstGeom>
              <a:noFill/>
              <a:ln w="19050">
                <a:gradFill>
                  <a:gsLst>
                    <a:gs pos="0">
                      <a:srgbClr val="DF0A6A"/>
                    </a:gs>
                    <a:gs pos="100000">
                      <a:srgbClr val="933E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cs typeface="Arial" panose="020B0604020202020204" pitchFamily="34" charset="0"/>
                </a:endParaRPr>
              </a:p>
            </p:txBody>
          </p:sp>
          <p:pic>
            <p:nvPicPr>
              <p:cNvPr id="55" name="圖形 54">
                <a:extLst>
                  <a:ext uri="{FF2B5EF4-FFF2-40B4-BE49-F238E27FC236}">
                    <a16:creationId xmlns:a16="http://schemas.microsoft.com/office/drawing/2014/main" id="{D8DD1476-320F-4372-ADD6-74954E3B7645}"/>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82882" y="1455648"/>
                <a:ext cx="142266" cy="245732"/>
              </a:xfrm>
              <a:prstGeom prst="rect">
                <a:avLst/>
              </a:prstGeom>
            </p:spPr>
          </p:pic>
        </p:grpSp>
      </p:grpSp>
      <p:grpSp>
        <p:nvGrpSpPr>
          <p:cNvPr id="56" name="群組 55" hidden="1">
            <a:extLst>
              <a:ext uri="{FF2B5EF4-FFF2-40B4-BE49-F238E27FC236}">
                <a16:creationId xmlns:a16="http://schemas.microsoft.com/office/drawing/2014/main" id="{BFD52373-2EDD-4C5C-A1E3-1797287C9A34}"/>
              </a:ext>
            </a:extLst>
          </p:cNvPr>
          <p:cNvGrpSpPr/>
          <p:nvPr/>
        </p:nvGrpSpPr>
        <p:grpSpPr>
          <a:xfrm>
            <a:off x="548655" y="2213184"/>
            <a:ext cx="363278" cy="363278"/>
            <a:chOff x="549485" y="1133302"/>
            <a:chExt cx="319524" cy="319524"/>
          </a:xfrm>
        </p:grpSpPr>
        <p:sp>
          <p:nvSpPr>
            <p:cNvPr id="57" name="橢圓 56">
              <a:extLst>
                <a:ext uri="{FF2B5EF4-FFF2-40B4-BE49-F238E27FC236}">
                  <a16:creationId xmlns:a16="http://schemas.microsoft.com/office/drawing/2014/main" id="{D4082A9D-1069-4CD4-A38D-61EDE0BC2314}"/>
                </a:ext>
              </a:extLst>
            </p:cNvPr>
            <p:cNvSpPr/>
            <p:nvPr/>
          </p:nvSpPr>
          <p:spPr>
            <a:xfrm>
              <a:off x="549485" y="1133302"/>
              <a:ext cx="319524" cy="3195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nvGrpSpPr>
            <p:cNvPr id="58" name="群組 57">
              <a:extLst>
                <a:ext uri="{FF2B5EF4-FFF2-40B4-BE49-F238E27FC236}">
                  <a16:creationId xmlns:a16="http://schemas.microsoft.com/office/drawing/2014/main" id="{8625CC50-92DF-4916-B977-9E6DA8B39888}"/>
                </a:ext>
              </a:extLst>
            </p:cNvPr>
            <p:cNvGrpSpPr/>
            <p:nvPr/>
          </p:nvGrpSpPr>
          <p:grpSpPr>
            <a:xfrm>
              <a:off x="586720" y="1170133"/>
              <a:ext cx="245863" cy="245863"/>
              <a:chOff x="-1059510" y="1351982"/>
              <a:chExt cx="447332" cy="447332"/>
            </a:xfrm>
          </p:grpSpPr>
          <p:sp>
            <p:nvSpPr>
              <p:cNvPr id="59" name="橢圓 58">
                <a:extLst>
                  <a:ext uri="{FF2B5EF4-FFF2-40B4-BE49-F238E27FC236}">
                    <a16:creationId xmlns:a16="http://schemas.microsoft.com/office/drawing/2014/main" id="{5BC2395C-CF4D-4ADB-A23B-1AC4140E8F90}"/>
                  </a:ext>
                </a:extLst>
              </p:cNvPr>
              <p:cNvSpPr/>
              <p:nvPr/>
            </p:nvSpPr>
            <p:spPr>
              <a:xfrm>
                <a:off x="-1059510" y="1351982"/>
                <a:ext cx="447332" cy="447332"/>
              </a:xfrm>
              <a:prstGeom prst="ellipse">
                <a:avLst/>
              </a:prstGeom>
              <a:noFill/>
              <a:ln w="19050">
                <a:gradFill>
                  <a:gsLst>
                    <a:gs pos="0">
                      <a:srgbClr val="DF0A6A"/>
                    </a:gs>
                    <a:gs pos="100000">
                      <a:srgbClr val="933E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cs typeface="Arial" panose="020B0604020202020204" pitchFamily="34" charset="0"/>
                </a:endParaRPr>
              </a:p>
            </p:txBody>
          </p:sp>
          <p:pic>
            <p:nvPicPr>
              <p:cNvPr id="60" name="圖形 59">
                <a:extLst>
                  <a:ext uri="{FF2B5EF4-FFF2-40B4-BE49-F238E27FC236}">
                    <a16:creationId xmlns:a16="http://schemas.microsoft.com/office/drawing/2014/main" id="{57A19B9D-2810-48F9-A5D7-63CAFBE027FE}"/>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82882" y="1455648"/>
                <a:ext cx="142266" cy="245732"/>
              </a:xfrm>
              <a:prstGeom prst="rect">
                <a:avLst/>
              </a:prstGeom>
            </p:spPr>
          </p:pic>
        </p:grpSp>
      </p:grpSp>
      <p:sp>
        <p:nvSpPr>
          <p:cNvPr id="9" name="文字方塊 8">
            <a:extLst>
              <a:ext uri="{FF2B5EF4-FFF2-40B4-BE49-F238E27FC236}">
                <a16:creationId xmlns:a16="http://schemas.microsoft.com/office/drawing/2014/main" id="{6902DE81-108D-AA44-A031-B260C043A7AC}"/>
              </a:ext>
            </a:extLst>
          </p:cNvPr>
          <p:cNvSpPr txBox="1"/>
          <p:nvPr/>
        </p:nvSpPr>
        <p:spPr>
          <a:xfrm>
            <a:off x="5354577" y="1390570"/>
            <a:ext cx="3464705" cy="1772024"/>
          </a:xfrm>
          <a:prstGeom prst="rect">
            <a:avLst/>
          </a:prstGeom>
          <a:noFill/>
        </p:spPr>
        <p:txBody>
          <a:bodyPr wrap="square" rtlCol="0">
            <a:spAutoFit/>
          </a:bodyPr>
          <a:lstStyle/>
          <a:p>
            <a:pPr>
              <a:lnSpc>
                <a:spcPts val="2700"/>
              </a:lnSpc>
            </a:pPr>
            <a:r>
              <a:rPr kumimoji="1" lang="en-US" altLang="zh-TW" sz="1200">
                <a:latin typeface="Arial" panose="020B0604020202020204" pitchFamily="34" charset="0"/>
                <a:cs typeface="Arial" panose="020B0604020202020204" pitchFamily="34" charset="0"/>
              </a:rPr>
              <a:t>Although NVMe SSD’s theoretical bandwidth is very high, the actual performance and life expectancy (TBW / Tera Bytes Written) vary by models. It is critical to choose the right SSD for your workload.</a:t>
            </a:r>
            <a:endParaRPr kumimoji="1" lang="zh-TW" altLang="en-US" sz="1200">
              <a:latin typeface="Arial" panose="020B0604020202020204" pitchFamily="34" charset="0"/>
              <a:cs typeface="Arial" panose="020B0604020202020204" pitchFamily="34" charset="0"/>
            </a:endParaRPr>
          </a:p>
        </p:txBody>
      </p:sp>
      <p:pic>
        <p:nvPicPr>
          <p:cNvPr id="7" name="圖片 6" descr="一張含有 文字 的圖片&#10;&#10;自動產生的描述">
            <a:extLst>
              <a:ext uri="{FF2B5EF4-FFF2-40B4-BE49-F238E27FC236}">
                <a16:creationId xmlns:a16="http://schemas.microsoft.com/office/drawing/2014/main" id="{EC8EB73D-BE9E-DC44-B3F6-C8540CAD7B72}"/>
              </a:ext>
            </a:extLst>
          </p:cNvPr>
          <p:cNvPicPr>
            <a:picLocks noChangeAspect="1"/>
          </p:cNvPicPr>
          <p:nvPr/>
        </p:nvPicPr>
        <p:blipFill rotWithShape="1">
          <a:blip r:embed="rId10"/>
          <a:srcRect l="4716" r="37454" b="48238"/>
          <a:stretch/>
        </p:blipFill>
        <p:spPr>
          <a:xfrm>
            <a:off x="4804542" y="3983057"/>
            <a:ext cx="4282308" cy="773863"/>
          </a:xfrm>
          <a:prstGeom prst="rect">
            <a:avLst/>
          </a:prstGeom>
          <a:ln>
            <a:noFill/>
          </a:ln>
          <a:effectLst>
            <a:outerShdw blurRad="292100" dist="139700" dir="2700000" algn="tl" rotWithShape="0">
              <a:srgbClr val="333333">
                <a:alpha val="65000"/>
              </a:srgbClr>
            </a:outerShdw>
          </a:effectLst>
        </p:spPr>
      </p:pic>
      <p:pic>
        <p:nvPicPr>
          <p:cNvPr id="11" name="圖片 10">
            <a:extLst>
              <a:ext uri="{FF2B5EF4-FFF2-40B4-BE49-F238E27FC236}">
                <a16:creationId xmlns:a16="http://schemas.microsoft.com/office/drawing/2014/main" id="{4C37A686-0015-944E-91DB-625081B5C81B}"/>
              </a:ext>
            </a:extLst>
          </p:cNvPr>
          <p:cNvPicPr>
            <a:picLocks noChangeAspect="1"/>
          </p:cNvPicPr>
          <p:nvPr/>
        </p:nvPicPr>
        <p:blipFill>
          <a:blip r:embed="rId11"/>
          <a:stretch>
            <a:fillRect/>
          </a:stretch>
        </p:blipFill>
        <p:spPr>
          <a:xfrm>
            <a:off x="7330139" y="3338571"/>
            <a:ext cx="1281180" cy="449645"/>
          </a:xfrm>
          <a:prstGeom prst="rect">
            <a:avLst/>
          </a:prstGeom>
          <a:ln>
            <a:noFill/>
          </a:ln>
          <a:effectLst>
            <a:outerShdw blurRad="292100" dist="139700" dir="2700000" algn="tl" rotWithShape="0">
              <a:srgbClr val="333333">
                <a:alpha val="65000"/>
              </a:srgbClr>
            </a:outerShdw>
          </a:effectLst>
        </p:spPr>
      </p:pic>
      <p:grpSp>
        <p:nvGrpSpPr>
          <p:cNvPr id="12" name="圖形 27">
            <a:extLst>
              <a:ext uri="{FF2B5EF4-FFF2-40B4-BE49-F238E27FC236}">
                <a16:creationId xmlns:a16="http://schemas.microsoft.com/office/drawing/2014/main" id="{80CC9A7B-50C8-4340-87FA-7E2EA3ABD60A}"/>
              </a:ext>
            </a:extLst>
          </p:cNvPr>
          <p:cNvGrpSpPr/>
          <p:nvPr/>
        </p:nvGrpSpPr>
        <p:grpSpPr>
          <a:xfrm>
            <a:off x="169565" y="3975434"/>
            <a:ext cx="684868" cy="468593"/>
            <a:chOff x="311002" y="3901404"/>
            <a:chExt cx="684868" cy="468593"/>
          </a:xfrm>
        </p:grpSpPr>
        <p:sp>
          <p:nvSpPr>
            <p:cNvPr id="13" name="手繪多邊形: 圖案 12">
              <a:extLst>
                <a:ext uri="{FF2B5EF4-FFF2-40B4-BE49-F238E27FC236}">
                  <a16:creationId xmlns:a16="http://schemas.microsoft.com/office/drawing/2014/main" id="{452450A8-4BE4-4786-8FEE-132B7DA599B9}"/>
                </a:ext>
              </a:extLst>
            </p:cNvPr>
            <p:cNvSpPr/>
            <p:nvPr/>
          </p:nvSpPr>
          <p:spPr>
            <a:xfrm>
              <a:off x="314606" y="3905008"/>
              <a:ext cx="672852" cy="460182"/>
            </a:xfrm>
            <a:custGeom>
              <a:avLst/>
              <a:gdLst>
                <a:gd name="connsiteX0" fmla="*/ 0 w 672852"/>
                <a:gd name="connsiteY0" fmla="*/ 0 h 460182"/>
                <a:gd name="connsiteX1" fmla="*/ 48061 w 672852"/>
                <a:gd name="connsiteY1" fmla="*/ 0 h 460182"/>
                <a:gd name="connsiteX2" fmla="*/ 66084 w 672852"/>
                <a:gd name="connsiteY2" fmla="*/ 7209 h 460182"/>
                <a:gd name="connsiteX3" fmla="*/ 66084 w 672852"/>
                <a:gd name="connsiteY3" fmla="*/ 7209 h 460182"/>
                <a:gd name="connsiteX4" fmla="*/ 73293 w 672852"/>
                <a:gd name="connsiteY4" fmla="*/ 25232 h 460182"/>
                <a:gd name="connsiteX5" fmla="*/ 73293 w 672852"/>
                <a:gd name="connsiteY5" fmla="*/ 460182 h 460182"/>
                <a:gd name="connsiteX6" fmla="*/ 46859 w 672852"/>
                <a:gd name="connsiteY6" fmla="*/ 460182 h 460182"/>
                <a:gd name="connsiteX7" fmla="*/ 46859 w 672852"/>
                <a:gd name="connsiteY7" fmla="*/ 342433 h 460182"/>
                <a:gd name="connsiteX8" fmla="*/ 30038 w 672852"/>
                <a:gd name="connsiteY8" fmla="*/ 342433 h 460182"/>
                <a:gd name="connsiteX9" fmla="*/ 25232 w 672852"/>
                <a:gd name="connsiteY9" fmla="*/ 337627 h 460182"/>
                <a:gd name="connsiteX10" fmla="*/ 25232 w 672852"/>
                <a:gd name="connsiteY10" fmla="*/ 316000 h 460182"/>
                <a:gd name="connsiteX11" fmla="*/ 30038 w 672852"/>
                <a:gd name="connsiteY11" fmla="*/ 311194 h 460182"/>
                <a:gd name="connsiteX12" fmla="*/ 45658 w 672852"/>
                <a:gd name="connsiteY12" fmla="*/ 311194 h 460182"/>
                <a:gd name="connsiteX13" fmla="*/ 45658 w 672852"/>
                <a:gd name="connsiteY13" fmla="*/ 293171 h 460182"/>
                <a:gd name="connsiteX14" fmla="*/ 30038 w 672852"/>
                <a:gd name="connsiteY14" fmla="*/ 293171 h 460182"/>
                <a:gd name="connsiteX15" fmla="*/ 25232 w 672852"/>
                <a:gd name="connsiteY15" fmla="*/ 288365 h 460182"/>
                <a:gd name="connsiteX16" fmla="*/ 25232 w 672852"/>
                <a:gd name="connsiteY16" fmla="*/ 266738 h 460182"/>
                <a:gd name="connsiteX17" fmla="*/ 30038 w 672852"/>
                <a:gd name="connsiteY17" fmla="*/ 261931 h 460182"/>
                <a:gd name="connsiteX18" fmla="*/ 45658 w 672852"/>
                <a:gd name="connsiteY18" fmla="*/ 261931 h 460182"/>
                <a:gd name="connsiteX19" fmla="*/ 45658 w 672852"/>
                <a:gd name="connsiteY19" fmla="*/ 243909 h 460182"/>
                <a:gd name="connsiteX20" fmla="*/ 30038 w 672852"/>
                <a:gd name="connsiteY20" fmla="*/ 243909 h 460182"/>
                <a:gd name="connsiteX21" fmla="*/ 25232 w 672852"/>
                <a:gd name="connsiteY21" fmla="*/ 239103 h 460182"/>
                <a:gd name="connsiteX22" fmla="*/ 25232 w 672852"/>
                <a:gd name="connsiteY22" fmla="*/ 217475 h 460182"/>
                <a:gd name="connsiteX23" fmla="*/ 30038 w 672852"/>
                <a:gd name="connsiteY23" fmla="*/ 212669 h 460182"/>
                <a:gd name="connsiteX24" fmla="*/ 45658 w 672852"/>
                <a:gd name="connsiteY24" fmla="*/ 212669 h 460182"/>
                <a:gd name="connsiteX25" fmla="*/ 45658 w 672852"/>
                <a:gd name="connsiteY25" fmla="*/ 194646 h 460182"/>
                <a:gd name="connsiteX26" fmla="*/ 30038 w 672852"/>
                <a:gd name="connsiteY26" fmla="*/ 194646 h 460182"/>
                <a:gd name="connsiteX27" fmla="*/ 25232 w 672852"/>
                <a:gd name="connsiteY27" fmla="*/ 189840 h 460182"/>
                <a:gd name="connsiteX28" fmla="*/ 25232 w 672852"/>
                <a:gd name="connsiteY28" fmla="*/ 168213 h 460182"/>
                <a:gd name="connsiteX29" fmla="*/ 30038 w 672852"/>
                <a:gd name="connsiteY29" fmla="*/ 163407 h 460182"/>
                <a:gd name="connsiteX30" fmla="*/ 45658 w 672852"/>
                <a:gd name="connsiteY30" fmla="*/ 163407 h 460182"/>
                <a:gd name="connsiteX31" fmla="*/ 45658 w 672852"/>
                <a:gd name="connsiteY31" fmla="*/ 26433 h 460182"/>
                <a:gd name="connsiteX32" fmla="*/ 0 w 672852"/>
                <a:gd name="connsiteY32" fmla="*/ 26433 h 460182"/>
                <a:gd name="connsiteX33" fmla="*/ 0 w 672852"/>
                <a:gd name="connsiteY33" fmla="*/ 0 h 460182"/>
                <a:gd name="connsiteX34" fmla="*/ 0 w 672852"/>
                <a:gd name="connsiteY34" fmla="*/ 0 h 460182"/>
                <a:gd name="connsiteX35" fmla="*/ 311194 w 672852"/>
                <a:gd name="connsiteY35" fmla="*/ 374874 h 460182"/>
                <a:gd name="connsiteX36" fmla="*/ 311194 w 672852"/>
                <a:gd name="connsiteY36" fmla="*/ 419331 h 460182"/>
                <a:gd name="connsiteX37" fmla="*/ 301582 w 672852"/>
                <a:gd name="connsiteY37" fmla="*/ 428943 h 460182"/>
                <a:gd name="connsiteX38" fmla="*/ 275149 w 672852"/>
                <a:gd name="connsiteY38" fmla="*/ 428943 h 460182"/>
                <a:gd name="connsiteX39" fmla="*/ 270343 w 672852"/>
                <a:gd name="connsiteY39" fmla="*/ 424137 h 460182"/>
                <a:gd name="connsiteX40" fmla="*/ 270343 w 672852"/>
                <a:gd name="connsiteY40" fmla="*/ 392897 h 460182"/>
                <a:gd name="connsiteX41" fmla="*/ 261932 w 672852"/>
                <a:gd name="connsiteY41" fmla="*/ 392897 h 460182"/>
                <a:gd name="connsiteX42" fmla="*/ 261932 w 672852"/>
                <a:gd name="connsiteY42" fmla="*/ 422935 h 460182"/>
                <a:gd name="connsiteX43" fmla="*/ 258327 w 672852"/>
                <a:gd name="connsiteY43" fmla="*/ 427741 h 460182"/>
                <a:gd name="connsiteX44" fmla="*/ 218677 w 672852"/>
                <a:gd name="connsiteY44" fmla="*/ 427741 h 460182"/>
                <a:gd name="connsiteX45" fmla="*/ 209065 w 672852"/>
                <a:gd name="connsiteY45" fmla="*/ 418129 h 460182"/>
                <a:gd name="connsiteX46" fmla="*/ 209065 w 672852"/>
                <a:gd name="connsiteY46" fmla="*/ 380882 h 460182"/>
                <a:gd name="connsiteX47" fmla="*/ 193445 w 672852"/>
                <a:gd name="connsiteY47" fmla="*/ 380882 h 460182"/>
                <a:gd name="connsiteX48" fmla="*/ 193445 w 672852"/>
                <a:gd name="connsiteY48" fmla="*/ 408517 h 460182"/>
                <a:gd name="connsiteX49" fmla="*/ 193445 w 672852"/>
                <a:gd name="connsiteY49" fmla="*/ 408517 h 460182"/>
                <a:gd name="connsiteX50" fmla="*/ 192244 w 672852"/>
                <a:gd name="connsiteY50" fmla="*/ 409719 h 460182"/>
                <a:gd name="connsiteX51" fmla="*/ 164609 w 672852"/>
                <a:gd name="connsiteY51" fmla="*/ 409719 h 460182"/>
                <a:gd name="connsiteX52" fmla="*/ 163407 w 672852"/>
                <a:gd name="connsiteY52" fmla="*/ 408517 h 460182"/>
                <a:gd name="connsiteX53" fmla="*/ 163407 w 672852"/>
                <a:gd name="connsiteY53" fmla="*/ 373673 h 460182"/>
                <a:gd name="connsiteX54" fmla="*/ 87711 w 672852"/>
                <a:gd name="connsiteY54" fmla="*/ 373673 h 460182"/>
                <a:gd name="connsiteX55" fmla="*/ 87711 w 672852"/>
                <a:gd name="connsiteY55" fmla="*/ 135772 h 460182"/>
                <a:gd name="connsiteX56" fmla="*/ 656032 w 672852"/>
                <a:gd name="connsiteY56" fmla="*/ 135772 h 460182"/>
                <a:gd name="connsiteX57" fmla="*/ 672853 w 672852"/>
                <a:gd name="connsiteY57" fmla="*/ 152593 h 460182"/>
                <a:gd name="connsiteX58" fmla="*/ 672853 w 672852"/>
                <a:gd name="connsiteY58" fmla="*/ 358053 h 460182"/>
                <a:gd name="connsiteX59" fmla="*/ 656032 w 672852"/>
                <a:gd name="connsiteY59" fmla="*/ 374874 h 460182"/>
                <a:gd name="connsiteX60" fmla="*/ 311194 w 672852"/>
                <a:gd name="connsiteY60" fmla="*/ 374874 h 460182"/>
                <a:gd name="connsiteX61" fmla="*/ 311194 w 672852"/>
                <a:gd name="connsiteY61" fmla="*/ 374874 h 46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72852" h="460182">
                  <a:moveTo>
                    <a:pt x="0" y="0"/>
                  </a:moveTo>
                  <a:lnTo>
                    <a:pt x="48061" y="0"/>
                  </a:lnTo>
                  <a:cubicBezTo>
                    <a:pt x="55270" y="0"/>
                    <a:pt x="61278" y="2403"/>
                    <a:pt x="66084" y="7209"/>
                  </a:cubicBezTo>
                  <a:lnTo>
                    <a:pt x="66084" y="7209"/>
                  </a:lnTo>
                  <a:cubicBezTo>
                    <a:pt x="70890" y="12015"/>
                    <a:pt x="73293" y="18023"/>
                    <a:pt x="73293" y="25232"/>
                  </a:cubicBezTo>
                  <a:lnTo>
                    <a:pt x="73293" y="460182"/>
                  </a:lnTo>
                  <a:lnTo>
                    <a:pt x="46859" y="460182"/>
                  </a:lnTo>
                  <a:lnTo>
                    <a:pt x="46859" y="342433"/>
                  </a:lnTo>
                  <a:lnTo>
                    <a:pt x="30038" y="342433"/>
                  </a:lnTo>
                  <a:cubicBezTo>
                    <a:pt x="27635" y="342433"/>
                    <a:pt x="25232" y="340030"/>
                    <a:pt x="25232" y="337627"/>
                  </a:cubicBezTo>
                  <a:lnTo>
                    <a:pt x="25232" y="316000"/>
                  </a:lnTo>
                  <a:cubicBezTo>
                    <a:pt x="25232" y="313597"/>
                    <a:pt x="27635" y="311194"/>
                    <a:pt x="30038" y="311194"/>
                  </a:cubicBezTo>
                  <a:lnTo>
                    <a:pt x="45658" y="311194"/>
                  </a:lnTo>
                  <a:lnTo>
                    <a:pt x="45658" y="293171"/>
                  </a:lnTo>
                  <a:lnTo>
                    <a:pt x="30038" y="293171"/>
                  </a:lnTo>
                  <a:cubicBezTo>
                    <a:pt x="27635" y="293171"/>
                    <a:pt x="25232" y="290768"/>
                    <a:pt x="25232" y="288365"/>
                  </a:cubicBezTo>
                  <a:lnTo>
                    <a:pt x="25232" y="266738"/>
                  </a:lnTo>
                  <a:cubicBezTo>
                    <a:pt x="25232" y="264335"/>
                    <a:pt x="27635" y="261931"/>
                    <a:pt x="30038" y="261931"/>
                  </a:cubicBezTo>
                  <a:lnTo>
                    <a:pt x="45658" y="261931"/>
                  </a:lnTo>
                  <a:lnTo>
                    <a:pt x="45658" y="243909"/>
                  </a:lnTo>
                  <a:lnTo>
                    <a:pt x="30038" y="243909"/>
                  </a:lnTo>
                  <a:cubicBezTo>
                    <a:pt x="27635" y="243909"/>
                    <a:pt x="25232" y="241506"/>
                    <a:pt x="25232" y="239103"/>
                  </a:cubicBezTo>
                  <a:lnTo>
                    <a:pt x="25232" y="217475"/>
                  </a:lnTo>
                  <a:cubicBezTo>
                    <a:pt x="25232" y="215072"/>
                    <a:pt x="27635" y="212669"/>
                    <a:pt x="30038" y="212669"/>
                  </a:cubicBezTo>
                  <a:lnTo>
                    <a:pt x="45658" y="212669"/>
                  </a:lnTo>
                  <a:lnTo>
                    <a:pt x="45658" y="194646"/>
                  </a:lnTo>
                  <a:lnTo>
                    <a:pt x="30038" y="194646"/>
                  </a:lnTo>
                  <a:cubicBezTo>
                    <a:pt x="27635" y="194646"/>
                    <a:pt x="25232" y="192243"/>
                    <a:pt x="25232" y="189840"/>
                  </a:cubicBezTo>
                  <a:lnTo>
                    <a:pt x="25232" y="168213"/>
                  </a:lnTo>
                  <a:cubicBezTo>
                    <a:pt x="25232" y="165810"/>
                    <a:pt x="27635" y="163407"/>
                    <a:pt x="30038" y="163407"/>
                  </a:cubicBezTo>
                  <a:lnTo>
                    <a:pt x="45658" y="163407"/>
                  </a:lnTo>
                  <a:lnTo>
                    <a:pt x="45658" y="26433"/>
                  </a:lnTo>
                  <a:lnTo>
                    <a:pt x="0" y="26433"/>
                  </a:lnTo>
                  <a:lnTo>
                    <a:pt x="0" y="0"/>
                  </a:lnTo>
                  <a:lnTo>
                    <a:pt x="0" y="0"/>
                  </a:lnTo>
                  <a:close/>
                  <a:moveTo>
                    <a:pt x="311194" y="374874"/>
                  </a:moveTo>
                  <a:lnTo>
                    <a:pt x="311194" y="419331"/>
                  </a:lnTo>
                  <a:cubicBezTo>
                    <a:pt x="311194" y="424137"/>
                    <a:pt x="307590" y="428943"/>
                    <a:pt x="301582" y="428943"/>
                  </a:cubicBezTo>
                  <a:cubicBezTo>
                    <a:pt x="224685" y="428943"/>
                    <a:pt x="352046" y="428943"/>
                    <a:pt x="275149" y="428943"/>
                  </a:cubicBezTo>
                  <a:cubicBezTo>
                    <a:pt x="271544" y="428943"/>
                    <a:pt x="270343" y="427741"/>
                    <a:pt x="270343" y="424137"/>
                  </a:cubicBezTo>
                  <a:lnTo>
                    <a:pt x="270343" y="392897"/>
                  </a:lnTo>
                  <a:cubicBezTo>
                    <a:pt x="270343" y="386890"/>
                    <a:pt x="261932" y="386890"/>
                    <a:pt x="261932" y="392897"/>
                  </a:cubicBezTo>
                  <a:cubicBezTo>
                    <a:pt x="261932" y="402509"/>
                    <a:pt x="261932" y="413323"/>
                    <a:pt x="261932" y="422935"/>
                  </a:cubicBezTo>
                  <a:cubicBezTo>
                    <a:pt x="261932" y="426540"/>
                    <a:pt x="260730" y="427741"/>
                    <a:pt x="258327" y="427741"/>
                  </a:cubicBezTo>
                  <a:lnTo>
                    <a:pt x="218677" y="427741"/>
                  </a:lnTo>
                  <a:cubicBezTo>
                    <a:pt x="213871" y="427741"/>
                    <a:pt x="209065" y="424137"/>
                    <a:pt x="209065" y="418129"/>
                  </a:cubicBezTo>
                  <a:lnTo>
                    <a:pt x="209065" y="380882"/>
                  </a:lnTo>
                  <a:cubicBezTo>
                    <a:pt x="209065" y="371270"/>
                    <a:pt x="193445" y="371270"/>
                    <a:pt x="193445" y="380882"/>
                  </a:cubicBezTo>
                  <a:lnTo>
                    <a:pt x="193445" y="408517"/>
                  </a:lnTo>
                  <a:lnTo>
                    <a:pt x="193445" y="408517"/>
                  </a:lnTo>
                  <a:cubicBezTo>
                    <a:pt x="193445" y="409719"/>
                    <a:pt x="192244" y="409719"/>
                    <a:pt x="192244" y="409719"/>
                  </a:cubicBezTo>
                  <a:lnTo>
                    <a:pt x="164609" y="409719"/>
                  </a:lnTo>
                  <a:cubicBezTo>
                    <a:pt x="163407" y="409719"/>
                    <a:pt x="163407" y="408517"/>
                    <a:pt x="163407" y="408517"/>
                  </a:cubicBezTo>
                  <a:lnTo>
                    <a:pt x="163407" y="373673"/>
                  </a:lnTo>
                  <a:lnTo>
                    <a:pt x="87711" y="373673"/>
                  </a:lnTo>
                  <a:lnTo>
                    <a:pt x="87711" y="135772"/>
                  </a:lnTo>
                  <a:lnTo>
                    <a:pt x="656032" y="135772"/>
                  </a:lnTo>
                  <a:cubicBezTo>
                    <a:pt x="665644" y="135772"/>
                    <a:pt x="672853" y="142981"/>
                    <a:pt x="672853" y="152593"/>
                  </a:cubicBezTo>
                  <a:lnTo>
                    <a:pt x="672853" y="358053"/>
                  </a:lnTo>
                  <a:cubicBezTo>
                    <a:pt x="672853" y="367665"/>
                    <a:pt x="665644" y="374874"/>
                    <a:pt x="656032" y="374874"/>
                  </a:cubicBezTo>
                  <a:cubicBezTo>
                    <a:pt x="609172" y="374874"/>
                    <a:pt x="358054" y="374874"/>
                    <a:pt x="311194" y="374874"/>
                  </a:cubicBezTo>
                  <a:lnTo>
                    <a:pt x="311194" y="374874"/>
                  </a:lnTo>
                  <a:close/>
                </a:path>
              </a:pathLst>
            </a:custGeom>
            <a:noFill/>
            <a:ln w="10160" cap="flat">
              <a:solidFill>
                <a:srgbClr val="262626"/>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4" name="手繪多邊形: 圖案 13">
              <a:extLst>
                <a:ext uri="{FF2B5EF4-FFF2-40B4-BE49-F238E27FC236}">
                  <a16:creationId xmlns:a16="http://schemas.microsoft.com/office/drawing/2014/main" id="{170A7EA9-6707-4778-B6BB-04F014AA4DD8}"/>
                </a:ext>
              </a:extLst>
            </p:cNvPr>
            <p:cNvSpPr/>
            <p:nvPr/>
          </p:nvSpPr>
          <p:spPr>
            <a:xfrm>
              <a:off x="429952" y="4074422"/>
              <a:ext cx="52867" cy="68486"/>
            </a:xfrm>
            <a:custGeom>
              <a:avLst/>
              <a:gdLst>
                <a:gd name="connsiteX0" fmla="*/ 0 w 52867"/>
                <a:gd name="connsiteY0" fmla="*/ 0 h 68486"/>
                <a:gd name="connsiteX1" fmla="*/ 52867 w 52867"/>
                <a:gd name="connsiteY1" fmla="*/ 0 h 68486"/>
                <a:gd name="connsiteX2" fmla="*/ 52867 w 52867"/>
                <a:gd name="connsiteY2" fmla="*/ 68487 h 68486"/>
                <a:gd name="connsiteX3" fmla="*/ 0 w 52867"/>
                <a:gd name="connsiteY3" fmla="*/ 68487 h 68486"/>
              </a:gdLst>
              <a:ahLst/>
              <a:cxnLst>
                <a:cxn ang="0">
                  <a:pos x="connsiteX0" y="connsiteY0"/>
                </a:cxn>
                <a:cxn ang="0">
                  <a:pos x="connsiteX1" y="connsiteY1"/>
                </a:cxn>
                <a:cxn ang="0">
                  <a:pos x="connsiteX2" y="connsiteY2"/>
                </a:cxn>
                <a:cxn ang="0">
                  <a:pos x="connsiteX3" y="connsiteY3"/>
                </a:cxn>
              </a:cxnLst>
              <a:rect l="l" t="t" r="r" b="b"/>
              <a:pathLst>
                <a:path w="52867" h="68486">
                  <a:moveTo>
                    <a:pt x="0" y="0"/>
                  </a:moveTo>
                  <a:lnTo>
                    <a:pt x="52867" y="0"/>
                  </a:lnTo>
                  <a:lnTo>
                    <a:pt x="52867" y="68487"/>
                  </a:lnTo>
                  <a:lnTo>
                    <a:pt x="0" y="68487"/>
                  </a:lnTo>
                  <a:close/>
                </a:path>
              </a:pathLst>
            </a:custGeom>
            <a:noFill/>
            <a:ln w="11864" cap="flat">
              <a:solidFill>
                <a:srgbClr val="262626"/>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5" name="手繪多邊形: 圖案 14">
              <a:extLst>
                <a:ext uri="{FF2B5EF4-FFF2-40B4-BE49-F238E27FC236}">
                  <a16:creationId xmlns:a16="http://schemas.microsoft.com/office/drawing/2014/main" id="{493B6DDB-3E74-4BD6-8470-BA448A583F26}"/>
                </a:ext>
              </a:extLst>
            </p:cNvPr>
            <p:cNvSpPr/>
            <p:nvPr/>
          </p:nvSpPr>
          <p:spPr>
            <a:xfrm>
              <a:off x="497238" y="4074422"/>
              <a:ext cx="52867" cy="68486"/>
            </a:xfrm>
            <a:custGeom>
              <a:avLst/>
              <a:gdLst>
                <a:gd name="connsiteX0" fmla="*/ 0 w 52867"/>
                <a:gd name="connsiteY0" fmla="*/ 0 h 68486"/>
                <a:gd name="connsiteX1" fmla="*/ 52867 w 52867"/>
                <a:gd name="connsiteY1" fmla="*/ 0 h 68486"/>
                <a:gd name="connsiteX2" fmla="*/ 52867 w 52867"/>
                <a:gd name="connsiteY2" fmla="*/ 68487 h 68486"/>
                <a:gd name="connsiteX3" fmla="*/ 0 w 52867"/>
                <a:gd name="connsiteY3" fmla="*/ 68487 h 68486"/>
              </a:gdLst>
              <a:ahLst/>
              <a:cxnLst>
                <a:cxn ang="0">
                  <a:pos x="connsiteX0" y="connsiteY0"/>
                </a:cxn>
                <a:cxn ang="0">
                  <a:pos x="connsiteX1" y="connsiteY1"/>
                </a:cxn>
                <a:cxn ang="0">
                  <a:pos x="connsiteX2" y="connsiteY2"/>
                </a:cxn>
                <a:cxn ang="0">
                  <a:pos x="connsiteX3" y="connsiteY3"/>
                </a:cxn>
              </a:cxnLst>
              <a:rect l="l" t="t" r="r" b="b"/>
              <a:pathLst>
                <a:path w="52867" h="68486">
                  <a:moveTo>
                    <a:pt x="0" y="0"/>
                  </a:moveTo>
                  <a:lnTo>
                    <a:pt x="52867" y="0"/>
                  </a:lnTo>
                  <a:lnTo>
                    <a:pt x="52867" y="68487"/>
                  </a:lnTo>
                  <a:lnTo>
                    <a:pt x="0" y="68487"/>
                  </a:lnTo>
                  <a:close/>
                </a:path>
              </a:pathLst>
            </a:custGeom>
            <a:noFill/>
            <a:ln w="11864" cap="flat">
              <a:solidFill>
                <a:srgbClr val="262626"/>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6" name="手繪多邊形: 圖案 15">
              <a:extLst>
                <a:ext uri="{FF2B5EF4-FFF2-40B4-BE49-F238E27FC236}">
                  <a16:creationId xmlns:a16="http://schemas.microsoft.com/office/drawing/2014/main" id="{542E0B09-CBB2-45C3-BD03-292545A20801}"/>
                </a:ext>
              </a:extLst>
            </p:cNvPr>
            <p:cNvSpPr/>
            <p:nvPr/>
          </p:nvSpPr>
          <p:spPr>
            <a:xfrm>
              <a:off x="569329" y="4074422"/>
              <a:ext cx="52867" cy="68486"/>
            </a:xfrm>
            <a:custGeom>
              <a:avLst/>
              <a:gdLst>
                <a:gd name="connsiteX0" fmla="*/ 0 w 52867"/>
                <a:gd name="connsiteY0" fmla="*/ 0 h 68486"/>
                <a:gd name="connsiteX1" fmla="*/ 52867 w 52867"/>
                <a:gd name="connsiteY1" fmla="*/ 0 h 68486"/>
                <a:gd name="connsiteX2" fmla="*/ 52867 w 52867"/>
                <a:gd name="connsiteY2" fmla="*/ 68487 h 68486"/>
                <a:gd name="connsiteX3" fmla="*/ 0 w 52867"/>
                <a:gd name="connsiteY3" fmla="*/ 68487 h 68486"/>
              </a:gdLst>
              <a:ahLst/>
              <a:cxnLst>
                <a:cxn ang="0">
                  <a:pos x="connsiteX0" y="connsiteY0"/>
                </a:cxn>
                <a:cxn ang="0">
                  <a:pos x="connsiteX1" y="connsiteY1"/>
                </a:cxn>
                <a:cxn ang="0">
                  <a:pos x="connsiteX2" y="connsiteY2"/>
                </a:cxn>
                <a:cxn ang="0">
                  <a:pos x="connsiteX3" y="connsiteY3"/>
                </a:cxn>
              </a:cxnLst>
              <a:rect l="l" t="t" r="r" b="b"/>
              <a:pathLst>
                <a:path w="52867" h="68486">
                  <a:moveTo>
                    <a:pt x="0" y="0"/>
                  </a:moveTo>
                  <a:lnTo>
                    <a:pt x="52867" y="0"/>
                  </a:lnTo>
                  <a:lnTo>
                    <a:pt x="52867" y="68487"/>
                  </a:lnTo>
                  <a:lnTo>
                    <a:pt x="0" y="68487"/>
                  </a:lnTo>
                  <a:close/>
                </a:path>
              </a:pathLst>
            </a:custGeom>
            <a:noFill/>
            <a:ln w="11864" cap="flat">
              <a:solidFill>
                <a:srgbClr val="262626"/>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8" name="手繪多邊形: 圖案 17">
              <a:extLst>
                <a:ext uri="{FF2B5EF4-FFF2-40B4-BE49-F238E27FC236}">
                  <a16:creationId xmlns:a16="http://schemas.microsoft.com/office/drawing/2014/main" id="{FBFCD614-B030-4F8D-BBC5-DA21CC658B26}"/>
                </a:ext>
              </a:extLst>
            </p:cNvPr>
            <p:cNvSpPr/>
            <p:nvPr/>
          </p:nvSpPr>
          <p:spPr>
            <a:xfrm>
              <a:off x="636614" y="4074422"/>
              <a:ext cx="52867" cy="68486"/>
            </a:xfrm>
            <a:custGeom>
              <a:avLst/>
              <a:gdLst>
                <a:gd name="connsiteX0" fmla="*/ 0 w 52867"/>
                <a:gd name="connsiteY0" fmla="*/ 0 h 68486"/>
                <a:gd name="connsiteX1" fmla="*/ 52867 w 52867"/>
                <a:gd name="connsiteY1" fmla="*/ 0 h 68486"/>
                <a:gd name="connsiteX2" fmla="*/ 52867 w 52867"/>
                <a:gd name="connsiteY2" fmla="*/ 68487 h 68486"/>
                <a:gd name="connsiteX3" fmla="*/ 0 w 52867"/>
                <a:gd name="connsiteY3" fmla="*/ 68487 h 68486"/>
              </a:gdLst>
              <a:ahLst/>
              <a:cxnLst>
                <a:cxn ang="0">
                  <a:pos x="connsiteX0" y="connsiteY0"/>
                </a:cxn>
                <a:cxn ang="0">
                  <a:pos x="connsiteX1" y="connsiteY1"/>
                </a:cxn>
                <a:cxn ang="0">
                  <a:pos x="connsiteX2" y="connsiteY2"/>
                </a:cxn>
                <a:cxn ang="0">
                  <a:pos x="connsiteX3" y="connsiteY3"/>
                </a:cxn>
              </a:cxnLst>
              <a:rect l="l" t="t" r="r" b="b"/>
              <a:pathLst>
                <a:path w="52867" h="68486">
                  <a:moveTo>
                    <a:pt x="0" y="0"/>
                  </a:moveTo>
                  <a:lnTo>
                    <a:pt x="52867" y="0"/>
                  </a:lnTo>
                  <a:lnTo>
                    <a:pt x="52867" y="68487"/>
                  </a:lnTo>
                  <a:lnTo>
                    <a:pt x="0" y="68487"/>
                  </a:lnTo>
                  <a:close/>
                </a:path>
              </a:pathLst>
            </a:custGeom>
            <a:noFill/>
            <a:ln w="11864" cap="flat">
              <a:solidFill>
                <a:srgbClr val="262626"/>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9" name="手繪多邊形: 圖案 18">
              <a:extLst>
                <a:ext uri="{FF2B5EF4-FFF2-40B4-BE49-F238E27FC236}">
                  <a16:creationId xmlns:a16="http://schemas.microsoft.com/office/drawing/2014/main" id="{4A404A73-ACA9-411B-9316-0A2CA92CF2DD}"/>
                </a:ext>
              </a:extLst>
            </p:cNvPr>
            <p:cNvSpPr/>
            <p:nvPr/>
          </p:nvSpPr>
          <p:spPr>
            <a:xfrm>
              <a:off x="708706" y="4074422"/>
              <a:ext cx="52867" cy="68486"/>
            </a:xfrm>
            <a:custGeom>
              <a:avLst/>
              <a:gdLst>
                <a:gd name="connsiteX0" fmla="*/ 0 w 52867"/>
                <a:gd name="connsiteY0" fmla="*/ 0 h 68486"/>
                <a:gd name="connsiteX1" fmla="*/ 52867 w 52867"/>
                <a:gd name="connsiteY1" fmla="*/ 0 h 68486"/>
                <a:gd name="connsiteX2" fmla="*/ 52867 w 52867"/>
                <a:gd name="connsiteY2" fmla="*/ 68487 h 68486"/>
                <a:gd name="connsiteX3" fmla="*/ 0 w 52867"/>
                <a:gd name="connsiteY3" fmla="*/ 68487 h 68486"/>
              </a:gdLst>
              <a:ahLst/>
              <a:cxnLst>
                <a:cxn ang="0">
                  <a:pos x="connsiteX0" y="connsiteY0"/>
                </a:cxn>
                <a:cxn ang="0">
                  <a:pos x="connsiteX1" y="connsiteY1"/>
                </a:cxn>
                <a:cxn ang="0">
                  <a:pos x="connsiteX2" y="connsiteY2"/>
                </a:cxn>
                <a:cxn ang="0">
                  <a:pos x="connsiteX3" y="connsiteY3"/>
                </a:cxn>
              </a:cxnLst>
              <a:rect l="l" t="t" r="r" b="b"/>
              <a:pathLst>
                <a:path w="52867" h="68486">
                  <a:moveTo>
                    <a:pt x="0" y="0"/>
                  </a:moveTo>
                  <a:lnTo>
                    <a:pt x="52867" y="0"/>
                  </a:lnTo>
                  <a:lnTo>
                    <a:pt x="52867" y="68487"/>
                  </a:lnTo>
                  <a:lnTo>
                    <a:pt x="0" y="68487"/>
                  </a:lnTo>
                  <a:close/>
                </a:path>
              </a:pathLst>
            </a:custGeom>
            <a:noFill/>
            <a:ln w="11864" cap="flat">
              <a:solidFill>
                <a:srgbClr val="262626"/>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0" name="手繪多邊形: 圖案 19">
              <a:extLst>
                <a:ext uri="{FF2B5EF4-FFF2-40B4-BE49-F238E27FC236}">
                  <a16:creationId xmlns:a16="http://schemas.microsoft.com/office/drawing/2014/main" id="{3C16979B-84B0-4915-991B-B72CC633A2FF}"/>
                </a:ext>
              </a:extLst>
            </p:cNvPr>
            <p:cNvSpPr/>
            <p:nvPr/>
          </p:nvSpPr>
          <p:spPr>
            <a:xfrm>
              <a:off x="775991" y="4074422"/>
              <a:ext cx="52867" cy="68486"/>
            </a:xfrm>
            <a:custGeom>
              <a:avLst/>
              <a:gdLst>
                <a:gd name="connsiteX0" fmla="*/ 0 w 52867"/>
                <a:gd name="connsiteY0" fmla="*/ 0 h 68486"/>
                <a:gd name="connsiteX1" fmla="*/ 52867 w 52867"/>
                <a:gd name="connsiteY1" fmla="*/ 0 h 68486"/>
                <a:gd name="connsiteX2" fmla="*/ 52867 w 52867"/>
                <a:gd name="connsiteY2" fmla="*/ 68487 h 68486"/>
                <a:gd name="connsiteX3" fmla="*/ 0 w 52867"/>
                <a:gd name="connsiteY3" fmla="*/ 68487 h 68486"/>
              </a:gdLst>
              <a:ahLst/>
              <a:cxnLst>
                <a:cxn ang="0">
                  <a:pos x="connsiteX0" y="connsiteY0"/>
                </a:cxn>
                <a:cxn ang="0">
                  <a:pos x="connsiteX1" y="connsiteY1"/>
                </a:cxn>
                <a:cxn ang="0">
                  <a:pos x="connsiteX2" y="connsiteY2"/>
                </a:cxn>
                <a:cxn ang="0">
                  <a:pos x="connsiteX3" y="connsiteY3"/>
                </a:cxn>
              </a:cxnLst>
              <a:rect l="l" t="t" r="r" b="b"/>
              <a:pathLst>
                <a:path w="52867" h="68486">
                  <a:moveTo>
                    <a:pt x="0" y="0"/>
                  </a:moveTo>
                  <a:lnTo>
                    <a:pt x="52867" y="0"/>
                  </a:lnTo>
                  <a:lnTo>
                    <a:pt x="52867" y="68487"/>
                  </a:lnTo>
                  <a:lnTo>
                    <a:pt x="0" y="68487"/>
                  </a:lnTo>
                  <a:close/>
                </a:path>
              </a:pathLst>
            </a:custGeom>
            <a:noFill/>
            <a:ln w="11864" cap="flat">
              <a:solidFill>
                <a:srgbClr val="262626"/>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1" name="手繪多邊形: 圖案 20">
              <a:extLst>
                <a:ext uri="{FF2B5EF4-FFF2-40B4-BE49-F238E27FC236}">
                  <a16:creationId xmlns:a16="http://schemas.microsoft.com/office/drawing/2014/main" id="{321A8C3F-1C22-4135-B3C4-2D6A0924985E}"/>
                </a:ext>
              </a:extLst>
            </p:cNvPr>
            <p:cNvSpPr/>
            <p:nvPr/>
          </p:nvSpPr>
          <p:spPr>
            <a:xfrm>
              <a:off x="845679" y="4074422"/>
              <a:ext cx="52867" cy="68486"/>
            </a:xfrm>
            <a:custGeom>
              <a:avLst/>
              <a:gdLst>
                <a:gd name="connsiteX0" fmla="*/ 0 w 52867"/>
                <a:gd name="connsiteY0" fmla="*/ 0 h 68486"/>
                <a:gd name="connsiteX1" fmla="*/ 52867 w 52867"/>
                <a:gd name="connsiteY1" fmla="*/ 0 h 68486"/>
                <a:gd name="connsiteX2" fmla="*/ 52867 w 52867"/>
                <a:gd name="connsiteY2" fmla="*/ 68487 h 68486"/>
                <a:gd name="connsiteX3" fmla="*/ 0 w 52867"/>
                <a:gd name="connsiteY3" fmla="*/ 68487 h 68486"/>
              </a:gdLst>
              <a:ahLst/>
              <a:cxnLst>
                <a:cxn ang="0">
                  <a:pos x="connsiteX0" y="connsiteY0"/>
                </a:cxn>
                <a:cxn ang="0">
                  <a:pos x="connsiteX1" y="connsiteY1"/>
                </a:cxn>
                <a:cxn ang="0">
                  <a:pos x="connsiteX2" y="connsiteY2"/>
                </a:cxn>
                <a:cxn ang="0">
                  <a:pos x="connsiteX3" y="connsiteY3"/>
                </a:cxn>
              </a:cxnLst>
              <a:rect l="l" t="t" r="r" b="b"/>
              <a:pathLst>
                <a:path w="52867" h="68486">
                  <a:moveTo>
                    <a:pt x="0" y="0"/>
                  </a:moveTo>
                  <a:lnTo>
                    <a:pt x="52867" y="0"/>
                  </a:lnTo>
                  <a:lnTo>
                    <a:pt x="52867" y="68487"/>
                  </a:lnTo>
                  <a:lnTo>
                    <a:pt x="0" y="68487"/>
                  </a:lnTo>
                  <a:close/>
                </a:path>
              </a:pathLst>
            </a:custGeom>
            <a:noFill/>
            <a:ln w="11864" cap="flat">
              <a:solidFill>
                <a:srgbClr val="262626"/>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 name="手繪多邊形: 圖案 21">
              <a:extLst>
                <a:ext uri="{FF2B5EF4-FFF2-40B4-BE49-F238E27FC236}">
                  <a16:creationId xmlns:a16="http://schemas.microsoft.com/office/drawing/2014/main" id="{27027462-8E63-40D2-B79D-E340F5737014}"/>
                </a:ext>
              </a:extLst>
            </p:cNvPr>
            <p:cNvSpPr/>
            <p:nvPr/>
          </p:nvSpPr>
          <p:spPr>
            <a:xfrm>
              <a:off x="912964" y="4074422"/>
              <a:ext cx="52867" cy="68486"/>
            </a:xfrm>
            <a:custGeom>
              <a:avLst/>
              <a:gdLst>
                <a:gd name="connsiteX0" fmla="*/ 0 w 52867"/>
                <a:gd name="connsiteY0" fmla="*/ 0 h 68486"/>
                <a:gd name="connsiteX1" fmla="*/ 52867 w 52867"/>
                <a:gd name="connsiteY1" fmla="*/ 0 h 68486"/>
                <a:gd name="connsiteX2" fmla="*/ 52867 w 52867"/>
                <a:gd name="connsiteY2" fmla="*/ 68487 h 68486"/>
                <a:gd name="connsiteX3" fmla="*/ 0 w 52867"/>
                <a:gd name="connsiteY3" fmla="*/ 68487 h 68486"/>
              </a:gdLst>
              <a:ahLst/>
              <a:cxnLst>
                <a:cxn ang="0">
                  <a:pos x="connsiteX0" y="connsiteY0"/>
                </a:cxn>
                <a:cxn ang="0">
                  <a:pos x="connsiteX1" y="connsiteY1"/>
                </a:cxn>
                <a:cxn ang="0">
                  <a:pos x="connsiteX2" y="connsiteY2"/>
                </a:cxn>
                <a:cxn ang="0">
                  <a:pos x="connsiteX3" y="connsiteY3"/>
                </a:cxn>
              </a:cxnLst>
              <a:rect l="l" t="t" r="r" b="b"/>
              <a:pathLst>
                <a:path w="52867" h="68486">
                  <a:moveTo>
                    <a:pt x="0" y="0"/>
                  </a:moveTo>
                  <a:lnTo>
                    <a:pt x="52867" y="0"/>
                  </a:lnTo>
                  <a:lnTo>
                    <a:pt x="52867" y="68487"/>
                  </a:lnTo>
                  <a:lnTo>
                    <a:pt x="0" y="68487"/>
                  </a:lnTo>
                  <a:close/>
                </a:path>
              </a:pathLst>
            </a:custGeom>
            <a:noFill/>
            <a:ln w="11864" cap="flat">
              <a:solidFill>
                <a:srgbClr val="262626"/>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 name="手繪多邊形: 圖案 22">
              <a:extLst>
                <a:ext uri="{FF2B5EF4-FFF2-40B4-BE49-F238E27FC236}">
                  <a16:creationId xmlns:a16="http://schemas.microsoft.com/office/drawing/2014/main" id="{D8ED1C96-F238-4AFC-ABA7-9BAB1ABDDECD}"/>
                </a:ext>
              </a:extLst>
            </p:cNvPr>
            <p:cNvSpPr/>
            <p:nvPr/>
          </p:nvSpPr>
          <p:spPr>
            <a:xfrm>
              <a:off x="429952" y="4163335"/>
              <a:ext cx="52867" cy="68486"/>
            </a:xfrm>
            <a:custGeom>
              <a:avLst/>
              <a:gdLst>
                <a:gd name="connsiteX0" fmla="*/ 0 w 52867"/>
                <a:gd name="connsiteY0" fmla="*/ 0 h 68486"/>
                <a:gd name="connsiteX1" fmla="*/ 52867 w 52867"/>
                <a:gd name="connsiteY1" fmla="*/ 0 h 68486"/>
                <a:gd name="connsiteX2" fmla="*/ 52867 w 52867"/>
                <a:gd name="connsiteY2" fmla="*/ 68487 h 68486"/>
                <a:gd name="connsiteX3" fmla="*/ 0 w 52867"/>
                <a:gd name="connsiteY3" fmla="*/ 68487 h 68486"/>
              </a:gdLst>
              <a:ahLst/>
              <a:cxnLst>
                <a:cxn ang="0">
                  <a:pos x="connsiteX0" y="connsiteY0"/>
                </a:cxn>
                <a:cxn ang="0">
                  <a:pos x="connsiteX1" y="connsiteY1"/>
                </a:cxn>
                <a:cxn ang="0">
                  <a:pos x="connsiteX2" y="connsiteY2"/>
                </a:cxn>
                <a:cxn ang="0">
                  <a:pos x="connsiteX3" y="connsiteY3"/>
                </a:cxn>
              </a:cxnLst>
              <a:rect l="l" t="t" r="r" b="b"/>
              <a:pathLst>
                <a:path w="52867" h="68486">
                  <a:moveTo>
                    <a:pt x="0" y="0"/>
                  </a:moveTo>
                  <a:lnTo>
                    <a:pt x="52867" y="0"/>
                  </a:lnTo>
                  <a:lnTo>
                    <a:pt x="52867" y="68487"/>
                  </a:lnTo>
                  <a:lnTo>
                    <a:pt x="0" y="68487"/>
                  </a:lnTo>
                  <a:close/>
                </a:path>
              </a:pathLst>
            </a:custGeom>
            <a:noFill/>
            <a:ln w="11864" cap="flat">
              <a:solidFill>
                <a:srgbClr val="262626"/>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4" name="手繪多邊形: 圖案 23">
              <a:extLst>
                <a:ext uri="{FF2B5EF4-FFF2-40B4-BE49-F238E27FC236}">
                  <a16:creationId xmlns:a16="http://schemas.microsoft.com/office/drawing/2014/main" id="{22114091-5807-4E64-B00D-27529635CDA6}"/>
                </a:ext>
              </a:extLst>
            </p:cNvPr>
            <p:cNvSpPr/>
            <p:nvPr/>
          </p:nvSpPr>
          <p:spPr>
            <a:xfrm>
              <a:off x="497238" y="4163335"/>
              <a:ext cx="52867" cy="68486"/>
            </a:xfrm>
            <a:custGeom>
              <a:avLst/>
              <a:gdLst>
                <a:gd name="connsiteX0" fmla="*/ 0 w 52867"/>
                <a:gd name="connsiteY0" fmla="*/ 0 h 68486"/>
                <a:gd name="connsiteX1" fmla="*/ 52867 w 52867"/>
                <a:gd name="connsiteY1" fmla="*/ 0 h 68486"/>
                <a:gd name="connsiteX2" fmla="*/ 52867 w 52867"/>
                <a:gd name="connsiteY2" fmla="*/ 68487 h 68486"/>
                <a:gd name="connsiteX3" fmla="*/ 0 w 52867"/>
                <a:gd name="connsiteY3" fmla="*/ 68487 h 68486"/>
              </a:gdLst>
              <a:ahLst/>
              <a:cxnLst>
                <a:cxn ang="0">
                  <a:pos x="connsiteX0" y="connsiteY0"/>
                </a:cxn>
                <a:cxn ang="0">
                  <a:pos x="connsiteX1" y="connsiteY1"/>
                </a:cxn>
                <a:cxn ang="0">
                  <a:pos x="connsiteX2" y="connsiteY2"/>
                </a:cxn>
                <a:cxn ang="0">
                  <a:pos x="connsiteX3" y="connsiteY3"/>
                </a:cxn>
              </a:cxnLst>
              <a:rect l="l" t="t" r="r" b="b"/>
              <a:pathLst>
                <a:path w="52867" h="68486">
                  <a:moveTo>
                    <a:pt x="0" y="0"/>
                  </a:moveTo>
                  <a:lnTo>
                    <a:pt x="52867" y="0"/>
                  </a:lnTo>
                  <a:lnTo>
                    <a:pt x="52867" y="68487"/>
                  </a:lnTo>
                  <a:lnTo>
                    <a:pt x="0" y="68487"/>
                  </a:lnTo>
                  <a:close/>
                </a:path>
              </a:pathLst>
            </a:custGeom>
            <a:noFill/>
            <a:ln w="11864" cap="flat">
              <a:solidFill>
                <a:srgbClr val="262626"/>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7" name="手繪多邊形: 圖案 26">
              <a:extLst>
                <a:ext uri="{FF2B5EF4-FFF2-40B4-BE49-F238E27FC236}">
                  <a16:creationId xmlns:a16="http://schemas.microsoft.com/office/drawing/2014/main" id="{19D5F56B-11F7-4C14-B366-06BC3FD0347F}"/>
                </a:ext>
              </a:extLst>
            </p:cNvPr>
            <p:cNvSpPr/>
            <p:nvPr/>
          </p:nvSpPr>
          <p:spPr>
            <a:xfrm>
              <a:off x="569329" y="4163335"/>
              <a:ext cx="52867" cy="68486"/>
            </a:xfrm>
            <a:custGeom>
              <a:avLst/>
              <a:gdLst>
                <a:gd name="connsiteX0" fmla="*/ 0 w 52867"/>
                <a:gd name="connsiteY0" fmla="*/ 0 h 68486"/>
                <a:gd name="connsiteX1" fmla="*/ 52867 w 52867"/>
                <a:gd name="connsiteY1" fmla="*/ 0 h 68486"/>
                <a:gd name="connsiteX2" fmla="*/ 52867 w 52867"/>
                <a:gd name="connsiteY2" fmla="*/ 68487 h 68486"/>
                <a:gd name="connsiteX3" fmla="*/ 0 w 52867"/>
                <a:gd name="connsiteY3" fmla="*/ 68487 h 68486"/>
              </a:gdLst>
              <a:ahLst/>
              <a:cxnLst>
                <a:cxn ang="0">
                  <a:pos x="connsiteX0" y="connsiteY0"/>
                </a:cxn>
                <a:cxn ang="0">
                  <a:pos x="connsiteX1" y="connsiteY1"/>
                </a:cxn>
                <a:cxn ang="0">
                  <a:pos x="connsiteX2" y="connsiteY2"/>
                </a:cxn>
                <a:cxn ang="0">
                  <a:pos x="connsiteX3" y="connsiteY3"/>
                </a:cxn>
              </a:cxnLst>
              <a:rect l="l" t="t" r="r" b="b"/>
              <a:pathLst>
                <a:path w="52867" h="68486">
                  <a:moveTo>
                    <a:pt x="0" y="0"/>
                  </a:moveTo>
                  <a:lnTo>
                    <a:pt x="52867" y="0"/>
                  </a:lnTo>
                  <a:lnTo>
                    <a:pt x="52867" y="68487"/>
                  </a:lnTo>
                  <a:lnTo>
                    <a:pt x="0" y="68487"/>
                  </a:lnTo>
                  <a:close/>
                </a:path>
              </a:pathLst>
            </a:custGeom>
            <a:noFill/>
            <a:ln w="11864" cap="flat">
              <a:solidFill>
                <a:srgbClr val="262626"/>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0" name="手繪多邊形: 圖案 29">
              <a:extLst>
                <a:ext uri="{FF2B5EF4-FFF2-40B4-BE49-F238E27FC236}">
                  <a16:creationId xmlns:a16="http://schemas.microsoft.com/office/drawing/2014/main" id="{0A692391-E05B-4A90-956F-C0466A647257}"/>
                </a:ext>
              </a:extLst>
            </p:cNvPr>
            <p:cNvSpPr/>
            <p:nvPr/>
          </p:nvSpPr>
          <p:spPr>
            <a:xfrm>
              <a:off x="636614" y="4163335"/>
              <a:ext cx="52867" cy="68486"/>
            </a:xfrm>
            <a:custGeom>
              <a:avLst/>
              <a:gdLst>
                <a:gd name="connsiteX0" fmla="*/ 0 w 52867"/>
                <a:gd name="connsiteY0" fmla="*/ 0 h 68486"/>
                <a:gd name="connsiteX1" fmla="*/ 52867 w 52867"/>
                <a:gd name="connsiteY1" fmla="*/ 0 h 68486"/>
                <a:gd name="connsiteX2" fmla="*/ 52867 w 52867"/>
                <a:gd name="connsiteY2" fmla="*/ 68487 h 68486"/>
                <a:gd name="connsiteX3" fmla="*/ 0 w 52867"/>
                <a:gd name="connsiteY3" fmla="*/ 68487 h 68486"/>
              </a:gdLst>
              <a:ahLst/>
              <a:cxnLst>
                <a:cxn ang="0">
                  <a:pos x="connsiteX0" y="connsiteY0"/>
                </a:cxn>
                <a:cxn ang="0">
                  <a:pos x="connsiteX1" y="connsiteY1"/>
                </a:cxn>
                <a:cxn ang="0">
                  <a:pos x="connsiteX2" y="connsiteY2"/>
                </a:cxn>
                <a:cxn ang="0">
                  <a:pos x="connsiteX3" y="connsiteY3"/>
                </a:cxn>
              </a:cxnLst>
              <a:rect l="l" t="t" r="r" b="b"/>
              <a:pathLst>
                <a:path w="52867" h="68486">
                  <a:moveTo>
                    <a:pt x="0" y="0"/>
                  </a:moveTo>
                  <a:lnTo>
                    <a:pt x="52867" y="0"/>
                  </a:lnTo>
                  <a:lnTo>
                    <a:pt x="52867" y="68487"/>
                  </a:lnTo>
                  <a:lnTo>
                    <a:pt x="0" y="68487"/>
                  </a:lnTo>
                  <a:close/>
                </a:path>
              </a:pathLst>
            </a:custGeom>
            <a:noFill/>
            <a:ln w="11864" cap="flat">
              <a:solidFill>
                <a:srgbClr val="262626"/>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1" name="手繪多邊形: 圖案 30">
              <a:extLst>
                <a:ext uri="{FF2B5EF4-FFF2-40B4-BE49-F238E27FC236}">
                  <a16:creationId xmlns:a16="http://schemas.microsoft.com/office/drawing/2014/main" id="{3022D8F0-0E82-4FE9-A50D-D16492F2E0CF}"/>
                </a:ext>
              </a:extLst>
            </p:cNvPr>
            <p:cNvSpPr/>
            <p:nvPr/>
          </p:nvSpPr>
          <p:spPr>
            <a:xfrm>
              <a:off x="708706" y="4163335"/>
              <a:ext cx="52867" cy="68486"/>
            </a:xfrm>
            <a:custGeom>
              <a:avLst/>
              <a:gdLst>
                <a:gd name="connsiteX0" fmla="*/ 0 w 52867"/>
                <a:gd name="connsiteY0" fmla="*/ 0 h 68486"/>
                <a:gd name="connsiteX1" fmla="*/ 52867 w 52867"/>
                <a:gd name="connsiteY1" fmla="*/ 0 h 68486"/>
                <a:gd name="connsiteX2" fmla="*/ 52867 w 52867"/>
                <a:gd name="connsiteY2" fmla="*/ 68487 h 68486"/>
                <a:gd name="connsiteX3" fmla="*/ 0 w 52867"/>
                <a:gd name="connsiteY3" fmla="*/ 68487 h 68486"/>
              </a:gdLst>
              <a:ahLst/>
              <a:cxnLst>
                <a:cxn ang="0">
                  <a:pos x="connsiteX0" y="connsiteY0"/>
                </a:cxn>
                <a:cxn ang="0">
                  <a:pos x="connsiteX1" y="connsiteY1"/>
                </a:cxn>
                <a:cxn ang="0">
                  <a:pos x="connsiteX2" y="connsiteY2"/>
                </a:cxn>
                <a:cxn ang="0">
                  <a:pos x="connsiteX3" y="connsiteY3"/>
                </a:cxn>
              </a:cxnLst>
              <a:rect l="l" t="t" r="r" b="b"/>
              <a:pathLst>
                <a:path w="52867" h="68486">
                  <a:moveTo>
                    <a:pt x="0" y="0"/>
                  </a:moveTo>
                  <a:lnTo>
                    <a:pt x="52867" y="0"/>
                  </a:lnTo>
                  <a:lnTo>
                    <a:pt x="52867" y="68487"/>
                  </a:lnTo>
                  <a:lnTo>
                    <a:pt x="0" y="68487"/>
                  </a:lnTo>
                  <a:close/>
                </a:path>
              </a:pathLst>
            </a:custGeom>
            <a:noFill/>
            <a:ln w="11864" cap="flat">
              <a:solidFill>
                <a:srgbClr val="262626"/>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2" name="手繪多邊形: 圖案 31">
              <a:extLst>
                <a:ext uri="{FF2B5EF4-FFF2-40B4-BE49-F238E27FC236}">
                  <a16:creationId xmlns:a16="http://schemas.microsoft.com/office/drawing/2014/main" id="{FD65DD31-2B86-48BE-87EE-44EE38B691FA}"/>
                </a:ext>
              </a:extLst>
            </p:cNvPr>
            <p:cNvSpPr/>
            <p:nvPr/>
          </p:nvSpPr>
          <p:spPr>
            <a:xfrm>
              <a:off x="775991" y="4163335"/>
              <a:ext cx="52867" cy="68486"/>
            </a:xfrm>
            <a:custGeom>
              <a:avLst/>
              <a:gdLst>
                <a:gd name="connsiteX0" fmla="*/ 0 w 52867"/>
                <a:gd name="connsiteY0" fmla="*/ 0 h 68486"/>
                <a:gd name="connsiteX1" fmla="*/ 52867 w 52867"/>
                <a:gd name="connsiteY1" fmla="*/ 0 h 68486"/>
                <a:gd name="connsiteX2" fmla="*/ 52867 w 52867"/>
                <a:gd name="connsiteY2" fmla="*/ 68487 h 68486"/>
                <a:gd name="connsiteX3" fmla="*/ 0 w 52867"/>
                <a:gd name="connsiteY3" fmla="*/ 68487 h 68486"/>
              </a:gdLst>
              <a:ahLst/>
              <a:cxnLst>
                <a:cxn ang="0">
                  <a:pos x="connsiteX0" y="connsiteY0"/>
                </a:cxn>
                <a:cxn ang="0">
                  <a:pos x="connsiteX1" y="connsiteY1"/>
                </a:cxn>
                <a:cxn ang="0">
                  <a:pos x="connsiteX2" y="connsiteY2"/>
                </a:cxn>
                <a:cxn ang="0">
                  <a:pos x="connsiteX3" y="connsiteY3"/>
                </a:cxn>
              </a:cxnLst>
              <a:rect l="l" t="t" r="r" b="b"/>
              <a:pathLst>
                <a:path w="52867" h="68486">
                  <a:moveTo>
                    <a:pt x="0" y="0"/>
                  </a:moveTo>
                  <a:lnTo>
                    <a:pt x="52867" y="0"/>
                  </a:lnTo>
                  <a:lnTo>
                    <a:pt x="52867" y="68487"/>
                  </a:lnTo>
                  <a:lnTo>
                    <a:pt x="0" y="68487"/>
                  </a:lnTo>
                  <a:close/>
                </a:path>
              </a:pathLst>
            </a:custGeom>
            <a:noFill/>
            <a:ln w="11864" cap="flat">
              <a:solidFill>
                <a:srgbClr val="262626"/>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3" name="手繪多邊形: 圖案 32">
              <a:extLst>
                <a:ext uri="{FF2B5EF4-FFF2-40B4-BE49-F238E27FC236}">
                  <a16:creationId xmlns:a16="http://schemas.microsoft.com/office/drawing/2014/main" id="{B412A924-CA14-4971-A4BB-2D645F247910}"/>
                </a:ext>
              </a:extLst>
            </p:cNvPr>
            <p:cNvSpPr/>
            <p:nvPr/>
          </p:nvSpPr>
          <p:spPr>
            <a:xfrm>
              <a:off x="845679" y="4163335"/>
              <a:ext cx="52867" cy="68486"/>
            </a:xfrm>
            <a:custGeom>
              <a:avLst/>
              <a:gdLst>
                <a:gd name="connsiteX0" fmla="*/ 0 w 52867"/>
                <a:gd name="connsiteY0" fmla="*/ 0 h 68486"/>
                <a:gd name="connsiteX1" fmla="*/ 52867 w 52867"/>
                <a:gd name="connsiteY1" fmla="*/ 0 h 68486"/>
                <a:gd name="connsiteX2" fmla="*/ 52867 w 52867"/>
                <a:gd name="connsiteY2" fmla="*/ 68487 h 68486"/>
                <a:gd name="connsiteX3" fmla="*/ 0 w 52867"/>
                <a:gd name="connsiteY3" fmla="*/ 68487 h 68486"/>
              </a:gdLst>
              <a:ahLst/>
              <a:cxnLst>
                <a:cxn ang="0">
                  <a:pos x="connsiteX0" y="connsiteY0"/>
                </a:cxn>
                <a:cxn ang="0">
                  <a:pos x="connsiteX1" y="connsiteY1"/>
                </a:cxn>
                <a:cxn ang="0">
                  <a:pos x="connsiteX2" y="connsiteY2"/>
                </a:cxn>
                <a:cxn ang="0">
                  <a:pos x="connsiteX3" y="connsiteY3"/>
                </a:cxn>
              </a:cxnLst>
              <a:rect l="l" t="t" r="r" b="b"/>
              <a:pathLst>
                <a:path w="52867" h="68486">
                  <a:moveTo>
                    <a:pt x="0" y="0"/>
                  </a:moveTo>
                  <a:lnTo>
                    <a:pt x="52867" y="0"/>
                  </a:lnTo>
                  <a:lnTo>
                    <a:pt x="52867" y="68487"/>
                  </a:lnTo>
                  <a:lnTo>
                    <a:pt x="0" y="68487"/>
                  </a:lnTo>
                  <a:close/>
                </a:path>
              </a:pathLst>
            </a:custGeom>
            <a:noFill/>
            <a:ln w="11864" cap="flat">
              <a:solidFill>
                <a:srgbClr val="262626"/>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4" name="手繪多邊形: 圖案 33">
              <a:extLst>
                <a:ext uri="{FF2B5EF4-FFF2-40B4-BE49-F238E27FC236}">
                  <a16:creationId xmlns:a16="http://schemas.microsoft.com/office/drawing/2014/main" id="{49907391-401C-4C7C-9E2C-213AC543550B}"/>
                </a:ext>
              </a:extLst>
            </p:cNvPr>
            <p:cNvSpPr/>
            <p:nvPr/>
          </p:nvSpPr>
          <p:spPr>
            <a:xfrm>
              <a:off x="912964" y="4163335"/>
              <a:ext cx="52867" cy="68486"/>
            </a:xfrm>
            <a:custGeom>
              <a:avLst/>
              <a:gdLst>
                <a:gd name="connsiteX0" fmla="*/ 0 w 52867"/>
                <a:gd name="connsiteY0" fmla="*/ 0 h 68486"/>
                <a:gd name="connsiteX1" fmla="*/ 52867 w 52867"/>
                <a:gd name="connsiteY1" fmla="*/ 0 h 68486"/>
                <a:gd name="connsiteX2" fmla="*/ 52867 w 52867"/>
                <a:gd name="connsiteY2" fmla="*/ 68487 h 68486"/>
                <a:gd name="connsiteX3" fmla="*/ 0 w 52867"/>
                <a:gd name="connsiteY3" fmla="*/ 68487 h 68486"/>
              </a:gdLst>
              <a:ahLst/>
              <a:cxnLst>
                <a:cxn ang="0">
                  <a:pos x="connsiteX0" y="connsiteY0"/>
                </a:cxn>
                <a:cxn ang="0">
                  <a:pos x="connsiteX1" y="connsiteY1"/>
                </a:cxn>
                <a:cxn ang="0">
                  <a:pos x="connsiteX2" y="connsiteY2"/>
                </a:cxn>
                <a:cxn ang="0">
                  <a:pos x="connsiteX3" y="connsiteY3"/>
                </a:cxn>
              </a:cxnLst>
              <a:rect l="l" t="t" r="r" b="b"/>
              <a:pathLst>
                <a:path w="52867" h="68486">
                  <a:moveTo>
                    <a:pt x="0" y="0"/>
                  </a:moveTo>
                  <a:lnTo>
                    <a:pt x="52867" y="0"/>
                  </a:lnTo>
                  <a:lnTo>
                    <a:pt x="52867" y="68487"/>
                  </a:lnTo>
                  <a:lnTo>
                    <a:pt x="0" y="68487"/>
                  </a:lnTo>
                  <a:close/>
                </a:path>
              </a:pathLst>
            </a:custGeom>
            <a:noFill/>
            <a:ln w="11864" cap="flat">
              <a:solidFill>
                <a:srgbClr val="262626"/>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pic>
        <p:nvPicPr>
          <p:cNvPr id="6" name="图片 57">
            <a:extLst>
              <a:ext uri="{FF2B5EF4-FFF2-40B4-BE49-F238E27FC236}">
                <a16:creationId xmlns:a16="http://schemas.microsoft.com/office/drawing/2014/main" id="{AAC55AD3-E30E-4272-890E-1B79D9DEEB24}"/>
              </a:ext>
            </a:extLst>
          </p:cNvPr>
          <p:cNvPicPr>
            <a:picLocks noChangeAspect="1"/>
          </p:cNvPicPr>
          <p:nvPr/>
        </p:nvPicPr>
        <p:blipFill rotWithShape="1">
          <a:blip r:embed="rId12" cstate="print">
            <a:alphaModFix amt="30000"/>
            <a:extLst>
              <a:ext uri="{BEBA8EAE-BF5A-486C-A8C5-ECC9F3942E4B}">
                <a14:imgProps xmlns:a14="http://schemas.microsoft.com/office/drawing/2010/main">
                  <a14:imgLayer r:embed="rId13">
                    <a14:imgEffect>
                      <a14:saturation sat="66000"/>
                    </a14:imgEffect>
                  </a14:imgLayer>
                </a14:imgProps>
              </a:ext>
              <a:ext uri="{28A0092B-C50C-407E-A947-70E740481C1C}">
                <a14:useLocalDpi xmlns:a14="http://schemas.microsoft.com/office/drawing/2010/main"/>
              </a:ext>
            </a:extLst>
          </a:blip>
          <a:srcRect/>
          <a:stretch>
            <a:fillRect/>
          </a:stretch>
        </p:blipFill>
        <p:spPr>
          <a:xfrm rot="5400000">
            <a:off x="-791512" y="2756055"/>
            <a:ext cx="3429390" cy="271914"/>
          </a:xfrm>
          <a:prstGeom prst="rect">
            <a:avLst/>
          </a:prstGeom>
        </p:spPr>
      </p:pic>
      <p:pic>
        <p:nvPicPr>
          <p:cNvPr id="8" name="图片 57">
            <a:extLst>
              <a:ext uri="{FF2B5EF4-FFF2-40B4-BE49-F238E27FC236}">
                <a16:creationId xmlns:a16="http://schemas.microsoft.com/office/drawing/2014/main" id="{C1308B6B-2158-4305-98FF-FE0B09F57C40}"/>
              </a:ext>
            </a:extLst>
          </p:cNvPr>
          <p:cNvPicPr>
            <a:picLocks noChangeAspect="1"/>
          </p:cNvPicPr>
          <p:nvPr/>
        </p:nvPicPr>
        <p:blipFill rotWithShape="1">
          <a:blip r:embed="rId12" cstate="print">
            <a:alphaModFix amt="30000"/>
            <a:extLst>
              <a:ext uri="{BEBA8EAE-BF5A-486C-A8C5-ECC9F3942E4B}">
                <a14:imgProps xmlns:a14="http://schemas.microsoft.com/office/drawing/2010/main">
                  <a14:imgLayer r:embed="rId13">
                    <a14:imgEffect>
                      <a14:saturation sat="66000"/>
                    </a14:imgEffect>
                  </a14:imgLayer>
                </a14:imgProps>
              </a:ext>
              <a:ext uri="{28A0092B-C50C-407E-A947-70E740481C1C}">
                <a14:useLocalDpi xmlns:a14="http://schemas.microsoft.com/office/drawing/2010/main"/>
              </a:ext>
            </a:extLst>
          </a:blip>
          <a:srcRect/>
          <a:stretch>
            <a:fillRect/>
          </a:stretch>
        </p:blipFill>
        <p:spPr>
          <a:xfrm rot="5400000">
            <a:off x="187418" y="2801307"/>
            <a:ext cx="3429390" cy="271914"/>
          </a:xfrm>
          <a:prstGeom prst="rect">
            <a:avLst/>
          </a:prstGeom>
        </p:spPr>
      </p:pic>
      <p:pic>
        <p:nvPicPr>
          <p:cNvPr id="25" name="图片 57">
            <a:extLst>
              <a:ext uri="{FF2B5EF4-FFF2-40B4-BE49-F238E27FC236}">
                <a16:creationId xmlns:a16="http://schemas.microsoft.com/office/drawing/2014/main" id="{AE028CEE-EEEA-4E15-A3E4-3F9FCD73CF89}"/>
              </a:ext>
            </a:extLst>
          </p:cNvPr>
          <p:cNvPicPr>
            <a:picLocks noChangeAspect="1"/>
          </p:cNvPicPr>
          <p:nvPr/>
        </p:nvPicPr>
        <p:blipFill rotWithShape="1">
          <a:blip r:embed="rId12" cstate="print">
            <a:alphaModFix amt="30000"/>
            <a:extLst>
              <a:ext uri="{BEBA8EAE-BF5A-486C-A8C5-ECC9F3942E4B}">
                <a14:imgProps xmlns:a14="http://schemas.microsoft.com/office/drawing/2010/main">
                  <a14:imgLayer r:embed="rId13">
                    <a14:imgEffect>
                      <a14:saturation sat="66000"/>
                    </a14:imgEffect>
                  </a14:imgLayer>
                </a14:imgProps>
              </a:ext>
              <a:ext uri="{28A0092B-C50C-407E-A947-70E740481C1C}">
                <a14:useLocalDpi xmlns:a14="http://schemas.microsoft.com/office/drawing/2010/main"/>
              </a:ext>
            </a:extLst>
          </a:blip>
          <a:srcRect/>
          <a:stretch>
            <a:fillRect/>
          </a:stretch>
        </p:blipFill>
        <p:spPr>
          <a:xfrm rot="5400000">
            <a:off x="783424" y="2815467"/>
            <a:ext cx="3429390" cy="271914"/>
          </a:xfrm>
          <a:prstGeom prst="rect">
            <a:avLst/>
          </a:prstGeom>
        </p:spPr>
      </p:pic>
      <p:sp>
        <p:nvSpPr>
          <p:cNvPr id="28" name="矩形 27">
            <a:extLst>
              <a:ext uri="{FF2B5EF4-FFF2-40B4-BE49-F238E27FC236}">
                <a16:creationId xmlns:a16="http://schemas.microsoft.com/office/drawing/2014/main" id="{0A59CB32-7AC8-4BEB-946F-3D743310E424}"/>
              </a:ext>
            </a:extLst>
          </p:cNvPr>
          <p:cNvSpPr/>
          <p:nvPr/>
        </p:nvSpPr>
        <p:spPr>
          <a:xfrm>
            <a:off x="7330138" y="3301191"/>
            <a:ext cx="1739393" cy="492305"/>
          </a:xfrm>
          <a:prstGeom prst="rect">
            <a:avLst/>
          </a:prstGeom>
          <a:solidFill>
            <a:srgbClr val="E7E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50" name="文字方塊 49">
            <a:extLst>
              <a:ext uri="{FF2B5EF4-FFF2-40B4-BE49-F238E27FC236}">
                <a16:creationId xmlns:a16="http://schemas.microsoft.com/office/drawing/2014/main" id="{98762571-17E7-41BF-BE2C-88CECF0AE474}"/>
              </a:ext>
            </a:extLst>
          </p:cNvPr>
          <p:cNvSpPr txBox="1"/>
          <p:nvPr/>
        </p:nvSpPr>
        <p:spPr>
          <a:xfrm>
            <a:off x="7299485" y="3357329"/>
            <a:ext cx="1939410" cy="430887"/>
          </a:xfrm>
          <a:prstGeom prst="rect">
            <a:avLst/>
          </a:prstGeom>
          <a:noFill/>
        </p:spPr>
        <p:txBody>
          <a:bodyPr wrap="square">
            <a:spAutoFit/>
          </a:bodyPr>
          <a:lstStyle/>
          <a:p>
            <a:r>
              <a:rPr kumimoji="1" lang="en-US" altLang="zh-TW" b="1">
                <a:latin typeface="Arial" panose="020B0604020202020204" pitchFamily="34" charset="0"/>
                <a:cs typeface="Arial" panose="020B0604020202020204" pitchFamily="34" charset="0"/>
              </a:rPr>
              <a:t>Warranty</a:t>
            </a:r>
          </a:p>
          <a:p>
            <a:r>
              <a:rPr kumimoji="1" lang="en-US" altLang="zh-TW" sz="800">
                <a:solidFill>
                  <a:srgbClr val="585858"/>
                </a:solidFill>
                <a:latin typeface="Arial" panose="020B0604020202020204" pitchFamily="34" charset="0"/>
                <a:cs typeface="Arial" panose="020B0604020202020204" pitchFamily="34" charset="0"/>
              </a:rPr>
              <a:t>5-year or 1200TBW limited warranty</a:t>
            </a:r>
            <a:endParaRPr lang="zh-TW" altLang="en-US" sz="800">
              <a:solidFill>
                <a:srgbClr val="585858"/>
              </a:solidFill>
              <a:latin typeface="Arial" panose="020B0604020202020204" pitchFamily="34" charset="0"/>
              <a:cs typeface="Arial" panose="020B0604020202020204" pitchFamily="34" charset="0"/>
            </a:endParaRPr>
          </a:p>
        </p:txBody>
      </p:sp>
      <p:sp>
        <p:nvSpPr>
          <p:cNvPr id="37" name="矩形 36">
            <a:extLst>
              <a:ext uri="{FF2B5EF4-FFF2-40B4-BE49-F238E27FC236}">
                <a16:creationId xmlns:a16="http://schemas.microsoft.com/office/drawing/2014/main" id="{F8FDFA96-812D-4351-A720-2BEEB326C8D8}"/>
              </a:ext>
            </a:extLst>
          </p:cNvPr>
          <p:cNvSpPr/>
          <p:nvPr/>
        </p:nvSpPr>
        <p:spPr>
          <a:xfrm>
            <a:off x="4657494" y="3979568"/>
            <a:ext cx="4429355" cy="782981"/>
          </a:xfrm>
          <a:prstGeom prst="rect">
            <a:avLst/>
          </a:prstGeom>
          <a:solidFill>
            <a:srgbClr val="E7E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38" name="文字方塊 37">
            <a:extLst>
              <a:ext uri="{FF2B5EF4-FFF2-40B4-BE49-F238E27FC236}">
                <a16:creationId xmlns:a16="http://schemas.microsoft.com/office/drawing/2014/main" id="{098B1351-B449-4A54-AB92-25C540DEB217}"/>
              </a:ext>
            </a:extLst>
          </p:cNvPr>
          <p:cNvSpPr txBox="1"/>
          <p:nvPr/>
        </p:nvSpPr>
        <p:spPr>
          <a:xfrm>
            <a:off x="4804542" y="4125909"/>
            <a:ext cx="2016760" cy="615553"/>
          </a:xfrm>
          <a:prstGeom prst="rect">
            <a:avLst/>
          </a:prstGeom>
          <a:noFill/>
        </p:spPr>
        <p:txBody>
          <a:bodyPr wrap="square">
            <a:spAutoFit/>
          </a:bodyPr>
          <a:lstStyle/>
          <a:p>
            <a:r>
              <a:rPr kumimoji="1" lang="en-US" altLang="zh-TW" sz="1000" b="1">
                <a:latin typeface="Arial" panose="020B0604020202020204" pitchFamily="34" charset="0"/>
                <a:cs typeface="Arial" panose="020B0604020202020204" pitchFamily="34" charset="0"/>
              </a:rPr>
              <a:t>Seq. Read Speed</a:t>
            </a:r>
          </a:p>
          <a:p>
            <a:r>
              <a:rPr kumimoji="1" lang="en-US" altLang="zh-TW" sz="800">
                <a:solidFill>
                  <a:srgbClr val="585858"/>
                </a:solidFill>
                <a:latin typeface="Arial" panose="020B0604020202020204" pitchFamily="34" charset="0"/>
                <a:cs typeface="Arial" panose="020B0604020202020204" pitchFamily="34" charset="0"/>
              </a:rPr>
              <a:t>Up to 3,500 MB/s </a:t>
            </a:r>
          </a:p>
          <a:p>
            <a:r>
              <a:rPr kumimoji="1" lang="en-US" altLang="zh-TW" sz="800">
                <a:solidFill>
                  <a:srgbClr val="585858"/>
                </a:solidFill>
                <a:latin typeface="Arial" panose="020B0604020202020204" pitchFamily="34" charset="0"/>
                <a:cs typeface="Arial" panose="020B0604020202020204" pitchFamily="34" charset="0"/>
              </a:rPr>
              <a:t>*</a:t>
            </a:r>
            <a:r>
              <a:rPr kumimoji="1" lang="en" altLang="zh-TW" sz="800">
                <a:solidFill>
                  <a:srgbClr val="585858"/>
                </a:solidFill>
                <a:latin typeface="Arial" panose="020B0604020202020204" pitchFamily="34" charset="0"/>
                <a:cs typeface="Arial" panose="020B0604020202020204" pitchFamily="34" charset="0"/>
              </a:rPr>
              <a:t>Performance may vary based on system hardware &amp; configuration</a:t>
            </a:r>
            <a:endParaRPr lang="zh-TW" altLang="en-US" sz="800">
              <a:solidFill>
                <a:srgbClr val="585858"/>
              </a:solidFill>
              <a:latin typeface="Arial" panose="020B0604020202020204" pitchFamily="34" charset="0"/>
              <a:cs typeface="Arial" panose="020B0604020202020204" pitchFamily="34" charset="0"/>
            </a:endParaRPr>
          </a:p>
        </p:txBody>
      </p:sp>
      <p:sp>
        <p:nvSpPr>
          <p:cNvPr id="44" name="文字方塊 43">
            <a:extLst>
              <a:ext uri="{FF2B5EF4-FFF2-40B4-BE49-F238E27FC236}">
                <a16:creationId xmlns:a16="http://schemas.microsoft.com/office/drawing/2014/main" id="{D1326B77-267D-432D-B055-7C6485C3D648}"/>
              </a:ext>
            </a:extLst>
          </p:cNvPr>
          <p:cNvSpPr txBox="1"/>
          <p:nvPr/>
        </p:nvSpPr>
        <p:spPr>
          <a:xfrm>
            <a:off x="7012123" y="4130372"/>
            <a:ext cx="2016760" cy="615553"/>
          </a:xfrm>
          <a:prstGeom prst="rect">
            <a:avLst/>
          </a:prstGeom>
          <a:noFill/>
        </p:spPr>
        <p:txBody>
          <a:bodyPr wrap="square">
            <a:spAutoFit/>
          </a:bodyPr>
          <a:lstStyle/>
          <a:p>
            <a:r>
              <a:rPr kumimoji="1" lang="en-US" altLang="zh-TW" sz="1000" b="1">
                <a:latin typeface="Arial" panose="020B0604020202020204" pitchFamily="34" charset="0"/>
                <a:cs typeface="Arial" panose="020B0604020202020204" pitchFamily="34" charset="0"/>
              </a:rPr>
              <a:t>Seq. Write Speed</a:t>
            </a:r>
          </a:p>
          <a:p>
            <a:r>
              <a:rPr kumimoji="1" lang="en-US" altLang="zh-TW" sz="800">
                <a:solidFill>
                  <a:srgbClr val="585858"/>
                </a:solidFill>
                <a:latin typeface="Arial" panose="020B0604020202020204" pitchFamily="34" charset="0"/>
                <a:cs typeface="Arial" panose="020B0604020202020204" pitchFamily="34" charset="0"/>
              </a:rPr>
              <a:t>Up to 2,700 MB/s </a:t>
            </a:r>
          </a:p>
          <a:p>
            <a:r>
              <a:rPr kumimoji="1" lang="en" altLang="zh-TW" sz="800">
                <a:solidFill>
                  <a:srgbClr val="585858"/>
                </a:solidFill>
                <a:latin typeface="Arial" panose="020B0604020202020204" pitchFamily="34" charset="0"/>
                <a:cs typeface="Arial" panose="020B0604020202020204" pitchFamily="34" charset="0"/>
              </a:rPr>
              <a:t>*Performance may vary based on system hardware &amp; configuration</a:t>
            </a:r>
            <a:endParaRPr lang="zh-TW" altLang="en-US" sz="800">
              <a:solidFill>
                <a:srgbClr val="585858"/>
              </a:solidFill>
              <a:latin typeface="Arial" panose="020B0604020202020204" pitchFamily="34" charset="0"/>
              <a:cs typeface="Arial" panose="020B0604020202020204" pitchFamily="34" charset="0"/>
            </a:endParaRPr>
          </a:p>
        </p:txBody>
      </p:sp>
      <p:pic>
        <p:nvPicPr>
          <p:cNvPr id="26" name="Picture 6" descr="Samsung NMve M.2 970 Pro 512GB Disco sólido al mejor Precio">
            <a:extLst>
              <a:ext uri="{FF2B5EF4-FFF2-40B4-BE49-F238E27FC236}">
                <a16:creationId xmlns:a16="http://schemas.microsoft.com/office/drawing/2014/main" id="{87CA6494-7590-5448-AFBB-FC807AAC34CA}"/>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25203" b="23840"/>
          <a:stretch/>
        </p:blipFill>
        <p:spPr bwMode="auto">
          <a:xfrm>
            <a:off x="5130640" y="3404238"/>
            <a:ext cx="2153186" cy="731462"/>
          </a:xfrm>
          <a:prstGeom prst="rect">
            <a:avLst/>
          </a:prstGeom>
          <a:noFill/>
          <a:effectLst>
            <a:outerShdw blurRad="101600" dist="38100" dir="2700000" algn="tl" rotWithShape="0">
              <a:prstClr val="black">
                <a:alpha val="22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9247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B47944D-CB55-EB40-85A9-A95DB6FCB737}"/>
              </a:ext>
            </a:extLst>
          </p:cNvPr>
          <p:cNvSpPr>
            <a:spLocks noGrp="1"/>
          </p:cNvSpPr>
          <p:nvPr>
            <p:ph type="title"/>
          </p:nvPr>
        </p:nvSpPr>
        <p:spPr>
          <a:xfrm>
            <a:off x="0" y="171500"/>
            <a:ext cx="9144000" cy="922986"/>
          </a:xfrm>
        </p:spPr>
        <p:txBody>
          <a:bodyPr>
            <a:noAutofit/>
          </a:bodyPr>
          <a:lstStyle/>
          <a:p>
            <a:pPr algn="ctr"/>
            <a:r>
              <a:rPr kumimoji="1" lang="en-US" altLang="zh-TW" sz="2600">
                <a:latin typeface="Arial" panose="020B0604020202020204" pitchFamily="34" charset="0"/>
                <a:cs typeface="Arial" panose="020B0604020202020204" pitchFamily="34" charset="0"/>
              </a:rPr>
              <a:t>Bandwidth of NAS SSD port also limits the SSD speed</a:t>
            </a:r>
            <a:endParaRPr kumimoji="1" lang="zh-TW" altLang="en-US" sz="2600">
              <a:latin typeface="Arial" panose="020B0604020202020204" pitchFamily="34" charset="0"/>
              <a:cs typeface="Arial" panose="020B0604020202020204" pitchFamily="34" charset="0"/>
            </a:endParaRPr>
          </a:p>
        </p:txBody>
      </p:sp>
      <p:sp>
        <p:nvSpPr>
          <p:cNvPr id="3" name="內容版面配置區 2">
            <a:extLst>
              <a:ext uri="{FF2B5EF4-FFF2-40B4-BE49-F238E27FC236}">
                <a16:creationId xmlns:a16="http://schemas.microsoft.com/office/drawing/2014/main" id="{294C73C7-3369-5547-B1F5-BE5A64312F53}"/>
              </a:ext>
            </a:extLst>
          </p:cNvPr>
          <p:cNvSpPr txBox="1">
            <a:spLocks/>
          </p:cNvSpPr>
          <p:nvPr/>
        </p:nvSpPr>
        <p:spPr>
          <a:xfrm>
            <a:off x="538459" y="1190712"/>
            <a:ext cx="8012217" cy="663267"/>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9pPr>
          </a:lstStyle>
          <a:p>
            <a:pPr marL="0" indent="0" fontAlgn="base">
              <a:lnSpc>
                <a:spcPct val="100000"/>
              </a:lnSpc>
              <a:buNone/>
            </a:pPr>
            <a:r>
              <a:rPr lang="en-US" altLang="zh-TW" sz="1600">
                <a:latin typeface="Arial" panose="020B0604020202020204" pitchFamily="34" charset="0"/>
                <a:ea typeface="Microsoft JhengHei" panose="020B0604030504040204" pitchFamily="34" charset="-120"/>
                <a:cs typeface="Arial" panose="020B0604020202020204" pitchFamily="34" charset="0"/>
              </a:rPr>
              <a:t>Even if your SSD is super fast, the actual performance can also be limited by the max bandwidth of the NAS SSD port.</a:t>
            </a:r>
          </a:p>
        </p:txBody>
      </p:sp>
      <p:sp>
        <p:nvSpPr>
          <p:cNvPr id="5" name="文字方塊 4">
            <a:extLst>
              <a:ext uri="{FF2B5EF4-FFF2-40B4-BE49-F238E27FC236}">
                <a16:creationId xmlns:a16="http://schemas.microsoft.com/office/drawing/2014/main" id="{36EDE656-F3D2-0046-B65D-71571EA296A4}"/>
              </a:ext>
            </a:extLst>
          </p:cNvPr>
          <p:cNvSpPr txBox="1"/>
          <p:nvPr/>
        </p:nvSpPr>
        <p:spPr>
          <a:xfrm>
            <a:off x="613686" y="1791064"/>
            <a:ext cx="7242688" cy="338554"/>
          </a:xfrm>
          <a:prstGeom prst="rect">
            <a:avLst/>
          </a:prstGeom>
          <a:noFill/>
        </p:spPr>
        <p:txBody>
          <a:bodyPr wrap="none" rtlCol="0">
            <a:spAutoFit/>
          </a:bodyPr>
          <a:lstStyle/>
          <a:p>
            <a:r>
              <a:rPr kumimoji="1" lang="en-US" altLang="zh-TW" sz="1600" b="1">
                <a:latin typeface="Arial" panose="020B0604020202020204" pitchFamily="34" charset="0"/>
                <a:cs typeface="Arial" panose="020B0604020202020204" pitchFamily="34" charset="0"/>
              </a:rPr>
              <a:t>Case 1: Total bandwidth </a:t>
            </a:r>
            <a:r>
              <a:rPr kumimoji="1" lang="en-US" altLang="zh-TW" sz="1600" b="1">
                <a:solidFill>
                  <a:srgbClr val="C00000"/>
                </a:solidFill>
                <a:latin typeface="Arial" panose="020B0604020202020204" pitchFamily="34" charset="0"/>
                <a:cs typeface="Arial" panose="020B0604020202020204" pitchFamily="34" charset="0"/>
              </a:rPr>
              <a:t>5Gbps (~ 600MB/s, limited by the NAS SSD port)</a:t>
            </a:r>
            <a:endParaRPr kumimoji="1" lang="zh-TW" altLang="en-US" sz="1600" b="1">
              <a:solidFill>
                <a:srgbClr val="C00000"/>
              </a:solidFill>
              <a:latin typeface="Arial" panose="020B0604020202020204" pitchFamily="34" charset="0"/>
              <a:cs typeface="Arial" panose="020B0604020202020204" pitchFamily="34" charset="0"/>
            </a:endParaRPr>
          </a:p>
        </p:txBody>
      </p:sp>
      <p:sp>
        <p:nvSpPr>
          <p:cNvPr id="9" name="文字方塊 8">
            <a:extLst>
              <a:ext uri="{FF2B5EF4-FFF2-40B4-BE49-F238E27FC236}">
                <a16:creationId xmlns:a16="http://schemas.microsoft.com/office/drawing/2014/main" id="{C23ABB9B-667F-9744-81EE-2A14E01A176F}"/>
              </a:ext>
            </a:extLst>
          </p:cNvPr>
          <p:cNvSpPr txBox="1"/>
          <p:nvPr/>
        </p:nvSpPr>
        <p:spPr>
          <a:xfrm>
            <a:off x="593324" y="3370308"/>
            <a:ext cx="4801314" cy="338554"/>
          </a:xfrm>
          <a:prstGeom prst="rect">
            <a:avLst/>
          </a:prstGeom>
          <a:noFill/>
        </p:spPr>
        <p:txBody>
          <a:bodyPr wrap="none" rtlCol="0">
            <a:spAutoFit/>
          </a:bodyPr>
          <a:lstStyle/>
          <a:p>
            <a:r>
              <a:rPr kumimoji="1" lang="en-US" altLang="zh-TW" sz="1600" b="1">
                <a:latin typeface="Arial" panose="020B0604020202020204" pitchFamily="34" charset="0"/>
                <a:cs typeface="Arial" panose="020B0604020202020204" pitchFamily="34" charset="0"/>
              </a:rPr>
              <a:t>Case 2: Total bandwidth 32Gbps (~3500MB/s)  </a:t>
            </a:r>
            <a:endParaRPr kumimoji="1" lang="zh-TW" altLang="en-US" sz="1600" b="1">
              <a:latin typeface="Arial" panose="020B0604020202020204" pitchFamily="34" charset="0"/>
              <a:cs typeface="Arial" panose="020B0604020202020204" pitchFamily="34" charset="0"/>
            </a:endParaRPr>
          </a:p>
        </p:txBody>
      </p:sp>
      <p:sp>
        <p:nvSpPr>
          <p:cNvPr id="6" name="文字方塊 5">
            <a:extLst>
              <a:ext uri="{FF2B5EF4-FFF2-40B4-BE49-F238E27FC236}">
                <a16:creationId xmlns:a16="http://schemas.microsoft.com/office/drawing/2014/main" id="{D0047AA2-4F45-F445-8485-9DE4B63864EF}"/>
              </a:ext>
            </a:extLst>
          </p:cNvPr>
          <p:cNvSpPr txBox="1"/>
          <p:nvPr/>
        </p:nvSpPr>
        <p:spPr>
          <a:xfrm>
            <a:off x="869718" y="2161959"/>
            <a:ext cx="2957861" cy="307777"/>
          </a:xfrm>
          <a:prstGeom prst="rect">
            <a:avLst/>
          </a:prstGeom>
          <a:noFill/>
        </p:spPr>
        <p:txBody>
          <a:bodyPr wrap="none" rtlCol="0">
            <a:spAutoFit/>
          </a:bodyPr>
          <a:lstStyle/>
          <a:p>
            <a:r>
              <a:rPr kumimoji="1" lang="en-US" altLang="zh-TW">
                <a:latin typeface="Arial" panose="020B0604020202020204" pitchFamily="34" charset="0"/>
                <a:cs typeface="Arial" panose="020B0604020202020204" pitchFamily="34" charset="0"/>
              </a:rPr>
              <a:t>M.2 SSD: PCIe Gen3 x4 = 32Gbps</a:t>
            </a:r>
            <a:endParaRPr kumimoji="1" lang="zh-TW" altLang="en-US">
              <a:latin typeface="Arial" panose="020B0604020202020204" pitchFamily="34" charset="0"/>
              <a:cs typeface="Arial" panose="020B0604020202020204" pitchFamily="34" charset="0"/>
            </a:endParaRPr>
          </a:p>
        </p:txBody>
      </p:sp>
      <p:sp>
        <p:nvSpPr>
          <p:cNvPr id="13" name="文字方塊 12">
            <a:extLst>
              <a:ext uri="{FF2B5EF4-FFF2-40B4-BE49-F238E27FC236}">
                <a16:creationId xmlns:a16="http://schemas.microsoft.com/office/drawing/2014/main" id="{5C7DF656-28BA-5046-8810-6CC1684B6B6E}"/>
              </a:ext>
            </a:extLst>
          </p:cNvPr>
          <p:cNvSpPr txBox="1"/>
          <p:nvPr/>
        </p:nvSpPr>
        <p:spPr>
          <a:xfrm>
            <a:off x="4268238" y="2166546"/>
            <a:ext cx="3615092" cy="307777"/>
          </a:xfrm>
          <a:prstGeom prst="rect">
            <a:avLst/>
          </a:prstGeom>
          <a:noFill/>
        </p:spPr>
        <p:txBody>
          <a:bodyPr wrap="none" rtlCol="0">
            <a:spAutoFit/>
          </a:bodyPr>
          <a:lstStyle/>
          <a:p>
            <a:r>
              <a:rPr kumimoji="1" lang="en-US" altLang="zh-TW">
                <a:latin typeface="Arial" panose="020B0604020202020204" pitchFamily="34" charset="0"/>
                <a:cs typeface="Arial" panose="020B0604020202020204" pitchFamily="34" charset="0"/>
              </a:rPr>
              <a:t>NAS M.2 SSD port: PCIe Gen2 x1= </a:t>
            </a:r>
            <a:r>
              <a:rPr kumimoji="1" lang="en-US" altLang="zh-TW" b="1">
                <a:solidFill>
                  <a:srgbClr val="C00000"/>
                </a:solidFill>
                <a:latin typeface="Arial" panose="020B0604020202020204" pitchFamily="34" charset="0"/>
                <a:cs typeface="Arial" panose="020B0604020202020204" pitchFamily="34" charset="0"/>
              </a:rPr>
              <a:t>5Gbps</a:t>
            </a:r>
            <a:endParaRPr kumimoji="1" lang="zh-TW" altLang="en-US" b="1">
              <a:solidFill>
                <a:srgbClr val="C00000"/>
              </a:solidFill>
              <a:latin typeface="Arial" panose="020B0604020202020204" pitchFamily="34" charset="0"/>
              <a:cs typeface="Arial" panose="020B0604020202020204" pitchFamily="34" charset="0"/>
            </a:endParaRPr>
          </a:p>
        </p:txBody>
      </p:sp>
      <p:sp>
        <p:nvSpPr>
          <p:cNvPr id="16" name="文字方塊 15">
            <a:extLst>
              <a:ext uri="{FF2B5EF4-FFF2-40B4-BE49-F238E27FC236}">
                <a16:creationId xmlns:a16="http://schemas.microsoft.com/office/drawing/2014/main" id="{374AB676-4E4E-2E41-A178-F6469604CA9D}"/>
              </a:ext>
            </a:extLst>
          </p:cNvPr>
          <p:cNvSpPr txBox="1"/>
          <p:nvPr/>
        </p:nvSpPr>
        <p:spPr>
          <a:xfrm>
            <a:off x="869718" y="3683292"/>
            <a:ext cx="2957861" cy="307777"/>
          </a:xfrm>
          <a:prstGeom prst="rect">
            <a:avLst/>
          </a:prstGeom>
          <a:noFill/>
        </p:spPr>
        <p:txBody>
          <a:bodyPr wrap="none" rtlCol="0">
            <a:spAutoFit/>
          </a:bodyPr>
          <a:lstStyle/>
          <a:p>
            <a:r>
              <a:rPr kumimoji="1" lang="en-US" altLang="zh-TW">
                <a:latin typeface="Arial" panose="020B0604020202020204" pitchFamily="34" charset="0"/>
                <a:cs typeface="Arial" panose="020B0604020202020204" pitchFamily="34" charset="0"/>
              </a:rPr>
              <a:t>M.2 SSD: PCIe Gen3 x4 = 32Gbps</a:t>
            </a:r>
            <a:endParaRPr kumimoji="1" lang="zh-TW" altLang="en-US">
              <a:latin typeface="Arial" panose="020B0604020202020204" pitchFamily="34" charset="0"/>
              <a:cs typeface="Arial" panose="020B0604020202020204" pitchFamily="34" charset="0"/>
            </a:endParaRPr>
          </a:p>
        </p:txBody>
      </p:sp>
      <p:sp>
        <p:nvSpPr>
          <p:cNvPr id="17" name="文字方塊 16">
            <a:extLst>
              <a:ext uri="{FF2B5EF4-FFF2-40B4-BE49-F238E27FC236}">
                <a16:creationId xmlns:a16="http://schemas.microsoft.com/office/drawing/2014/main" id="{B71BCC7F-E802-5F4C-87A5-7D705BE8402B}"/>
              </a:ext>
            </a:extLst>
          </p:cNvPr>
          <p:cNvSpPr txBox="1"/>
          <p:nvPr/>
        </p:nvSpPr>
        <p:spPr>
          <a:xfrm>
            <a:off x="4268238" y="3676931"/>
            <a:ext cx="3714478" cy="307777"/>
          </a:xfrm>
          <a:prstGeom prst="rect">
            <a:avLst/>
          </a:prstGeom>
          <a:noFill/>
        </p:spPr>
        <p:txBody>
          <a:bodyPr wrap="none" rtlCol="0">
            <a:spAutoFit/>
          </a:bodyPr>
          <a:lstStyle/>
          <a:p>
            <a:r>
              <a:rPr kumimoji="1" lang="en-US" altLang="zh-TW">
                <a:latin typeface="Arial" panose="020B0604020202020204" pitchFamily="34" charset="0"/>
                <a:cs typeface="Arial" panose="020B0604020202020204" pitchFamily="34" charset="0"/>
              </a:rPr>
              <a:t>NAS M.2 SSD port: PCIe Gen3 x4= </a:t>
            </a:r>
            <a:r>
              <a:rPr kumimoji="1" lang="en-US" altLang="zh-TW" b="1">
                <a:solidFill>
                  <a:srgbClr val="00B050"/>
                </a:solidFill>
                <a:latin typeface="Arial" panose="020B0604020202020204" pitchFamily="34" charset="0"/>
                <a:cs typeface="Arial" panose="020B0604020202020204" pitchFamily="34" charset="0"/>
              </a:rPr>
              <a:t>32Gbps</a:t>
            </a:r>
            <a:endParaRPr kumimoji="1" lang="zh-TW" altLang="en-US" b="1">
              <a:solidFill>
                <a:srgbClr val="00B050"/>
              </a:solidFill>
              <a:latin typeface="Arial" panose="020B0604020202020204" pitchFamily="34" charset="0"/>
              <a:cs typeface="Arial" panose="020B0604020202020204" pitchFamily="34" charset="0"/>
            </a:endParaRPr>
          </a:p>
        </p:txBody>
      </p:sp>
      <p:pic>
        <p:nvPicPr>
          <p:cNvPr id="11" name="圖片 10" descr="一張含有 監視器, 電腦, 立體 的圖片&#10;&#10;自動產生的描述">
            <a:extLst>
              <a:ext uri="{FF2B5EF4-FFF2-40B4-BE49-F238E27FC236}">
                <a16:creationId xmlns:a16="http://schemas.microsoft.com/office/drawing/2014/main" id="{1D8C005E-D1AC-4A5F-A650-5A7F1361EB3F}"/>
              </a:ext>
            </a:extLst>
          </p:cNvPr>
          <p:cNvPicPr>
            <a:picLocks noChangeAspect="1"/>
          </p:cNvPicPr>
          <p:nvPr/>
        </p:nvPicPr>
        <p:blipFill>
          <a:blip r:embed="rId2"/>
          <a:stretch>
            <a:fillRect/>
          </a:stretch>
        </p:blipFill>
        <p:spPr>
          <a:xfrm>
            <a:off x="910533" y="2551625"/>
            <a:ext cx="2532516" cy="698217"/>
          </a:xfrm>
          <a:prstGeom prst="rect">
            <a:avLst/>
          </a:prstGeom>
        </p:spPr>
      </p:pic>
      <p:sp>
        <p:nvSpPr>
          <p:cNvPr id="12" name="文字方塊 11">
            <a:extLst>
              <a:ext uri="{FF2B5EF4-FFF2-40B4-BE49-F238E27FC236}">
                <a16:creationId xmlns:a16="http://schemas.microsoft.com/office/drawing/2014/main" id="{365098A4-CB0A-4CDB-B805-5B399EFDB2A6}"/>
              </a:ext>
            </a:extLst>
          </p:cNvPr>
          <p:cNvSpPr txBox="1"/>
          <p:nvPr/>
        </p:nvSpPr>
        <p:spPr>
          <a:xfrm>
            <a:off x="1387152" y="2731661"/>
            <a:ext cx="1451038" cy="307777"/>
          </a:xfrm>
          <a:prstGeom prst="rect">
            <a:avLst/>
          </a:prstGeom>
          <a:noFill/>
        </p:spPr>
        <p:txBody>
          <a:bodyPr wrap="none" rtlCol="0">
            <a:spAutoFit/>
          </a:bodyPr>
          <a:lstStyle/>
          <a:p>
            <a:r>
              <a:rPr kumimoji="1" lang="en-US" altLang="zh-TW">
                <a:solidFill>
                  <a:schemeClr val="bg1"/>
                </a:solidFill>
                <a:latin typeface="Arial" panose="020B0604020202020204" pitchFamily="34" charset="0"/>
                <a:cs typeface="Arial" panose="020B0604020202020204" pitchFamily="34" charset="0"/>
              </a:rPr>
              <a:t>M.2 NVMe SSD</a:t>
            </a:r>
            <a:endParaRPr kumimoji="1" lang="zh-TW" altLang="en-US">
              <a:solidFill>
                <a:schemeClr val="bg1"/>
              </a:solidFill>
              <a:latin typeface="Arial" panose="020B0604020202020204" pitchFamily="34" charset="0"/>
              <a:cs typeface="Arial" panose="020B0604020202020204" pitchFamily="34" charset="0"/>
            </a:endParaRPr>
          </a:p>
        </p:txBody>
      </p:sp>
      <p:pic>
        <p:nvPicPr>
          <p:cNvPr id="19" name="圖片 18" descr="一張含有 監視器, 電腦, 立體 的圖片&#10;&#10;自動產生的描述">
            <a:extLst>
              <a:ext uri="{FF2B5EF4-FFF2-40B4-BE49-F238E27FC236}">
                <a16:creationId xmlns:a16="http://schemas.microsoft.com/office/drawing/2014/main" id="{C1DB6147-9926-43A8-BC63-B83A05D9409E}"/>
              </a:ext>
            </a:extLst>
          </p:cNvPr>
          <p:cNvPicPr>
            <a:picLocks noChangeAspect="1"/>
          </p:cNvPicPr>
          <p:nvPr/>
        </p:nvPicPr>
        <p:blipFill>
          <a:blip r:embed="rId2"/>
          <a:stretch>
            <a:fillRect/>
          </a:stretch>
        </p:blipFill>
        <p:spPr>
          <a:xfrm>
            <a:off x="910533" y="4180677"/>
            <a:ext cx="2532516" cy="698217"/>
          </a:xfrm>
          <a:prstGeom prst="rect">
            <a:avLst/>
          </a:prstGeom>
        </p:spPr>
      </p:pic>
      <p:sp>
        <p:nvSpPr>
          <p:cNvPr id="31" name="圖形 22">
            <a:extLst>
              <a:ext uri="{FF2B5EF4-FFF2-40B4-BE49-F238E27FC236}">
                <a16:creationId xmlns:a16="http://schemas.microsoft.com/office/drawing/2014/main" id="{8091B113-9D22-41CD-AAFC-1BD0E4C6417A}"/>
              </a:ext>
            </a:extLst>
          </p:cNvPr>
          <p:cNvSpPr/>
          <p:nvPr/>
        </p:nvSpPr>
        <p:spPr>
          <a:xfrm>
            <a:off x="5529276" y="2538757"/>
            <a:ext cx="885912" cy="731221"/>
          </a:xfrm>
          <a:custGeom>
            <a:avLst/>
            <a:gdLst>
              <a:gd name="connsiteX0" fmla="*/ 97410 w 885912"/>
              <a:gd name="connsiteY0" fmla="*/ 0 h 731221"/>
              <a:gd name="connsiteX1" fmla="*/ 788502 w 885912"/>
              <a:gd name="connsiteY1" fmla="*/ 0 h 731221"/>
              <a:gd name="connsiteX2" fmla="*/ 885912 w 885912"/>
              <a:gd name="connsiteY2" fmla="*/ 97410 h 731221"/>
              <a:gd name="connsiteX3" fmla="*/ 885912 w 885912"/>
              <a:gd name="connsiteY3" fmla="*/ 633811 h 731221"/>
              <a:gd name="connsiteX4" fmla="*/ 788502 w 885912"/>
              <a:gd name="connsiteY4" fmla="*/ 731221 h 731221"/>
              <a:gd name="connsiteX5" fmla="*/ 97410 w 885912"/>
              <a:gd name="connsiteY5" fmla="*/ 731221 h 731221"/>
              <a:gd name="connsiteX6" fmla="*/ 0 w 885912"/>
              <a:gd name="connsiteY6" fmla="*/ 633811 h 731221"/>
              <a:gd name="connsiteX7" fmla="*/ 0 w 885912"/>
              <a:gd name="connsiteY7" fmla="*/ 97410 h 731221"/>
              <a:gd name="connsiteX8" fmla="*/ 97410 w 885912"/>
              <a:gd name="connsiteY8" fmla="*/ 0 h 731221"/>
              <a:gd name="connsiteX9" fmla="*/ 97410 w 885912"/>
              <a:gd name="connsiteY9" fmla="*/ 0 h 731221"/>
              <a:gd name="connsiteX10" fmla="*/ 609378 w 885912"/>
              <a:gd name="connsiteY10" fmla="*/ 117151 h 731221"/>
              <a:gd name="connsiteX11" fmla="*/ 734943 w 885912"/>
              <a:gd name="connsiteY11" fmla="*/ 117151 h 731221"/>
              <a:gd name="connsiteX12" fmla="*/ 765040 w 885912"/>
              <a:gd name="connsiteY12" fmla="*/ 147247 h 731221"/>
              <a:gd name="connsiteX13" fmla="*/ 765040 w 885912"/>
              <a:gd name="connsiteY13" fmla="*/ 583974 h 731221"/>
              <a:gd name="connsiteX14" fmla="*/ 734943 w 885912"/>
              <a:gd name="connsiteY14" fmla="*/ 614070 h 731221"/>
              <a:gd name="connsiteX15" fmla="*/ 609378 w 885912"/>
              <a:gd name="connsiteY15" fmla="*/ 614070 h 731221"/>
              <a:gd name="connsiteX16" fmla="*/ 579281 w 885912"/>
              <a:gd name="connsiteY16" fmla="*/ 583974 h 731221"/>
              <a:gd name="connsiteX17" fmla="*/ 579281 w 885912"/>
              <a:gd name="connsiteY17" fmla="*/ 147247 h 731221"/>
              <a:gd name="connsiteX18" fmla="*/ 609378 w 885912"/>
              <a:gd name="connsiteY18" fmla="*/ 117151 h 731221"/>
              <a:gd name="connsiteX19" fmla="*/ 609378 w 885912"/>
              <a:gd name="connsiteY19" fmla="*/ 117151 h 731221"/>
              <a:gd name="connsiteX20" fmla="*/ 626854 w 885912"/>
              <a:gd name="connsiteY20" fmla="*/ 143364 h 731221"/>
              <a:gd name="connsiteX21" fmla="*/ 642873 w 885912"/>
              <a:gd name="connsiteY21" fmla="*/ 159383 h 731221"/>
              <a:gd name="connsiteX22" fmla="*/ 626854 w 885912"/>
              <a:gd name="connsiteY22" fmla="*/ 175402 h 731221"/>
              <a:gd name="connsiteX23" fmla="*/ 610834 w 885912"/>
              <a:gd name="connsiteY23" fmla="*/ 159383 h 731221"/>
              <a:gd name="connsiteX24" fmla="*/ 626854 w 885912"/>
              <a:gd name="connsiteY24" fmla="*/ 143364 h 731221"/>
              <a:gd name="connsiteX25" fmla="*/ 626854 w 885912"/>
              <a:gd name="connsiteY25" fmla="*/ 143364 h 731221"/>
              <a:gd name="connsiteX26" fmla="*/ 634135 w 885912"/>
              <a:gd name="connsiteY26" fmla="*/ 545625 h 731221"/>
              <a:gd name="connsiteX27" fmla="*/ 710510 w 885912"/>
              <a:gd name="connsiteY27" fmla="*/ 545625 h 731221"/>
              <a:gd name="connsiteX28" fmla="*/ 722160 w 885912"/>
              <a:gd name="connsiteY28" fmla="*/ 557275 h 731221"/>
              <a:gd name="connsiteX29" fmla="*/ 722160 w 885912"/>
              <a:gd name="connsiteY29" fmla="*/ 565851 h 731221"/>
              <a:gd name="connsiteX30" fmla="*/ 710510 w 885912"/>
              <a:gd name="connsiteY30" fmla="*/ 577501 h 731221"/>
              <a:gd name="connsiteX31" fmla="*/ 634135 w 885912"/>
              <a:gd name="connsiteY31" fmla="*/ 577501 h 731221"/>
              <a:gd name="connsiteX32" fmla="*/ 622485 w 885912"/>
              <a:gd name="connsiteY32" fmla="*/ 565851 h 731221"/>
              <a:gd name="connsiteX33" fmla="*/ 622485 w 885912"/>
              <a:gd name="connsiteY33" fmla="*/ 557275 h 731221"/>
              <a:gd name="connsiteX34" fmla="*/ 634135 w 885912"/>
              <a:gd name="connsiteY34" fmla="*/ 545625 h 731221"/>
              <a:gd name="connsiteX35" fmla="*/ 634135 w 885912"/>
              <a:gd name="connsiteY35" fmla="*/ 545625 h 731221"/>
              <a:gd name="connsiteX36" fmla="*/ 634135 w 885912"/>
              <a:gd name="connsiteY36" fmla="*/ 413749 h 731221"/>
              <a:gd name="connsiteX37" fmla="*/ 710510 w 885912"/>
              <a:gd name="connsiteY37" fmla="*/ 413749 h 731221"/>
              <a:gd name="connsiteX38" fmla="*/ 722160 w 885912"/>
              <a:gd name="connsiteY38" fmla="*/ 425400 h 731221"/>
              <a:gd name="connsiteX39" fmla="*/ 722160 w 885912"/>
              <a:gd name="connsiteY39" fmla="*/ 433976 h 731221"/>
              <a:gd name="connsiteX40" fmla="*/ 710510 w 885912"/>
              <a:gd name="connsiteY40" fmla="*/ 445626 h 731221"/>
              <a:gd name="connsiteX41" fmla="*/ 634135 w 885912"/>
              <a:gd name="connsiteY41" fmla="*/ 445626 h 731221"/>
              <a:gd name="connsiteX42" fmla="*/ 622485 w 885912"/>
              <a:gd name="connsiteY42" fmla="*/ 433976 h 731221"/>
              <a:gd name="connsiteX43" fmla="*/ 622485 w 885912"/>
              <a:gd name="connsiteY43" fmla="*/ 425400 h 731221"/>
              <a:gd name="connsiteX44" fmla="*/ 634135 w 885912"/>
              <a:gd name="connsiteY44" fmla="*/ 413749 h 731221"/>
              <a:gd name="connsiteX45" fmla="*/ 634135 w 885912"/>
              <a:gd name="connsiteY45" fmla="*/ 413749 h 731221"/>
              <a:gd name="connsiteX46" fmla="*/ 634135 w 885912"/>
              <a:gd name="connsiteY46" fmla="*/ 479768 h 731221"/>
              <a:gd name="connsiteX47" fmla="*/ 710510 w 885912"/>
              <a:gd name="connsiteY47" fmla="*/ 479768 h 731221"/>
              <a:gd name="connsiteX48" fmla="*/ 722160 w 885912"/>
              <a:gd name="connsiteY48" fmla="*/ 491418 h 731221"/>
              <a:gd name="connsiteX49" fmla="*/ 722160 w 885912"/>
              <a:gd name="connsiteY49" fmla="*/ 499994 h 731221"/>
              <a:gd name="connsiteX50" fmla="*/ 710510 w 885912"/>
              <a:gd name="connsiteY50" fmla="*/ 511645 h 731221"/>
              <a:gd name="connsiteX51" fmla="*/ 634135 w 885912"/>
              <a:gd name="connsiteY51" fmla="*/ 511645 h 731221"/>
              <a:gd name="connsiteX52" fmla="*/ 622485 w 885912"/>
              <a:gd name="connsiteY52" fmla="*/ 499994 h 731221"/>
              <a:gd name="connsiteX53" fmla="*/ 622485 w 885912"/>
              <a:gd name="connsiteY53" fmla="*/ 491418 h 731221"/>
              <a:gd name="connsiteX54" fmla="*/ 634135 w 885912"/>
              <a:gd name="connsiteY54" fmla="*/ 479768 h 731221"/>
              <a:gd name="connsiteX55" fmla="*/ 634135 w 885912"/>
              <a:gd name="connsiteY55" fmla="*/ 479768 h 731221"/>
              <a:gd name="connsiteX56" fmla="*/ 380093 w 885912"/>
              <a:gd name="connsiteY56" fmla="*/ 117151 h 731221"/>
              <a:gd name="connsiteX57" fmla="*/ 505658 w 885912"/>
              <a:gd name="connsiteY57" fmla="*/ 117151 h 731221"/>
              <a:gd name="connsiteX58" fmla="*/ 535754 w 885912"/>
              <a:gd name="connsiteY58" fmla="*/ 147247 h 731221"/>
              <a:gd name="connsiteX59" fmla="*/ 535754 w 885912"/>
              <a:gd name="connsiteY59" fmla="*/ 583974 h 731221"/>
              <a:gd name="connsiteX60" fmla="*/ 505658 w 885912"/>
              <a:gd name="connsiteY60" fmla="*/ 614070 h 731221"/>
              <a:gd name="connsiteX61" fmla="*/ 380093 w 885912"/>
              <a:gd name="connsiteY61" fmla="*/ 614070 h 731221"/>
              <a:gd name="connsiteX62" fmla="*/ 349996 w 885912"/>
              <a:gd name="connsiteY62" fmla="*/ 583974 h 731221"/>
              <a:gd name="connsiteX63" fmla="*/ 349996 w 885912"/>
              <a:gd name="connsiteY63" fmla="*/ 147247 h 731221"/>
              <a:gd name="connsiteX64" fmla="*/ 380093 w 885912"/>
              <a:gd name="connsiteY64" fmla="*/ 117151 h 731221"/>
              <a:gd name="connsiteX65" fmla="*/ 380093 w 885912"/>
              <a:gd name="connsiteY65" fmla="*/ 117151 h 731221"/>
              <a:gd name="connsiteX66" fmla="*/ 397406 w 885912"/>
              <a:gd name="connsiteY66" fmla="*/ 143364 h 731221"/>
              <a:gd name="connsiteX67" fmla="*/ 413426 w 885912"/>
              <a:gd name="connsiteY67" fmla="*/ 159383 h 731221"/>
              <a:gd name="connsiteX68" fmla="*/ 397406 w 885912"/>
              <a:gd name="connsiteY68" fmla="*/ 175402 h 731221"/>
              <a:gd name="connsiteX69" fmla="*/ 381387 w 885912"/>
              <a:gd name="connsiteY69" fmla="*/ 159383 h 731221"/>
              <a:gd name="connsiteX70" fmla="*/ 397406 w 885912"/>
              <a:gd name="connsiteY70" fmla="*/ 143364 h 731221"/>
              <a:gd name="connsiteX71" fmla="*/ 397406 w 885912"/>
              <a:gd name="connsiteY71" fmla="*/ 143364 h 731221"/>
              <a:gd name="connsiteX72" fmla="*/ 404688 w 885912"/>
              <a:gd name="connsiteY72" fmla="*/ 545625 h 731221"/>
              <a:gd name="connsiteX73" fmla="*/ 481062 w 885912"/>
              <a:gd name="connsiteY73" fmla="*/ 545625 h 731221"/>
              <a:gd name="connsiteX74" fmla="*/ 492713 w 885912"/>
              <a:gd name="connsiteY74" fmla="*/ 557275 h 731221"/>
              <a:gd name="connsiteX75" fmla="*/ 492713 w 885912"/>
              <a:gd name="connsiteY75" fmla="*/ 565851 h 731221"/>
              <a:gd name="connsiteX76" fmla="*/ 481062 w 885912"/>
              <a:gd name="connsiteY76" fmla="*/ 577501 h 731221"/>
              <a:gd name="connsiteX77" fmla="*/ 404688 w 885912"/>
              <a:gd name="connsiteY77" fmla="*/ 577501 h 731221"/>
              <a:gd name="connsiteX78" fmla="*/ 393038 w 885912"/>
              <a:gd name="connsiteY78" fmla="*/ 565851 h 731221"/>
              <a:gd name="connsiteX79" fmla="*/ 393038 w 885912"/>
              <a:gd name="connsiteY79" fmla="*/ 557275 h 731221"/>
              <a:gd name="connsiteX80" fmla="*/ 404688 w 885912"/>
              <a:gd name="connsiteY80" fmla="*/ 545625 h 731221"/>
              <a:gd name="connsiteX81" fmla="*/ 404688 w 885912"/>
              <a:gd name="connsiteY81" fmla="*/ 545625 h 731221"/>
              <a:gd name="connsiteX82" fmla="*/ 404688 w 885912"/>
              <a:gd name="connsiteY82" fmla="*/ 413749 h 731221"/>
              <a:gd name="connsiteX83" fmla="*/ 481062 w 885912"/>
              <a:gd name="connsiteY83" fmla="*/ 413749 h 731221"/>
              <a:gd name="connsiteX84" fmla="*/ 492713 w 885912"/>
              <a:gd name="connsiteY84" fmla="*/ 425400 h 731221"/>
              <a:gd name="connsiteX85" fmla="*/ 492713 w 885912"/>
              <a:gd name="connsiteY85" fmla="*/ 433976 h 731221"/>
              <a:gd name="connsiteX86" fmla="*/ 481062 w 885912"/>
              <a:gd name="connsiteY86" fmla="*/ 445626 h 731221"/>
              <a:gd name="connsiteX87" fmla="*/ 404688 w 885912"/>
              <a:gd name="connsiteY87" fmla="*/ 445626 h 731221"/>
              <a:gd name="connsiteX88" fmla="*/ 393038 w 885912"/>
              <a:gd name="connsiteY88" fmla="*/ 433976 h 731221"/>
              <a:gd name="connsiteX89" fmla="*/ 393038 w 885912"/>
              <a:gd name="connsiteY89" fmla="*/ 425400 h 731221"/>
              <a:gd name="connsiteX90" fmla="*/ 404688 w 885912"/>
              <a:gd name="connsiteY90" fmla="*/ 413749 h 731221"/>
              <a:gd name="connsiteX91" fmla="*/ 404688 w 885912"/>
              <a:gd name="connsiteY91" fmla="*/ 413749 h 731221"/>
              <a:gd name="connsiteX92" fmla="*/ 404688 w 885912"/>
              <a:gd name="connsiteY92" fmla="*/ 479768 h 731221"/>
              <a:gd name="connsiteX93" fmla="*/ 481062 w 885912"/>
              <a:gd name="connsiteY93" fmla="*/ 479768 h 731221"/>
              <a:gd name="connsiteX94" fmla="*/ 492713 w 885912"/>
              <a:gd name="connsiteY94" fmla="*/ 491418 h 731221"/>
              <a:gd name="connsiteX95" fmla="*/ 492713 w 885912"/>
              <a:gd name="connsiteY95" fmla="*/ 499994 h 731221"/>
              <a:gd name="connsiteX96" fmla="*/ 481062 w 885912"/>
              <a:gd name="connsiteY96" fmla="*/ 511645 h 731221"/>
              <a:gd name="connsiteX97" fmla="*/ 404688 w 885912"/>
              <a:gd name="connsiteY97" fmla="*/ 511645 h 731221"/>
              <a:gd name="connsiteX98" fmla="*/ 393038 w 885912"/>
              <a:gd name="connsiteY98" fmla="*/ 499994 h 731221"/>
              <a:gd name="connsiteX99" fmla="*/ 393038 w 885912"/>
              <a:gd name="connsiteY99" fmla="*/ 491418 h 731221"/>
              <a:gd name="connsiteX100" fmla="*/ 404688 w 885912"/>
              <a:gd name="connsiteY100" fmla="*/ 479768 h 731221"/>
              <a:gd name="connsiteX101" fmla="*/ 404688 w 885912"/>
              <a:gd name="connsiteY101" fmla="*/ 479768 h 731221"/>
              <a:gd name="connsiteX102" fmla="*/ 150646 w 885912"/>
              <a:gd name="connsiteY102" fmla="*/ 117151 h 731221"/>
              <a:gd name="connsiteX103" fmla="*/ 276210 w 885912"/>
              <a:gd name="connsiteY103" fmla="*/ 117151 h 731221"/>
              <a:gd name="connsiteX104" fmla="*/ 306307 w 885912"/>
              <a:gd name="connsiteY104" fmla="*/ 147247 h 731221"/>
              <a:gd name="connsiteX105" fmla="*/ 306307 w 885912"/>
              <a:gd name="connsiteY105" fmla="*/ 583974 h 731221"/>
              <a:gd name="connsiteX106" fmla="*/ 276210 w 885912"/>
              <a:gd name="connsiteY106" fmla="*/ 614070 h 731221"/>
              <a:gd name="connsiteX107" fmla="*/ 150646 w 885912"/>
              <a:gd name="connsiteY107" fmla="*/ 614070 h 731221"/>
              <a:gd name="connsiteX108" fmla="*/ 120549 w 885912"/>
              <a:gd name="connsiteY108" fmla="*/ 583974 h 731221"/>
              <a:gd name="connsiteX109" fmla="*/ 120549 w 885912"/>
              <a:gd name="connsiteY109" fmla="*/ 147247 h 731221"/>
              <a:gd name="connsiteX110" fmla="*/ 150646 w 885912"/>
              <a:gd name="connsiteY110" fmla="*/ 117151 h 731221"/>
              <a:gd name="connsiteX111" fmla="*/ 150646 w 885912"/>
              <a:gd name="connsiteY111" fmla="*/ 117151 h 731221"/>
              <a:gd name="connsiteX112" fmla="*/ 168121 w 885912"/>
              <a:gd name="connsiteY112" fmla="*/ 143364 h 731221"/>
              <a:gd name="connsiteX113" fmla="*/ 184140 w 885912"/>
              <a:gd name="connsiteY113" fmla="*/ 159383 h 731221"/>
              <a:gd name="connsiteX114" fmla="*/ 168121 w 885912"/>
              <a:gd name="connsiteY114" fmla="*/ 175402 h 731221"/>
              <a:gd name="connsiteX115" fmla="*/ 152102 w 885912"/>
              <a:gd name="connsiteY115" fmla="*/ 159383 h 731221"/>
              <a:gd name="connsiteX116" fmla="*/ 168121 w 885912"/>
              <a:gd name="connsiteY116" fmla="*/ 143364 h 731221"/>
              <a:gd name="connsiteX117" fmla="*/ 168121 w 885912"/>
              <a:gd name="connsiteY117" fmla="*/ 143364 h 731221"/>
              <a:gd name="connsiteX118" fmla="*/ 175403 w 885912"/>
              <a:gd name="connsiteY118" fmla="*/ 545625 h 731221"/>
              <a:gd name="connsiteX119" fmla="*/ 251777 w 885912"/>
              <a:gd name="connsiteY119" fmla="*/ 545625 h 731221"/>
              <a:gd name="connsiteX120" fmla="*/ 263427 w 885912"/>
              <a:gd name="connsiteY120" fmla="*/ 557275 h 731221"/>
              <a:gd name="connsiteX121" fmla="*/ 263427 w 885912"/>
              <a:gd name="connsiteY121" fmla="*/ 565851 h 731221"/>
              <a:gd name="connsiteX122" fmla="*/ 251777 w 885912"/>
              <a:gd name="connsiteY122" fmla="*/ 577501 h 731221"/>
              <a:gd name="connsiteX123" fmla="*/ 175403 w 885912"/>
              <a:gd name="connsiteY123" fmla="*/ 577501 h 731221"/>
              <a:gd name="connsiteX124" fmla="*/ 163752 w 885912"/>
              <a:gd name="connsiteY124" fmla="*/ 565851 h 731221"/>
              <a:gd name="connsiteX125" fmla="*/ 163752 w 885912"/>
              <a:gd name="connsiteY125" fmla="*/ 557275 h 731221"/>
              <a:gd name="connsiteX126" fmla="*/ 175403 w 885912"/>
              <a:gd name="connsiteY126" fmla="*/ 545625 h 731221"/>
              <a:gd name="connsiteX127" fmla="*/ 175403 w 885912"/>
              <a:gd name="connsiteY127" fmla="*/ 545625 h 731221"/>
              <a:gd name="connsiteX128" fmla="*/ 175403 w 885912"/>
              <a:gd name="connsiteY128" fmla="*/ 413749 h 731221"/>
              <a:gd name="connsiteX129" fmla="*/ 251777 w 885912"/>
              <a:gd name="connsiteY129" fmla="*/ 413749 h 731221"/>
              <a:gd name="connsiteX130" fmla="*/ 263427 w 885912"/>
              <a:gd name="connsiteY130" fmla="*/ 425400 h 731221"/>
              <a:gd name="connsiteX131" fmla="*/ 263427 w 885912"/>
              <a:gd name="connsiteY131" fmla="*/ 433976 h 731221"/>
              <a:gd name="connsiteX132" fmla="*/ 251777 w 885912"/>
              <a:gd name="connsiteY132" fmla="*/ 445626 h 731221"/>
              <a:gd name="connsiteX133" fmla="*/ 175403 w 885912"/>
              <a:gd name="connsiteY133" fmla="*/ 445626 h 731221"/>
              <a:gd name="connsiteX134" fmla="*/ 163752 w 885912"/>
              <a:gd name="connsiteY134" fmla="*/ 433976 h 731221"/>
              <a:gd name="connsiteX135" fmla="*/ 163752 w 885912"/>
              <a:gd name="connsiteY135" fmla="*/ 425400 h 731221"/>
              <a:gd name="connsiteX136" fmla="*/ 175403 w 885912"/>
              <a:gd name="connsiteY136" fmla="*/ 413749 h 731221"/>
              <a:gd name="connsiteX137" fmla="*/ 175403 w 885912"/>
              <a:gd name="connsiteY137" fmla="*/ 413749 h 731221"/>
              <a:gd name="connsiteX138" fmla="*/ 175403 w 885912"/>
              <a:gd name="connsiteY138" fmla="*/ 479768 h 731221"/>
              <a:gd name="connsiteX139" fmla="*/ 251777 w 885912"/>
              <a:gd name="connsiteY139" fmla="*/ 479768 h 731221"/>
              <a:gd name="connsiteX140" fmla="*/ 263427 w 885912"/>
              <a:gd name="connsiteY140" fmla="*/ 491418 h 731221"/>
              <a:gd name="connsiteX141" fmla="*/ 263427 w 885912"/>
              <a:gd name="connsiteY141" fmla="*/ 499994 h 731221"/>
              <a:gd name="connsiteX142" fmla="*/ 251777 w 885912"/>
              <a:gd name="connsiteY142" fmla="*/ 511645 h 731221"/>
              <a:gd name="connsiteX143" fmla="*/ 175403 w 885912"/>
              <a:gd name="connsiteY143" fmla="*/ 511645 h 731221"/>
              <a:gd name="connsiteX144" fmla="*/ 163752 w 885912"/>
              <a:gd name="connsiteY144" fmla="*/ 499994 h 731221"/>
              <a:gd name="connsiteX145" fmla="*/ 163752 w 885912"/>
              <a:gd name="connsiteY145" fmla="*/ 491418 h 731221"/>
              <a:gd name="connsiteX146" fmla="*/ 175403 w 885912"/>
              <a:gd name="connsiteY146" fmla="*/ 479768 h 731221"/>
              <a:gd name="connsiteX147" fmla="*/ 175403 w 885912"/>
              <a:gd name="connsiteY147" fmla="*/ 479768 h 731221"/>
              <a:gd name="connsiteX148" fmla="*/ 123461 w 885912"/>
              <a:gd name="connsiteY148" fmla="*/ 73462 h 731221"/>
              <a:gd name="connsiteX149" fmla="*/ 762289 w 885912"/>
              <a:gd name="connsiteY149" fmla="*/ 73462 h 731221"/>
              <a:gd name="connsiteX150" fmla="*/ 808728 w 885912"/>
              <a:gd name="connsiteY150" fmla="*/ 119902 h 731221"/>
              <a:gd name="connsiteX151" fmla="*/ 808728 w 885912"/>
              <a:gd name="connsiteY151" fmla="*/ 610996 h 731221"/>
              <a:gd name="connsiteX152" fmla="*/ 762289 w 885912"/>
              <a:gd name="connsiteY152" fmla="*/ 657436 h 731221"/>
              <a:gd name="connsiteX153" fmla="*/ 123461 w 885912"/>
              <a:gd name="connsiteY153" fmla="*/ 657436 h 731221"/>
              <a:gd name="connsiteX154" fmla="*/ 77022 w 885912"/>
              <a:gd name="connsiteY154" fmla="*/ 610996 h 731221"/>
              <a:gd name="connsiteX155" fmla="*/ 77022 w 885912"/>
              <a:gd name="connsiteY155" fmla="*/ 120063 h 731221"/>
              <a:gd name="connsiteX156" fmla="*/ 123461 w 885912"/>
              <a:gd name="connsiteY156" fmla="*/ 73462 h 731221"/>
              <a:gd name="connsiteX157" fmla="*/ 123461 w 885912"/>
              <a:gd name="connsiteY157" fmla="*/ 73462 h 7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885912" h="731221">
                <a:moveTo>
                  <a:pt x="97410" y="0"/>
                </a:moveTo>
                <a:lnTo>
                  <a:pt x="788502" y="0"/>
                </a:lnTo>
                <a:cubicBezTo>
                  <a:pt x="842061" y="0"/>
                  <a:pt x="885912" y="43851"/>
                  <a:pt x="885912" y="97410"/>
                </a:cubicBezTo>
                <a:lnTo>
                  <a:pt x="885912" y="633811"/>
                </a:lnTo>
                <a:cubicBezTo>
                  <a:pt x="885912" y="687371"/>
                  <a:pt x="842061" y="731221"/>
                  <a:pt x="788502" y="731221"/>
                </a:cubicBezTo>
                <a:lnTo>
                  <a:pt x="97410" y="731221"/>
                </a:lnTo>
                <a:cubicBezTo>
                  <a:pt x="43851" y="731221"/>
                  <a:pt x="0" y="687371"/>
                  <a:pt x="0" y="633811"/>
                </a:cubicBezTo>
                <a:lnTo>
                  <a:pt x="0" y="97410"/>
                </a:lnTo>
                <a:cubicBezTo>
                  <a:pt x="0" y="43851"/>
                  <a:pt x="43851" y="0"/>
                  <a:pt x="97410" y="0"/>
                </a:cubicBezTo>
                <a:lnTo>
                  <a:pt x="97410" y="0"/>
                </a:lnTo>
                <a:close/>
                <a:moveTo>
                  <a:pt x="609378" y="117151"/>
                </a:moveTo>
                <a:lnTo>
                  <a:pt x="734943" y="117151"/>
                </a:lnTo>
                <a:cubicBezTo>
                  <a:pt x="751448" y="117151"/>
                  <a:pt x="765040" y="130743"/>
                  <a:pt x="765040" y="147247"/>
                </a:cubicBezTo>
                <a:lnTo>
                  <a:pt x="765040" y="583974"/>
                </a:lnTo>
                <a:cubicBezTo>
                  <a:pt x="765040" y="600478"/>
                  <a:pt x="751448" y="614070"/>
                  <a:pt x="734943" y="614070"/>
                </a:cubicBezTo>
                <a:lnTo>
                  <a:pt x="609378" y="614070"/>
                </a:lnTo>
                <a:cubicBezTo>
                  <a:pt x="592873" y="614070"/>
                  <a:pt x="579281" y="600478"/>
                  <a:pt x="579281" y="583974"/>
                </a:cubicBezTo>
                <a:lnTo>
                  <a:pt x="579281" y="147247"/>
                </a:lnTo>
                <a:cubicBezTo>
                  <a:pt x="579443" y="130743"/>
                  <a:pt x="592873" y="117151"/>
                  <a:pt x="609378" y="117151"/>
                </a:cubicBezTo>
                <a:lnTo>
                  <a:pt x="609378" y="117151"/>
                </a:lnTo>
                <a:close/>
                <a:moveTo>
                  <a:pt x="626854" y="143364"/>
                </a:moveTo>
                <a:cubicBezTo>
                  <a:pt x="635753" y="143364"/>
                  <a:pt x="642873" y="150484"/>
                  <a:pt x="642873" y="159383"/>
                </a:cubicBezTo>
                <a:cubicBezTo>
                  <a:pt x="642873" y="168283"/>
                  <a:pt x="635753" y="175402"/>
                  <a:pt x="626854" y="175402"/>
                </a:cubicBezTo>
                <a:cubicBezTo>
                  <a:pt x="617954" y="175402"/>
                  <a:pt x="610834" y="168283"/>
                  <a:pt x="610834" y="159383"/>
                </a:cubicBezTo>
                <a:cubicBezTo>
                  <a:pt x="610834" y="150645"/>
                  <a:pt x="617954" y="143364"/>
                  <a:pt x="626854" y="143364"/>
                </a:cubicBezTo>
                <a:lnTo>
                  <a:pt x="626854" y="143364"/>
                </a:lnTo>
                <a:close/>
                <a:moveTo>
                  <a:pt x="634135" y="545625"/>
                </a:moveTo>
                <a:lnTo>
                  <a:pt x="710510" y="545625"/>
                </a:lnTo>
                <a:cubicBezTo>
                  <a:pt x="716982" y="545625"/>
                  <a:pt x="722160" y="550964"/>
                  <a:pt x="722160" y="557275"/>
                </a:cubicBezTo>
                <a:lnTo>
                  <a:pt x="722160" y="565851"/>
                </a:lnTo>
                <a:cubicBezTo>
                  <a:pt x="722160" y="572323"/>
                  <a:pt x="716820" y="577501"/>
                  <a:pt x="710510" y="577501"/>
                </a:cubicBezTo>
                <a:lnTo>
                  <a:pt x="634135" y="577501"/>
                </a:lnTo>
                <a:cubicBezTo>
                  <a:pt x="627663" y="577501"/>
                  <a:pt x="622485" y="572162"/>
                  <a:pt x="622485" y="565851"/>
                </a:cubicBezTo>
                <a:lnTo>
                  <a:pt x="622485" y="557275"/>
                </a:lnTo>
                <a:cubicBezTo>
                  <a:pt x="622323" y="550964"/>
                  <a:pt x="627663" y="545625"/>
                  <a:pt x="634135" y="545625"/>
                </a:cubicBezTo>
                <a:lnTo>
                  <a:pt x="634135" y="545625"/>
                </a:lnTo>
                <a:close/>
                <a:moveTo>
                  <a:pt x="634135" y="413749"/>
                </a:moveTo>
                <a:lnTo>
                  <a:pt x="710510" y="413749"/>
                </a:lnTo>
                <a:cubicBezTo>
                  <a:pt x="716982" y="413749"/>
                  <a:pt x="722160" y="419089"/>
                  <a:pt x="722160" y="425400"/>
                </a:cubicBezTo>
                <a:lnTo>
                  <a:pt x="722160" y="433976"/>
                </a:lnTo>
                <a:cubicBezTo>
                  <a:pt x="722160" y="440448"/>
                  <a:pt x="716820" y="445626"/>
                  <a:pt x="710510" y="445626"/>
                </a:cubicBezTo>
                <a:lnTo>
                  <a:pt x="634135" y="445626"/>
                </a:lnTo>
                <a:cubicBezTo>
                  <a:pt x="627663" y="445626"/>
                  <a:pt x="622485" y="440286"/>
                  <a:pt x="622485" y="433976"/>
                </a:cubicBezTo>
                <a:lnTo>
                  <a:pt x="622485" y="425400"/>
                </a:lnTo>
                <a:cubicBezTo>
                  <a:pt x="622323" y="419089"/>
                  <a:pt x="627663" y="413749"/>
                  <a:pt x="634135" y="413749"/>
                </a:cubicBezTo>
                <a:lnTo>
                  <a:pt x="634135" y="413749"/>
                </a:lnTo>
                <a:close/>
                <a:moveTo>
                  <a:pt x="634135" y="479768"/>
                </a:moveTo>
                <a:lnTo>
                  <a:pt x="710510" y="479768"/>
                </a:lnTo>
                <a:cubicBezTo>
                  <a:pt x="716982" y="479768"/>
                  <a:pt x="722160" y="485108"/>
                  <a:pt x="722160" y="491418"/>
                </a:cubicBezTo>
                <a:lnTo>
                  <a:pt x="722160" y="499994"/>
                </a:lnTo>
                <a:cubicBezTo>
                  <a:pt x="722160" y="506467"/>
                  <a:pt x="716820" y="511645"/>
                  <a:pt x="710510" y="511645"/>
                </a:cubicBezTo>
                <a:lnTo>
                  <a:pt x="634135" y="511645"/>
                </a:lnTo>
                <a:cubicBezTo>
                  <a:pt x="627663" y="511645"/>
                  <a:pt x="622485" y="506305"/>
                  <a:pt x="622485" y="499994"/>
                </a:cubicBezTo>
                <a:lnTo>
                  <a:pt x="622485" y="491418"/>
                </a:lnTo>
                <a:cubicBezTo>
                  <a:pt x="622323" y="484946"/>
                  <a:pt x="627663" y="479768"/>
                  <a:pt x="634135" y="479768"/>
                </a:cubicBezTo>
                <a:lnTo>
                  <a:pt x="634135" y="479768"/>
                </a:lnTo>
                <a:close/>
                <a:moveTo>
                  <a:pt x="380093" y="117151"/>
                </a:moveTo>
                <a:lnTo>
                  <a:pt x="505658" y="117151"/>
                </a:lnTo>
                <a:cubicBezTo>
                  <a:pt x="522162" y="117151"/>
                  <a:pt x="535754" y="130743"/>
                  <a:pt x="535754" y="147247"/>
                </a:cubicBezTo>
                <a:lnTo>
                  <a:pt x="535754" y="583974"/>
                </a:lnTo>
                <a:cubicBezTo>
                  <a:pt x="535754" y="600478"/>
                  <a:pt x="522162" y="614070"/>
                  <a:pt x="505658" y="614070"/>
                </a:cubicBezTo>
                <a:lnTo>
                  <a:pt x="380093" y="614070"/>
                </a:lnTo>
                <a:cubicBezTo>
                  <a:pt x="363588" y="614070"/>
                  <a:pt x="349996" y="600478"/>
                  <a:pt x="349996" y="583974"/>
                </a:cubicBezTo>
                <a:lnTo>
                  <a:pt x="349996" y="147247"/>
                </a:lnTo>
                <a:cubicBezTo>
                  <a:pt x="349996" y="130743"/>
                  <a:pt x="363588" y="117151"/>
                  <a:pt x="380093" y="117151"/>
                </a:cubicBezTo>
                <a:lnTo>
                  <a:pt x="380093" y="117151"/>
                </a:lnTo>
                <a:close/>
                <a:moveTo>
                  <a:pt x="397406" y="143364"/>
                </a:moveTo>
                <a:cubicBezTo>
                  <a:pt x="406306" y="143364"/>
                  <a:pt x="413426" y="150484"/>
                  <a:pt x="413426" y="159383"/>
                </a:cubicBezTo>
                <a:cubicBezTo>
                  <a:pt x="413426" y="168283"/>
                  <a:pt x="406306" y="175402"/>
                  <a:pt x="397406" y="175402"/>
                </a:cubicBezTo>
                <a:cubicBezTo>
                  <a:pt x="388507" y="175402"/>
                  <a:pt x="381387" y="168283"/>
                  <a:pt x="381387" y="159383"/>
                </a:cubicBezTo>
                <a:cubicBezTo>
                  <a:pt x="381387" y="150645"/>
                  <a:pt x="388669" y="143364"/>
                  <a:pt x="397406" y="143364"/>
                </a:cubicBezTo>
                <a:lnTo>
                  <a:pt x="397406" y="143364"/>
                </a:lnTo>
                <a:close/>
                <a:moveTo>
                  <a:pt x="404688" y="545625"/>
                </a:moveTo>
                <a:lnTo>
                  <a:pt x="481062" y="545625"/>
                </a:lnTo>
                <a:cubicBezTo>
                  <a:pt x="487535" y="545625"/>
                  <a:pt x="492713" y="550964"/>
                  <a:pt x="492713" y="557275"/>
                </a:cubicBezTo>
                <a:lnTo>
                  <a:pt x="492713" y="565851"/>
                </a:lnTo>
                <a:cubicBezTo>
                  <a:pt x="492713" y="572323"/>
                  <a:pt x="487373" y="577501"/>
                  <a:pt x="481062" y="577501"/>
                </a:cubicBezTo>
                <a:lnTo>
                  <a:pt x="404688" y="577501"/>
                </a:lnTo>
                <a:cubicBezTo>
                  <a:pt x="398215" y="577501"/>
                  <a:pt x="393038" y="572162"/>
                  <a:pt x="393038" y="565851"/>
                </a:cubicBezTo>
                <a:lnTo>
                  <a:pt x="393038" y="557275"/>
                </a:lnTo>
                <a:cubicBezTo>
                  <a:pt x="393038" y="550964"/>
                  <a:pt x="398215" y="545625"/>
                  <a:pt x="404688" y="545625"/>
                </a:cubicBezTo>
                <a:lnTo>
                  <a:pt x="404688" y="545625"/>
                </a:lnTo>
                <a:close/>
                <a:moveTo>
                  <a:pt x="404688" y="413749"/>
                </a:moveTo>
                <a:lnTo>
                  <a:pt x="481062" y="413749"/>
                </a:lnTo>
                <a:cubicBezTo>
                  <a:pt x="487535" y="413749"/>
                  <a:pt x="492713" y="419089"/>
                  <a:pt x="492713" y="425400"/>
                </a:cubicBezTo>
                <a:lnTo>
                  <a:pt x="492713" y="433976"/>
                </a:lnTo>
                <a:cubicBezTo>
                  <a:pt x="492713" y="440448"/>
                  <a:pt x="487373" y="445626"/>
                  <a:pt x="481062" y="445626"/>
                </a:cubicBezTo>
                <a:lnTo>
                  <a:pt x="404688" y="445626"/>
                </a:lnTo>
                <a:cubicBezTo>
                  <a:pt x="398215" y="445626"/>
                  <a:pt x="393038" y="440286"/>
                  <a:pt x="393038" y="433976"/>
                </a:cubicBezTo>
                <a:lnTo>
                  <a:pt x="393038" y="425400"/>
                </a:lnTo>
                <a:cubicBezTo>
                  <a:pt x="393038" y="419089"/>
                  <a:pt x="398215" y="413749"/>
                  <a:pt x="404688" y="413749"/>
                </a:cubicBezTo>
                <a:lnTo>
                  <a:pt x="404688" y="413749"/>
                </a:lnTo>
                <a:close/>
                <a:moveTo>
                  <a:pt x="404688" y="479768"/>
                </a:moveTo>
                <a:lnTo>
                  <a:pt x="481062" y="479768"/>
                </a:lnTo>
                <a:cubicBezTo>
                  <a:pt x="487535" y="479768"/>
                  <a:pt x="492713" y="485108"/>
                  <a:pt x="492713" y="491418"/>
                </a:cubicBezTo>
                <a:lnTo>
                  <a:pt x="492713" y="499994"/>
                </a:lnTo>
                <a:cubicBezTo>
                  <a:pt x="492713" y="506467"/>
                  <a:pt x="487373" y="511645"/>
                  <a:pt x="481062" y="511645"/>
                </a:cubicBezTo>
                <a:lnTo>
                  <a:pt x="404688" y="511645"/>
                </a:lnTo>
                <a:cubicBezTo>
                  <a:pt x="398215" y="511645"/>
                  <a:pt x="393038" y="506305"/>
                  <a:pt x="393038" y="499994"/>
                </a:cubicBezTo>
                <a:lnTo>
                  <a:pt x="393038" y="491418"/>
                </a:lnTo>
                <a:cubicBezTo>
                  <a:pt x="393038" y="484946"/>
                  <a:pt x="398215" y="479768"/>
                  <a:pt x="404688" y="479768"/>
                </a:cubicBezTo>
                <a:lnTo>
                  <a:pt x="404688" y="479768"/>
                </a:lnTo>
                <a:close/>
                <a:moveTo>
                  <a:pt x="150646" y="117151"/>
                </a:moveTo>
                <a:lnTo>
                  <a:pt x="276210" y="117151"/>
                </a:lnTo>
                <a:cubicBezTo>
                  <a:pt x="292715" y="117151"/>
                  <a:pt x="306307" y="130743"/>
                  <a:pt x="306307" y="147247"/>
                </a:cubicBezTo>
                <a:lnTo>
                  <a:pt x="306307" y="583974"/>
                </a:lnTo>
                <a:cubicBezTo>
                  <a:pt x="306307" y="600478"/>
                  <a:pt x="292715" y="614070"/>
                  <a:pt x="276210" y="614070"/>
                </a:cubicBezTo>
                <a:lnTo>
                  <a:pt x="150646" y="614070"/>
                </a:lnTo>
                <a:cubicBezTo>
                  <a:pt x="134141" y="614070"/>
                  <a:pt x="120549" y="600478"/>
                  <a:pt x="120549" y="583974"/>
                </a:cubicBezTo>
                <a:lnTo>
                  <a:pt x="120549" y="147247"/>
                </a:lnTo>
                <a:cubicBezTo>
                  <a:pt x="120711" y="130743"/>
                  <a:pt x="134141" y="117151"/>
                  <a:pt x="150646" y="117151"/>
                </a:cubicBezTo>
                <a:lnTo>
                  <a:pt x="150646" y="117151"/>
                </a:lnTo>
                <a:close/>
                <a:moveTo>
                  <a:pt x="168121" y="143364"/>
                </a:moveTo>
                <a:cubicBezTo>
                  <a:pt x="177021" y="143364"/>
                  <a:pt x="184140" y="150484"/>
                  <a:pt x="184140" y="159383"/>
                </a:cubicBezTo>
                <a:cubicBezTo>
                  <a:pt x="184140" y="168283"/>
                  <a:pt x="177021" y="175402"/>
                  <a:pt x="168121" y="175402"/>
                </a:cubicBezTo>
                <a:cubicBezTo>
                  <a:pt x="159221" y="175402"/>
                  <a:pt x="152102" y="168283"/>
                  <a:pt x="152102" y="159383"/>
                </a:cubicBezTo>
                <a:cubicBezTo>
                  <a:pt x="152102" y="150645"/>
                  <a:pt x="159221" y="143364"/>
                  <a:pt x="168121" y="143364"/>
                </a:cubicBezTo>
                <a:lnTo>
                  <a:pt x="168121" y="143364"/>
                </a:lnTo>
                <a:close/>
                <a:moveTo>
                  <a:pt x="175403" y="545625"/>
                </a:moveTo>
                <a:lnTo>
                  <a:pt x="251777" y="545625"/>
                </a:lnTo>
                <a:cubicBezTo>
                  <a:pt x="258249" y="545625"/>
                  <a:pt x="263427" y="550964"/>
                  <a:pt x="263427" y="557275"/>
                </a:cubicBezTo>
                <a:lnTo>
                  <a:pt x="263427" y="565851"/>
                </a:lnTo>
                <a:cubicBezTo>
                  <a:pt x="263427" y="572323"/>
                  <a:pt x="258088" y="577501"/>
                  <a:pt x="251777" y="577501"/>
                </a:cubicBezTo>
                <a:lnTo>
                  <a:pt x="175403" y="577501"/>
                </a:lnTo>
                <a:cubicBezTo>
                  <a:pt x="168930" y="577501"/>
                  <a:pt x="163752" y="572162"/>
                  <a:pt x="163752" y="565851"/>
                </a:cubicBezTo>
                <a:lnTo>
                  <a:pt x="163752" y="557275"/>
                </a:lnTo>
                <a:cubicBezTo>
                  <a:pt x="163590" y="550964"/>
                  <a:pt x="168930" y="545625"/>
                  <a:pt x="175403" y="545625"/>
                </a:cubicBezTo>
                <a:lnTo>
                  <a:pt x="175403" y="545625"/>
                </a:lnTo>
                <a:close/>
                <a:moveTo>
                  <a:pt x="175403" y="413749"/>
                </a:moveTo>
                <a:lnTo>
                  <a:pt x="251777" y="413749"/>
                </a:lnTo>
                <a:cubicBezTo>
                  <a:pt x="258249" y="413749"/>
                  <a:pt x="263427" y="419089"/>
                  <a:pt x="263427" y="425400"/>
                </a:cubicBezTo>
                <a:lnTo>
                  <a:pt x="263427" y="433976"/>
                </a:lnTo>
                <a:cubicBezTo>
                  <a:pt x="263427" y="440448"/>
                  <a:pt x="258088" y="445626"/>
                  <a:pt x="251777" y="445626"/>
                </a:cubicBezTo>
                <a:lnTo>
                  <a:pt x="175403" y="445626"/>
                </a:lnTo>
                <a:cubicBezTo>
                  <a:pt x="168930" y="445626"/>
                  <a:pt x="163752" y="440286"/>
                  <a:pt x="163752" y="433976"/>
                </a:cubicBezTo>
                <a:lnTo>
                  <a:pt x="163752" y="425400"/>
                </a:lnTo>
                <a:cubicBezTo>
                  <a:pt x="163590" y="419089"/>
                  <a:pt x="168930" y="413749"/>
                  <a:pt x="175403" y="413749"/>
                </a:cubicBezTo>
                <a:lnTo>
                  <a:pt x="175403" y="413749"/>
                </a:lnTo>
                <a:close/>
                <a:moveTo>
                  <a:pt x="175403" y="479768"/>
                </a:moveTo>
                <a:lnTo>
                  <a:pt x="251777" y="479768"/>
                </a:lnTo>
                <a:cubicBezTo>
                  <a:pt x="258249" y="479768"/>
                  <a:pt x="263427" y="485108"/>
                  <a:pt x="263427" y="491418"/>
                </a:cubicBezTo>
                <a:lnTo>
                  <a:pt x="263427" y="499994"/>
                </a:lnTo>
                <a:cubicBezTo>
                  <a:pt x="263427" y="506467"/>
                  <a:pt x="258088" y="511645"/>
                  <a:pt x="251777" y="511645"/>
                </a:cubicBezTo>
                <a:lnTo>
                  <a:pt x="175403" y="511645"/>
                </a:lnTo>
                <a:cubicBezTo>
                  <a:pt x="168930" y="511645"/>
                  <a:pt x="163752" y="506305"/>
                  <a:pt x="163752" y="499994"/>
                </a:cubicBezTo>
                <a:lnTo>
                  <a:pt x="163752" y="491418"/>
                </a:lnTo>
                <a:cubicBezTo>
                  <a:pt x="163590" y="484946"/>
                  <a:pt x="168930" y="479768"/>
                  <a:pt x="175403" y="479768"/>
                </a:cubicBezTo>
                <a:lnTo>
                  <a:pt x="175403" y="479768"/>
                </a:lnTo>
                <a:close/>
                <a:moveTo>
                  <a:pt x="123461" y="73462"/>
                </a:moveTo>
                <a:lnTo>
                  <a:pt x="762289" y="73462"/>
                </a:lnTo>
                <a:cubicBezTo>
                  <a:pt x="787855" y="73462"/>
                  <a:pt x="808728" y="94335"/>
                  <a:pt x="808728" y="119902"/>
                </a:cubicBezTo>
                <a:lnTo>
                  <a:pt x="808728" y="610996"/>
                </a:lnTo>
                <a:cubicBezTo>
                  <a:pt x="808728" y="636562"/>
                  <a:pt x="787855" y="657436"/>
                  <a:pt x="762289" y="657436"/>
                </a:cubicBezTo>
                <a:lnTo>
                  <a:pt x="123461" y="657436"/>
                </a:lnTo>
                <a:cubicBezTo>
                  <a:pt x="97895" y="657436"/>
                  <a:pt x="77022" y="636562"/>
                  <a:pt x="77022" y="610996"/>
                </a:cubicBezTo>
                <a:lnTo>
                  <a:pt x="77022" y="120063"/>
                </a:lnTo>
                <a:cubicBezTo>
                  <a:pt x="76860" y="94497"/>
                  <a:pt x="97895" y="73462"/>
                  <a:pt x="123461" y="73462"/>
                </a:cubicBezTo>
                <a:lnTo>
                  <a:pt x="123461" y="73462"/>
                </a:lnTo>
                <a:close/>
              </a:path>
            </a:pathLst>
          </a:custGeom>
          <a:gradFill>
            <a:gsLst>
              <a:gs pos="100000">
                <a:srgbClr val="7B5723"/>
              </a:gs>
              <a:gs pos="36000">
                <a:srgbClr val="986C2C"/>
              </a:gs>
            </a:gsLst>
            <a:lin ang="16200000" scaled="0"/>
          </a:gradFill>
          <a:ln w="1602"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3" name="圖形 22">
            <a:extLst>
              <a:ext uri="{FF2B5EF4-FFF2-40B4-BE49-F238E27FC236}">
                <a16:creationId xmlns:a16="http://schemas.microsoft.com/office/drawing/2014/main" id="{CA61E5AB-EE90-481C-8FFD-4F6F07EF899A}"/>
              </a:ext>
            </a:extLst>
          </p:cNvPr>
          <p:cNvSpPr/>
          <p:nvPr/>
        </p:nvSpPr>
        <p:spPr>
          <a:xfrm>
            <a:off x="5529276" y="4106975"/>
            <a:ext cx="885912" cy="731221"/>
          </a:xfrm>
          <a:custGeom>
            <a:avLst/>
            <a:gdLst>
              <a:gd name="connsiteX0" fmla="*/ 97410 w 885912"/>
              <a:gd name="connsiteY0" fmla="*/ 0 h 731221"/>
              <a:gd name="connsiteX1" fmla="*/ 788502 w 885912"/>
              <a:gd name="connsiteY1" fmla="*/ 0 h 731221"/>
              <a:gd name="connsiteX2" fmla="*/ 885912 w 885912"/>
              <a:gd name="connsiteY2" fmla="*/ 97410 h 731221"/>
              <a:gd name="connsiteX3" fmla="*/ 885912 w 885912"/>
              <a:gd name="connsiteY3" fmla="*/ 633811 h 731221"/>
              <a:gd name="connsiteX4" fmla="*/ 788502 w 885912"/>
              <a:gd name="connsiteY4" fmla="*/ 731221 h 731221"/>
              <a:gd name="connsiteX5" fmla="*/ 97410 w 885912"/>
              <a:gd name="connsiteY5" fmla="*/ 731221 h 731221"/>
              <a:gd name="connsiteX6" fmla="*/ 0 w 885912"/>
              <a:gd name="connsiteY6" fmla="*/ 633811 h 731221"/>
              <a:gd name="connsiteX7" fmla="*/ 0 w 885912"/>
              <a:gd name="connsiteY7" fmla="*/ 97410 h 731221"/>
              <a:gd name="connsiteX8" fmla="*/ 97410 w 885912"/>
              <a:gd name="connsiteY8" fmla="*/ 0 h 731221"/>
              <a:gd name="connsiteX9" fmla="*/ 97410 w 885912"/>
              <a:gd name="connsiteY9" fmla="*/ 0 h 731221"/>
              <a:gd name="connsiteX10" fmla="*/ 609378 w 885912"/>
              <a:gd name="connsiteY10" fmla="*/ 117151 h 731221"/>
              <a:gd name="connsiteX11" fmla="*/ 734943 w 885912"/>
              <a:gd name="connsiteY11" fmla="*/ 117151 h 731221"/>
              <a:gd name="connsiteX12" fmla="*/ 765040 w 885912"/>
              <a:gd name="connsiteY12" fmla="*/ 147247 h 731221"/>
              <a:gd name="connsiteX13" fmla="*/ 765040 w 885912"/>
              <a:gd name="connsiteY13" fmla="*/ 583974 h 731221"/>
              <a:gd name="connsiteX14" fmla="*/ 734943 w 885912"/>
              <a:gd name="connsiteY14" fmla="*/ 614070 h 731221"/>
              <a:gd name="connsiteX15" fmla="*/ 609378 w 885912"/>
              <a:gd name="connsiteY15" fmla="*/ 614070 h 731221"/>
              <a:gd name="connsiteX16" fmla="*/ 579281 w 885912"/>
              <a:gd name="connsiteY16" fmla="*/ 583974 h 731221"/>
              <a:gd name="connsiteX17" fmla="*/ 579281 w 885912"/>
              <a:gd name="connsiteY17" fmla="*/ 147247 h 731221"/>
              <a:gd name="connsiteX18" fmla="*/ 609378 w 885912"/>
              <a:gd name="connsiteY18" fmla="*/ 117151 h 731221"/>
              <a:gd name="connsiteX19" fmla="*/ 609378 w 885912"/>
              <a:gd name="connsiteY19" fmla="*/ 117151 h 731221"/>
              <a:gd name="connsiteX20" fmla="*/ 626854 w 885912"/>
              <a:gd name="connsiteY20" fmla="*/ 143364 h 731221"/>
              <a:gd name="connsiteX21" fmla="*/ 642873 w 885912"/>
              <a:gd name="connsiteY21" fmla="*/ 159383 h 731221"/>
              <a:gd name="connsiteX22" fmla="*/ 626854 w 885912"/>
              <a:gd name="connsiteY22" fmla="*/ 175402 h 731221"/>
              <a:gd name="connsiteX23" fmla="*/ 610834 w 885912"/>
              <a:gd name="connsiteY23" fmla="*/ 159383 h 731221"/>
              <a:gd name="connsiteX24" fmla="*/ 626854 w 885912"/>
              <a:gd name="connsiteY24" fmla="*/ 143364 h 731221"/>
              <a:gd name="connsiteX25" fmla="*/ 626854 w 885912"/>
              <a:gd name="connsiteY25" fmla="*/ 143364 h 731221"/>
              <a:gd name="connsiteX26" fmla="*/ 634135 w 885912"/>
              <a:gd name="connsiteY26" fmla="*/ 545625 h 731221"/>
              <a:gd name="connsiteX27" fmla="*/ 710510 w 885912"/>
              <a:gd name="connsiteY27" fmla="*/ 545625 h 731221"/>
              <a:gd name="connsiteX28" fmla="*/ 722160 w 885912"/>
              <a:gd name="connsiteY28" fmla="*/ 557275 h 731221"/>
              <a:gd name="connsiteX29" fmla="*/ 722160 w 885912"/>
              <a:gd name="connsiteY29" fmla="*/ 565851 h 731221"/>
              <a:gd name="connsiteX30" fmla="*/ 710510 w 885912"/>
              <a:gd name="connsiteY30" fmla="*/ 577501 h 731221"/>
              <a:gd name="connsiteX31" fmla="*/ 634135 w 885912"/>
              <a:gd name="connsiteY31" fmla="*/ 577501 h 731221"/>
              <a:gd name="connsiteX32" fmla="*/ 622485 w 885912"/>
              <a:gd name="connsiteY32" fmla="*/ 565851 h 731221"/>
              <a:gd name="connsiteX33" fmla="*/ 622485 w 885912"/>
              <a:gd name="connsiteY33" fmla="*/ 557275 h 731221"/>
              <a:gd name="connsiteX34" fmla="*/ 634135 w 885912"/>
              <a:gd name="connsiteY34" fmla="*/ 545625 h 731221"/>
              <a:gd name="connsiteX35" fmla="*/ 634135 w 885912"/>
              <a:gd name="connsiteY35" fmla="*/ 545625 h 731221"/>
              <a:gd name="connsiteX36" fmla="*/ 634135 w 885912"/>
              <a:gd name="connsiteY36" fmla="*/ 413749 h 731221"/>
              <a:gd name="connsiteX37" fmla="*/ 710510 w 885912"/>
              <a:gd name="connsiteY37" fmla="*/ 413749 h 731221"/>
              <a:gd name="connsiteX38" fmla="*/ 722160 w 885912"/>
              <a:gd name="connsiteY38" fmla="*/ 425400 h 731221"/>
              <a:gd name="connsiteX39" fmla="*/ 722160 w 885912"/>
              <a:gd name="connsiteY39" fmla="*/ 433976 h 731221"/>
              <a:gd name="connsiteX40" fmla="*/ 710510 w 885912"/>
              <a:gd name="connsiteY40" fmla="*/ 445626 h 731221"/>
              <a:gd name="connsiteX41" fmla="*/ 634135 w 885912"/>
              <a:gd name="connsiteY41" fmla="*/ 445626 h 731221"/>
              <a:gd name="connsiteX42" fmla="*/ 622485 w 885912"/>
              <a:gd name="connsiteY42" fmla="*/ 433976 h 731221"/>
              <a:gd name="connsiteX43" fmla="*/ 622485 w 885912"/>
              <a:gd name="connsiteY43" fmla="*/ 425400 h 731221"/>
              <a:gd name="connsiteX44" fmla="*/ 634135 w 885912"/>
              <a:gd name="connsiteY44" fmla="*/ 413749 h 731221"/>
              <a:gd name="connsiteX45" fmla="*/ 634135 w 885912"/>
              <a:gd name="connsiteY45" fmla="*/ 413749 h 731221"/>
              <a:gd name="connsiteX46" fmla="*/ 634135 w 885912"/>
              <a:gd name="connsiteY46" fmla="*/ 479768 h 731221"/>
              <a:gd name="connsiteX47" fmla="*/ 710510 w 885912"/>
              <a:gd name="connsiteY47" fmla="*/ 479768 h 731221"/>
              <a:gd name="connsiteX48" fmla="*/ 722160 w 885912"/>
              <a:gd name="connsiteY48" fmla="*/ 491418 h 731221"/>
              <a:gd name="connsiteX49" fmla="*/ 722160 w 885912"/>
              <a:gd name="connsiteY49" fmla="*/ 499994 h 731221"/>
              <a:gd name="connsiteX50" fmla="*/ 710510 w 885912"/>
              <a:gd name="connsiteY50" fmla="*/ 511645 h 731221"/>
              <a:gd name="connsiteX51" fmla="*/ 634135 w 885912"/>
              <a:gd name="connsiteY51" fmla="*/ 511645 h 731221"/>
              <a:gd name="connsiteX52" fmla="*/ 622485 w 885912"/>
              <a:gd name="connsiteY52" fmla="*/ 499994 h 731221"/>
              <a:gd name="connsiteX53" fmla="*/ 622485 w 885912"/>
              <a:gd name="connsiteY53" fmla="*/ 491418 h 731221"/>
              <a:gd name="connsiteX54" fmla="*/ 634135 w 885912"/>
              <a:gd name="connsiteY54" fmla="*/ 479768 h 731221"/>
              <a:gd name="connsiteX55" fmla="*/ 634135 w 885912"/>
              <a:gd name="connsiteY55" fmla="*/ 479768 h 731221"/>
              <a:gd name="connsiteX56" fmla="*/ 380093 w 885912"/>
              <a:gd name="connsiteY56" fmla="*/ 117151 h 731221"/>
              <a:gd name="connsiteX57" fmla="*/ 505658 w 885912"/>
              <a:gd name="connsiteY57" fmla="*/ 117151 h 731221"/>
              <a:gd name="connsiteX58" fmla="*/ 535754 w 885912"/>
              <a:gd name="connsiteY58" fmla="*/ 147247 h 731221"/>
              <a:gd name="connsiteX59" fmla="*/ 535754 w 885912"/>
              <a:gd name="connsiteY59" fmla="*/ 583974 h 731221"/>
              <a:gd name="connsiteX60" fmla="*/ 505658 w 885912"/>
              <a:gd name="connsiteY60" fmla="*/ 614070 h 731221"/>
              <a:gd name="connsiteX61" fmla="*/ 380093 w 885912"/>
              <a:gd name="connsiteY61" fmla="*/ 614070 h 731221"/>
              <a:gd name="connsiteX62" fmla="*/ 349996 w 885912"/>
              <a:gd name="connsiteY62" fmla="*/ 583974 h 731221"/>
              <a:gd name="connsiteX63" fmla="*/ 349996 w 885912"/>
              <a:gd name="connsiteY63" fmla="*/ 147247 h 731221"/>
              <a:gd name="connsiteX64" fmla="*/ 380093 w 885912"/>
              <a:gd name="connsiteY64" fmla="*/ 117151 h 731221"/>
              <a:gd name="connsiteX65" fmla="*/ 380093 w 885912"/>
              <a:gd name="connsiteY65" fmla="*/ 117151 h 731221"/>
              <a:gd name="connsiteX66" fmla="*/ 397406 w 885912"/>
              <a:gd name="connsiteY66" fmla="*/ 143364 h 731221"/>
              <a:gd name="connsiteX67" fmla="*/ 413426 w 885912"/>
              <a:gd name="connsiteY67" fmla="*/ 159383 h 731221"/>
              <a:gd name="connsiteX68" fmla="*/ 397406 w 885912"/>
              <a:gd name="connsiteY68" fmla="*/ 175402 h 731221"/>
              <a:gd name="connsiteX69" fmla="*/ 381387 w 885912"/>
              <a:gd name="connsiteY69" fmla="*/ 159383 h 731221"/>
              <a:gd name="connsiteX70" fmla="*/ 397406 w 885912"/>
              <a:gd name="connsiteY70" fmla="*/ 143364 h 731221"/>
              <a:gd name="connsiteX71" fmla="*/ 397406 w 885912"/>
              <a:gd name="connsiteY71" fmla="*/ 143364 h 731221"/>
              <a:gd name="connsiteX72" fmla="*/ 404688 w 885912"/>
              <a:gd name="connsiteY72" fmla="*/ 545625 h 731221"/>
              <a:gd name="connsiteX73" fmla="*/ 481062 w 885912"/>
              <a:gd name="connsiteY73" fmla="*/ 545625 h 731221"/>
              <a:gd name="connsiteX74" fmla="*/ 492713 w 885912"/>
              <a:gd name="connsiteY74" fmla="*/ 557275 h 731221"/>
              <a:gd name="connsiteX75" fmla="*/ 492713 w 885912"/>
              <a:gd name="connsiteY75" fmla="*/ 565851 h 731221"/>
              <a:gd name="connsiteX76" fmla="*/ 481062 w 885912"/>
              <a:gd name="connsiteY76" fmla="*/ 577501 h 731221"/>
              <a:gd name="connsiteX77" fmla="*/ 404688 w 885912"/>
              <a:gd name="connsiteY77" fmla="*/ 577501 h 731221"/>
              <a:gd name="connsiteX78" fmla="*/ 393038 w 885912"/>
              <a:gd name="connsiteY78" fmla="*/ 565851 h 731221"/>
              <a:gd name="connsiteX79" fmla="*/ 393038 w 885912"/>
              <a:gd name="connsiteY79" fmla="*/ 557275 h 731221"/>
              <a:gd name="connsiteX80" fmla="*/ 404688 w 885912"/>
              <a:gd name="connsiteY80" fmla="*/ 545625 h 731221"/>
              <a:gd name="connsiteX81" fmla="*/ 404688 w 885912"/>
              <a:gd name="connsiteY81" fmla="*/ 545625 h 731221"/>
              <a:gd name="connsiteX82" fmla="*/ 404688 w 885912"/>
              <a:gd name="connsiteY82" fmla="*/ 413749 h 731221"/>
              <a:gd name="connsiteX83" fmla="*/ 481062 w 885912"/>
              <a:gd name="connsiteY83" fmla="*/ 413749 h 731221"/>
              <a:gd name="connsiteX84" fmla="*/ 492713 w 885912"/>
              <a:gd name="connsiteY84" fmla="*/ 425400 h 731221"/>
              <a:gd name="connsiteX85" fmla="*/ 492713 w 885912"/>
              <a:gd name="connsiteY85" fmla="*/ 433976 h 731221"/>
              <a:gd name="connsiteX86" fmla="*/ 481062 w 885912"/>
              <a:gd name="connsiteY86" fmla="*/ 445626 h 731221"/>
              <a:gd name="connsiteX87" fmla="*/ 404688 w 885912"/>
              <a:gd name="connsiteY87" fmla="*/ 445626 h 731221"/>
              <a:gd name="connsiteX88" fmla="*/ 393038 w 885912"/>
              <a:gd name="connsiteY88" fmla="*/ 433976 h 731221"/>
              <a:gd name="connsiteX89" fmla="*/ 393038 w 885912"/>
              <a:gd name="connsiteY89" fmla="*/ 425400 h 731221"/>
              <a:gd name="connsiteX90" fmla="*/ 404688 w 885912"/>
              <a:gd name="connsiteY90" fmla="*/ 413749 h 731221"/>
              <a:gd name="connsiteX91" fmla="*/ 404688 w 885912"/>
              <a:gd name="connsiteY91" fmla="*/ 413749 h 731221"/>
              <a:gd name="connsiteX92" fmla="*/ 404688 w 885912"/>
              <a:gd name="connsiteY92" fmla="*/ 479768 h 731221"/>
              <a:gd name="connsiteX93" fmla="*/ 481062 w 885912"/>
              <a:gd name="connsiteY93" fmla="*/ 479768 h 731221"/>
              <a:gd name="connsiteX94" fmla="*/ 492713 w 885912"/>
              <a:gd name="connsiteY94" fmla="*/ 491418 h 731221"/>
              <a:gd name="connsiteX95" fmla="*/ 492713 w 885912"/>
              <a:gd name="connsiteY95" fmla="*/ 499994 h 731221"/>
              <a:gd name="connsiteX96" fmla="*/ 481062 w 885912"/>
              <a:gd name="connsiteY96" fmla="*/ 511645 h 731221"/>
              <a:gd name="connsiteX97" fmla="*/ 404688 w 885912"/>
              <a:gd name="connsiteY97" fmla="*/ 511645 h 731221"/>
              <a:gd name="connsiteX98" fmla="*/ 393038 w 885912"/>
              <a:gd name="connsiteY98" fmla="*/ 499994 h 731221"/>
              <a:gd name="connsiteX99" fmla="*/ 393038 w 885912"/>
              <a:gd name="connsiteY99" fmla="*/ 491418 h 731221"/>
              <a:gd name="connsiteX100" fmla="*/ 404688 w 885912"/>
              <a:gd name="connsiteY100" fmla="*/ 479768 h 731221"/>
              <a:gd name="connsiteX101" fmla="*/ 404688 w 885912"/>
              <a:gd name="connsiteY101" fmla="*/ 479768 h 731221"/>
              <a:gd name="connsiteX102" fmla="*/ 150646 w 885912"/>
              <a:gd name="connsiteY102" fmla="*/ 117151 h 731221"/>
              <a:gd name="connsiteX103" fmla="*/ 276210 w 885912"/>
              <a:gd name="connsiteY103" fmla="*/ 117151 h 731221"/>
              <a:gd name="connsiteX104" fmla="*/ 306307 w 885912"/>
              <a:gd name="connsiteY104" fmla="*/ 147247 h 731221"/>
              <a:gd name="connsiteX105" fmla="*/ 306307 w 885912"/>
              <a:gd name="connsiteY105" fmla="*/ 583974 h 731221"/>
              <a:gd name="connsiteX106" fmla="*/ 276210 w 885912"/>
              <a:gd name="connsiteY106" fmla="*/ 614070 h 731221"/>
              <a:gd name="connsiteX107" fmla="*/ 150646 w 885912"/>
              <a:gd name="connsiteY107" fmla="*/ 614070 h 731221"/>
              <a:gd name="connsiteX108" fmla="*/ 120549 w 885912"/>
              <a:gd name="connsiteY108" fmla="*/ 583974 h 731221"/>
              <a:gd name="connsiteX109" fmla="*/ 120549 w 885912"/>
              <a:gd name="connsiteY109" fmla="*/ 147247 h 731221"/>
              <a:gd name="connsiteX110" fmla="*/ 150646 w 885912"/>
              <a:gd name="connsiteY110" fmla="*/ 117151 h 731221"/>
              <a:gd name="connsiteX111" fmla="*/ 150646 w 885912"/>
              <a:gd name="connsiteY111" fmla="*/ 117151 h 731221"/>
              <a:gd name="connsiteX112" fmla="*/ 168121 w 885912"/>
              <a:gd name="connsiteY112" fmla="*/ 143364 h 731221"/>
              <a:gd name="connsiteX113" fmla="*/ 184140 w 885912"/>
              <a:gd name="connsiteY113" fmla="*/ 159383 h 731221"/>
              <a:gd name="connsiteX114" fmla="*/ 168121 w 885912"/>
              <a:gd name="connsiteY114" fmla="*/ 175402 h 731221"/>
              <a:gd name="connsiteX115" fmla="*/ 152102 w 885912"/>
              <a:gd name="connsiteY115" fmla="*/ 159383 h 731221"/>
              <a:gd name="connsiteX116" fmla="*/ 168121 w 885912"/>
              <a:gd name="connsiteY116" fmla="*/ 143364 h 731221"/>
              <a:gd name="connsiteX117" fmla="*/ 168121 w 885912"/>
              <a:gd name="connsiteY117" fmla="*/ 143364 h 731221"/>
              <a:gd name="connsiteX118" fmla="*/ 175403 w 885912"/>
              <a:gd name="connsiteY118" fmla="*/ 545625 h 731221"/>
              <a:gd name="connsiteX119" fmla="*/ 251777 w 885912"/>
              <a:gd name="connsiteY119" fmla="*/ 545625 h 731221"/>
              <a:gd name="connsiteX120" fmla="*/ 263427 w 885912"/>
              <a:gd name="connsiteY120" fmla="*/ 557275 h 731221"/>
              <a:gd name="connsiteX121" fmla="*/ 263427 w 885912"/>
              <a:gd name="connsiteY121" fmla="*/ 565851 h 731221"/>
              <a:gd name="connsiteX122" fmla="*/ 251777 w 885912"/>
              <a:gd name="connsiteY122" fmla="*/ 577501 h 731221"/>
              <a:gd name="connsiteX123" fmla="*/ 175403 w 885912"/>
              <a:gd name="connsiteY123" fmla="*/ 577501 h 731221"/>
              <a:gd name="connsiteX124" fmla="*/ 163752 w 885912"/>
              <a:gd name="connsiteY124" fmla="*/ 565851 h 731221"/>
              <a:gd name="connsiteX125" fmla="*/ 163752 w 885912"/>
              <a:gd name="connsiteY125" fmla="*/ 557275 h 731221"/>
              <a:gd name="connsiteX126" fmla="*/ 175403 w 885912"/>
              <a:gd name="connsiteY126" fmla="*/ 545625 h 731221"/>
              <a:gd name="connsiteX127" fmla="*/ 175403 w 885912"/>
              <a:gd name="connsiteY127" fmla="*/ 545625 h 731221"/>
              <a:gd name="connsiteX128" fmla="*/ 175403 w 885912"/>
              <a:gd name="connsiteY128" fmla="*/ 413749 h 731221"/>
              <a:gd name="connsiteX129" fmla="*/ 251777 w 885912"/>
              <a:gd name="connsiteY129" fmla="*/ 413749 h 731221"/>
              <a:gd name="connsiteX130" fmla="*/ 263427 w 885912"/>
              <a:gd name="connsiteY130" fmla="*/ 425400 h 731221"/>
              <a:gd name="connsiteX131" fmla="*/ 263427 w 885912"/>
              <a:gd name="connsiteY131" fmla="*/ 433976 h 731221"/>
              <a:gd name="connsiteX132" fmla="*/ 251777 w 885912"/>
              <a:gd name="connsiteY132" fmla="*/ 445626 h 731221"/>
              <a:gd name="connsiteX133" fmla="*/ 175403 w 885912"/>
              <a:gd name="connsiteY133" fmla="*/ 445626 h 731221"/>
              <a:gd name="connsiteX134" fmla="*/ 163752 w 885912"/>
              <a:gd name="connsiteY134" fmla="*/ 433976 h 731221"/>
              <a:gd name="connsiteX135" fmla="*/ 163752 w 885912"/>
              <a:gd name="connsiteY135" fmla="*/ 425400 h 731221"/>
              <a:gd name="connsiteX136" fmla="*/ 175403 w 885912"/>
              <a:gd name="connsiteY136" fmla="*/ 413749 h 731221"/>
              <a:gd name="connsiteX137" fmla="*/ 175403 w 885912"/>
              <a:gd name="connsiteY137" fmla="*/ 413749 h 731221"/>
              <a:gd name="connsiteX138" fmla="*/ 175403 w 885912"/>
              <a:gd name="connsiteY138" fmla="*/ 479768 h 731221"/>
              <a:gd name="connsiteX139" fmla="*/ 251777 w 885912"/>
              <a:gd name="connsiteY139" fmla="*/ 479768 h 731221"/>
              <a:gd name="connsiteX140" fmla="*/ 263427 w 885912"/>
              <a:gd name="connsiteY140" fmla="*/ 491418 h 731221"/>
              <a:gd name="connsiteX141" fmla="*/ 263427 w 885912"/>
              <a:gd name="connsiteY141" fmla="*/ 499994 h 731221"/>
              <a:gd name="connsiteX142" fmla="*/ 251777 w 885912"/>
              <a:gd name="connsiteY142" fmla="*/ 511645 h 731221"/>
              <a:gd name="connsiteX143" fmla="*/ 175403 w 885912"/>
              <a:gd name="connsiteY143" fmla="*/ 511645 h 731221"/>
              <a:gd name="connsiteX144" fmla="*/ 163752 w 885912"/>
              <a:gd name="connsiteY144" fmla="*/ 499994 h 731221"/>
              <a:gd name="connsiteX145" fmla="*/ 163752 w 885912"/>
              <a:gd name="connsiteY145" fmla="*/ 491418 h 731221"/>
              <a:gd name="connsiteX146" fmla="*/ 175403 w 885912"/>
              <a:gd name="connsiteY146" fmla="*/ 479768 h 731221"/>
              <a:gd name="connsiteX147" fmla="*/ 175403 w 885912"/>
              <a:gd name="connsiteY147" fmla="*/ 479768 h 731221"/>
              <a:gd name="connsiteX148" fmla="*/ 123461 w 885912"/>
              <a:gd name="connsiteY148" fmla="*/ 73462 h 731221"/>
              <a:gd name="connsiteX149" fmla="*/ 762289 w 885912"/>
              <a:gd name="connsiteY149" fmla="*/ 73462 h 731221"/>
              <a:gd name="connsiteX150" fmla="*/ 808728 w 885912"/>
              <a:gd name="connsiteY150" fmla="*/ 119902 h 731221"/>
              <a:gd name="connsiteX151" fmla="*/ 808728 w 885912"/>
              <a:gd name="connsiteY151" fmla="*/ 610996 h 731221"/>
              <a:gd name="connsiteX152" fmla="*/ 762289 w 885912"/>
              <a:gd name="connsiteY152" fmla="*/ 657436 h 731221"/>
              <a:gd name="connsiteX153" fmla="*/ 123461 w 885912"/>
              <a:gd name="connsiteY153" fmla="*/ 657436 h 731221"/>
              <a:gd name="connsiteX154" fmla="*/ 77022 w 885912"/>
              <a:gd name="connsiteY154" fmla="*/ 610996 h 731221"/>
              <a:gd name="connsiteX155" fmla="*/ 77022 w 885912"/>
              <a:gd name="connsiteY155" fmla="*/ 120063 h 731221"/>
              <a:gd name="connsiteX156" fmla="*/ 123461 w 885912"/>
              <a:gd name="connsiteY156" fmla="*/ 73462 h 731221"/>
              <a:gd name="connsiteX157" fmla="*/ 123461 w 885912"/>
              <a:gd name="connsiteY157" fmla="*/ 73462 h 7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885912" h="731221">
                <a:moveTo>
                  <a:pt x="97410" y="0"/>
                </a:moveTo>
                <a:lnTo>
                  <a:pt x="788502" y="0"/>
                </a:lnTo>
                <a:cubicBezTo>
                  <a:pt x="842061" y="0"/>
                  <a:pt x="885912" y="43851"/>
                  <a:pt x="885912" y="97410"/>
                </a:cubicBezTo>
                <a:lnTo>
                  <a:pt x="885912" y="633811"/>
                </a:lnTo>
                <a:cubicBezTo>
                  <a:pt x="885912" y="687371"/>
                  <a:pt x="842061" y="731221"/>
                  <a:pt x="788502" y="731221"/>
                </a:cubicBezTo>
                <a:lnTo>
                  <a:pt x="97410" y="731221"/>
                </a:lnTo>
                <a:cubicBezTo>
                  <a:pt x="43851" y="731221"/>
                  <a:pt x="0" y="687371"/>
                  <a:pt x="0" y="633811"/>
                </a:cubicBezTo>
                <a:lnTo>
                  <a:pt x="0" y="97410"/>
                </a:lnTo>
                <a:cubicBezTo>
                  <a:pt x="0" y="43851"/>
                  <a:pt x="43851" y="0"/>
                  <a:pt x="97410" y="0"/>
                </a:cubicBezTo>
                <a:lnTo>
                  <a:pt x="97410" y="0"/>
                </a:lnTo>
                <a:close/>
                <a:moveTo>
                  <a:pt x="609378" y="117151"/>
                </a:moveTo>
                <a:lnTo>
                  <a:pt x="734943" y="117151"/>
                </a:lnTo>
                <a:cubicBezTo>
                  <a:pt x="751448" y="117151"/>
                  <a:pt x="765040" y="130743"/>
                  <a:pt x="765040" y="147247"/>
                </a:cubicBezTo>
                <a:lnTo>
                  <a:pt x="765040" y="583974"/>
                </a:lnTo>
                <a:cubicBezTo>
                  <a:pt x="765040" y="600478"/>
                  <a:pt x="751448" y="614070"/>
                  <a:pt x="734943" y="614070"/>
                </a:cubicBezTo>
                <a:lnTo>
                  <a:pt x="609378" y="614070"/>
                </a:lnTo>
                <a:cubicBezTo>
                  <a:pt x="592873" y="614070"/>
                  <a:pt x="579281" y="600478"/>
                  <a:pt x="579281" y="583974"/>
                </a:cubicBezTo>
                <a:lnTo>
                  <a:pt x="579281" y="147247"/>
                </a:lnTo>
                <a:cubicBezTo>
                  <a:pt x="579443" y="130743"/>
                  <a:pt x="592873" y="117151"/>
                  <a:pt x="609378" y="117151"/>
                </a:cubicBezTo>
                <a:lnTo>
                  <a:pt x="609378" y="117151"/>
                </a:lnTo>
                <a:close/>
                <a:moveTo>
                  <a:pt x="626854" y="143364"/>
                </a:moveTo>
                <a:cubicBezTo>
                  <a:pt x="635753" y="143364"/>
                  <a:pt x="642873" y="150484"/>
                  <a:pt x="642873" y="159383"/>
                </a:cubicBezTo>
                <a:cubicBezTo>
                  <a:pt x="642873" y="168283"/>
                  <a:pt x="635753" y="175402"/>
                  <a:pt x="626854" y="175402"/>
                </a:cubicBezTo>
                <a:cubicBezTo>
                  <a:pt x="617954" y="175402"/>
                  <a:pt x="610834" y="168283"/>
                  <a:pt x="610834" y="159383"/>
                </a:cubicBezTo>
                <a:cubicBezTo>
                  <a:pt x="610834" y="150645"/>
                  <a:pt x="617954" y="143364"/>
                  <a:pt x="626854" y="143364"/>
                </a:cubicBezTo>
                <a:lnTo>
                  <a:pt x="626854" y="143364"/>
                </a:lnTo>
                <a:close/>
                <a:moveTo>
                  <a:pt x="634135" y="545625"/>
                </a:moveTo>
                <a:lnTo>
                  <a:pt x="710510" y="545625"/>
                </a:lnTo>
                <a:cubicBezTo>
                  <a:pt x="716982" y="545625"/>
                  <a:pt x="722160" y="550964"/>
                  <a:pt x="722160" y="557275"/>
                </a:cubicBezTo>
                <a:lnTo>
                  <a:pt x="722160" y="565851"/>
                </a:lnTo>
                <a:cubicBezTo>
                  <a:pt x="722160" y="572323"/>
                  <a:pt x="716820" y="577501"/>
                  <a:pt x="710510" y="577501"/>
                </a:cubicBezTo>
                <a:lnTo>
                  <a:pt x="634135" y="577501"/>
                </a:lnTo>
                <a:cubicBezTo>
                  <a:pt x="627663" y="577501"/>
                  <a:pt x="622485" y="572162"/>
                  <a:pt x="622485" y="565851"/>
                </a:cubicBezTo>
                <a:lnTo>
                  <a:pt x="622485" y="557275"/>
                </a:lnTo>
                <a:cubicBezTo>
                  <a:pt x="622323" y="550964"/>
                  <a:pt x="627663" y="545625"/>
                  <a:pt x="634135" y="545625"/>
                </a:cubicBezTo>
                <a:lnTo>
                  <a:pt x="634135" y="545625"/>
                </a:lnTo>
                <a:close/>
                <a:moveTo>
                  <a:pt x="634135" y="413749"/>
                </a:moveTo>
                <a:lnTo>
                  <a:pt x="710510" y="413749"/>
                </a:lnTo>
                <a:cubicBezTo>
                  <a:pt x="716982" y="413749"/>
                  <a:pt x="722160" y="419089"/>
                  <a:pt x="722160" y="425400"/>
                </a:cubicBezTo>
                <a:lnTo>
                  <a:pt x="722160" y="433976"/>
                </a:lnTo>
                <a:cubicBezTo>
                  <a:pt x="722160" y="440448"/>
                  <a:pt x="716820" y="445626"/>
                  <a:pt x="710510" y="445626"/>
                </a:cubicBezTo>
                <a:lnTo>
                  <a:pt x="634135" y="445626"/>
                </a:lnTo>
                <a:cubicBezTo>
                  <a:pt x="627663" y="445626"/>
                  <a:pt x="622485" y="440286"/>
                  <a:pt x="622485" y="433976"/>
                </a:cubicBezTo>
                <a:lnTo>
                  <a:pt x="622485" y="425400"/>
                </a:lnTo>
                <a:cubicBezTo>
                  <a:pt x="622323" y="419089"/>
                  <a:pt x="627663" y="413749"/>
                  <a:pt x="634135" y="413749"/>
                </a:cubicBezTo>
                <a:lnTo>
                  <a:pt x="634135" y="413749"/>
                </a:lnTo>
                <a:close/>
                <a:moveTo>
                  <a:pt x="634135" y="479768"/>
                </a:moveTo>
                <a:lnTo>
                  <a:pt x="710510" y="479768"/>
                </a:lnTo>
                <a:cubicBezTo>
                  <a:pt x="716982" y="479768"/>
                  <a:pt x="722160" y="485108"/>
                  <a:pt x="722160" y="491418"/>
                </a:cubicBezTo>
                <a:lnTo>
                  <a:pt x="722160" y="499994"/>
                </a:lnTo>
                <a:cubicBezTo>
                  <a:pt x="722160" y="506467"/>
                  <a:pt x="716820" y="511645"/>
                  <a:pt x="710510" y="511645"/>
                </a:cubicBezTo>
                <a:lnTo>
                  <a:pt x="634135" y="511645"/>
                </a:lnTo>
                <a:cubicBezTo>
                  <a:pt x="627663" y="511645"/>
                  <a:pt x="622485" y="506305"/>
                  <a:pt x="622485" y="499994"/>
                </a:cubicBezTo>
                <a:lnTo>
                  <a:pt x="622485" y="491418"/>
                </a:lnTo>
                <a:cubicBezTo>
                  <a:pt x="622323" y="484946"/>
                  <a:pt x="627663" y="479768"/>
                  <a:pt x="634135" y="479768"/>
                </a:cubicBezTo>
                <a:lnTo>
                  <a:pt x="634135" y="479768"/>
                </a:lnTo>
                <a:close/>
                <a:moveTo>
                  <a:pt x="380093" y="117151"/>
                </a:moveTo>
                <a:lnTo>
                  <a:pt x="505658" y="117151"/>
                </a:lnTo>
                <a:cubicBezTo>
                  <a:pt x="522162" y="117151"/>
                  <a:pt x="535754" y="130743"/>
                  <a:pt x="535754" y="147247"/>
                </a:cubicBezTo>
                <a:lnTo>
                  <a:pt x="535754" y="583974"/>
                </a:lnTo>
                <a:cubicBezTo>
                  <a:pt x="535754" y="600478"/>
                  <a:pt x="522162" y="614070"/>
                  <a:pt x="505658" y="614070"/>
                </a:cubicBezTo>
                <a:lnTo>
                  <a:pt x="380093" y="614070"/>
                </a:lnTo>
                <a:cubicBezTo>
                  <a:pt x="363588" y="614070"/>
                  <a:pt x="349996" y="600478"/>
                  <a:pt x="349996" y="583974"/>
                </a:cubicBezTo>
                <a:lnTo>
                  <a:pt x="349996" y="147247"/>
                </a:lnTo>
                <a:cubicBezTo>
                  <a:pt x="349996" y="130743"/>
                  <a:pt x="363588" y="117151"/>
                  <a:pt x="380093" y="117151"/>
                </a:cubicBezTo>
                <a:lnTo>
                  <a:pt x="380093" y="117151"/>
                </a:lnTo>
                <a:close/>
                <a:moveTo>
                  <a:pt x="397406" y="143364"/>
                </a:moveTo>
                <a:cubicBezTo>
                  <a:pt x="406306" y="143364"/>
                  <a:pt x="413426" y="150484"/>
                  <a:pt x="413426" y="159383"/>
                </a:cubicBezTo>
                <a:cubicBezTo>
                  <a:pt x="413426" y="168283"/>
                  <a:pt x="406306" y="175402"/>
                  <a:pt x="397406" y="175402"/>
                </a:cubicBezTo>
                <a:cubicBezTo>
                  <a:pt x="388507" y="175402"/>
                  <a:pt x="381387" y="168283"/>
                  <a:pt x="381387" y="159383"/>
                </a:cubicBezTo>
                <a:cubicBezTo>
                  <a:pt x="381387" y="150645"/>
                  <a:pt x="388669" y="143364"/>
                  <a:pt x="397406" y="143364"/>
                </a:cubicBezTo>
                <a:lnTo>
                  <a:pt x="397406" y="143364"/>
                </a:lnTo>
                <a:close/>
                <a:moveTo>
                  <a:pt x="404688" y="545625"/>
                </a:moveTo>
                <a:lnTo>
                  <a:pt x="481062" y="545625"/>
                </a:lnTo>
                <a:cubicBezTo>
                  <a:pt x="487535" y="545625"/>
                  <a:pt x="492713" y="550964"/>
                  <a:pt x="492713" y="557275"/>
                </a:cubicBezTo>
                <a:lnTo>
                  <a:pt x="492713" y="565851"/>
                </a:lnTo>
                <a:cubicBezTo>
                  <a:pt x="492713" y="572323"/>
                  <a:pt x="487373" y="577501"/>
                  <a:pt x="481062" y="577501"/>
                </a:cubicBezTo>
                <a:lnTo>
                  <a:pt x="404688" y="577501"/>
                </a:lnTo>
                <a:cubicBezTo>
                  <a:pt x="398215" y="577501"/>
                  <a:pt x="393038" y="572162"/>
                  <a:pt x="393038" y="565851"/>
                </a:cubicBezTo>
                <a:lnTo>
                  <a:pt x="393038" y="557275"/>
                </a:lnTo>
                <a:cubicBezTo>
                  <a:pt x="393038" y="550964"/>
                  <a:pt x="398215" y="545625"/>
                  <a:pt x="404688" y="545625"/>
                </a:cubicBezTo>
                <a:lnTo>
                  <a:pt x="404688" y="545625"/>
                </a:lnTo>
                <a:close/>
                <a:moveTo>
                  <a:pt x="404688" y="413749"/>
                </a:moveTo>
                <a:lnTo>
                  <a:pt x="481062" y="413749"/>
                </a:lnTo>
                <a:cubicBezTo>
                  <a:pt x="487535" y="413749"/>
                  <a:pt x="492713" y="419089"/>
                  <a:pt x="492713" y="425400"/>
                </a:cubicBezTo>
                <a:lnTo>
                  <a:pt x="492713" y="433976"/>
                </a:lnTo>
                <a:cubicBezTo>
                  <a:pt x="492713" y="440448"/>
                  <a:pt x="487373" y="445626"/>
                  <a:pt x="481062" y="445626"/>
                </a:cubicBezTo>
                <a:lnTo>
                  <a:pt x="404688" y="445626"/>
                </a:lnTo>
                <a:cubicBezTo>
                  <a:pt x="398215" y="445626"/>
                  <a:pt x="393038" y="440286"/>
                  <a:pt x="393038" y="433976"/>
                </a:cubicBezTo>
                <a:lnTo>
                  <a:pt x="393038" y="425400"/>
                </a:lnTo>
                <a:cubicBezTo>
                  <a:pt x="393038" y="419089"/>
                  <a:pt x="398215" y="413749"/>
                  <a:pt x="404688" y="413749"/>
                </a:cubicBezTo>
                <a:lnTo>
                  <a:pt x="404688" y="413749"/>
                </a:lnTo>
                <a:close/>
                <a:moveTo>
                  <a:pt x="404688" y="479768"/>
                </a:moveTo>
                <a:lnTo>
                  <a:pt x="481062" y="479768"/>
                </a:lnTo>
                <a:cubicBezTo>
                  <a:pt x="487535" y="479768"/>
                  <a:pt x="492713" y="485108"/>
                  <a:pt x="492713" y="491418"/>
                </a:cubicBezTo>
                <a:lnTo>
                  <a:pt x="492713" y="499994"/>
                </a:lnTo>
                <a:cubicBezTo>
                  <a:pt x="492713" y="506467"/>
                  <a:pt x="487373" y="511645"/>
                  <a:pt x="481062" y="511645"/>
                </a:cubicBezTo>
                <a:lnTo>
                  <a:pt x="404688" y="511645"/>
                </a:lnTo>
                <a:cubicBezTo>
                  <a:pt x="398215" y="511645"/>
                  <a:pt x="393038" y="506305"/>
                  <a:pt x="393038" y="499994"/>
                </a:cubicBezTo>
                <a:lnTo>
                  <a:pt x="393038" y="491418"/>
                </a:lnTo>
                <a:cubicBezTo>
                  <a:pt x="393038" y="484946"/>
                  <a:pt x="398215" y="479768"/>
                  <a:pt x="404688" y="479768"/>
                </a:cubicBezTo>
                <a:lnTo>
                  <a:pt x="404688" y="479768"/>
                </a:lnTo>
                <a:close/>
                <a:moveTo>
                  <a:pt x="150646" y="117151"/>
                </a:moveTo>
                <a:lnTo>
                  <a:pt x="276210" y="117151"/>
                </a:lnTo>
                <a:cubicBezTo>
                  <a:pt x="292715" y="117151"/>
                  <a:pt x="306307" y="130743"/>
                  <a:pt x="306307" y="147247"/>
                </a:cubicBezTo>
                <a:lnTo>
                  <a:pt x="306307" y="583974"/>
                </a:lnTo>
                <a:cubicBezTo>
                  <a:pt x="306307" y="600478"/>
                  <a:pt x="292715" y="614070"/>
                  <a:pt x="276210" y="614070"/>
                </a:cubicBezTo>
                <a:lnTo>
                  <a:pt x="150646" y="614070"/>
                </a:lnTo>
                <a:cubicBezTo>
                  <a:pt x="134141" y="614070"/>
                  <a:pt x="120549" y="600478"/>
                  <a:pt x="120549" y="583974"/>
                </a:cubicBezTo>
                <a:lnTo>
                  <a:pt x="120549" y="147247"/>
                </a:lnTo>
                <a:cubicBezTo>
                  <a:pt x="120711" y="130743"/>
                  <a:pt x="134141" y="117151"/>
                  <a:pt x="150646" y="117151"/>
                </a:cubicBezTo>
                <a:lnTo>
                  <a:pt x="150646" y="117151"/>
                </a:lnTo>
                <a:close/>
                <a:moveTo>
                  <a:pt x="168121" y="143364"/>
                </a:moveTo>
                <a:cubicBezTo>
                  <a:pt x="177021" y="143364"/>
                  <a:pt x="184140" y="150484"/>
                  <a:pt x="184140" y="159383"/>
                </a:cubicBezTo>
                <a:cubicBezTo>
                  <a:pt x="184140" y="168283"/>
                  <a:pt x="177021" y="175402"/>
                  <a:pt x="168121" y="175402"/>
                </a:cubicBezTo>
                <a:cubicBezTo>
                  <a:pt x="159221" y="175402"/>
                  <a:pt x="152102" y="168283"/>
                  <a:pt x="152102" y="159383"/>
                </a:cubicBezTo>
                <a:cubicBezTo>
                  <a:pt x="152102" y="150645"/>
                  <a:pt x="159221" y="143364"/>
                  <a:pt x="168121" y="143364"/>
                </a:cubicBezTo>
                <a:lnTo>
                  <a:pt x="168121" y="143364"/>
                </a:lnTo>
                <a:close/>
                <a:moveTo>
                  <a:pt x="175403" y="545625"/>
                </a:moveTo>
                <a:lnTo>
                  <a:pt x="251777" y="545625"/>
                </a:lnTo>
                <a:cubicBezTo>
                  <a:pt x="258249" y="545625"/>
                  <a:pt x="263427" y="550964"/>
                  <a:pt x="263427" y="557275"/>
                </a:cubicBezTo>
                <a:lnTo>
                  <a:pt x="263427" y="565851"/>
                </a:lnTo>
                <a:cubicBezTo>
                  <a:pt x="263427" y="572323"/>
                  <a:pt x="258088" y="577501"/>
                  <a:pt x="251777" y="577501"/>
                </a:cubicBezTo>
                <a:lnTo>
                  <a:pt x="175403" y="577501"/>
                </a:lnTo>
                <a:cubicBezTo>
                  <a:pt x="168930" y="577501"/>
                  <a:pt x="163752" y="572162"/>
                  <a:pt x="163752" y="565851"/>
                </a:cubicBezTo>
                <a:lnTo>
                  <a:pt x="163752" y="557275"/>
                </a:lnTo>
                <a:cubicBezTo>
                  <a:pt x="163590" y="550964"/>
                  <a:pt x="168930" y="545625"/>
                  <a:pt x="175403" y="545625"/>
                </a:cubicBezTo>
                <a:lnTo>
                  <a:pt x="175403" y="545625"/>
                </a:lnTo>
                <a:close/>
                <a:moveTo>
                  <a:pt x="175403" y="413749"/>
                </a:moveTo>
                <a:lnTo>
                  <a:pt x="251777" y="413749"/>
                </a:lnTo>
                <a:cubicBezTo>
                  <a:pt x="258249" y="413749"/>
                  <a:pt x="263427" y="419089"/>
                  <a:pt x="263427" y="425400"/>
                </a:cubicBezTo>
                <a:lnTo>
                  <a:pt x="263427" y="433976"/>
                </a:lnTo>
                <a:cubicBezTo>
                  <a:pt x="263427" y="440448"/>
                  <a:pt x="258088" y="445626"/>
                  <a:pt x="251777" y="445626"/>
                </a:cubicBezTo>
                <a:lnTo>
                  <a:pt x="175403" y="445626"/>
                </a:lnTo>
                <a:cubicBezTo>
                  <a:pt x="168930" y="445626"/>
                  <a:pt x="163752" y="440286"/>
                  <a:pt x="163752" y="433976"/>
                </a:cubicBezTo>
                <a:lnTo>
                  <a:pt x="163752" y="425400"/>
                </a:lnTo>
                <a:cubicBezTo>
                  <a:pt x="163590" y="419089"/>
                  <a:pt x="168930" y="413749"/>
                  <a:pt x="175403" y="413749"/>
                </a:cubicBezTo>
                <a:lnTo>
                  <a:pt x="175403" y="413749"/>
                </a:lnTo>
                <a:close/>
                <a:moveTo>
                  <a:pt x="175403" y="479768"/>
                </a:moveTo>
                <a:lnTo>
                  <a:pt x="251777" y="479768"/>
                </a:lnTo>
                <a:cubicBezTo>
                  <a:pt x="258249" y="479768"/>
                  <a:pt x="263427" y="485108"/>
                  <a:pt x="263427" y="491418"/>
                </a:cubicBezTo>
                <a:lnTo>
                  <a:pt x="263427" y="499994"/>
                </a:lnTo>
                <a:cubicBezTo>
                  <a:pt x="263427" y="506467"/>
                  <a:pt x="258088" y="511645"/>
                  <a:pt x="251777" y="511645"/>
                </a:cubicBezTo>
                <a:lnTo>
                  <a:pt x="175403" y="511645"/>
                </a:lnTo>
                <a:cubicBezTo>
                  <a:pt x="168930" y="511645"/>
                  <a:pt x="163752" y="506305"/>
                  <a:pt x="163752" y="499994"/>
                </a:cubicBezTo>
                <a:lnTo>
                  <a:pt x="163752" y="491418"/>
                </a:lnTo>
                <a:cubicBezTo>
                  <a:pt x="163590" y="484946"/>
                  <a:pt x="168930" y="479768"/>
                  <a:pt x="175403" y="479768"/>
                </a:cubicBezTo>
                <a:lnTo>
                  <a:pt x="175403" y="479768"/>
                </a:lnTo>
                <a:close/>
                <a:moveTo>
                  <a:pt x="123461" y="73462"/>
                </a:moveTo>
                <a:lnTo>
                  <a:pt x="762289" y="73462"/>
                </a:lnTo>
                <a:cubicBezTo>
                  <a:pt x="787855" y="73462"/>
                  <a:pt x="808728" y="94335"/>
                  <a:pt x="808728" y="119902"/>
                </a:cubicBezTo>
                <a:lnTo>
                  <a:pt x="808728" y="610996"/>
                </a:lnTo>
                <a:cubicBezTo>
                  <a:pt x="808728" y="636562"/>
                  <a:pt x="787855" y="657436"/>
                  <a:pt x="762289" y="657436"/>
                </a:cubicBezTo>
                <a:lnTo>
                  <a:pt x="123461" y="657436"/>
                </a:lnTo>
                <a:cubicBezTo>
                  <a:pt x="97895" y="657436"/>
                  <a:pt x="77022" y="636562"/>
                  <a:pt x="77022" y="610996"/>
                </a:cubicBezTo>
                <a:lnTo>
                  <a:pt x="77022" y="120063"/>
                </a:lnTo>
                <a:cubicBezTo>
                  <a:pt x="76860" y="94497"/>
                  <a:pt x="97895" y="73462"/>
                  <a:pt x="123461" y="73462"/>
                </a:cubicBezTo>
                <a:lnTo>
                  <a:pt x="123461" y="73462"/>
                </a:lnTo>
                <a:close/>
              </a:path>
            </a:pathLst>
          </a:custGeom>
          <a:gradFill>
            <a:gsLst>
              <a:gs pos="100000">
                <a:srgbClr val="7B5723"/>
              </a:gs>
              <a:gs pos="36000">
                <a:srgbClr val="986C2C"/>
              </a:gs>
            </a:gsLst>
            <a:lin ang="16200000" scaled="0"/>
          </a:gradFill>
          <a:ln w="1602"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0" name="文字方塊 19">
            <a:extLst>
              <a:ext uri="{FF2B5EF4-FFF2-40B4-BE49-F238E27FC236}">
                <a16:creationId xmlns:a16="http://schemas.microsoft.com/office/drawing/2014/main" id="{8BEE1D31-0086-C94A-A0E4-E7ECA8A30216}"/>
              </a:ext>
            </a:extLst>
          </p:cNvPr>
          <p:cNvSpPr txBox="1"/>
          <p:nvPr/>
        </p:nvSpPr>
        <p:spPr>
          <a:xfrm>
            <a:off x="1321187" y="4375896"/>
            <a:ext cx="1451038" cy="307777"/>
          </a:xfrm>
          <a:prstGeom prst="rect">
            <a:avLst/>
          </a:prstGeom>
          <a:noFill/>
        </p:spPr>
        <p:txBody>
          <a:bodyPr wrap="none" rtlCol="0">
            <a:spAutoFit/>
          </a:bodyPr>
          <a:lstStyle/>
          <a:p>
            <a:r>
              <a:rPr kumimoji="1" lang="en-US" altLang="zh-TW">
                <a:solidFill>
                  <a:schemeClr val="bg1"/>
                </a:solidFill>
                <a:latin typeface="Arial" panose="020B0604020202020204" pitchFamily="34" charset="0"/>
                <a:cs typeface="Arial" panose="020B0604020202020204" pitchFamily="34" charset="0"/>
              </a:rPr>
              <a:t>M.2 NVMe SSD</a:t>
            </a:r>
            <a:endParaRPr kumimoji="1" lang="zh-TW" altLang="en-US">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8524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圖片 38">
            <a:extLst>
              <a:ext uri="{FF2B5EF4-FFF2-40B4-BE49-F238E27FC236}">
                <a16:creationId xmlns:a16="http://schemas.microsoft.com/office/drawing/2014/main" id="{1E876D4B-656D-4F29-A210-D930888EE0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182616" y="4398948"/>
            <a:ext cx="4354566" cy="420721"/>
          </a:xfrm>
          <a:prstGeom prst="rect">
            <a:avLst/>
          </a:prstGeom>
        </p:spPr>
      </p:pic>
      <p:pic>
        <p:nvPicPr>
          <p:cNvPr id="5" name="圖片 4">
            <a:extLst>
              <a:ext uri="{FF2B5EF4-FFF2-40B4-BE49-F238E27FC236}">
                <a16:creationId xmlns:a16="http://schemas.microsoft.com/office/drawing/2014/main" id="{0E67A67F-8320-8241-9FE8-C73D5AA06775}"/>
              </a:ext>
            </a:extLst>
          </p:cNvPr>
          <p:cNvPicPr>
            <a:picLocks noChangeAspect="1"/>
          </p:cNvPicPr>
          <p:nvPr/>
        </p:nvPicPr>
        <p:blipFill>
          <a:blip r:embed="rId4"/>
          <a:srcRect/>
          <a:stretch/>
        </p:blipFill>
        <p:spPr>
          <a:xfrm>
            <a:off x="-718872" y="1263266"/>
            <a:ext cx="5686160" cy="3555746"/>
          </a:xfrm>
          <a:prstGeom prst="rect">
            <a:avLst/>
          </a:prstGeom>
        </p:spPr>
      </p:pic>
      <p:sp>
        <p:nvSpPr>
          <p:cNvPr id="3" name="標題 2">
            <a:extLst>
              <a:ext uri="{FF2B5EF4-FFF2-40B4-BE49-F238E27FC236}">
                <a16:creationId xmlns:a16="http://schemas.microsoft.com/office/drawing/2014/main" id="{429E885A-37B2-4406-A3A4-E45DCE9D9348}"/>
              </a:ext>
            </a:extLst>
          </p:cNvPr>
          <p:cNvSpPr>
            <a:spLocks noGrp="1"/>
          </p:cNvSpPr>
          <p:nvPr>
            <p:ph type="title"/>
          </p:nvPr>
        </p:nvSpPr>
        <p:spPr>
          <a:xfrm>
            <a:off x="0" y="212633"/>
            <a:ext cx="9143999" cy="737216"/>
          </a:xfrm>
        </p:spPr>
        <p:txBody>
          <a:bodyPr>
            <a:normAutofit/>
          </a:bodyPr>
          <a:lstStyle/>
          <a:p>
            <a:pPr algn="ctr"/>
            <a:r>
              <a:rPr lang="en-US" altLang="zh-TW" sz="3200">
                <a:latin typeface="Arial"/>
                <a:ea typeface="微軟正黑體"/>
                <a:cs typeface="Arial"/>
              </a:rPr>
              <a:t>Two Combo Disk Bays for fast U.2 </a:t>
            </a:r>
            <a:r>
              <a:rPr lang="en-US" altLang="zh-TW" sz="3200" err="1">
                <a:latin typeface="Arial"/>
                <a:ea typeface="微軟正黑體"/>
                <a:cs typeface="Arial"/>
              </a:rPr>
              <a:t>NVMe</a:t>
            </a:r>
            <a:r>
              <a:rPr lang="en-US" altLang="zh-TW" sz="3200">
                <a:latin typeface="Arial"/>
                <a:ea typeface="微軟正黑體"/>
                <a:cs typeface="Arial"/>
              </a:rPr>
              <a:t> SSD</a:t>
            </a:r>
            <a:endParaRPr lang="zh-TW" altLang="en-US" sz="3200">
              <a:latin typeface="Arial"/>
              <a:ea typeface="微軟正黑體"/>
              <a:cs typeface="Arial"/>
            </a:endParaRPr>
          </a:p>
        </p:txBody>
      </p:sp>
      <p:cxnSp>
        <p:nvCxnSpPr>
          <p:cNvPr id="13" name="Shape 193">
            <a:extLst>
              <a:ext uri="{FF2B5EF4-FFF2-40B4-BE49-F238E27FC236}">
                <a16:creationId xmlns:a16="http://schemas.microsoft.com/office/drawing/2014/main" id="{828EB346-F88B-0B44-A9AD-C17CA50F097A}"/>
              </a:ext>
            </a:extLst>
          </p:cNvPr>
          <p:cNvCxnSpPr>
            <a:cxnSpLocks/>
          </p:cNvCxnSpPr>
          <p:nvPr/>
        </p:nvCxnSpPr>
        <p:spPr>
          <a:xfrm rot="10800000" flipV="1">
            <a:off x="3804803" y="3920496"/>
            <a:ext cx="847749" cy="376"/>
          </a:xfrm>
          <a:prstGeom prst="bentConnector3">
            <a:avLst>
              <a:gd name="adj1" fmla="val 50000"/>
            </a:avLst>
          </a:prstGeom>
          <a:noFill/>
          <a:ln w="21590" cap="flat" cmpd="sng">
            <a:solidFill>
              <a:srgbClr val="C28938"/>
            </a:solidFill>
            <a:prstDash val="solid"/>
            <a:round/>
            <a:headEnd type="oval" w="lg" len="lg"/>
            <a:tailEnd type="none" w="lg" len="lg"/>
          </a:ln>
          <a:effectLst/>
        </p:spPr>
      </p:cxnSp>
      <p:sp>
        <p:nvSpPr>
          <p:cNvPr id="19" name="Shape 183">
            <a:extLst>
              <a:ext uri="{FF2B5EF4-FFF2-40B4-BE49-F238E27FC236}">
                <a16:creationId xmlns:a16="http://schemas.microsoft.com/office/drawing/2014/main" id="{D5688F2A-5A42-AE4E-AB3B-0699AFDA7EA9}"/>
              </a:ext>
            </a:extLst>
          </p:cNvPr>
          <p:cNvSpPr txBox="1"/>
          <p:nvPr/>
        </p:nvSpPr>
        <p:spPr>
          <a:xfrm>
            <a:off x="4782395" y="2968348"/>
            <a:ext cx="4361605" cy="1592853"/>
          </a:xfrm>
          <a:prstGeom prst="rect">
            <a:avLst/>
          </a:prstGeom>
          <a:noFill/>
          <a:ln>
            <a:noFill/>
          </a:ln>
        </p:spPr>
        <p:txBody>
          <a:bodyPr wrap="square" lIns="91425" tIns="45700" rIns="91425" bIns="45700" anchor="t" anchorCtr="0">
            <a:noAutofit/>
          </a:bodyPr>
          <a:lstStyle/>
          <a:p>
            <a:pPr>
              <a:lnSpc>
                <a:spcPts val="1800"/>
              </a:lnSpc>
              <a:buClr>
                <a:srgbClr val="595959"/>
              </a:buClr>
              <a:buSzPct val="25000"/>
            </a:pPr>
            <a:r>
              <a:rPr lang="en-US" altLang="zh-TW" sz="1250" b="1">
                <a:solidFill>
                  <a:schemeClr val="tx1"/>
                </a:solidFill>
                <a:ea typeface="微軟正黑體"/>
              </a:rPr>
              <a:t>The two Combo Disk Bays can support either affordable 2.5-inch SATA SSDs or the high-performance </a:t>
            </a:r>
            <a:r>
              <a:rPr lang="en-US" altLang="zh-TW" sz="1250" b="1">
                <a:solidFill>
                  <a:srgbClr val="C00000"/>
                </a:solidFill>
                <a:ea typeface="微軟正黑體"/>
              </a:rPr>
              <a:t>32Gbps (PCIe Gen3 x4)</a:t>
            </a:r>
            <a:r>
              <a:rPr lang="en-US" altLang="zh-TW" sz="1250" b="1">
                <a:solidFill>
                  <a:schemeClr val="tx1"/>
                </a:solidFill>
                <a:ea typeface="微軟正黑體"/>
              </a:rPr>
              <a:t> and large capacity </a:t>
            </a:r>
            <a:r>
              <a:rPr lang="en-US" altLang="zh-TW" sz="1250" b="1">
                <a:solidFill>
                  <a:srgbClr val="C00000"/>
                </a:solidFill>
                <a:ea typeface="微軟正黑體"/>
              </a:rPr>
              <a:t>7.68TB </a:t>
            </a:r>
            <a:r>
              <a:rPr lang="en-US" altLang="zh-TW" sz="1250" b="1">
                <a:solidFill>
                  <a:schemeClr val="tx1"/>
                </a:solidFill>
                <a:ea typeface="微軟正黑體"/>
              </a:rPr>
              <a:t>U.2 NVMe SSDs.</a:t>
            </a:r>
          </a:p>
        </p:txBody>
      </p:sp>
      <p:sp>
        <p:nvSpPr>
          <p:cNvPr id="2" name="矩形 39">
            <a:extLst>
              <a:ext uri="{FF2B5EF4-FFF2-40B4-BE49-F238E27FC236}">
                <a16:creationId xmlns:a16="http://schemas.microsoft.com/office/drawing/2014/main" id="{E36065DE-2E85-48BD-B96C-4EE130D34524}"/>
              </a:ext>
            </a:extLst>
          </p:cNvPr>
          <p:cNvSpPr/>
          <p:nvPr/>
        </p:nvSpPr>
        <p:spPr>
          <a:xfrm flipH="1">
            <a:off x="993195" y="3765769"/>
            <a:ext cx="2811605" cy="309455"/>
          </a:xfrm>
          <a:prstGeom prst="rect">
            <a:avLst/>
          </a:prstGeom>
          <a:noFill/>
          <a:ln w="21590" cap="flat" cmpd="sng">
            <a:solidFill>
              <a:srgbClr val="C28938"/>
            </a:solidFill>
            <a:prstDash val="solid"/>
            <a:round/>
            <a:headEnd type="none" w="med" len="med"/>
            <a:tailEnd type="oval" w="lg" len="lg"/>
          </a:ln>
          <a:effectLst/>
        </p:spPr>
        <p:txBody>
          <a:bodyPr rtlCol="0" anchor="ctr"/>
          <a:lstStyle/>
          <a:p>
            <a:pPr algn="ctr"/>
            <a:endParaRPr lang="zh-TW" altLang="en-US">
              <a:solidFill>
                <a:srgbClr val="916409"/>
              </a:solidFill>
              <a:latin typeface="Arial"/>
              <a:cs typeface="Arial"/>
            </a:endParaRPr>
          </a:p>
        </p:txBody>
      </p:sp>
      <p:pic>
        <p:nvPicPr>
          <p:cNvPr id="3076" name="Picture 4" descr="Kingston 1.92TB DC1000M 15mm 3D TLC PCIe 3.0 x4 NVMe U.2 2.5-Inch 1.0 DW/D  SSD | AVADirect">
            <a:extLst>
              <a:ext uri="{FF2B5EF4-FFF2-40B4-BE49-F238E27FC236}">
                <a16:creationId xmlns:a16="http://schemas.microsoft.com/office/drawing/2014/main" id="{34FF156E-53EB-B44F-9286-781FA5F0C0C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381" b="16148"/>
          <a:stretch/>
        </p:blipFill>
        <p:spPr bwMode="auto">
          <a:xfrm>
            <a:off x="4228677" y="1188516"/>
            <a:ext cx="2483608" cy="1725402"/>
          </a:xfrm>
          <a:prstGeom prst="rect">
            <a:avLst/>
          </a:prstGeom>
          <a:noFill/>
          <a:effectLst>
            <a:outerShdw blurRad="114300" dist="76200" dir="3420000" algn="tl" rotWithShape="0">
              <a:prstClr val="black">
                <a:alpha val="27000"/>
              </a:prstClr>
            </a:outerShdw>
          </a:effectLst>
          <a:extLst>
            <a:ext uri="{909E8E84-426E-40DD-AFC4-6F175D3DCCD1}">
              <a14:hiddenFill xmlns:a14="http://schemas.microsoft.com/office/drawing/2010/main">
                <a:solidFill>
                  <a:srgbClr val="FFFFFF"/>
                </a:solidFill>
              </a14:hiddenFill>
            </a:ext>
          </a:extLst>
        </p:spPr>
      </p:pic>
      <p:sp>
        <p:nvSpPr>
          <p:cNvPr id="14" name="Shape 183">
            <a:extLst>
              <a:ext uri="{FF2B5EF4-FFF2-40B4-BE49-F238E27FC236}">
                <a16:creationId xmlns:a16="http://schemas.microsoft.com/office/drawing/2014/main" id="{3A8C429D-6801-D04B-ACDA-7B5D7D7B1115}"/>
              </a:ext>
            </a:extLst>
          </p:cNvPr>
          <p:cNvSpPr txBox="1"/>
          <p:nvPr/>
        </p:nvSpPr>
        <p:spPr>
          <a:xfrm>
            <a:off x="6651483" y="1607194"/>
            <a:ext cx="2565684" cy="1393680"/>
          </a:xfrm>
          <a:prstGeom prst="rect">
            <a:avLst/>
          </a:prstGeom>
          <a:noFill/>
          <a:ln>
            <a:noFill/>
          </a:ln>
        </p:spPr>
        <p:txBody>
          <a:bodyPr wrap="square" lIns="91425" tIns="45700" rIns="91425" bIns="45700" anchor="t" anchorCtr="0">
            <a:noAutofit/>
          </a:bodyPr>
          <a:lstStyle/>
          <a:p>
            <a:pPr marL="177800" indent="-177800">
              <a:lnSpc>
                <a:spcPts val="1500"/>
              </a:lnSpc>
              <a:spcBef>
                <a:spcPts val="100"/>
              </a:spcBef>
              <a:buClr>
                <a:schemeClr val="tx1">
                  <a:lumMod val="85000"/>
                  <a:lumOff val="15000"/>
                </a:schemeClr>
              </a:buClr>
              <a:buSzPct val="100000"/>
              <a:buFont typeface="Arial" panose="020B0604020202020204" pitchFamily="34" charset="0"/>
              <a:buChar char="•"/>
            </a:pPr>
            <a:r>
              <a:rPr lang="en-US" altLang="zh-TW" sz="1200" b="1">
                <a:solidFill>
                  <a:schemeClr val="tx1"/>
                </a:solidFill>
                <a:ea typeface="微軟正黑體"/>
              </a:rPr>
              <a:t>Up to 7.68TB capacity</a:t>
            </a:r>
          </a:p>
          <a:p>
            <a:pPr marL="177800" indent="-177800">
              <a:lnSpc>
                <a:spcPts val="1500"/>
              </a:lnSpc>
              <a:spcBef>
                <a:spcPts val="100"/>
              </a:spcBef>
              <a:buClr>
                <a:schemeClr val="tx1">
                  <a:lumMod val="85000"/>
                  <a:lumOff val="15000"/>
                </a:schemeClr>
              </a:buClr>
              <a:buSzPct val="100000"/>
              <a:buFont typeface="Arial" panose="020B0604020202020204" pitchFamily="34" charset="0"/>
              <a:buChar char="•"/>
            </a:pPr>
            <a:r>
              <a:rPr lang="en-US" altLang="zh-TW" sz="1200" b="1">
                <a:solidFill>
                  <a:schemeClr val="tx1"/>
                </a:solidFill>
                <a:ea typeface="微軟正黑體"/>
              </a:rPr>
              <a:t>Power Loss Protection (PLP)</a:t>
            </a:r>
          </a:p>
          <a:p>
            <a:pPr marL="177800" indent="-177800">
              <a:lnSpc>
                <a:spcPts val="1500"/>
              </a:lnSpc>
              <a:spcBef>
                <a:spcPts val="100"/>
              </a:spcBef>
              <a:buClr>
                <a:schemeClr val="tx1">
                  <a:lumMod val="85000"/>
                  <a:lumOff val="15000"/>
                </a:schemeClr>
              </a:buClr>
              <a:buSzPct val="100000"/>
              <a:buFont typeface="Arial" panose="020B0604020202020204" pitchFamily="34" charset="0"/>
              <a:buChar char="•"/>
            </a:pPr>
            <a:r>
              <a:rPr lang="en-US" altLang="zh-TW" sz="1200" b="1">
                <a:solidFill>
                  <a:schemeClr val="tx1"/>
                </a:solidFill>
                <a:ea typeface="微軟正黑體"/>
              </a:rPr>
              <a:t>Low latency: read </a:t>
            </a:r>
            <a:r>
              <a:rPr lang="en" altLang="zh-TW" sz="1200" b="1"/>
              <a:t>&lt;300 µs </a:t>
            </a:r>
            <a:r>
              <a:rPr lang="en-US" altLang="zh-TW" sz="1200" b="1"/>
              <a:t>/</a:t>
            </a:r>
          </a:p>
          <a:p>
            <a:pPr>
              <a:lnSpc>
                <a:spcPts val="1500"/>
              </a:lnSpc>
              <a:spcBef>
                <a:spcPts val="100"/>
              </a:spcBef>
              <a:buClr>
                <a:srgbClr val="595959"/>
              </a:buClr>
              <a:buSzPct val="50000"/>
            </a:pPr>
            <a:r>
              <a:rPr lang="en-US" altLang="zh-TW" sz="1200" b="1"/>
              <a:t>                           write</a:t>
            </a:r>
            <a:r>
              <a:rPr lang="en" altLang="zh-TW" sz="1200" b="1"/>
              <a:t> &lt;1 ms</a:t>
            </a:r>
            <a:endParaRPr lang="en-US" altLang="zh-TW" sz="1200" b="1">
              <a:solidFill>
                <a:schemeClr val="tx1"/>
              </a:solidFill>
              <a:ea typeface="微軟正黑體"/>
            </a:endParaRPr>
          </a:p>
          <a:p>
            <a:pPr marL="177800" indent="-177800">
              <a:lnSpc>
                <a:spcPts val="1500"/>
              </a:lnSpc>
              <a:spcBef>
                <a:spcPts val="100"/>
              </a:spcBef>
              <a:buClr>
                <a:schemeClr val="tx1">
                  <a:lumMod val="85000"/>
                  <a:lumOff val="15000"/>
                </a:schemeClr>
              </a:buClr>
              <a:buSzPct val="100000"/>
              <a:buFont typeface="Arial" panose="020B0604020202020204" pitchFamily="34" charset="0"/>
              <a:buChar char="•"/>
            </a:pPr>
            <a:r>
              <a:rPr lang="en-US" altLang="zh-TW" sz="1200" b="1">
                <a:solidFill>
                  <a:schemeClr val="tx1"/>
                </a:solidFill>
                <a:ea typeface="微軟正黑體"/>
              </a:rPr>
              <a:t>High I/O: read </a:t>
            </a:r>
            <a:r>
              <a:rPr lang="en" altLang="zh-TW" sz="1200" b="1"/>
              <a:t>485,000 / </a:t>
            </a:r>
          </a:p>
          <a:p>
            <a:pPr>
              <a:lnSpc>
                <a:spcPts val="1500"/>
              </a:lnSpc>
              <a:spcBef>
                <a:spcPts val="100"/>
              </a:spcBef>
              <a:buClr>
                <a:srgbClr val="595959"/>
              </a:buClr>
              <a:buSzPct val="50000"/>
            </a:pPr>
            <a:r>
              <a:rPr lang="zh-TW" altLang="en-US" sz="1200" b="1"/>
              <a:t>                </a:t>
            </a:r>
            <a:r>
              <a:rPr lang="en-US" altLang="zh-TW" sz="1200" b="1"/>
              <a:t>    write </a:t>
            </a:r>
            <a:r>
              <a:rPr lang="en" altLang="zh-TW" sz="1200" b="1"/>
              <a:t>210,000 IOPS</a:t>
            </a:r>
            <a:r>
              <a:rPr lang="en-US" altLang="zh-TW" sz="1200" b="1">
                <a:solidFill>
                  <a:schemeClr val="tx1"/>
                </a:solidFill>
                <a:ea typeface="微軟正黑體"/>
              </a:rPr>
              <a:t> </a:t>
            </a:r>
            <a:endParaRPr lang="zh-TW" sz="1200" b="1">
              <a:solidFill>
                <a:schemeClr val="tx1"/>
              </a:solidFill>
            </a:endParaRPr>
          </a:p>
        </p:txBody>
      </p:sp>
      <p:sp>
        <p:nvSpPr>
          <p:cNvPr id="15" name="Shape 183">
            <a:extLst>
              <a:ext uri="{FF2B5EF4-FFF2-40B4-BE49-F238E27FC236}">
                <a16:creationId xmlns:a16="http://schemas.microsoft.com/office/drawing/2014/main" id="{C644A978-5AAE-8E41-AF14-20E6DB9F0D5F}"/>
              </a:ext>
            </a:extLst>
          </p:cNvPr>
          <p:cNvSpPr txBox="1"/>
          <p:nvPr/>
        </p:nvSpPr>
        <p:spPr>
          <a:xfrm>
            <a:off x="254396" y="4801864"/>
            <a:ext cx="1997087" cy="309455"/>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sz="1000">
                <a:solidFill>
                  <a:schemeClr val="tx1">
                    <a:lumMod val="75000"/>
                    <a:lumOff val="25000"/>
                  </a:schemeClr>
                </a:solidFill>
                <a:ea typeface="微軟正黑體"/>
              </a:rPr>
              <a:t>SSD source: Kingston.com</a:t>
            </a:r>
          </a:p>
        </p:txBody>
      </p:sp>
      <p:sp>
        <p:nvSpPr>
          <p:cNvPr id="6" name="Shape 183">
            <a:extLst>
              <a:ext uri="{FF2B5EF4-FFF2-40B4-BE49-F238E27FC236}">
                <a16:creationId xmlns:a16="http://schemas.microsoft.com/office/drawing/2014/main" id="{154648B4-F7C4-4C90-8895-07F07104CC79}"/>
              </a:ext>
            </a:extLst>
          </p:cNvPr>
          <p:cNvSpPr txBox="1"/>
          <p:nvPr/>
        </p:nvSpPr>
        <p:spPr>
          <a:xfrm>
            <a:off x="4771259" y="3972830"/>
            <a:ext cx="4304929" cy="1592853"/>
          </a:xfrm>
          <a:prstGeom prst="rect">
            <a:avLst/>
          </a:prstGeom>
          <a:noFill/>
          <a:ln>
            <a:noFill/>
          </a:ln>
        </p:spPr>
        <p:txBody>
          <a:bodyPr wrap="square" lIns="91425" tIns="45700" rIns="91425" bIns="45700" anchor="t" anchorCtr="0">
            <a:noAutofit/>
          </a:bodyPr>
          <a:lstStyle/>
          <a:p>
            <a:pPr>
              <a:lnSpc>
                <a:spcPts val="1700"/>
              </a:lnSpc>
              <a:spcBef>
                <a:spcPts val="100"/>
              </a:spcBef>
              <a:buClr>
                <a:srgbClr val="595959"/>
              </a:buClr>
              <a:buSzPct val="25000"/>
            </a:pPr>
            <a:r>
              <a:rPr lang="en-US" altLang="zh-TW" b="1">
                <a:solidFill>
                  <a:srgbClr val="7E5924"/>
                </a:solidFill>
                <a:ea typeface="微軟正黑體"/>
              </a:rPr>
              <a:t>SSD #1 &amp; SSD #2</a:t>
            </a:r>
            <a:r>
              <a:rPr lang="en-US" altLang="zh-TW" b="1">
                <a:solidFill>
                  <a:schemeClr val="tx1"/>
                </a:solidFill>
                <a:ea typeface="微軟正黑體"/>
              </a:rPr>
              <a:t>:</a:t>
            </a:r>
          </a:p>
          <a:p>
            <a:pPr marL="177800" indent="-177800">
              <a:lnSpc>
                <a:spcPts val="1700"/>
              </a:lnSpc>
              <a:spcBef>
                <a:spcPts val="100"/>
              </a:spcBef>
              <a:buClr>
                <a:schemeClr val="tx1">
                  <a:lumMod val="95000"/>
                  <a:lumOff val="5000"/>
                </a:schemeClr>
              </a:buClr>
              <a:buSzPct val="100000"/>
              <a:buFont typeface="Arial" panose="020B0604020202020204" pitchFamily="34" charset="0"/>
              <a:buChar char="•"/>
            </a:pPr>
            <a:r>
              <a:rPr lang="en-US" altLang="zh-TW">
                <a:solidFill>
                  <a:schemeClr val="tx1"/>
                </a:solidFill>
                <a:ea typeface="微軟正黑體"/>
              </a:rPr>
              <a:t>2 x 2.5-inch U.2 NVMe PCIe Gen3 x4 SSDs </a:t>
            </a:r>
          </a:p>
          <a:p>
            <a:pPr marL="177800" indent="-177800">
              <a:lnSpc>
                <a:spcPts val="1700"/>
              </a:lnSpc>
              <a:spcBef>
                <a:spcPts val="100"/>
              </a:spcBef>
              <a:buClr>
                <a:schemeClr val="tx1">
                  <a:lumMod val="95000"/>
                  <a:lumOff val="5000"/>
                </a:schemeClr>
              </a:buClr>
              <a:buSzPct val="100000"/>
              <a:buFont typeface="Arial" panose="020B0604020202020204" pitchFamily="34" charset="0"/>
              <a:buChar char="•"/>
            </a:pPr>
            <a:r>
              <a:rPr lang="en-US" altLang="zh-TW">
                <a:solidFill>
                  <a:schemeClr val="tx1"/>
                </a:solidFill>
                <a:ea typeface="微軟正黑體"/>
              </a:rPr>
              <a:t>or 2 x 2.5-inch SATA 6Gb/s SSDs</a:t>
            </a:r>
            <a:endParaRPr lang="zh-TW">
              <a:solidFill>
                <a:schemeClr val="tx1"/>
              </a:solidFill>
            </a:endParaRPr>
          </a:p>
        </p:txBody>
      </p:sp>
      <p:sp>
        <p:nvSpPr>
          <p:cNvPr id="7" name="Shape 183">
            <a:extLst>
              <a:ext uri="{FF2B5EF4-FFF2-40B4-BE49-F238E27FC236}">
                <a16:creationId xmlns:a16="http://schemas.microsoft.com/office/drawing/2014/main" id="{3B30B3B0-4DFA-4D2F-AB36-FC3EEF0E2F1F}"/>
              </a:ext>
            </a:extLst>
          </p:cNvPr>
          <p:cNvSpPr txBox="1"/>
          <p:nvPr/>
        </p:nvSpPr>
        <p:spPr>
          <a:xfrm>
            <a:off x="6629115" y="1322882"/>
            <a:ext cx="2565684" cy="328118"/>
          </a:xfrm>
          <a:prstGeom prst="rect">
            <a:avLst/>
          </a:prstGeom>
          <a:noFill/>
          <a:ln>
            <a:noFill/>
          </a:ln>
        </p:spPr>
        <p:txBody>
          <a:bodyPr wrap="square" lIns="91425" tIns="45700" rIns="91425" bIns="45700" anchor="t" anchorCtr="0">
            <a:noAutofit/>
          </a:bodyPr>
          <a:lstStyle/>
          <a:p>
            <a:pPr>
              <a:lnSpc>
                <a:spcPts val="1600"/>
              </a:lnSpc>
              <a:buClr>
                <a:srgbClr val="595959"/>
              </a:buClr>
              <a:buSzPct val="25000"/>
            </a:pPr>
            <a:r>
              <a:rPr lang="en-US" altLang="zh-TW" sz="1200" b="1">
                <a:solidFill>
                  <a:srgbClr val="7E5924"/>
                </a:solidFill>
                <a:ea typeface="微軟正黑體"/>
              </a:rPr>
              <a:t>Enterprise U.2 NVMe SSD  </a:t>
            </a:r>
          </a:p>
        </p:txBody>
      </p:sp>
    </p:spTree>
    <p:extLst>
      <p:ext uri="{BB962C8B-B14F-4D97-AF65-F5344CB8AC3E}">
        <p14:creationId xmlns:p14="http://schemas.microsoft.com/office/powerpoint/2010/main" val="3216568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圖片 38">
            <a:extLst>
              <a:ext uri="{FF2B5EF4-FFF2-40B4-BE49-F238E27FC236}">
                <a16:creationId xmlns:a16="http://schemas.microsoft.com/office/drawing/2014/main" id="{1E876D4B-656D-4F29-A210-D930888EE0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2410360" y="4583252"/>
            <a:ext cx="4804596" cy="420721"/>
          </a:xfrm>
          <a:prstGeom prst="rect">
            <a:avLst/>
          </a:prstGeom>
        </p:spPr>
      </p:pic>
      <p:pic>
        <p:nvPicPr>
          <p:cNvPr id="5" name="圖片 4">
            <a:extLst>
              <a:ext uri="{FF2B5EF4-FFF2-40B4-BE49-F238E27FC236}">
                <a16:creationId xmlns:a16="http://schemas.microsoft.com/office/drawing/2014/main" id="{0E67A67F-8320-8241-9FE8-C73D5AA06775}"/>
              </a:ext>
            </a:extLst>
          </p:cNvPr>
          <p:cNvPicPr>
            <a:picLocks noChangeAspect="1"/>
          </p:cNvPicPr>
          <p:nvPr/>
        </p:nvPicPr>
        <p:blipFill>
          <a:blip r:embed="rId4"/>
          <a:srcRect/>
          <a:stretch/>
        </p:blipFill>
        <p:spPr>
          <a:xfrm>
            <a:off x="1640154" y="1286026"/>
            <a:ext cx="5686160" cy="3555746"/>
          </a:xfrm>
          <a:prstGeom prst="rect">
            <a:avLst/>
          </a:prstGeom>
        </p:spPr>
      </p:pic>
      <p:sp>
        <p:nvSpPr>
          <p:cNvPr id="3" name="標題 2">
            <a:extLst>
              <a:ext uri="{FF2B5EF4-FFF2-40B4-BE49-F238E27FC236}">
                <a16:creationId xmlns:a16="http://schemas.microsoft.com/office/drawing/2014/main" id="{429E885A-37B2-4406-A3A4-E45DCE9D9348}"/>
              </a:ext>
            </a:extLst>
          </p:cNvPr>
          <p:cNvSpPr>
            <a:spLocks noGrp="1"/>
          </p:cNvSpPr>
          <p:nvPr>
            <p:ph type="title"/>
          </p:nvPr>
        </p:nvSpPr>
        <p:spPr>
          <a:xfrm>
            <a:off x="0" y="197032"/>
            <a:ext cx="9081157" cy="737216"/>
          </a:xfrm>
        </p:spPr>
        <p:txBody>
          <a:bodyPr>
            <a:noAutofit/>
          </a:bodyPr>
          <a:lstStyle/>
          <a:p>
            <a:r>
              <a:rPr lang="en-US" altLang="zh-TW" sz="2800">
                <a:latin typeface="Arial" panose="020B0604020202020204" pitchFamily="34" charset="0"/>
                <a:cs typeface="Arial" panose="020B0604020202020204" pitchFamily="34" charset="0"/>
              </a:rPr>
              <a:t>TS-h973AX storage configuration recommendation</a:t>
            </a:r>
            <a:endParaRPr lang="zh-TW" altLang="en-US" sz="2800">
              <a:latin typeface="Arial" panose="020B0604020202020204" pitchFamily="34" charset="0"/>
              <a:cs typeface="Arial" panose="020B0604020202020204" pitchFamily="34" charset="0"/>
            </a:endParaRPr>
          </a:p>
        </p:txBody>
      </p:sp>
      <p:sp>
        <p:nvSpPr>
          <p:cNvPr id="19" name="Shape 183">
            <a:extLst>
              <a:ext uri="{FF2B5EF4-FFF2-40B4-BE49-F238E27FC236}">
                <a16:creationId xmlns:a16="http://schemas.microsoft.com/office/drawing/2014/main" id="{D5688F2A-5A42-AE4E-AB3B-0699AFDA7EA9}"/>
              </a:ext>
            </a:extLst>
          </p:cNvPr>
          <p:cNvSpPr txBox="1"/>
          <p:nvPr/>
        </p:nvSpPr>
        <p:spPr>
          <a:xfrm>
            <a:off x="7112195" y="2558547"/>
            <a:ext cx="1938970" cy="1401389"/>
          </a:xfrm>
          <a:prstGeom prst="rect">
            <a:avLst/>
          </a:prstGeom>
          <a:noFill/>
          <a:ln>
            <a:noFill/>
          </a:ln>
        </p:spPr>
        <p:txBody>
          <a:bodyPr wrap="square" lIns="91425" tIns="45700" rIns="91425" bIns="45700" anchor="t" anchorCtr="0">
            <a:noAutofit/>
          </a:bodyPr>
          <a:lstStyle/>
          <a:p>
            <a:pPr>
              <a:buClr>
                <a:srgbClr val="595959"/>
              </a:buClr>
              <a:buSzPct val="25000"/>
            </a:pPr>
            <a:r>
              <a:rPr kumimoji="1" lang="en-US" altLang="zh-TW" sz="900" b="1">
                <a:solidFill>
                  <a:srgbClr val="9E5E1C"/>
                </a:solidFill>
                <a:latin typeface="Arial" panose="020B0604020202020204" pitchFamily="34" charset="0"/>
                <a:ea typeface="Microsoft JhengHei UI" panose="020B0604030504040204" pitchFamily="34" charset="-120"/>
                <a:cs typeface="Arial" panose="020B0604020202020204" pitchFamily="34" charset="0"/>
              </a:rPr>
              <a:t>(3) Use 2x </a:t>
            </a:r>
            <a:r>
              <a:rPr kumimoji="1" lang="en-US" altLang="zh-TW" sz="900" b="1" err="1">
                <a:solidFill>
                  <a:srgbClr val="9E5E1C"/>
                </a:solidFill>
                <a:latin typeface="Arial" panose="020B0604020202020204" pitchFamily="34" charset="0"/>
                <a:ea typeface="Microsoft JhengHei UI" panose="020B0604030504040204" pitchFamily="34" charset="-120"/>
                <a:cs typeface="Arial" panose="020B0604020202020204" pitchFamily="34" charset="0"/>
              </a:rPr>
              <a:t>NVMe</a:t>
            </a:r>
            <a:r>
              <a:rPr kumimoji="1" lang="en-US" altLang="zh-TW" sz="900" b="1">
                <a:solidFill>
                  <a:srgbClr val="9E5E1C"/>
                </a:solidFill>
                <a:latin typeface="Arial" panose="020B0604020202020204" pitchFamily="34" charset="0"/>
                <a:ea typeface="Microsoft JhengHei UI" panose="020B0604030504040204" pitchFamily="34" charset="-120"/>
                <a:cs typeface="Arial" panose="020B0604020202020204" pitchFamily="34" charset="0"/>
              </a:rPr>
              <a:t> SSD for read cache + ZIL (ZFS Intent Log), provide efficient read performance, and provide the power-loss protection for synchronous write data.</a:t>
            </a:r>
            <a:endParaRPr kumimoji="1" lang="zh-TW" altLang="en-US" sz="900" b="1">
              <a:solidFill>
                <a:srgbClr val="9E5E1C"/>
              </a:solidFill>
              <a:latin typeface="Arial" panose="020B0604020202020204" pitchFamily="34" charset="0"/>
              <a:ea typeface="Microsoft JhengHei UI" panose="020B0604030504040204" pitchFamily="34" charset="-120"/>
              <a:cs typeface="Arial" panose="020B0604020202020204" pitchFamily="34" charset="0"/>
            </a:endParaRPr>
          </a:p>
        </p:txBody>
      </p:sp>
      <p:sp>
        <p:nvSpPr>
          <p:cNvPr id="31" name="TextBox 8">
            <a:extLst>
              <a:ext uri="{FF2B5EF4-FFF2-40B4-BE49-F238E27FC236}">
                <a16:creationId xmlns:a16="http://schemas.microsoft.com/office/drawing/2014/main" id="{6B50D91C-A003-A84C-9D20-F8A06B38A0CD}"/>
              </a:ext>
            </a:extLst>
          </p:cNvPr>
          <p:cNvSpPr txBox="1"/>
          <p:nvPr/>
        </p:nvSpPr>
        <p:spPr>
          <a:xfrm>
            <a:off x="-144896" y="1861913"/>
            <a:ext cx="2359028" cy="477054"/>
          </a:xfrm>
          <a:prstGeom prst="rect">
            <a:avLst/>
          </a:prstGeom>
          <a:noFill/>
        </p:spPr>
        <p:txBody>
          <a:bodyPr wrap="square" lIns="91440" tIns="45720" rIns="91440" bIns="45720" rtlCol="0" anchor="t">
            <a:spAutoFit/>
          </a:bodyPr>
          <a:lstStyle/>
          <a:p>
            <a:pPr algn="r"/>
            <a:r>
              <a:rPr lang="en-US" altLang="zh-TW" sz="1250" b="1">
                <a:solidFill>
                  <a:schemeClr val="tx1"/>
                </a:solidFill>
                <a:latin typeface="Arial" panose="020B0604020202020204" pitchFamily="34" charset="0"/>
                <a:ea typeface="Microsoft JhengHei"/>
                <a:cs typeface="Arial" panose="020B0604020202020204" pitchFamily="34" charset="0"/>
              </a:rPr>
              <a:t> Disk #1~#5</a:t>
            </a:r>
            <a:br>
              <a:rPr lang="en-US" altLang="zh-TW" sz="1250" b="1">
                <a:solidFill>
                  <a:schemeClr val="tx1"/>
                </a:solidFill>
                <a:latin typeface="Arial" panose="020B0604020202020204" pitchFamily="34" charset="0"/>
                <a:ea typeface="Microsoft JhengHei"/>
                <a:cs typeface="Arial" panose="020B0604020202020204" pitchFamily="34" charset="0"/>
              </a:rPr>
            </a:br>
            <a:r>
              <a:rPr lang="en-US" altLang="zh-TW" sz="1250" b="1">
                <a:solidFill>
                  <a:schemeClr val="tx1"/>
                </a:solidFill>
                <a:latin typeface="Arial" panose="020B0604020202020204" pitchFamily="34" charset="0"/>
                <a:ea typeface="Microsoft JhengHei"/>
                <a:cs typeface="Arial" panose="020B0604020202020204" pitchFamily="34" charset="0"/>
              </a:rPr>
              <a:t>5x 3.5”SATA 6Gb/s HDD</a:t>
            </a:r>
            <a:endParaRPr lang="zh-TW" altLang="en-US" sz="1250" b="1">
              <a:solidFill>
                <a:schemeClr val="tx1"/>
              </a:solidFill>
              <a:latin typeface="Arial" panose="020B0604020202020204" pitchFamily="34" charset="0"/>
              <a:ea typeface="Microsoft JhengHei"/>
              <a:cs typeface="Arial" panose="020B0604020202020204" pitchFamily="34" charset="0"/>
            </a:endParaRPr>
          </a:p>
        </p:txBody>
      </p:sp>
      <p:cxnSp>
        <p:nvCxnSpPr>
          <p:cNvPr id="20" name="Shape 193">
            <a:extLst>
              <a:ext uri="{FF2B5EF4-FFF2-40B4-BE49-F238E27FC236}">
                <a16:creationId xmlns:a16="http://schemas.microsoft.com/office/drawing/2014/main" id="{6A7EFF39-E17D-674F-A23B-B52B87FA78DB}"/>
              </a:ext>
            </a:extLst>
          </p:cNvPr>
          <p:cNvCxnSpPr>
            <a:cxnSpLocks/>
          </p:cNvCxnSpPr>
          <p:nvPr/>
        </p:nvCxnSpPr>
        <p:spPr>
          <a:xfrm>
            <a:off x="2268079" y="2138315"/>
            <a:ext cx="1112459" cy="0"/>
          </a:xfrm>
          <a:prstGeom prst="straightConnector1">
            <a:avLst/>
          </a:prstGeom>
          <a:noFill/>
          <a:ln w="21590" cap="flat" cmpd="sng">
            <a:solidFill>
              <a:srgbClr val="C28938"/>
            </a:solidFill>
            <a:prstDash val="solid"/>
            <a:round/>
            <a:headEnd type="oval" w="lg" len="lg"/>
            <a:tailEnd type="none" w="lg" len="lg"/>
          </a:ln>
          <a:effectLst/>
        </p:spPr>
      </p:cxnSp>
      <p:sp>
        <p:nvSpPr>
          <p:cNvPr id="2" name="矩形 39">
            <a:extLst>
              <a:ext uri="{FF2B5EF4-FFF2-40B4-BE49-F238E27FC236}">
                <a16:creationId xmlns:a16="http://schemas.microsoft.com/office/drawing/2014/main" id="{E36065DE-2E85-48BD-B96C-4EE130D34524}"/>
              </a:ext>
            </a:extLst>
          </p:cNvPr>
          <p:cNvSpPr/>
          <p:nvPr/>
        </p:nvSpPr>
        <p:spPr>
          <a:xfrm flipH="1">
            <a:off x="3380538" y="3739915"/>
            <a:ext cx="2770605" cy="361667"/>
          </a:xfrm>
          <a:prstGeom prst="rect">
            <a:avLst/>
          </a:prstGeom>
          <a:noFill/>
          <a:ln w="21590" cap="flat" cmpd="sng">
            <a:solidFill>
              <a:srgbClr val="C28938"/>
            </a:solidFill>
            <a:prstDash val="solid"/>
            <a:round/>
            <a:headEnd type="none" w="med" len="med"/>
            <a:tailEnd type="oval" w="lg" len="lg"/>
          </a:ln>
          <a:effectLst/>
        </p:spPr>
        <p:txBody>
          <a:bodyPr rtlCol="0" anchor="ctr"/>
          <a:lstStyle/>
          <a:p>
            <a:pPr algn="ctr"/>
            <a:endParaRPr lang="zh-TW" altLang="en-US">
              <a:solidFill>
                <a:srgbClr val="916409"/>
              </a:solidFill>
              <a:latin typeface="Arial" panose="020B0604020202020204" pitchFamily="34" charset="0"/>
              <a:cs typeface="Arial" panose="020B0604020202020204" pitchFamily="34" charset="0"/>
            </a:endParaRPr>
          </a:p>
        </p:txBody>
      </p:sp>
      <p:cxnSp>
        <p:nvCxnSpPr>
          <p:cNvPr id="28" name="Shape 193">
            <a:extLst>
              <a:ext uri="{FF2B5EF4-FFF2-40B4-BE49-F238E27FC236}">
                <a16:creationId xmlns:a16="http://schemas.microsoft.com/office/drawing/2014/main" id="{D16777A0-CDA8-4500-8B83-2854B333AC93}"/>
              </a:ext>
            </a:extLst>
          </p:cNvPr>
          <p:cNvCxnSpPr>
            <a:cxnSpLocks/>
          </p:cNvCxnSpPr>
          <p:nvPr/>
        </p:nvCxnSpPr>
        <p:spPr>
          <a:xfrm>
            <a:off x="2333265" y="3902864"/>
            <a:ext cx="1053203" cy="399530"/>
          </a:xfrm>
          <a:prstGeom prst="bentConnector3">
            <a:avLst>
              <a:gd name="adj1" fmla="val 75564"/>
            </a:avLst>
          </a:prstGeom>
          <a:noFill/>
          <a:ln w="21590" cap="flat" cmpd="sng">
            <a:solidFill>
              <a:srgbClr val="C28938"/>
            </a:solidFill>
            <a:prstDash val="solid"/>
            <a:round/>
            <a:headEnd type="oval" w="lg" len="lg"/>
            <a:tailEnd type="none" w="lg" len="lg"/>
          </a:ln>
          <a:effectLst/>
        </p:spPr>
      </p:cxnSp>
      <p:sp>
        <p:nvSpPr>
          <p:cNvPr id="34" name="Shape 183">
            <a:extLst>
              <a:ext uri="{FF2B5EF4-FFF2-40B4-BE49-F238E27FC236}">
                <a16:creationId xmlns:a16="http://schemas.microsoft.com/office/drawing/2014/main" id="{10E67707-1C86-40D6-90FF-C41E3E561EBC}"/>
              </a:ext>
            </a:extLst>
          </p:cNvPr>
          <p:cNvSpPr txBox="1"/>
          <p:nvPr/>
        </p:nvSpPr>
        <p:spPr>
          <a:xfrm>
            <a:off x="-279630" y="3644019"/>
            <a:ext cx="2547709" cy="608975"/>
          </a:xfrm>
          <a:prstGeom prst="rect">
            <a:avLst/>
          </a:prstGeom>
          <a:noFill/>
          <a:ln>
            <a:noFill/>
          </a:ln>
        </p:spPr>
        <p:txBody>
          <a:bodyPr wrap="square" lIns="91425" tIns="45700" rIns="91425" bIns="45700" anchor="t" anchorCtr="0">
            <a:noAutofit/>
          </a:bodyPr>
          <a:lstStyle/>
          <a:p>
            <a:pPr algn="r">
              <a:buClr>
                <a:srgbClr val="595959"/>
              </a:buClr>
              <a:buSzPct val="25000"/>
            </a:pPr>
            <a:r>
              <a:rPr lang="en-US" altLang="zh-TW" sz="1250" b="1">
                <a:solidFill>
                  <a:schemeClr val="tx1"/>
                </a:solidFill>
                <a:latin typeface="Arial" panose="020B0604020202020204" pitchFamily="34" charset="0"/>
                <a:ea typeface="Microsoft JhengHei"/>
                <a:cs typeface="Arial" panose="020B0604020202020204" pitchFamily="34" charset="0"/>
              </a:rPr>
              <a:t>SSD #3 &amp; SSD #4</a:t>
            </a:r>
          </a:p>
          <a:p>
            <a:pPr algn="r">
              <a:buClr>
                <a:srgbClr val="595959"/>
              </a:buClr>
              <a:buSzPct val="25000"/>
            </a:pPr>
            <a:r>
              <a:rPr lang="en-US" altLang="zh-TW" sz="1250" b="1">
                <a:solidFill>
                  <a:schemeClr val="tx1"/>
                </a:solidFill>
                <a:latin typeface="Arial" panose="020B0604020202020204" pitchFamily="34" charset="0"/>
                <a:ea typeface="Microsoft JhengHei"/>
                <a:cs typeface="Arial" panose="020B0604020202020204" pitchFamily="34" charset="0"/>
              </a:rPr>
              <a:t>2 x 2.5” SATA 6Gb/s SSD</a:t>
            </a:r>
            <a:endParaRPr kumimoji="1" lang="zh-TW" altLang="en-US" sz="1250" b="1">
              <a:solidFill>
                <a:srgbClr val="00B050"/>
              </a:solidFill>
              <a:latin typeface="Arial" panose="020B0604020202020204" pitchFamily="34" charset="0"/>
              <a:ea typeface="Microsoft JhengHei"/>
              <a:cs typeface="Arial" panose="020B0604020202020204" pitchFamily="34" charset="0"/>
            </a:endParaRPr>
          </a:p>
        </p:txBody>
      </p:sp>
      <p:sp>
        <p:nvSpPr>
          <p:cNvPr id="21" name="圓角化同側角落矩形 29">
            <a:extLst>
              <a:ext uri="{FF2B5EF4-FFF2-40B4-BE49-F238E27FC236}">
                <a16:creationId xmlns:a16="http://schemas.microsoft.com/office/drawing/2014/main" id="{34766A23-DFC8-4387-A4B9-29B00D97EEA7}"/>
              </a:ext>
            </a:extLst>
          </p:cNvPr>
          <p:cNvSpPr/>
          <p:nvPr/>
        </p:nvSpPr>
        <p:spPr>
          <a:xfrm>
            <a:off x="3373740" y="4146998"/>
            <a:ext cx="2783751" cy="381304"/>
          </a:xfrm>
          <a:prstGeom prst="round2SameRect">
            <a:avLst>
              <a:gd name="adj1" fmla="val 8951"/>
              <a:gd name="adj2" fmla="val 0"/>
            </a:avLst>
          </a:prstGeom>
          <a:noFill/>
          <a:ln w="21590" cap="flat" cmpd="sng">
            <a:solidFill>
              <a:srgbClr val="C28938"/>
            </a:solidFill>
            <a:prstDash val="solid"/>
            <a:round/>
            <a:headEnd type="oval" w="lg" len="lg"/>
            <a:tailEnd type="none" w="lg" len="lg"/>
          </a:ln>
          <a:effectLst/>
        </p:spPr>
        <p:txBody>
          <a:bodyPr rtlCol="0" anchor="ctr"/>
          <a:lstStyle/>
          <a:p>
            <a:pPr algn="ctr"/>
            <a:endParaRPr kumimoji="1" lang="zh-TW" altLang="en-US">
              <a:latin typeface="Arial" panose="020B0604020202020204" pitchFamily="34" charset="0"/>
              <a:cs typeface="Arial" panose="020B0604020202020204" pitchFamily="34" charset="0"/>
            </a:endParaRPr>
          </a:p>
        </p:txBody>
      </p:sp>
      <p:sp>
        <p:nvSpPr>
          <p:cNvPr id="8" name="TextBox 8">
            <a:extLst>
              <a:ext uri="{FF2B5EF4-FFF2-40B4-BE49-F238E27FC236}">
                <a16:creationId xmlns:a16="http://schemas.microsoft.com/office/drawing/2014/main" id="{971D44E3-81E4-425A-A5E7-0410084C1097}"/>
              </a:ext>
            </a:extLst>
          </p:cNvPr>
          <p:cNvSpPr txBox="1"/>
          <p:nvPr/>
        </p:nvSpPr>
        <p:spPr>
          <a:xfrm>
            <a:off x="252639" y="2320733"/>
            <a:ext cx="2020520" cy="646331"/>
          </a:xfrm>
          <a:prstGeom prst="rect">
            <a:avLst/>
          </a:prstGeom>
          <a:noFill/>
        </p:spPr>
        <p:txBody>
          <a:bodyPr wrap="square" rtlCol="0" anchor="t">
            <a:spAutoFit/>
          </a:bodyPr>
          <a:lstStyle/>
          <a:p>
            <a:r>
              <a:rPr kumimoji="1" lang="en-US" altLang="zh-TW" sz="900" b="1">
                <a:solidFill>
                  <a:srgbClr val="9E5E1C"/>
                </a:solidFill>
                <a:latin typeface="Arial" panose="020B0604020202020204" pitchFamily="34" charset="0"/>
                <a:ea typeface="Microsoft JhengHei" panose="020B0604030504040204" pitchFamily="34" charset="-120"/>
                <a:cs typeface="Arial" panose="020B0604020202020204" pitchFamily="34" charset="0"/>
              </a:rPr>
              <a:t>(2) Configure the 2</a:t>
            </a:r>
            <a:r>
              <a:rPr kumimoji="1" lang="en-US" altLang="zh-TW" sz="900" b="1" baseline="30000">
                <a:solidFill>
                  <a:srgbClr val="9E5E1C"/>
                </a:solidFill>
                <a:latin typeface="Arial" panose="020B0604020202020204" pitchFamily="34" charset="0"/>
                <a:ea typeface="Microsoft JhengHei" panose="020B0604030504040204" pitchFamily="34" charset="-120"/>
                <a:cs typeface="Arial" panose="020B0604020202020204" pitchFamily="34" charset="0"/>
              </a:rPr>
              <a:t>nd</a:t>
            </a:r>
            <a:r>
              <a:rPr kumimoji="1" lang="en-US" altLang="zh-TW" sz="900" b="1">
                <a:solidFill>
                  <a:srgbClr val="9E5E1C"/>
                </a:solidFill>
                <a:latin typeface="Arial" panose="020B0604020202020204" pitchFamily="34" charset="0"/>
                <a:ea typeface="Microsoft JhengHei" panose="020B0604030504040204" pitchFamily="34" charset="-120"/>
                <a:cs typeface="Arial" panose="020B0604020202020204" pitchFamily="34" charset="0"/>
              </a:rPr>
              <a:t> and also the main storage pool via 5x 18TB HDD as RAID5, the storage capacity could more than 60 TB)</a:t>
            </a:r>
            <a:endParaRPr kumimoji="1" lang="en-US" sz="900" b="1">
              <a:solidFill>
                <a:srgbClr val="9E5E1C"/>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11" name="矩形 39">
            <a:extLst>
              <a:ext uri="{FF2B5EF4-FFF2-40B4-BE49-F238E27FC236}">
                <a16:creationId xmlns:a16="http://schemas.microsoft.com/office/drawing/2014/main" id="{B10B2F14-531A-465B-9814-812AFB4AD492}"/>
              </a:ext>
            </a:extLst>
          </p:cNvPr>
          <p:cNvSpPr/>
          <p:nvPr/>
        </p:nvSpPr>
        <p:spPr>
          <a:xfrm flipH="1">
            <a:off x="3380537" y="1809193"/>
            <a:ext cx="2770605" cy="1834826"/>
          </a:xfrm>
          <a:prstGeom prst="rect">
            <a:avLst/>
          </a:prstGeom>
          <a:noFill/>
          <a:ln w="21590" cap="flat" cmpd="sng">
            <a:solidFill>
              <a:srgbClr val="C28938"/>
            </a:solidFill>
            <a:prstDash val="solid"/>
            <a:round/>
            <a:headEnd type="none" w="med" len="med"/>
            <a:tailEnd type="oval" w="lg" len="lg"/>
          </a:ln>
          <a:effectLst/>
        </p:spPr>
        <p:txBody>
          <a:bodyPr rtlCol="0" anchor="ctr"/>
          <a:lstStyle/>
          <a:p>
            <a:pPr algn="ctr"/>
            <a:endParaRPr lang="zh-TW" altLang="en-US">
              <a:solidFill>
                <a:srgbClr val="916409"/>
              </a:solidFill>
              <a:latin typeface="Arial" panose="020B0604020202020204" pitchFamily="34" charset="0"/>
              <a:cs typeface="Arial" panose="020B0604020202020204" pitchFamily="34" charset="0"/>
            </a:endParaRPr>
          </a:p>
        </p:txBody>
      </p:sp>
      <p:sp>
        <p:nvSpPr>
          <p:cNvPr id="12" name="Shape 183">
            <a:extLst>
              <a:ext uri="{FF2B5EF4-FFF2-40B4-BE49-F238E27FC236}">
                <a16:creationId xmlns:a16="http://schemas.microsoft.com/office/drawing/2014/main" id="{78B09E7F-86AC-44F6-9705-5F844A3250A5}"/>
              </a:ext>
            </a:extLst>
          </p:cNvPr>
          <p:cNvSpPr txBox="1"/>
          <p:nvPr/>
        </p:nvSpPr>
        <p:spPr>
          <a:xfrm>
            <a:off x="86152" y="4071092"/>
            <a:ext cx="2392887" cy="1459946"/>
          </a:xfrm>
          <a:prstGeom prst="rect">
            <a:avLst/>
          </a:prstGeom>
          <a:noFill/>
          <a:ln>
            <a:noFill/>
          </a:ln>
        </p:spPr>
        <p:txBody>
          <a:bodyPr wrap="square" lIns="91425" tIns="45700" rIns="91425" bIns="45700" anchor="t" anchorCtr="0">
            <a:noAutofit/>
          </a:bodyPr>
          <a:lstStyle/>
          <a:p>
            <a:pPr>
              <a:buClr>
                <a:srgbClr val="595959"/>
              </a:buClr>
              <a:buSzPct val="25000"/>
            </a:pPr>
            <a:r>
              <a:rPr kumimoji="1" lang="en-US" altLang="zh-TW" sz="900" b="1">
                <a:solidFill>
                  <a:srgbClr val="9E5E1C"/>
                </a:solidFill>
                <a:latin typeface="Arial" panose="020B0604020202020204" pitchFamily="34" charset="0"/>
                <a:ea typeface="Microsoft JhengHei UI" panose="020B0604030504040204" pitchFamily="34" charset="-120"/>
                <a:cs typeface="Arial" panose="020B0604020202020204" pitchFamily="34" charset="0"/>
              </a:rPr>
              <a:t>(1) Configure 1</a:t>
            </a:r>
            <a:r>
              <a:rPr kumimoji="1" lang="en-US" altLang="zh-TW" sz="900" b="1" baseline="30000">
                <a:solidFill>
                  <a:srgbClr val="9E5E1C"/>
                </a:solidFill>
                <a:latin typeface="Arial" panose="020B0604020202020204" pitchFamily="34" charset="0"/>
                <a:ea typeface="Microsoft JhengHei UI" panose="020B0604030504040204" pitchFamily="34" charset="-120"/>
                <a:cs typeface="Arial" panose="020B0604020202020204" pitchFamily="34" charset="0"/>
              </a:rPr>
              <a:t>st</a:t>
            </a:r>
            <a:r>
              <a:rPr kumimoji="1" lang="en-US" altLang="zh-TW" sz="900" b="1">
                <a:solidFill>
                  <a:srgbClr val="9E5E1C"/>
                </a:solidFill>
                <a:latin typeface="Arial" panose="020B0604020202020204" pitchFamily="34" charset="0"/>
                <a:ea typeface="Microsoft JhengHei UI" panose="020B0604030504040204" pitchFamily="34" charset="-120"/>
                <a:cs typeface="Arial" panose="020B0604020202020204" pitchFamily="34" charset="0"/>
              </a:rPr>
              <a:t> pool via 2x SATA SSD as RAID 1, to be the system pool, attain optimal system performance and efficient app metadata management.</a:t>
            </a:r>
            <a:r>
              <a:rPr kumimoji="1" lang="en-US" altLang="zh-TW" sz="900">
                <a:latin typeface="Arial" panose="020B0604020202020204" pitchFamily="34" charset="0"/>
                <a:ea typeface="Microsoft JhengHei UI" panose="020B0604030504040204" pitchFamily="34" charset="-120"/>
                <a:cs typeface="Arial" panose="020B0604020202020204" pitchFamily="34" charset="0"/>
              </a:rPr>
              <a:t> </a:t>
            </a:r>
            <a:r>
              <a:rPr kumimoji="1" lang="en-US" altLang="zh-TW" sz="900" b="1">
                <a:solidFill>
                  <a:srgbClr val="9E5E1C"/>
                </a:solidFill>
                <a:latin typeface="Arial" panose="020B0604020202020204" pitchFamily="34" charset="0"/>
                <a:ea typeface="Microsoft JhengHei UI" panose="020B0604030504040204" pitchFamily="34" charset="-120"/>
                <a:cs typeface="Arial" panose="020B0604020202020204" pitchFamily="34" charset="0"/>
              </a:rPr>
              <a:t>It`s the data pool, default shared folder and apps are stored.</a:t>
            </a:r>
            <a:endParaRPr kumimoji="1" lang="zh-TW" altLang="en-US" sz="900" b="1">
              <a:solidFill>
                <a:srgbClr val="9E5E1C"/>
              </a:solidFill>
              <a:latin typeface="Arial" panose="020B0604020202020204" pitchFamily="34" charset="0"/>
              <a:ea typeface="Microsoft JhengHei UI" panose="020B0604030504040204" pitchFamily="34" charset="-120"/>
              <a:cs typeface="Arial" panose="020B0604020202020204" pitchFamily="34" charset="0"/>
            </a:endParaRPr>
          </a:p>
        </p:txBody>
      </p:sp>
      <p:sp>
        <p:nvSpPr>
          <p:cNvPr id="16" name="Shape 183">
            <a:extLst>
              <a:ext uri="{FF2B5EF4-FFF2-40B4-BE49-F238E27FC236}">
                <a16:creationId xmlns:a16="http://schemas.microsoft.com/office/drawing/2014/main" id="{775E7664-4B69-4ADA-AC13-BC7D5E7E5F85}"/>
              </a:ext>
            </a:extLst>
          </p:cNvPr>
          <p:cNvSpPr txBox="1"/>
          <p:nvPr/>
        </p:nvSpPr>
        <p:spPr>
          <a:xfrm>
            <a:off x="7015384" y="1704801"/>
            <a:ext cx="2051313" cy="1022697"/>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sz="1250" b="1">
                <a:solidFill>
                  <a:schemeClr val="tx1"/>
                </a:solidFill>
                <a:latin typeface="Arial" panose="020B0604020202020204" pitchFamily="34" charset="0"/>
                <a:ea typeface="Microsoft JhengHei"/>
                <a:cs typeface="Arial" panose="020B0604020202020204" pitchFamily="34" charset="0"/>
              </a:rPr>
              <a:t>  SSD #1 &amp; SSD #2:</a:t>
            </a:r>
          </a:p>
          <a:p>
            <a:pPr>
              <a:buClr>
                <a:srgbClr val="595959"/>
              </a:buClr>
              <a:buSzPct val="25000"/>
            </a:pPr>
            <a:r>
              <a:rPr lang="en-US" altLang="zh-TW" sz="1250" b="1">
                <a:solidFill>
                  <a:schemeClr val="tx1"/>
                </a:solidFill>
                <a:latin typeface="Arial" panose="020B0604020202020204" pitchFamily="34" charset="0"/>
                <a:ea typeface="Microsoft JhengHei"/>
                <a:cs typeface="Arial" panose="020B0604020202020204" pitchFamily="34" charset="0"/>
              </a:rPr>
              <a:t>  2 x 2.5</a:t>
            </a:r>
            <a:r>
              <a:rPr lang="en-US" altLang="zh-TW" sz="1250" b="1" i="0" u="none" strike="noStrike" cap="none">
                <a:solidFill>
                  <a:schemeClr val="tx1"/>
                </a:solidFill>
                <a:latin typeface="Arial" panose="020B0604020202020204" pitchFamily="34" charset="0"/>
                <a:ea typeface="Microsoft JhengHei"/>
                <a:cs typeface="Arial" panose="020B0604020202020204" pitchFamily="34" charset="0"/>
                <a:sym typeface="Arial"/>
              </a:rPr>
              <a:t>”</a:t>
            </a:r>
            <a:r>
              <a:rPr lang="en-US" altLang="zh-TW" sz="1250" b="1">
                <a:solidFill>
                  <a:schemeClr val="tx1"/>
                </a:solidFill>
                <a:latin typeface="Arial" panose="020B0604020202020204" pitchFamily="34" charset="0"/>
                <a:ea typeface="Microsoft JhengHei"/>
                <a:cs typeface="Arial" panose="020B0604020202020204" pitchFamily="34" charset="0"/>
              </a:rPr>
              <a:t> U.2 NVMe </a:t>
            </a:r>
            <a:endParaRPr lang="en-US" altLang="zh-TW" sz="1250" b="1">
              <a:solidFill>
                <a:schemeClr val="tx1"/>
              </a:solidFill>
              <a:latin typeface="Arial" panose="020B0604020202020204" pitchFamily="34" charset="0"/>
              <a:ea typeface="Microsoft JhengHei" panose="020B0604030504040204" pitchFamily="34" charset="-120"/>
              <a:cs typeface="Arial" panose="020B0604020202020204" pitchFamily="34" charset="0"/>
            </a:endParaRPr>
          </a:p>
          <a:p>
            <a:pPr>
              <a:buClr>
                <a:srgbClr val="595959"/>
              </a:buClr>
              <a:buSzPct val="25000"/>
            </a:pPr>
            <a:r>
              <a:rPr lang="en-US" altLang="zh-TW" sz="1250" b="1">
                <a:solidFill>
                  <a:schemeClr val="tx1"/>
                </a:solidFill>
                <a:latin typeface="Arial" panose="020B0604020202020204" pitchFamily="34" charset="0"/>
                <a:ea typeface="Microsoft JhengHei"/>
                <a:cs typeface="Arial" panose="020B0604020202020204" pitchFamily="34" charset="0"/>
              </a:rPr>
              <a:t>  PCIe Gen3 x4 / SATA</a:t>
            </a:r>
          </a:p>
          <a:p>
            <a:pPr>
              <a:buClr>
                <a:srgbClr val="595959"/>
              </a:buClr>
              <a:buSzPct val="25000"/>
            </a:pPr>
            <a:r>
              <a:rPr lang="en-US" altLang="zh-TW" sz="1250" b="1">
                <a:solidFill>
                  <a:schemeClr val="tx1"/>
                </a:solidFill>
                <a:latin typeface="Arial" panose="020B0604020202020204" pitchFamily="34" charset="0"/>
                <a:ea typeface="Microsoft JhengHei"/>
                <a:cs typeface="Arial" panose="020B0604020202020204" pitchFamily="34" charset="0"/>
              </a:rPr>
              <a:t>  6Gb/s SSD</a:t>
            </a:r>
            <a:r>
              <a:rPr lang="en-US" altLang="zh-TW" sz="1250" b="1" i="0" u="none" strike="noStrike" cap="none">
                <a:solidFill>
                  <a:schemeClr val="tx1"/>
                </a:solidFill>
                <a:latin typeface="Arial" panose="020B0604020202020204" pitchFamily="34" charset="0"/>
                <a:ea typeface="Microsoft JhengHei"/>
                <a:cs typeface="Arial" panose="020B0604020202020204" pitchFamily="34" charset="0"/>
                <a:sym typeface="Arial"/>
              </a:rPr>
              <a:t> </a:t>
            </a:r>
            <a:r>
              <a:rPr lang="en-US" altLang="zh-TW" sz="1250" b="1">
                <a:solidFill>
                  <a:schemeClr val="tx1"/>
                </a:solidFill>
                <a:latin typeface="Arial" panose="020B0604020202020204" pitchFamily="34" charset="0"/>
                <a:ea typeface="Microsoft JhengHei"/>
                <a:cs typeface="Arial" panose="020B0604020202020204" pitchFamily="34" charset="0"/>
              </a:rPr>
              <a:t>slot </a:t>
            </a:r>
            <a:endParaRPr kumimoji="1" lang="zh-TW" altLang="en-US" sz="1250" b="1">
              <a:solidFill>
                <a:schemeClr val="tx1"/>
              </a:solidFill>
              <a:latin typeface="Arial" panose="020B0604020202020204" pitchFamily="34" charset="0"/>
              <a:ea typeface="Microsoft JhengHei" panose="020B0604030504040204" pitchFamily="34" charset="-120"/>
              <a:cs typeface="Arial" panose="020B0604020202020204" pitchFamily="34" charset="0"/>
            </a:endParaRPr>
          </a:p>
        </p:txBody>
      </p:sp>
      <p:cxnSp>
        <p:nvCxnSpPr>
          <p:cNvPr id="57" name="接點: 肘形 56">
            <a:extLst>
              <a:ext uri="{FF2B5EF4-FFF2-40B4-BE49-F238E27FC236}">
                <a16:creationId xmlns:a16="http://schemas.microsoft.com/office/drawing/2014/main" id="{B4CADC7E-AC68-4E16-84FF-C51CA3392F0E}"/>
              </a:ext>
            </a:extLst>
          </p:cNvPr>
          <p:cNvCxnSpPr>
            <a:cxnSpLocks/>
            <a:stCxn id="2" idx="1"/>
            <a:endCxn id="16" idx="1"/>
          </p:cNvCxnSpPr>
          <p:nvPr/>
        </p:nvCxnSpPr>
        <p:spPr>
          <a:xfrm flipV="1">
            <a:off x="6151143" y="2216150"/>
            <a:ext cx="864241" cy="1704599"/>
          </a:xfrm>
          <a:prstGeom prst="bentConnector3">
            <a:avLst/>
          </a:prstGeom>
          <a:ln w="21590">
            <a:solidFill>
              <a:srgbClr val="C28938"/>
            </a:solidFill>
            <a:headEnd type="none"/>
            <a:tail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8077572"/>
      </p:ext>
    </p:extLst>
  </p:cSld>
  <p:clrMapOvr>
    <a:masterClrMapping/>
  </p:clrMapOvr>
</p:sld>
</file>

<file path=ppt/theme/theme1.xml><?xml version="1.0" encoding="utf-8"?>
<a:theme xmlns:a="http://schemas.openxmlformats.org/drawingml/2006/main" name="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如螢幕大小 (16:9)</PresentationFormat>
  <Slides>39</Slides>
  <Notes>19</Notes>
  <HiddenSlides>0</HiddenSlides>
  <ScaleCrop>false</ScaleCrop>
  <HeadingPairs>
    <vt:vector size="4" baseType="variant">
      <vt:variant>
        <vt:lpstr>佈景主題</vt:lpstr>
      </vt:variant>
      <vt:variant>
        <vt:i4>1</vt:i4>
      </vt:variant>
      <vt:variant>
        <vt:lpstr>投影片標題</vt:lpstr>
      </vt:variant>
      <vt:variant>
        <vt:i4>39</vt:i4>
      </vt:variant>
    </vt:vector>
  </HeadingPairs>
  <TitlesOfParts>
    <vt:vector size="40" baseType="lpstr">
      <vt:lpstr>自訂設計</vt:lpstr>
      <vt:lpstr>PowerPoint 簡報</vt:lpstr>
      <vt:lpstr>QNAP’s first AMD Ryzen V1500B 4C/8T 2.2GHz 9-bay desktop NAS </vt:lpstr>
      <vt:lpstr>Performance-driven, AMD long-term supported embedded V1500B 4C8T 2.2 GHz processor w/ 25W TDP only</vt:lpstr>
      <vt:lpstr>Why buy a 6-bay NAS when there’s a 9-bay option!  The AMD Ryzen QuTS hero NAS with many advanced features</vt:lpstr>
      <vt:lpstr>9-bay TS-h973AX front view</vt:lpstr>
      <vt:lpstr>Mainstream SSD form factor, interface, and bandwidth</vt:lpstr>
      <vt:lpstr>Bandwidth of NAS SSD port also limits the SSD speed</vt:lpstr>
      <vt:lpstr>Two Combo Disk Bays for fast U.2 NVMe SSD</vt:lpstr>
      <vt:lpstr>TS-h973AX storage configuration recommendation</vt:lpstr>
      <vt:lpstr>3.5-inch disk tray drive installation</vt:lpstr>
      <vt:lpstr>2.5-inch disk tray drive installation</vt:lpstr>
      <vt:lpstr>9-bay TS-h973AX rear view</vt:lpstr>
      <vt:lpstr>8GB and 32GB DDR4 default memory configuration for more apps and client connections</vt:lpstr>
      <vt:lpstr>Invest in higher speeds now and save more! Dual 2.5GbE  NAS for large file transfer and intensive access</vt:lpstr>
      <vt:lpstr>Integrated 10GBASE-T Multi-Gig for super efficient workflow</vt:lpstr>
      <vt:lpstr>U.2 SSD and performance test</vt:lpstr>
      <vt:lpstr>PowerPoint 簡報</vt:lpstr>
      <vt:lpstr>Enhance multi-user workflow with  QNAP managed 10GbE switches</vt:lpstr>
      <vt:lpstr>Less budget, faster speed!  QNAP unmanaged 10GbE and 2.5GbE switches</vt:lpstr>
      <vt:lpstr>Storage expansion: TR-002 / TR-004 USB RAID units</vt:lpstr>
      <vt:lpstr>PowerPoint 簡報</vt:lpstr>
      <vt:lpstr>Powerful data reduction:  Extend the SSD endurance</vt:lpstr>
      <vt:lpstr>Silent data corruption &amp; self-healing</vt:lpstr>
      <vt:lpstr>Three-layer backup solution :  Provide you with the most complete data backup protection</vt:lpstr>
      <vt:lpstr>SnapSync </vt:lpstr>
      <vt:lpstr>Complete Backup 3-2-1 with HBS 3.0</vt:lpstr>
      <vt:lpstr>HybridMount File Gateway Seamless access public clouds</vt:lpstr>
      <vt:lpstr>HybridMount - Cascade share the access permission to remote devices</vt:lpstr>
      <vt:lpstr>Enterprise LUN backup:  VJBOD Cloud : block-based gateway</vt:lpstr>
      <vt:lpstr>Hyper Data Protector :  All-in-one active backup solution for virtual machines</vt:lpstr>
      <vt:lpstr>Boxafe Comprehensive Backup Solution for Google™ Workspace and Microsoft 365®</vt:lpstr>
      <vt:lpstr>QmailAgent - email backup solution</vt:lpstr>
      <vt:lpstr>Virtualization Station and Container station create application storage all-in-one machine</vt:lpstr>
      <vt:lpstr> Establish and run dual systems- Ubuntu Linux Station &amp; QuTS hero</vt:lpstr>
      <vt:lpstr>Media management and cross-platform streaming</vt:lpstr>
      <vt:lpstr>Smart and automatic file management</vt:lpstr>
      <vt:lpstr>All new surveillance app -  QVR Elite</vt:lpstr>
      <vt:lpstr>With QuTS hero / QTS two systems, depending on your preference</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Coco Chiang</dc:creator>
  <cp:revision>3</cp:revision>
  <dcterms:modified xsi:type="dcterms:W3CDTF">2020-12-09T09:52:51Z</dcterms:modified>
</cp:coreProperties>
</file>