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85" r:id="rId4"/>
  </p:sldMasterIdLst>
  <p:notesMasterIdLst>
    <p:notesMasterId r:id="rId42"/>
  </p:notesMasterIdLst>
  <p:sldIdLst>
    <p:sldId id="377" r:id="rId5"/>
    <p:sldId id="320" r:id="rId6"/>
    <p:sldId id="374" r:id="rId7"/>
    <p:sldId id="391" r:id="rId8"/>
    <p:sldId id="397" r:id="rId9"/>
    <p:sldId id="362" r:id="rId10"/>
    <p:sldId id="407" r:id="rId11"/>
    <p:sldId id="408" r:id="rId12"/>
    <p:sldId id="415" r:id="rId13"/>
    <p:sldId id="423" r:id="rId14"/>
    <p:sldId id="335" r:id="rId15"/>
    <p:sldId id="409" r:id="rId16"/>
    <p:sldId id="421" r:id="rId17"/>
    <p:sldId id="422" r:id="rId18"/>
    <p:sldId id="416" r:id="rId19"/>
    <p:sldId id="417" r:id="rId20"/>
    <p:sldId id="419" r:id="rId21"/>
    <p:sldId id="418" r:id="rId22"/>
    <p:sldId id="420" r:id="rId23"/>
    <p:sldId id="410" r:id="rId24"/>
    <p:sldId id="382" r:id="rId25"/>
    <p:sldId id="380" r:id="rId26"/>
    <p:sldId id="392" r:id="rId27"/>
    <p:sldId id="413" r:id="rId28"/>
    <p:sldId id="339" r:id="rId29"/>
    <p:sldId id="304" r:id="rId30"/>
    <p:sldId id="363" r:id="rId31"/>
    <p:sldId id="414" r:id="rId32"/>
    <p:sldId id="364" r:id="rId33"/>
    <p:sldId id="316" r:id="rId34"/>
    <p:sldId id="368" r:id="rId35"/>
    <p:sldId id="367" r:id="rId36"/>
    <p:sldId id="366" r:id="rId37"/>
    <p:sldId id="396" r:id="rId38"/>
    <p:sldId id="383" r:id="rId39"/>
    <p:sldId id="365" r:id="rId40"/>
    <p:sldId id="375"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Microsoft JhengHei" panose="020B0604030504040204" pitchFamily="34" charset="-120"/>
      <p:regular r:id="rId47"/>
      <p:bold r:id="rId48"/>
    </p:embeddedFont>
    <p:embeddedFont>
      <p:font typeface="Microsoft JhengHei" panose="020B0604030504040204" pitchFamily="34" charset="-12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2880" userDrawn="1">
          <p15:clr>
            <a:srgbClr val="A4A3A4"/>
          </p15:clr>
        </p15:guide>
        <p15:guide id="3" pos="136" userDrawn="1">
          <p15:clr>
            <a:srgbClr val="A4A3A4"/>
          </p15:clr>
        </p15:guide>
        <p15:guide id="4" orient="horz" pos="24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ry  Chen" initials=""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E"/>
    <a:srgbClr val="2F528F"/>
    <a:srgbClr val="01F3FF"/>
    <a:srgbClr val="0F23C4"/>
    <a:srgbClr val="65FCFD"/>
    <a:srgbClr val="020462"/>
    <a:srgbClr val="08EDFD"/>
    <a:srgbClr val="345EAB"/>
    <a:srgbClr val="1658D9"/>
    <a:srgbClr val="0CA8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ECCE93-4941-4D0F-9091-E2B9428E667B}" v="587" dt="2020-10-14T06:37:10.122"/>
    <p1510:client id="{E5BDABAB-F962-2C6C-76DA-A4925F32EF66}" v="8" dt="2020-10-15T03:19:35.835"/>
    <p1510:client id="{E6FCE209-0AD7-27FA-13BB-FBBAE8097F65}" v="9" dt="2020-10-14T01:26:11.589"/>
  </p1510:revLst>
</p1510:revInfo>
</file>

<file path=ppt/tableStyles.xml><?xml version="1.0" encoding="utf-8"?>
<a:tblStyleLst xmlns:a="http://schemas.openxmlformats.org/drawingml/2006/main" def="{A76A6266-1A3E-4083-B782-1CA13AF0866E}">
  <a:tblStyle styleId="{A76A6266-1A3E-4083-B782-1CA13AF086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880"/>
        <p:guide pos="136"/>
        <p:guide orient="horz" pos="243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49132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889989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02322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2400">
                <a:solidFill>
                  <a:srgbClr val="FFC000"/>
                </a:solidFill>
              </a:rPr>
              <a:t>Notification Center</a:t>
            </a:r>
            <a:br>
              <a:rPr lang="en-US" altLang="zh-TW" sz="2400">
                <a:solidFill>
                  <a:srgbClr val="FFC000"/>
                </a:solidFill>
              </a:rPr>
            </a:br>
            <a:r>
              <a:rPr lang="en-US" altLang="zh-TW" sz="1100"/>
              <a:t>Provide you with a variety of delivery options, allowing you to choose the most appropriate notification method based on different messages and use cases!</a:t>
            </a:r>
            <a:endParaRPr lang="en-US"/>
          </a:p>
          <a:p>
            <a:endParaRPr lang="en-US"/>
          </a:p>
        </p:txBody>
      </p:sp>
    </p:spTree>
    <p:extLst>
      <p:ext uri="{BB962C8B-B14F-4D97-AF65-F5344CB8AC3E}">
        <p14:creationId xmlns:p14="http://schemas.microsoft.com/office/powerpoint/2010/main" val="3326156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4115306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633276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43567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1399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019598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The HBS3 application of </a:t>
            </a:r>
            <a:r>
              <a:rPr lang="en-US" err="1">
                <a:latin typeface="Calibri"/>
                <a:cs typeface="Calibri"/>
              </a:rPr>
              <a:t>QTScloud</a:t>
            </a:r>
            <a:r>
              <a:rPr lang="en-US">
                <a:latin typeface="Calibri"/>
                <a:cs typeface="Calibri"/>
              </a:rPr>
              <a:t> has </a:t>
            </a:r>
            <a:r>
              <a:rPr lang="en-US" err="1">
                <a:latin typeface="Calibri"/>
                <a:cs typeface="Calibri"/>
              </a:rPr>
              <a:t>QuDedupe</a:t>
            </a:r>
            <a:r>
              <a:rPr lang="en-US">
                <a:latin typeface="Calibri"/>
                <a:cs typeface="Calibri"/>
              </a:rPr>
              <a:t> functionality which </a:t>
            </a:r>
            <a:r>
              <a:rPr lang="en-US" err="1">
                <a:latin typeface="Calibri"/>
                <a:cs typeface="Calibri"/>
              </a:rPr>
              <a:t>deduplicates</a:t>
            </a:r>
            <a:r>
              <a:rPr lang="en-US">
                <a:latin typeface="Calibri"/>
                <a:cs typeface="Calibri"/>
              </a:rPr>
              <a:t> the data before performing the backup. So, if the customer uses HBS to backup data from </a:t>
            </a:r>
            <a:r>
              <a:rPr lang="en-US" err="1">
                <a:latin typeface="Calibri"/>
                <a:cs typeface="Calibri"/>
              </a:rPr>
              <a:t>QTScloud</a:t>
            </a:r>
            <a:r>
              <a:rPr lang="en-US">
                <a:latin typeface="Calibri"/>
                <a:cs typeface="Calibri"/>
              </a:rPr>
              <a:t> to any other </a:t>
            </a:r>
            <a:r>
              <a:rPr lang="en-US" err="1">
                <a:latin typeface="Calibri"/>
                <a:cs typeface="Calibri"/>
              </a:rPr>
              <a:t>destionation</a:t>
            </a:r>
            <a:r>
              <a:rPr lang="en-US">
                <a:latin typeface="Calibri"/>
                <a:cs typeface="Calibri"/>
              </a:rPr>
              <a:t>, then the network throughput will be lot more. Not just that, it will also save the space for the end customer as there won't be any duplicate data.</a:t>
            </a:r>
          </a:p>
        </p:txBody>
      </p:sp>
    </p:spTree>
    <p:extLst>
      <p:ext uri="{BB962C8B-B14F-4D97-AF65-F5344CB8AC3E}">
        <p14:creationId xmlns:p14="http://schemas.microsoft.com/office/powerpoint/2010/main" val="2440626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4026048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2400">
                <a:solidFill>
                  <a:srgbClr val="FFC000"/>
                </a:solidFill>
              </a:rPr>
              <a:t>Notification Center</a:t>
            </a:r>
            <a:br>
              <a:rPr lang="en-US" altLang="zh-TW" sz="2400">
                <a:solidFill>
                  <a:srgbClr val="FFC000"/>
                </a:solidFill>
              </a:rPr>
            </a:br>
            <a:r>
              <a:rPr lang="en-US" altLang="zh-TW" sz="1100"/>
              <a:t>Provide you with a variety of delivery options, allowing you to choose the most appropriate notification method based on different messages and use cases!</a:t>
            </a:r>
            <a:endParaRPr lang="en-US"/>
          </a:p>
          <a:p>
            <a:endParaRPr lang="en-US"/>
          </a:p>
        </p:txBody>
      </p:sp>
    </p:spTree>
    <p:extLst>
      <p:ext uri="{BB962C8B-B14F-4D97-AF65-F5344CB8AC3E}">
        <p14:creationId xmlns:p14="http://schemas.microsoft.com/office/powerpoint/2010/main" val="1841030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e1adcffc4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e1adcffc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1456195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2979142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3847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3568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68126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58250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87545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2745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9165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89240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285750" y="793750"/>
            <a:ext cx="4324350" cy="3676649"/>
          </a:xfrm>
        </p:spPr>
        <p:txBody>
          <a:bodyPr>
            <a:normAutofit/>
          </a:bodyPr>
          <a:lstStyle>
            <a:lvl1pPr>
              <a:defRPr sz="6000" b="0">
                <a:solidFill>
                  <a:srgbClr val="FFFFFF"/>
                </a:soli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pic>
        <p:nvPicPr>
          <p:cNvPr id="4" name="圖形 3">
            <a:extLst>
              <a:ext uri="{FF2B5EF4-FFF2-40B4-BE49-F238E27FC236}">
                <a16:creationId xmlns:a16="http://schemas.microsoft.com/office/drawing/2014/main" id="{7A647F11-E355-4DB0-8694-80D2D8D80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709" y="426606"/>
            <a:ext cx="1030436" cy="187352"/>
          </a:xfrm>
          <a:prstGeom prst="rect">
            <a:avLst/>
          </a:prstGeom>
        </p:spPr>
      </p:pic>
    </p:spTree>
    <p:extLst>
      <p:ext uri="{BB962C8B-B14F-4D97-AF65-F5344CB8AC3E}">
        <p14:creationId xmlns:p14="http://schemas.microsoft.com/office/powerpoint/2010/main" val="59311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ADC8C79-D5B4-4A92-AA4F-8582AC47B312}"/>
              </a:ext>
            </a:extLst>
          </p:cNvPr>
          <p:cNvPicPr>
            <a:picLocks noChangeAspect="1"/>
          </p:cNvPicPr>
          <p:nvPr userDrawn="1"/>
        </p:nvPicPr>
        <p:blipFill>
          <a:blip r:embed="rId2"/>
          <a:srcRect/>
          <a:stretch/>
        </p:blipFill>
        <p:spPr>
          <a:xfrm>
            <a:off x="0" y="252"/>
            <a:ext cx="9144000" cy="5143248"/>
          </a:xfrm>
          <a:prstGeom prst="rect">
            <a:avLst/>
          </a:prstGeom>
        </p:spPr>
      </p:pic>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4648200" y="793750"/>
            <a:ext cx="4324350" cy="3676649"/>
          </a:xfrm>
        </p:spPr>
        <p:txBody>
          <a:bodyPr>
            <a:normAutofit/>
          </a:bodyPr>
          <a:lstStyle>
            <a:lvl1pPr>
              <a:defRPr sz="5400" b="0">
                <a:solidFill>
                  <a:srgbClr val="FFFFFF"/>
                </a:soli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spTree>
    <p:extLst>
      <p:ext uri="{BB962C8B-B14F-4D97-AF65-F5344CB8AC3E}">
        <p14:creationId xmlns:p14="http://schemas.microsoft.com/office/powerpoint/2010/main" val="169871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hasCustomPrompt="1"/>
          </p:nvPr>
        </p:nvSpPr>
        <p:spPr>
          <a:xfrm>
            <a:off x="1" y="44451"/>
            <a:ext cx="9144000" cy="994172"/>
          </a:xfrm>
          <a:prstGeom prst="rect">
            <a:avLst/>
          </a:prstGeom>
        </p:spPr>
        <p:txBody>
          <a:bodyPr vert="horz" lIns="91440" tIns="45720" rIns="91440" bIns="45720" rtlCol="0" anchor="ctr">
            <a:normAutofit/>
          </a:bodyPr>
          <a:lstStyle>
            <a:lvl1pPr algn="ctr">
              <a:defRPr sz="36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1pPr>
            <a:lvl2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2pPr>
            <a:lvl3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3pPr>
            <a:lvl4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4pPr>
            <a:lvl5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2940941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 y="6985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166027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0" y="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444609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3D5AA92-568C-45AA-8714-94BC4B54021D}"/>
              </a:ext>
            </a:extLst>
          </p:cNvPr>
          <p:cNvPicPr>
            <a:picLocks noChangeAspect="1"/>
          </p:cNvPicPr>
          <p:nvPr userDrawn="1"/>
        </p:nvPicPr>
        <p:blipFill>
          <a:blip r:embed="rId2"/>
          <a:srcRect/>
          <a:stretch/>
        </p:blipFill>
        <p:spPr>
          <a:xfrm>
            <a:off x="888" y="500"/>
            <a:ext cx="9142223" cy="5143000"/>
          </a:xfrm>
          <a:prstGeom prst="rect">
            <a:avLst/>
          </a:prstGeom>
        </p:spPr>
      </p:pic>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 y="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469564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FF48900-D237-471F-8D7E-574BA6FB7397}"/>
              </a:ext>
            </a:extLst>
          </p:cNvPr>
          <p:cNvPicPr>
            <a:picLocks noChangeAspect="1"/>
          </p:cNvPicPr>
          <p:nvPr userDrawn="1"/>
        </p:nvPicPr>
        <p:blipFill>
          <a:blip r:embed="rId2"/>
          <a:srcRect/>
          <a:stretch/>
        </p:blipFill>
        <p:spPr>
          <a:xfrm>
            <a:off x="8114" y="0"/>
            <a:ext cx="9135886" cy="5143500"/>
          </a:xfrm>
          <a:prstGeom prst="rect">
            <a:avLst/>
          </a:prstGeom>
        </p:spPr>
      </p:pic>
    </p:spTree>
    <p:extLst>
      <p:ext uri="{BB962C8B-B14F-4D97-AF65-F5344CB8AC3E}">
        <p14:creationId xmlns:p14="http://schemas.microsoft.com/office/powerpoint/2010/main" val="698784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2E94644-E645-4796-9C64-22C7F58FBF45}"/>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254502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69851"/>
            <a:ext cx="8642607" cy="994172"/>
          </a:xfrm>
          <a:prstGeom prst="rect">
            <a:avLst/>
          </a:prstGeom>
        </p:spPr>
        <p:txBody>
          <a:bodyPr vert="horz" lIns="91440" tIns="45720" rIns="91440" bIns="45720" rtlCol="0" anchor="ctr">
            <a:normAutofit/>
          </a:bodyPr>
          <a:lstStyle>
            <a:lvl1pPr algn="ctr">
              <a:defRPr sz="36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132476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67E373D-9CF1-4408-8413-3D753725B9D7}"/>
              </a:ext>
            </a:extLst>
          </p:cNvPr>
          <p:cNvPicPr>
            <a:picLocks noChangeAspect="1"/>
          </p:cNvPicPr>
          <p:nvPr userDrawn="1"/>
        </p:nvPicPr>
        <p:blipFill>
          <a:blip r:embed="rId2"/>
          <a:srcRect/>
          <a:stretch/>
        </p:blipFill>
        <p:spPr>
          <a:xfrm>
            <a:off x="0" y="0"/>
            <a:ext cx="9144000" cy="5143499"/>
          </a:xfrm>
          <a:prstGeom prst="rect">
            <a:avLst/>
          </a:prstGeom>
        </p:spPr>
      </p:pic>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ctr">
              <a:defRPr sz="36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341359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50801"/>
            <a:ext cx="8642607"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21019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hasCustomPrompt="1"/>
          </p:nvPr>
        </p:nvSpPr>
        <p:spPr>
          <a:xfrm>
            <a:off x="226185" y="38101"/>
            <a:ext cx="8642607"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95810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54000" y="44451"/>
            <a:ext cx="8614792"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837496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hasCustomPrompt="1"/>
          </p:nvPr>
        </p:nvSpPr>
        <p:spPr>
          <a:xfrm>
            <a:off x="0" y="3810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428342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44451"/>
            <a:ext cx="8642607"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799403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399FF43-2CE4-4238-BD9F-0E6ECF498B1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00C7C57-692B-431B-AFA7-992CE231BC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16B9003-1AFA-49C7-8F4B-47984BB8D4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1D172A3-34AB-45EA-83DA-A35A52907D07}" type="datetimeFigureOut">
              <a:rPr lang="zh-TW" altLang="en-US" smtClean="0"/>
              <a:t>2020/10/14</a:t>
            </a:fld>
            <a:endParaRPr lang="zh-TW" altLang="en-US"/>
          </a:p>
        </p:txBody>
      </p:sp>
      <p:sp>
        <p:nvSpPr>
          <p:cNvPr id="5" name="頁尾版面配置區 4">
            <a:extLst>
              <a:ext uri="{FF2B5EF4-FFF2-40B4-BE49-F238E27FC236}">
                <a16:creationId xmlns:a16="http://schemas.microsoft.com/office/drawing/2014/main" id="{0F6FC07A-0CBA-418D-8056-541B7120E9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065CC31-8830-41A4-B8E0-DAAE6A7A16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3BCEF-B4B2-4EBB-94BC-0DD37F0B73B3}" type="slidenum">
              <a:rPr lang="zh-TW" altLang="en-US" smtClean="0"/>
              <a:t>‹#›</a:t>
            </a:fld>
            <a:endParaRPr lang="zh-TW" altLang="en-US"/>
          </a:p>
        </p:txBody>
      </p:sp>
      <p:pic>
        <p:nvPicPr>
          <p:cNvPr id="8" name="圖片 7">
            <a:extLst>
              <a:ext uri="{FF2B5EF4-FFF2-40B4-BE49-F238E27FC236}">
                <a16:creationId xmlns:a16="http://schemas.microsoft.com/office/drawing/2014/main" id="{560A358A-933B-422A-AFAC-2919802BBBDF}"/>
              </a:ext>
            </a:extLst>
          </p:cNvPr>
          <p:cNvPicPr>
            <a:picLocks noChangeAspect="1"/>
          </p:cNvPicPr>
          <p:nvPr userDrawn="1"/>
        </p:nvPicPr>
        <p:blipFill>
          <a:blip r:embed="rId17"/>
          <a:srcRect/>
          <a:stretch/>
        </p:blipFill>
        <p:spPr>
          <a:xfrm>
            <a:off x="445" y="0"/>
            <a:ext cx="9143999" cy="5143500"/>
          </a:xfrm>
          <a:prstGeom prst="rect">
            <a:avLst/>
          </a:prstGeom>
        </p:spPr>
      </p:pic>
    </p:spTree>
    <p:extLst>
      <p:ext uri="{BB962C8B-B14F-4D97-AF65-F5344CB8AC3E}">
        <p14:creationId xmlns:p14="http://schemas.microsoft.com/office/powerpoint/2010/main" val="3957363076"/>
      </p:ext>
    </p:extLst>
  </p:cSld>
  <p:clrMap bg1="lt1" tx1="dk1" bg2="lt2" tx2="dk2" accent1="accent1" accent2="accent2" accent3="accent3" accent4="accent4" accent5="accent5" accent6="accent6" hlink="hlink" folHlink="folHlink"/>
  <p:sldLayoutIdLst>
    <p:sldLayoutId id="2147483721" r:id="rId1"/>
    <p:sldLayoutId id="2147483733" r:id="rId2"/>
    <p:sldLayoutId id="2147483722" r:id="rId3"/>
    <p:sldLayoutId id="2147483792" r:id="rId4"/>
    <p:sldLayoutId id="2147483723" r:id="rId5"/>
    <p:sldLayoutId id="2147483736" r:id="rId6"/>
    <p:sldLayoutId id="2147483724" r:id="rId7"/>
    <p:sldLayoutId id="2147483735" r:id="rId8"/>
    <p:sldLayoutId id="2147483726" r:id="rId9"/>
    <p:sldLayoutId id="2147483786" r:id="rId10"/>
    <p:sldLayoutId id="2147483787" r:id="rId11"/>
    <p:sldLayoutId id="2147483788" r:id="rId12"/>
    <p:sldLayoutId id="2147483789" r:id="rId13"/>
    <p:sldLayoutId id="2147483790" r:id="rId14"/>
    <p:sldLayoutId id="2147483791" r:id="rId15"/>
  </p:sldLayoutIdLst>
  <p:txStyles>
    <p:titleStyle>
      <a:lvl1pPr algn="l" defTabSz="685800" rtl="0" eaLnBrk="1" latinLnBrk="0" hangingPunct="1">
        <a:lnSpc>
          <a:spcPct val="90000"/>
        </a:lnSpc>
        <a:spcBef>
          <a:spcPct val="0"/>
        </a:spcBef>
        <a:buNone/>
        <a:defRPr sz="3600" b="0" kern="1200">
          <a:solidFill>
            <a:schemeClr val="tx1"/>
          </a:solidFill>
          <a:latin typeface="Arial" panose="020B0604020202020204" pitchFamily="34" charset="0"/>
          <a:ea typeface="Microsoft JhengHei" panose="020B0604030504040204" pitchFamily="34" charset="-12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crosoft JhengHei" panose="020B0604030504040204" pitchFamily="34" charset="-120"/>
          <a:ea typeface="Microsoft JhengHei"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crosoft JhengHei" panose="020B0604030504040204" pitchFamily="34" charset="-120"/>
          <a:ea typeface="Microsoft JhengHei"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4.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28.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4.jpeg"/><Relationship Id="rId18" Type="http://schemas.openxmlformats.org/officeDocument/2006/relationships/image" Target="../media/image89.svg"/><Relationship Id="rId3" Type="http://schemas.openxmlformats.org/officeDocument/2006/relationships/image" Target="../media/image42.png"/><Relationship Id="rId7" Type="http://schemas.openxmlformats.org/officeDocument/2006/relationships/image" Target="../media/image82.png"/><Relationship Id="rId12" Type="http://schemas.openxmlformats.org/officeDocument/2006/relationships/image" Target="../media/image51.svg"/><Relationship Id="rId17" Type="http://schemas.openxmlformats.org/officeDocument/2006/relationships/image" Target="../media/image88.png"/><Relationship Id="rId2" Type="http://schemas.openxmlformats.org/officeDocument/2006/relationships/notesSlide" Target="../notesSlides/notesSlide6.xml"/><Relationship Id="rId16" Type="http://schemas.openxmlformats.org/officeDocument/2006/relationships/image" Target="../media/image87.svg"/><Relationship Id="rId1" Type="http://schemas.openxmlformats.org/officeDocument/2006/relationships/slideLayout" Target="../slideLayouts/slideLayout12.xml"/><Relationship Id="rId6" Type="http://schemas.openxmlformats.org/officeDocument/2006/relationships/image" Target="../media/image81.png"/><Relationship Id="rId11" Type="http://schemas.openxmlformats.org/officeDocument/2006/relationships/image" Target="../media/image50.png"/><Relationship Id="rId5" Type="http://schemas.openxmlformats.org/officeDocument/2006/relationships/image" Target="../media/image80.png"/><Relationship Id="rId15" Type="http://schemas.openxmlformats.org/officeDocument/2006/relationships/image" Target="../media/image86.png"/><Relationship Id="rId10" Type="http://schemas.openxmlformats.org/officeDocument/2006/relationships/image" Target="../media/image40.png"/><Relationship Id="rId19" Type="http://schemas.openxmlformats.org/officeDocument/2006/relationships/image" Target="../media/image90.png"/><Relationship Id="rId4" Type="http://schemas.microsoft.com/office/2007/relationships/hdphoto" Target="../media/hdphoto2.wdp"/><Relationship Id="rId9" Type="http://schemas.openxmlformats.org/officeDocument/2006/relationships/image" Target="../media/image62.png"/><Relationship Id="rId14" Type="http://schemas.openxmlformats.org/officeDocument/2006/relationships/image" Target="../media/image85.jpe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7" Type="http://schemas.microsoft.com/office/2007/relationships/hdphoto" Target="../media/hdphoto4.wdp"/><Relationship Id="rId2" Type="http://schemas.openxmlformats.org/officeDocument/2006/relationships/image" Target="../media/image91.png"/><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8.png"/><Relationship Id="rId3" Type="http://schemas.openxmlformats.org/officeDocument/2006/relationships/image" Target="../media/image62.png"/><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96.png"/><Relationship Id="rId5" Type="http://schemas.openxmlformats.org/officeDocument/2006/relationships/image" Target="../media/image15.pn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103.pn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89.sv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3.png"/><Relationship Id="rId9" Type="http://schemas.openxmlformats.org/officeDocument/2006/relationships/image" Target="../media/image10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0.pn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62.png"/><Relationship Id="rId3" Type="http://schemas.microsoft.com/office/2007/relationships/hdphoto" Target="../media/hdphoto6.wdp"/><Relationship Id="rId21" Type="http://schemas.openxmlformats.org/officeDocument/2006/relationships/image" Target="../media/image5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114.png"/><Relationship Id="rId2" Type="http://schemas.openxmlformats.org/officeDocument/2006/relationships/image" Target="../media/image111.png"/><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7.svg"/><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113.sv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112.png"/><Relationship Id="rId28" Type="http://schemas.openxmlformats.org/officeDocument/2006/relationships/image" Target="../media/image86.png"/><Relationship Id="rId10" Type="http://schemas.openxmlformats.org/officeDocument/2006/relationships/image" Target="../media/image69.png"/><Relationship Id="rId19" Type="http://schemas.openxmlformats.org/officeDocument/2006/relationships/image" Target="../media/image78.png"/><Relationship Id="rId31" Type="http://schemas.openxmlformats.org/officeDocument/2006/relationships/image" Target="../media/image8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51.svg"/><Relationship Id="rId27" Type="http://schemas.openxmlformats.org/officeDocument/2006/relationships/image" Target="../media/image115.png"/><Relationship Id="rId30"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16.pn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89.svg"/><Relationship Id="rId4" Type="http://schemas.openxmlformats.org/officeDocument/2006/relationships/image" Target="../media/image117.png"/><Relationship Id="rId9"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0.png"/><Relationship Id="rId1" Type="http://schemas.openxmlformats.org/officeDocument/2006/relationships/slideLayout" Target="../slideLayouts/slideLayout5.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16.xml"/><Relationship Id="rId16" Type="http://schemas.openxmlformats.org/officeDocument/2006/relationships/image" Target="../media/image137.svg"/><Relationship Id="rId1" Type="http://schemas.openxmlformats.org/officeDocument/2006/relationships/slideLayout" Target="../slideLayouts/slideLayout14.xml"/><Relationship Id="rId6" Type="http://schemas.openxmlformats.org/officeDocument/2006/relationships/image" Target="../media/image127.svg"/><Relationship Id="rId11" Type="http://schemas.openxmlformats.org/officeDocument/2006/relationships/image" Target="../media/image132.sv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125.svg"/><Relationship Id="rId9" Type="http://schemas.openxmlformats.org/officeDocument/2006/relationships/image" Target="../media/image130.svg"/><Relationship Id="rId14" Type="http://schemas.openxmlformats.org/officeDocument/2006/relationships/image" Target="../media/image135.sv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9.png"/><Relationship Id="rId7"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00.svg"/><Relationship Id="rId9" Type="http://schemas.openxmlformats.org/officeDocument/2006/relationships/image" Target="../media/image139.png"/></Relationships>
</file>

<file path=ppt/slides/_rels/slide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3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svg"/><Relationship Id="rId3" Type="http://schemas.openxmlformats.org/officeDocument/2006/relationships/image" Target="../media/image149.png"/><Relationship Id="rId7" Type="http://schemas.openxmlformats.org/officeDocument/2006/relationships/image" Target="../media/image49.png"/><Relationship Id="rId12" Type="http://schemas.openxmlformats.org/officeDocument/2006/relationships/image" Target="../media/image15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51.png"/><Relationship Id="rId11" Type="http://schemas.openxmlformats.org/officeDocument/2006/relationships/image" Target="../media/image155.svg"/><Relationship Id="rId5" Type="http://schemas.openxmlformats.org/officeDocument/2006/relationships/image" Target="../media/image150.png"/><Relationship Id="rId10" Type="http://schemas.openxmlformats.org/officeDocument/2006/relationships/image" Target="../media/image154.png"/><Relationship Id="rId4" Type="http://schemas.microsoft.com/office/2007/relationships/hdphoto" Target="../media/hdphoto2.wdp"/><Relationship Id="rId9" Type="http://schemas.openxmlformats.org/officeDocument/2006/relationships/image" Target="../media/image153.tiff"/></Relationships>
</file>

<file path=ppt/slides/_rels/slide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2.sv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00.svg"/></Relationships>
</file>

<file path=ppt/slides/_rels/slide3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jpeg"/><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sv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7.svg"/><Relationship Id="rId4" Type="http://schemas.openxmlformats.org/officeDocument/2006/relationships/image" Target="../media/image2.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2.wdp"/><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4.png"/><Relationship Id="rId11" Type="http://schemas.openxmlformats.org/officeDocument/2006/relationships/image" Target="../media/image29.png"/><Relationship Id="rId5" Type="http://schemas.openxmlformats.org/officeDocument/2006/relationships/image" Target="../media/image53.png"/><Relationship Id="rId10" Type="http://schemas.openxmlformats.org/officeDocument/2006/relationships/image" Target="../media/image57.png"/><Relationship Id="rId4" Type="http://schemas.microsoft.com/office/2007/relationships/hdphoto" Target="../media/hdphoto2.wdp"/><Relationship Id="rId9" Type="http://schemas.openxmlformats.org/officeDocument/2006/relationships/image" Target="../media/image27.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824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片 47">
            <a:extLst>
              <a:ext uri="{FF2B5EF4-FFF2-40B4-BE49-F238E27FC236}">
                <a16:creationId xmlns:a16="http://schemas.microsoft.com/office/drawing/2014/main" id="{9E92597E-1262-4098-84C2-F9F910C734C4}"/>
              </a:ext>
            </a:extLst>
          </p:cNvPr>
          <p:cNvPicPr>
            <a:picLocks noChangeAspect="1"/>
          </p:cNvPicPr>
          <p:nvPr/>
        </p:nvPicPr>
        <p:blipFill>
          <a:blip r:embed="rId3"/>
          <a:srcRect/>
          <a:stretch/>
        </p:blipFill>
        <p:spPr>
          <a:xfrm>
            <a:off x="3723459" y="1685722"/>
            <a:ext cx="2330559" cy="2220911"/>
          </a:xfrm>
          <a:prstGeom prst="rect">
            <a:avLst/>
          </a:prstGeom>
        </p:spPr>
      </p:pic>
      <p:sp>
        <p:nvSpPr>
          <p:cNvPr id="47" name="Google Shape;186;p29">
            <a:extLst>
              <a:ext uri="{FF2B5EF4-FFF2-40B4-BE49-F238E27FC236}">
                <a16:creationId xmlns:a16="http://schemas.microsoft.com/office/drawing/2014/main" id="{249C053B-C633-438C-96B5-C7E49BEDB45D}"/>
              </a:ext>
            </a:extLst>
          </p:cNvPr>
          <p:cNvSpPr/>
          <p:nvPr/>
        </p:nvSpPr>
        <p:spPr>
          <a:xfrm>
            <a:off x="5721574" y="1599403"/>
            <a:ext cx="2914554" cy="1048508"/>
          </a:xfrm>
          <a:prstGeom prst="roundRect">
            <a:avLst>
              <a:gd name="adj" fmla="val 2483"/>
            </a:avLst>
          </a:prstGeom>
          <a:solidFill>
            <a:srgbClr val="F1F6FC"/>
          </a:solidFill>
          <a:ln w="19050">
            <a:no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49" name="Google Shape;186;p29">
            <a:extLst>
              <a:ext uri="{FF2B5EF4-FFF2-40B4-BE49-F238E27FC236}">
                <a16:creationId xmlns:a16="http://schemas.microsoft.com/office/drawing/2014/main" id="{FAAE59E5-BEB0-4026-AF7D-38A1C46EA2F8}"/>
              </a:ext>
            </a:extLst>
          </p:cNvPr>
          <p:cNvSpPr/>
          <p:nvPr/>
        </p:nvSpPr>
        <p:spPr>
          <a:xfrm>
            <a:off x="5734191" y="2984511"/>
            <a:ext cx="2914554" cy="1578109"/>
          </a:xfrm>
          <a:prstGeom prst="roundRect">
            <a:avLst>
              <a:gd name="adj" fmla="val 2483"/>
            </a:avLst>
          </a:prstGeom>
          <a:solidFill>
            <a:srgbClr val="F1F6FC"/>
          </a:solidFill>
          <a:ln w="19050">
            <a:no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2" name="Title 1">
            <a:extLst>
              <a:ext uri="{FF2B5EF4-FFF2-40B4-BE49-F238E27FC236}">
                <a16:creationId xmlns:a16="http://schemas.microsoft.com/office/drawing/2014/main" id="{F9730326-4B32-464A-8889-5E2F1F81D85F}"/>
              </a:ext>
            </a:extLst>
          </p:cNvPr>
          <p:cNvSpPr>
            <a:spLocks noGrp="1"/>
          </p:cNvSpPr>
          <p:nvPr>
            <p:ph type="title"/>
          </p:nvPr>
        </p:nvSpPr>
        <p:spPr>
          <a:xfrm>
            <a:off x="0" y="-131718"/>
            <a:ext cx="9144000" cy="1363435"/>
          </a:xfrm>
        </p:spPr>
        <p:txBody>
          <a:bodyPr>
            <a:normAutofit/>
          </a:bodyPr>
          <a:lstStyle/>
          <a:p>
            <a:r>
              <a:rPr lang="en-US" altLang="zh-TW" sz="3000">
                <a:latin typeface="Arial"/>
                <a:ea typeface="微軟正黑體"/>
                <a:cs typeface="Arial"/>
              </a:rPr>
              <a:t>Minimize Total Cost Of Ownership with Contabo</a:t>
            </a:r>
            <a:endParaRPr lang="en-US"/>
          </a:p>
        </p:txBody>
      </p:sp>
      <p:sp>
        <p:nvSpPr>
          <p:cNvPr id="38" name="TextBox 37">
            <a:extLst>
              <a:ext uri="{FF2B5EF4-FFF2-40B4-BE49-F238E27FC236}">
                <a16:creationId xmlns:a16="http://schemas.microsoft.com/office/drawing/2014/main" id="{29EA741B-B088-4570-ACAD-2460E1B1399F}"/>
              </a:ext>
            </a:extLst>
          </p:cNvPr>
          <p:cNvSpPr txBox="1"/>
          <p:nvPr/>
        </p:nvSpPr>
        <p:spPr>
          <a:xfrm>
            <a:off x="4020928" y="4691218"/>
            <a:ext cx="473277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rgbClr val="284EA6"/>
                </a:solidFill>
              </a:rPr>
              <a:t>Mount additional object storage to your Contabo VM</a:t>
            </a:r>
            <a:endParaRPr lang="en-US" sz="1500"/>
          </a:p>
        </p:txBody>
      </p:sp>
      <p:pic>
        <p:nvPicPr>
          <p:cNvPr id="52" name="圖片 8">
            <a:extLst>
              <a:ext uri="{FF2B5EF4-FFF2-40B4-BE49-F238E27FC236}">
                <a16:creationId xmlns:a16="http://schemas.microsoft.com/office/drawing/2014/main" id="{2E30AE1B-7D8C-440B-895C-06DD7D94A9BB}"/>
              </a:ext>
            </a:extLst>
          </p:cNvPr>
          <p:cNvPicPr>
            <a:picLocks noChangeAspect="1"/>
          </p:cNvPicPr>
          <p:nvPr/>
        </p:nvPicPr>
        <p:blipFill rotWithShape="1">
          <a:blip r:embed="rId4"/>
          <a:srcRect b="15363"/>
          <a:stretch/>
        </p:blipFill>
        <p:spPr>
          <a:xfrm>
            <a:off x="507896" y="1495710"/>
            <a:ext cx="3073940" cy="1984090"/>
          </a:xfrm>
          <a:prstGeom prst="rect">
            <a:avLst/>
          </a:prstGeom>
        </p:spPr>
      </p:pic>
      <p:sp>
        <p:nvSpPr>
          <p:cNvPr id="79" name="TextBox 4">
            <a:extLst>
              <a:ext uri="{FF2B5EF4-FFF2-40B4-BE49-F238E27FC236}">
                <a16:creationId xmlns:a16="http://schemas.microsoft.com/office/drawing/2014/main" id="{50D5B3E3-68E8-4C3D-83DE-0A10B117952F}"/>
              </a:ext>
            </a:extLst>
          </p:cNvPr>
          <p:cNvSpPr txBox="1"/>
          <p:nvPr/>
        </p:nvSpPr>
        <p:spPr>
          <a:xfrm>
            <a:off x="3690710" y="2596821"/>
            <a:ext cx="223311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chemeClr val="bg1"/>
                </a:solidFill>
              </a:rPr>
              <a:t>Mount external storage</a:t>
            </a:r>
          </a:p>
        </p:txBody>
      </p:sp>
      <p:sp>
        <p:nvSpPr>
          <p:cNvPr id="80" name="TextBox 4">
            <a:extLst>
              <a:ext uri="{FF2B5EF4-FFF2-40B4-BE49-F238E27FC236}">
                <a16:creationId xmlns:a16="http://schemas.microsoft.com/office/drawing/2014/main" id="{D5FD3507-FBB7-432D-987B-86110086A54D}"/>
              </a:ext>
            </a:extLst>
          </p:cNvPr>
          <p:cNvSpPr txBox="1"/>
          <p:nvPr/>
        </p:nvSpPr>
        <p:spPr>
          <a:xfrm>
            <a:off x="3714289" y="3303149"/>
            <a:ext cx="18335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solidFill>
              </a:rPr>
              <a:t>With </a:t>
            </a:r>
            <a:r>
              <a:rPr lang="en-US" sz="1200" err="1">
                <a:solidFill>
                  <a:schemeClr val="tx1"/>
                </a:solidFill>
              </a:rPr>
              <a:t>HybridMount</a:t>
            </a:r>
            <a:endParaRPr lang="en-US" sz="1200">
              <a:solidFill>
                <a:schemeClr val="tx1"/>
              </a:solidFill>
            </a:endParaRPr>
          </a:p>
        </p:txBody>
      </p:sp>
      <p:pic>
        <p:nvPicPr>
          <p:cNvPr id="81" name="圖片 16">
            <a:extLst>
              <a:ext uri="{FF2B5EF4-FFF2-40B4-BE49-F238E27FC236}">
                <a16:creationId xmlns:a16="http://schemas.microsoft.com/office/drawing/2014/main" id="{77979B6D-4390-4490-9109-480911FC7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2480" y="3584422"/>
            <a:ext cx="1002993" cy="1002993"/>
          </a:xfrm>
          <a:prstGeom prst="rect">
            <a:avLst/>
          </a:prstGeom>
          <a:effectLst>
            <a:outerShdw blurRad="50800" dist="38100" dir="2700000" algn="tl" rotWithShape="0">
              <a:prstClr val="black">
                <a:alpha val="40000"/>
              </a:prstClr>
            </a:outerShdw>
          </a:effectLst>
        </p:spPr>
      </p:pic>
      <p:sp>
        <p:nvSpPr>
          <p:cNvPr id="84" name="矩形 56">
            <a:extLst>
              <a:ext uri="{FF2B5EF4-FFF2-40B4-BE49-F238E27FC236}">
                <a16:creationId xmlns:a16="http://schemas.microsoft.com/office/drawing/2014/main" id="{0748B36C-9F4D-4990-8B99-622AD108186F}"/>
              </a:ext>
            </a:extLst>
          </p:cNvPr>
          <p:cNvSpPr/>
          <p:nvPr/>
        </p:nvSpPr>
        <p:spPr>
          <a:xfrm>
            <a:off x="5985006" y="1746404"/>
            <a:ext cx="2390166" cy="358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b="1">
                <a:solidFill>
                  <a:srgbClr val="284EA6"/>
                </a:solidFill>
                <a:latin typeface="Arial"/>
                <a:ea typeface="新細明體"/>
                <a:cs typeface="Arial"/>
              </a:rPr>
              <a:t>Cloud File Storage</a:t>
            </a:r>
            <a:endParaRPr lang="en-US" altLang="zh-TW" sz="1600" b="1">
              <a:solidFill>
                <a:srgbClr val="284EA6"/>
              </a:solidFill>
              <a:latin typeface="Arial" panose="020B0604020202020204" pitchFamily="34" charset="0"/>
              <a:cs typeface="Arial" panose="020B0604020202020204" pitchFamily="34" charset="0"/>
            </a:endParaRPr>
          </a:p>
        </p:txBody>
      </p:sp>
      <p:sp>
        <p:nvSpPr>
          <p:cNvPr id="86" name="矩形 58">
            <a:extLst>
              <a:ext uri="{FF2B5EF4-FFF2-40B4-BE49-F238E27FC236}">
                <a16:creationId xmlns:a16="http://schemas.microsoft.com/office/drawing/2014/main" id="{09F6F5FA-603B-4ECA-A280-D048C0BC3C38}"/>
              </a:ext>
            </a:extLst>
          </p:cNvPr>
          <p:cNvSpPr/>
          <p:nvPr/>
        </p:nvSpPr>
        <p:spPr>
          <a:xfrm>
            <a:off x="5823548" y="3000314"/>
            <a:ext cx="2723365" cy="444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b="1">
                <a:solidFill>
                  <a:srgbClr val="284EA6"/>
                </a:solidFill>
                <a:latin typeface="Arial"/>
                <a:ea typeface="新細明體"/>
                <a:cs typeface="Arial"/>
              </a:rPr>
              <a:t>Cloud Object Storage</a:t>
            </a:r>
            <a:endParaRPr lang="en-US" altLang="zh-TW" sz="1600" b="1">
              <a:solidFill>
                <a:srgbClr val="284EA6"/>
              </a:solidFill>
              <a:latin typeface="Arial" panose="020B0604020202020204" pitchFamily="34" charset="0"/>
              <a:cs typeface="Arial" panose="020B0604020202020204" pitchFamily="34" charset="0"/>
            </a:endParaRPr>
          </a:p>
        </p:txBody>
      </p:sp>
      <p:grpSp>
        <p:nvGrpSpPr>
          <p:cNvPr id="87" name="群組 59">
            <a:extLst>
              <a:ext uri="{FF2B5EF4-FFF2-40B4-BE49-F238E27FC236}">
                <a16:creationId xmlns:a16="http://schemas.microsoft.com/office/drawing/2014/main" id="{2C0AFFC3-10F9-4126-BB13-354144F582F3}"/>
              </a:ext>
            </a:extLst>
          </p:cNvPr>
          <p:cNvGrpSpPr/>
          <p:nvPr/>
        </p:nvGrpSpPr>
        <p:grpSpPr>
          <a:xfrm>
            <a:off x="5788831" y="2198514"/>
            <a:ext cx="2756404" cy="356400"/>
            <a:chOff x="3277722" y="-1247261"/>
            <a:chExt cx="2756404" cy="356400"/>
          </a:xfrm>
          <a:effectLst>
            <a:outerShdw blurRad="50800" dist="38100" dir="2700000" algn="tl" rotWithShape="0">
              <a:prstClr val="black">
                <a:alpha val="40000"/>
              </a:prstClr>
            </a:outerShdw>
          </a:effectLst>
        </p:grpSpPr>
        <p:pic>
          <p:nvPicPr>
            <p:cNvPr id="88"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A29EC224-32EF-4017-B3EE-02513677ED1F}"/>
                </a:ext>
              </a:extLst>
            </p:cNvPr>
            <p:cNvPicPr>
              <a:picLocks noChangeAspect="1" noChangeArrowheads="1"/>
            </p:cNvPicPr>
            <p:nvPr/>
          </p:nvPicPr>
          <p:blipFill>
            <a:blip r:embed="rId6" cstate="print"/>
            <a:srcRect/>
            <a:stretch>
              <a:fillRect/>
            </a:stretch>
          </p:blipFill>
          <p:spPr bwMode="auto">
            <a:xfrm>
              <a:off x="4877723" y="-1247261"/>
              <a:ext cx="356402" cy="356400"/>
            </a:xfrm>
            <a:prstGeom prst="rect">
              <a:avLst/>
            </a:prstGeom>
            <a:noFill/>
          </p:spPr>
        </p:pic>
        <p:pic>
          <p:nvPicPr>
            <p:cNvPr id="89"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C613B4-5396-4FA7-84D1-0A88012A5611}"/>
                </a:ext>
              </a:extLst>
            </p:cNvPr>
            <p:cNvPicPr>
              <a:picLocks noChangeAspect="1" noChangeArrowheads="1"/>
            </p:cNvPicPr>
            <p:nvPr/>
          </p:nvPicPr>
          <p:blipFill>
            <a:blip r:embed="rId7" cstate="print"/>
            <a:srcRect/>
            <a:stretch>
              <a:fillRect/>
            </a:stretch>
          </p:blipFill>
          <p:spPr bwMode="auto">
            <a:xfrm>
              <a:off x="4477723" y="-1247261"/>
              <a:ext cx="356402" cy="356400"/>
            </a:xfrm>
            <a:prstGeom prst="rect">
              <a:avLst/>
            </a:prstGeom>
            <a:noFill/>
          </p:spPr>
        </p:pic>
        <p:pic>
          <p:nvPicPr>
            <p:cNvPr id="90"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44C551A1-F913-482A-8560-02F29F991437}"/>
                </a:ext>
              </a:extLst>
            </p:cNvPr>
            <p:cNvPicPr>
              <a:picLocks noChangeAspect="1" noChangeArrowheads="1"/>
            </p:cNvPicPr>
            <p:nvPr/>
          </p:nvPicPr>
          <p:blipFill>
            <a:blip r:embed="rId8" cstate="print"/>
            <a:srcRect/>
            <a:stretch>
              <a:fillRect/>
            </a:stretch>
          </p:blipFill>
          <p:spPr bwMode="auto">
            <a:xfrm>
              <a:off x="5277723" y="-1247261"/>
              <a:ext cx="356402" cy="356400"/>
            </a:xfrm>
            <a:prstGeom prst="rect">
              <a:avLst/>
            </a:prstGeom>
            <a:noFill/>
          </p:spPr>
        </p:pic>
        <p:pic>
          <p:nvPicPr>
            <p:cNvPr id="91"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E60C7FA3-1763-4C52-AFFE-87D898774FEB}"/>
                </a:ext>
              </a:extLst>
            </p:cNvPr>
            <p:cNvPicPr>
              <a:picLocks noChangeAspect="1" noChangeArrowheads="1"/>
            </p:cNvPicPr>
            <p:nvPr/>
          </p:nvPicPr>
          <p:blipFill>
            <a:blip r:embed="rId9" cstate="print"/>
            <a:srcRect/>
            <a:stretch>
              <a:fillRect/>
            </a:stretch>
          </p:blipFill>
          <p:spPr bwMode="auto">
            <a:xfrm>
              <a:off x="3277722" y="-1247261"/>
              <a:ext cx="356402" cy="356400"/>
            </a:xfrm>
            <a:prstGeom prst="rect">
              <a:avLst/>
            </a:prstGeom>
            <a:noFill/>
          </p:spPr>
        </p:pic>
        <p:pic>
          <p:nvPicPr>
            <p:cNvPr id="92"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290B8635-3F49-44E7-AE55-503708324E0F}"/>
                </a:ext>
              </a:extLst>
            </p:cNvPr>
            <p:cNvPicPr>
              <a:picLocks noChangeAspect="1" noChangeArrowheads="1"/>
            </p:cNvPicPr>
            <p:nvPr/>
          </p:nvPicPr>
          <p:blipFill>
            <a:blip r:embed="rId10" cstate="print"/>
            <a:srcRect/>
            <a:stretch>
              <a:fillRect/>
            </a:stretch>
          </p:blipFill>
          <p:spPr bwMode="auto">
            <a:xfrm>
              <a:off x="5677724" y="-1247261"/>
              <a:ext cx="356402" cy="356400"/>
            </a:xfrm>
            <a:prstGeom prst="rect">
              <a:avLst/>
            </a:prstGeom>
            <a:noFill/>
          </p:spPr>
        </p:pic>
        <p:pic>
          <p:nvPicPr>
            <p:cNvPr id="9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5554332-2A3E-499F-9956-87CEE8802358}"/>
                </a:ext>
              </a:extLst>
            </p:cNvPr>
            <p:cNvPicPr>
              <a:picLocks noChangeAspect="1" noChangeArrowheads="1"/>
            </p:cNvPicPr>
            <p:nvPr/>
          </p:nvPicPr>
          <p:blipFill>
            <a:blip r:embed="rId11" cstate="print"/>
            <a:srcRect/>
            <a:stretch>
              <a:fillRect/>
            </a:stretch>
          </p:blipFill>
          <p:spPr bwMode="auto">
            <a:xfrm>
              <a:off x="4077721" y="-1247261"/>
              <a:ext cx="356404" cy="356400"/>
            </a:xfrm>
            <a:prstGeom prst="rect">
              <a:avLst/>
            </a:prstGeom>
            <a:noFill/>
          </p:spPr>
        </p:pic>
        <p:pic>
          <p:nvPicPr>
            <p:cNvPr id="94" name="Picture 25" descr="C:\Users\Josh Chen\Desktop\OneDrive.png">
              <a:extLst>
                <a:ext uri="{FF2B5EF4-FFF2-40B4-BE49-F238E27FC236}">
                  <a16:creationId xmlns:a16="http://schemas.microsoft.com/office/drawing/2014/main" id="{8B29BD4F-26A9-44DE-B3B1-3731F4227777}"/>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95" name="群組 67">
            <a:extLst>
              <a:ext uri="{FF2B5EF4-FFF2-40B4-BE49-F238E27FC236}">
                <a16:creationId xmlns:a16="http://schemas.microsoft.com/office/drawing/2014/main" id="{388A954D-2E5B-456F-9DBA-E9716237D3FA}"/>
              </a:ext>
            </a:extLst>
          </p:cNvPr>
          <p:cNvGrpSpPr/>
          <p:nvPr/>
        </p:nvGrpSpPr>
        <p:grpSpPr>
          <a:xfrm>
            <a:off x="5919615" y="3470709"/>
            <a:ext cx="2494836" cy="931024"/>
            <a:chOff x="5378370" y="-649057"/>
            <a:chExt cx="2045616" cy="763384"/>
          </a:xfrm>
        </p:grpSpPr>
        <p:pic>
          <p:nvPicPr>
            <p:cNvPr id="96"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ABEDF46-F8F6-4238-8C94-095CA9C604FC}"/>
                </a:ext>
              </a:extLst>
            </p:cNvPr>
            <p:cNvPicPr>
              <a:picLocks noChangeAspect="1" noChangeArrowheads="1"/>
            </p:cNvPicPr>
            <p:nvPr/>
          </p:nvPicPr>
          <p:blipFill>
            <a:blip r:embed="rId13"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97"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5888F0-BB4C-48AB-A0B7-7B946E614396}"/>
                </a:ext>
              </a:extLst>
            </p:cNvPr>
            <p:cNvPicPr>
              <a:picLocks noChangeAspect="1" noChangeArrowheads="1"/>
            </p:cNvPicPr>
            <p:nvPr/>
          </p:nvPicPr>
          <p:blipFill>
            <a:blip r:embed="rId14"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98"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A6D581D2-D3E4-427A-8802-11B38170B2F4}"/>
                </a:ext>
              </a:extLst>
            </p:cNvPr>
            <p:cNvPicPr>
              <a:picLocks noChangeAspect="1" noChangeArrowheads="1"/>
            </p:cNvPicPr>
            <p:nvPr/>
          </p:nvPicPr>
          <p:blipFill>
            <a:blip r:embed="rId15"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99"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51CBB83-9FA5-479A-A49F-D886864EF8FA}"/>
                </a:ext>
              </a:extLst>
            </p:cNvPr>
            <p:cNvPicPr>
              <a:picLocks noChangeAspect="1" noChangeArrowheads="1"/>
            </p:cNvPicPr>
            <p:nvPr/>
          </p:nvPicPr>
          <p:blipFill>
            <a:blip r:embed="rId16"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100"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388754DF-CD8F-41F3-A1BF-C4F95521C9CD}"/>
                </a:ext>
              </a:extLst>
            </p:cNvPr>
            <p:cNvPicPr>
              <a:picLocks noChangeAspect="1" noChangeArrowheads="1"/>
            </p:cNvPicPr>
            <p:nvPr/>
          </p:nvPicPr>
          <p:blipFill>
            <a:blip r:embed="rId17"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101"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41F0D1FC-B7AB-4537-853A-E63A635C0570}"/>
                </a:ext>
              </a:extLst>
            </p:cNvPr>
            <p:cNvPicPr>
              <a:picLocks noChangeAspect="1" noChangeArrowheads="1"/>
            </p:cNvPicPr>
            <p:nvPr/>
          </p:nvPicPr>
          <p:blipFill>
            <a:blip r:embed="rId18"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102"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B288C69F-6C24-4A0E-B303-C91CC6A52D3C}"/>
                </a:ext>
              </a:extLst>
            </p:cNvPr>
            <p:cNvPicPr>
              <a:picLocks noChangeAspect="1" noChangeArrowheads="1"/>
            </p:cNvPicPr>
            <p:nvPr/>
          </p:nvPicPr>
          <p:blipFill>
            <a:blip r:embed="rId19"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103" name="Picture 20" descr="Image result for è¯çºé²">
              <a:extLst>
                <a:ext uri="{FF2B5EF4-FFF2-40B4-BE49-F238E27FC236}">
                  <a16:creationId xmlns:a16="http://schemas.microsoft.com/office/drawing/2014/main" id="{8392911E-5CC3-4C5A-B98E-DFF23D4F40AB}"/>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104" name="Google Shape;106;p17">
              <a:extLst>
                <a:ext uri="{FF2B5EF4-FFF2-40B4-BE49-F238E27FC236}">
                  <a16:creationId xmlns:a16="http://schemas.microsoft.com/office/drawing/2014/main" id="{49D27428-9819-44FA-96F2-6D78C2D02849}"/>
                </a:ext>
              </a:extLst>
            </p:cNvPr>
            <p:cNvPicPr preferRelativeResize="0"/>
            <p:nvPr/>
          </p:nvPicPr>
          <p:blipFill>
            <a:blip r:embed="rId21"/>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105" name="Google Shape;109;p17">
              <a:extLst>
                <a:ext uri="{FF2B5EF4-FFF2-40B4-BE49-F238E27FC236}">
                  <a16:creationId xmlns:a16="http://schemas.microsoft.com/office/drawing/2014/main" id="{1BC84C95-1791-4832-B576-8CAA3F6B28B7}"/>
                </a:ext>
              </a:extLst>
            </p:cNvPr>
            <p:cNvPicPr preferRelativeResize="0"/>
            <p:nvPr/>
          </p:nvPicPr>
          <p:blipFill>
            <a:blip r:embed="rId22"/>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sp>
        <p:nvSpPr>
          <p:cNvPr id="3" name="Rectangle 2"/>
          <p:cNvSpPr/>
          <p:nvPr/>
        </p:nvSpPr>
        <p:spPr>
          <a:xfrm>
            <a:off x="202262" y="1177449"/>
            <a:ext cx="8791281" cy="307777"/>
          </a:xfrm>
          <a:prstGeom prst="rect">
            <a:avLst/>
          </a:prstGeom>
        </p:spPr>
        <p:txBody>
          <a:bodyPr wrap="square" lIns="91440" tIns="45720" rIns="91440" bIns="45720" anchor="t">
            <a:spAutoFit/>
          </a:bodyPr>
          <a:lstStyle/>
          <a:p>
            <a:pPr algn="ctr"/>
            <a:r>
              <a:rPr lang="en-US">
                <a:solidFill>
                  <a:srgbClr val="020462"/>
                </a:solidFill>
              </a:rPr>
              <a:t>With Contabo, </a:t>
            </a:r>
            <a:r>
              <a:rPr lang="en-US" err="1">
                <a:solidFill>
                  <a:srgbClr val="020462"/>
                </a:solidFill>
              </a:rPr>
              <a:t>QuTScloud</a:t>
            </a:r>
            <a:r>
              <a:rPr lang="en-US">
                <a:solidFill>
                  <a:srgbClr val="020462"/>
                </a:solidFill>
              </a:rPr>
              <a:t> provides the most COST EFFECTIVE Cloud NAS Solution in the world</a:t>
            </a:r>
          </a:p>
        </p:txBody>
      </p:sp>
      <p:sp>
        <p:nvSpPr>
          <p:cNvPr id="59" name="Google Shape;186;p29">
            <a:extLst>
              <a:ext uri="{FF2B5EF4-FFF2-40B4-BE49-F238E27FC236}">
                <a16:creationId xmlns:a16="http://schemas.microsoft.com/office/drawing/2014/main" id="{1A05ED21-0FA9-4167-B806-B90D67372E61}"/>
              </a:ext>
            </a:extLst>
          </p:cNvPr>
          <p:cNvSpPr/>
          <p:nvPr/>
        </p:nvSpPr>
        <p:spPr>
          <a:xfrm>
            <a:off x="5721574" y="1599403"/>
            <a:ext cx="2914554" cy="1048508"/>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60" name="Google Shape;186;p29">
            <a:extLst>
              <a:ext uri="{FF2B5EF4-FFF2-40B4-BE49-F238E27FC236}">
                <a16:creationId xmlns:a16="http://schemas.microsoft.com/office/drawing/2014/main" id="{50D92996-3C3D-499E-8036-7136481D2750}"/>
              </a:ext>
            </a:extLst>
          </p:cNvPr>
          <p:cNvSpPr/>
          <p:nvPr/>
        </p:nvSpPr>
        <p:spPr>
          <a:xfrm>
            <a:off x="5734191" y="2984511"/>
            <a:ext cx="2914554" cy="1578109"/>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pic>
        <p:nvPicPr>
          <p:cNvPr id="6" name="Picture 22" descr="Logo&#10;&#10;Description automatically generated">
            <a:extLst>
              <a:ext uri="{FF2B5EF4-FFF2-40B4-BE49-F238E27FC236}">
                <a16:creationId xmlns:a16="http://schemas.microsoft.com/office/drawing/2014/main" id="{A5A61C90-58E3-4DDD-8E45-5E9781D2416E}"/>
              </a:ext>
            </a:extLst>
          </p:cNvPr>
          <p:cNvPicPr>
            <a:picLocks noChangeAspect="1" noChangeArrowheads="1"/>
          </p:cNvPicPr>
          <p:nvPr/>
        </p:nvPicPr>
        <p:blipFill>
          <a:blip r:embed="rId23"/>
          <a:srcRect/>
          <a:stretch/>
        </p:blipFill>
        <p:spPr bwMode="auto">
          <a:xfrm>
            <a:off x="678252" y="3442518"/>
            <a:ext cx="2436767" cy="939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62B9F4-7E08-4265-875E-25472D80ED86}"/>
              </a:ext>
            </a:extLst>
          </p:cNvPr>
          <p:cNvSpPr txBox="1"/>
          <p:nvPr/>
        </p:nvSpPr>
        <p:spPr>
          <a:xfrm>
            <a:off x="159711" y="4381843"/>
            <a:ext cx="3844381" cy="523220"/>
          </a:xfrm>
          <a:prstGeom prst="rect">
            <a:avLst/>
          </a:prstGeom>
          <a:noFill/>
        </p:spPr>
        <p:txBody>
          <a:bodyPr wrap="square" lIns="91440" tIns="45720" rIns="91440" bIns="45720" rtlCol="0" anchor="t">
            <a:spAutoFit/>
          </a:bodyPr>
          <a:lstStyle/>
          <a:p>
            <a:pPr algn="ctr"/>
            <a:r>
              <a:rPr lang="en-US" sz="1350" i="1">
                <a:solidFill>
                  <a:schemeClr val="tx1"/>
                </a:solidFill>
              </a:rPr>
              <a:t>Start your Cloud NAS in less than </a:t>
            </a:r>
            <a:r>
              <a:rPr lang="en-US" sz="1350" b="1" i="1">
                <a:solidFill>
                  <a:srgbClr val="0A0E79"/>
                </a:solidFill>
              </a:rPr>
              <a:t>$15 per month TCO</a:t>
            </a:r>
          </a:p>
        </p:txBody>
      </p:sp>
    </p:spTree>
    <p:extLst>
      <p:ext uri="{BB962C8B-B14F-4D97-AF65-F5344CB8AC3E}">
        <p14:creationId xmlns:p14="http://schemas.microsoft.com/office/powerpoint/2010/main" val="356821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55B1BCA-4C7A-4B57-B7D5-FD812C015921}"/>
              </a:ext>
            </a:extLst>
          </p:cNvPr>
          <p:cNvSpPr/>
          <p:nvPr/>
        </p:nvSpPr>
        <p:spPr>
          <a:xfrm>
            <a:off x="4408965" y="1197015"/>
            <a:ext cx="4545441" cy="1374735"/>
          </a:xfrm>
          <a:prstGeom prst="rect">
            <a:avLst/>
          </a:prstGeom>
        </p:spPr>
        <p:txBody>
          <a:bodyPr wrap="square">
            <a:spAutoFit/>
          </a:bodyPr>
          <a:lstStyle/>
          <a:p>
            <a:pPr algn="ctr">
              <a:lnSpc>
                <a:spcPts val="5000"/>
              </a:lnSpc>
            </a:pPr>
            <a:r>
              <a:rPr lang="en-US" altLang="zh-TW" sz="3900">
                <a:solidFill>
                  <a:schemeClr val="bg1"/>
                </a:solidFill>
                <a:ea typeface="微軟正黑體"/>
              </a:rPr>
              <a:t>Use cases &amp; success stories of</a:t>
            </a:r>
          </a:p>
        </p:txBody>
      </p:sp>
      <p:pic>
        <p:nvPicPr>
          <p:cNvPr id="13" name="圖形 12">
            <a:extLst>
              <a:ext uri="{FF2B5EF4-FFF2-40B4-BE49-F238E27FC236}">
                <a16:creationId xmlns:a16="http://schemas.microsoft.com/office/drawing/2014/main" id="{C373405C-6ADE-4560-A1F1-5C57C47CBD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0535" y="3165067"/>
            <a:ext cx="2660949" cy="461659"/>
          </a:xfrm>
          <a:prstGeom prst="rect">
            <a:avLst/>
          </a:prstGeom>
        </p:spPr>
      </p:pic>
    </p:spTree>
    <p:extLst>
      <p:ext uri="{BB962C8B-B14F-4D97-AF65-F5344CB8AC3E}">
        <p14:creationId xmlns:p14="http://schemas.microsoft.com/office/powerpoint/2010/main" val="1268067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圖片 111">
            <a:extLst>
              <a:ext uri="{FF2B5EF4-FFF2-40B4-BE49-F238E27FC236}">
                <a16:creationId xmlns:a16="http://schemas.microsoft.com/office/drawing/2014/main" id="{F8D51D32-5597-4D3A-B6D5-2F87DC08FCB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488454" y="2444898"/>
            <a:ext cx="2469138" cy="2701278"/>
          </a:xfrm>
          <a:prstGeom prst="rect">
            <a:avLst/>
          </a:prstGeom>
          <a:effectLst>
            <a:outerShdw blurRad="304800" dist="177800" dir="3600000" sx="83000" sy="83000" algn="tl" rotWithShape="0">
              <a:prstClr val="black">
                <a:alpha val="20000"/>
              </a:prstClr>
            </a:outerShdw>
          </a:effectLst>
        </p:spPr>
      </p:pic>
      <p:sp>
        <p:nvSpPr>
          <p:cNvPr id="212" name="Google Shape;186;p29">
            <a:extLst>
              <a:ext uri="{FF2B5EF4-FFF2-40B4-BE49-F238E27FC236}">
                <a16:creationId xmlns:a16="http://schemas.microsoft.com/office/drawing/2014/main" id="{BE69D6D3-55D0-4B27-81D0-D8CAF7430B4B}"/>
              </a:ext>
            </a:extLst>
          </p:cNvPr>
          <p:cNvSpPr/>
          <p:nvPr/>
        </p:nvSpPr>
        <p:spPr>
          <a:xfrm>
            <a:off x="375033" y="2559039"/>
            <a:ext cx="2514101" cy="980695"/>
          </a:xfrm>
          <a:prstGeom prst="roundRect">
            <a:avLst>
              <a:gd name="adj" fmla="val 2483"/>
            </a:avLst>
          </a:prstGeom>
          <a:solidFill>
            <a:schemeClr val="bg1"/>
          </a:solid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2" name="Title 1">
            <a:extLst>
              <a:ext uri="{FF2B5EF4-FFF2-40B4-BE49-F238E27FC236}">
                <a16:creationId xmlns:a16="http://schemas.microsoft.com/office/drawing/2014/main" id="{9D82CEEA-0080-422A-ADC7-B3E6AB4B44CF}"/>
              </a:ext>
            </a:extLst>
          </p:cNvPr>
          <p:cNvSpPr>
            <a:spLocks noGrp="1"/>
          </p:cNvSpPr>
          <p:nvPr>
            <p:ph type="title"/>
          </p:nvPr>
        </p:nvSpPr>
        <p:spPr>
          <a:xfrm>
            <a:off x="369504" y="50801"/>
            <a:ext cx="8785725" cy="994172"/>
          </a:xfrm>
        </p:spPr>
        <p:txBody>
          <a:bodyPr>
            <a:noAutofit/>
          </a:bodyPr>
          <a:lstStyle/>
          <a:p>
            <a:r>
              <a:rPr lang="en-US" altLang="zh-TW" sz="3500">
                <a:latin typeface="Arial"/>
                <a:ea typeface="微軟正黑體"/>
                <a:cs typeface="Arial"/>
              </a:rPr>
              <a:t>Centralized storage server on the cloud</a:t>
            </a:r>
            <a:endParaRPr lang="en-US" sz="3500"/>
          </a:p>
        </p:txBody>
      </p:sp>
      <p:sp>
        <p:nvSpPr>
          <p:cNvPr id="80" name="矩形: 圓角 79">
            <a:extLst>
              <a:ext uri="{FF2B5EF4-FFF2-40B4-BE49-F238E27FC236}">
                <a16:creationId xmlns:a16="http://schemas.microsoft.com/office/drawing/2014/main" id="{C5AF3E30-D32A-48CE-AAB7-CA9AFB9C14D0}"/>
              </a:ext>
            </a:extLst>
          </p:cNvPr>
          <p:cNvSpPr/>
          <p:nvPr/>
        </p:nvSpPr>
        <p:spPr>
          <a:xfrm>
            <a:off x="347062" y="1130796"/>
            <a:ext cx="8464414" cy="1256231"/>
          </a:xfrm>
          <a:prstGeom prst="roundRect">
            <a:avLst>
              <a:gd name="adj" fmla="val 4734"/>
            </a:avLst>
          </a:prstGeom>
          <a:gradFill flip="none" rotWithShape="1">
            <a:gsLst>
              <a:gs pos="100000">
                <a:srgbClr val="193D7D"/>
              </a:gs>
              <a:gs pos="0">
                <a:srgbClr val="2C6FD0"/>
              </a:gs>
            </a:gsLst>
            <a:path path="circle">
              <a:fillToRect l="100000" t="100000"/>
            </a:path>
            <a:tileRect r="-100000" b="-100000"/>
          </a:gradFill>
          <a:ln w="19050" cap="flat">
            <a:no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81" name="群組 80">
            <a:extLst>
              <a:ext uri="{FF2B5EF4-FFF2-40B4-BE49-F238E27FC236}">
                <a16:creationId xmlns:a16="http://schemas.microsoft.com/office/drawing/2014/main" id="{8D5DE7AA-7137-44F5-B321-1C735A6403C6}"/>
              </a:ext>
            </a:extLst>
          </p:cNvPr>
          <p:cNvGrpSpPr/>
          <p:nvPr/>
        </p:nvGrpSpPr>
        <p:grpSpPr>
          <a:xfrm rot="16200000">
            <a:off x="4255161" y="-2815478"/>
            <a:ext cx="640611" cy="8464415"/>
            <a:chOff x="1228775" y="1396278"/>
            <a:chExt cx="640611" cy="1139591"/>
          </a:xfrm>
        </p:grpSpPr>
        <p:sp>
          <p:nvSpPr>
            <p:cNvPr id="82" name="矩形 81">
              <a:extLst>
                <a:ext uri="{FF2B5EF4-FFF2-40B4-BE49-F238E27FC236}">
                  <a16:creationId xmlns:a16="http://schemas.microsoft.com/office/drawing/2014/main" id="{C93D1482-8281-4212-85A6-BBF97A8A9D2E}"/>
                </a:ext>
              </a:extLst>
            </p:cNvPr>
            <p:cNvSpPr/>
            <p:nvPr/>
          </p:nvSpPr>
          <p:spPr>
            <a:xfrm>
              <a:off x="1233729" y="1399748"/>
              <a:ext cx="635657" cy="1136121"/>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83" name="直線接點 82">
              <a:extLst>
                <a:ext uri="{FF2B5EF4-FFF2-40B4-BE49-F238E27FC236}">
                  <a16:creationId xmlns:a16="http://schemas.microsoft.com/office/drawing/2014/main" id="{B8F28C58-770E-4C3B-AABA-A929CA1C6233}"/>
                </a:ext>
              </a:extLst>
            </p:cNvPr>
            <p:cNvCxnSpPr>
              <a:cxnSpLocks/>
            </p:cNvCxnSpPr>
            <p:nvPr/>
          </p:nvCxnSpPr>
          <p:spPr>
            <a:xfrm rot="5400000">
              <a:off x="659116" y="1965937"/>
              <a:ext cx="11393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6" name="直線接點 85">
            <a:extLst>
              <a:ext uri="{FF2B5EF4-FFF2-40B4-BE49-F238E27FC236}">
                <a16:creationId xmlns:a16="http://schemas.microsoft.com/office/drawing/2014/main" id="{5E3A8055-0047-4E2A-AB9E-FD326ED749CB}"/>
              </a:ext>
            </a:extLst>
          </p:cNvPr>
          <p:cNvCxnSpPr>
            <a:cxnSpLocks/>
          </p:cNvCxnSpPr>
          <p:nvPr/>
        </p:nvCxnSpPr>
        <p:spPr>
          <a:xfrm>
            <a:off x="1105362" y="1841155"/>
            <a:ext cx="0" cy="4287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文字方塊 34">
            <a:extLst>
              <a:ext uri="{FF2B5EF4-FFF2-40B4-BE49-F238E27FC236}">
                <a16:creationId xmlns:a16="http://schemas.microsoft.com/office/drawing/2014/main" id="{E70C6305-04C9-4C6E-B611-7A1E309E0B0B}"/>
              </a:ext>
            </a:extLst>
          </p:cNvPr>
          <p:cNvSpPr txBox="1"/>
          <p:nvPr/>
        </p:nvSpPr>
        <p:spPr>
          <a:xfrm>
            <a:off x="470733" y="1211381"/>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8" name="矩形: 圓角 72">
            <a:extLst>
              <a:ext uri="{FF2B5EF4-FFF2-40B4-BE49-F238E27FC236}">
                <a16:creationId xmlns:a16="http://schemas.microsoft.com/office/drawing/2014/main" id="{16693D33-3A11-443C-ACAA-B76897EA0EEB}"/>
              </a:ext>
            </a:extLst>
          </p:cNvPr>
          <p:cNvSpPr/>
          <p:nvPr/>
        </p:nvSpPr>
        <p:spPr>
          <a:xfrm>
            <a:off x="4827693" y="4767079"/>
            <a:ext cx="419052" cy="212025"/>
          </a:xfrm>
          <a:prstGeom prst="roundRect">
            <a:avLst>
              <a:gd name="adj" fmla="val 1899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pic>
        <p:nvPicPr>
          <p:cNvPr id="121" name="Picture 120" descr="Image result for aws transparent logo">
            <a:extLst>
              <a:ext uri="{FF2B5EF4-FFF2-40B4-BE49-F238E27FC236}">
                <a16:creationId xmlns:a16="http://schemas.microsoft.com/office/drawing/2014/main" id="{F7BA873D-5C31-4DD0-ADF7-35EF88A50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791" y="4738475"/>
            <a:ext cx="401878" cy="251070"/>
          </a:xfrm>
          <a:prstGeom prst="rect">
            <a:avLst/>
          </a:prstGeom>
          <a:noFill/>
          <a:extLst>
            <a:ext uri="{909E8E84-426E-40dd-AFC4-6F175D3DCCD1}">
              <a14:hiddenFill xmlns:a14="http://schemas.microsoft.com/office/drawing/2010/main" xmlns="">
                <a:solidFill>
                  <a:srgbClr val="FFFFFF"/>
                </a:solidFill>
              </a14:hiddenFill>
            </a:ext>
          </a:extLst>
        </p:spPr>
      </p:pic>
      <p:pic>
        <p:nvPicPr>
          <p:cNvPr id="122" name="Picture 121" descr="A picture containing drawing&#10;&#10;Description generated with very high confidence">
            <a:extLst>
              <a:ext uri="{FF2B5EF4-FFF2-40B4-BE49-F238E27FC236}">
                <a16:creationId xmlns:a16="http://schemas.microsoft.com/office/drawing/2014/main" id="{744D6E5A-402C-41CC-8C72-208AE6313198}"/>
              </a:ext>
            </a:extLst>
          </p:cNvPr>
          <p:cNvPicPr>
            <a:picLocks noChangeAspect="1" noChangeArrowheads="1"/>
          </p:cNvPicPr>
          <p:nvPr/>
        </p:nvPicPr>
        <p:blipFill rotWithShape="1">
          <a:blip r:embed="rId6"/>
          <a:srcRect l="12363" r="12764"/>
          <a:stretch/>
        </p:blipFill>
        <p:spPr bwMode="auto">
          <a:xfrm>
            <a:off x="4850655" y="4781001"/>
            <a:ext cx="374355" cy="175105"/>
          </a:xfrm>
          <a:prstGeom prst="rect">
            <a:avLst/>
          </a:prstGeom>
          <a:solidFill>
            <a:schemeClr val="bg2">
              <a:lumMod val="50000"/>
            </a:schemeClr>
          </a:solidFill>
        </p:spPr>
      </p:pic>
      <p:pic>
        <p:nvPicPr>
          <p:cNvPr id="123" name="Picture 122" descr="Image result for digital ocean transparent">
            <a:extLst>
              <a:ext uri="{FF2B5EF4-FFF2-40B4-BE49-F238E27FC236}">
                <a16:creationId xmlns:a16="http://schemas.microsoft.com/office/drawing/2014/main" id="{9E4DE584-5107-47B6-8744-EA2F93F480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4526" y="4709552"/>
            <a:ext cx="330720" cy="319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4" name="Picture 123" descr="Image result for MS Azure">
            <a:extLst>
              <a:ext uri="{FF2B5EF4-FFF2-40B4-BE49-F238E27FC236}">
                <a16:creationId xmlns:a16="http://schemas.microsoft.com/office/drawing/2014/main" id="{6CC772D0-8957-4026-B84C-34497EBE5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109" y="4803218"/>
            <a:ext cx="437275" cy="135642"/>
          </a:xfrm>
          <a:prstGeom prst="rect">
            <a:avLst/>
          </a:prstGeom>
          <a:noFill/>
          <a:extLst>
            <a:ext uri="{909E8E84-426E-40dd-AFC4-6F175D3DCCD1}">
              <a14:hiddenFill xmlns:a14="http://schemas.microsoft.com/office/drawing/2010/main" xmlns="">
                <a:solidFill>
                  <a:srgbClr val="FFFFFF"/>
                </a:solidFill>
              </a14:hiddenFill>
            </a:ext>
          </a:extLst>
        </p:spPr>
      </p:pic>
      <p:sp>
        <p:nvSpPr>
          <p:cNvPr id="104" name="Rectangle 103">
            <a:extLst>
              <a:ext uri="{FF2B5EF4-FFF2-40B4-BE49-F238E27FC236}">
                <a16:creationId xmlns:a16="http://schemas.microsoft.com/office/drawing/2014/main" id="{49340B1E-350C-4F3E-9D5C-45244F7C15E9}"/>
              </a:ext>
            </a:extLst>
          </p:cNvPr>
          <p:cNvSpPr/>
          <p:nvPr/>
        </p:nvSpPr>
        <p:spPr>
          <a:xfrm>
            <a:off x="3764546" y="3602553"/>
            <a:ext cx="869783" cy="299124"/>
          </a:xfrm>
          <a:prstGeom prst="rect">
            <a:avLst/>
          </a:prstGeom>
          <a:solidFill>
            <a:srgbClr val="2259AB"/>
          </a:solidFill>
          <a:ln>
            <a:no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800">
                <a:solidFill>
                  <a:schemeClr val="bg1"/>
                </a:solidFill>
                <a:latin typeface="Arial" panose="020B0604020202020204" pitchFamily="34" charset="0"/>
                <a:cs typeface="Arial" panose="020B0604020202020204" pitchFamily="34" charset="0"/>
              </a:rPr>
              <a:t>CIFS,NFS, iSCSI </a:t>
            </a:r>
          </a:p>
        </p:txBody>
      </p:sp>
      <p:sp>
        <p:nvSpPr>
          <p:cNvPr id="105" name="Rectangle 104">
            <a:extLst>
              <a:ext uri="{FF2B5EF4-FFF2-40B4-BE49-F238E27FC236}">
                <a16:creationId xmlns:a16="http://schemas.microsoft.com/office/drawing/2014/main" id="{D828D95C-0910-4262-8E20-05AD04832D19}"/>
              </a:ext>
            </a:extLst>
          </p:cNvPr>
          <p:cNvSpPr/>
          <p:nvPr/>
        </p:nvSpPr>
        <p:spPr>
          <a:xfrm>
            <a:off x="4714033" y="3599838"/>
            <a:ext cx="941213" cy="299124"/>
          </a:xfrm>
          <a:prstGeom prst="rect">
            <a:avLst/>
          </a:prstGeom>
          <a:solidFill>
            <a:srgbClr val="2259AB"/>
          </a:solidFill>
          <a:ln>
            <a:no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800">
                <a:solidFill>
                  <a:schemeClr val="bg1"/>
                </a:solidFill>
                <a:latin typeface="Arial" panose="020B0604020202020204" pitchFamily="34" charset="0"/>
                <a:cs typeface="Arial" panose="020B0604020202020204" pitchFamily="34" charset="0"/>
              </a:rPr>
              <a:t>CIFS,NFS, iSCSI </a:t>
            </a:r>
          </a:p>
        </p:txBody>
      </p:sp>
      <p:sp>
        <p:nvSpPr>
          <p:cNvPr id="109" name="矩形 54">
            <a:extLst>
              <a:ext uri="{FF2B5EF4-FFF2-40B4-BE49-F238E27FC236}">
                <a16:creationId xmlns:a16="http://schemas.microsoft.com/office/drawing/2014/main" id="{11B7CB14-B67A-4F4E-BDEE-99016E0D00B5}"/>
              </a:ext>
            </a:extLst>
          </p:cNvPr>
          <p:cNvSpPr/>
          <p:nvPr/>
        </p:nvSpPr>
        <p:spPr>
          <a:xfrm>
            <a:off x="4132241" y="4073564"/>
            <a:ext cx="1071126" cy="261610"/>
          </a:xfrm>
          <a:prstGeom prst="rect">
            <a:avLst/>
          </a:prstGeom>
        </p:spPr>
        <p:txBody>
          <a:bodyPr wrap="non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a:solidFill>
                  <a:schemeClr val="tx1"/>
                </a:solidFill>
              </a:rPr>
              <a:t>Storage Pools</a:t>
            </a:r>
          </a:p>
        </p:txBody>
      </p:sp>
      <p:sp>
        <p:nvSpPr>
          <p:cNvPr id="110" name="矩形 69">
            <a:extLst>
              <a:ext uri="{FF2B5EF4-FFF2-40B4-BE49-F238E27FC236}">
                <a16:creationId xmlns:a16="http://schemas.microsoft.com/office/drawing/2014/main" id="{144669F6-BCC4-44EE-B7EB-F7B49CDCEEB5}"/>
              </a:ext>
            </a:extLst>
          </p:cNvPr>
          <p:cNvSpPr/>
          <p:nvPr/>
        </p:nvSpPr>
        <p:spPr>
          <a:xfrm>
            <a:off x="4372398" y="3322886"/>
            <a:ext cx="663964" cy="261610"/>
          </a:xfrm>
          <a:prstGeom prst="rect">
            <a:avLst/>
          </a:prstGeom>
        </p:spPr>
        <p:txBody>
          <a:bodyPr wrap="non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a:solidFill>
                  <a:schemeClr val="tx1"/>
                </a:solidFill>
              </a:rPr>
              <a:t>Volume</a:t>
            </a:r>
          </a:p>
        </p:txBody>
      </p:sp>
      <p:sp>
        <p:nvSpPr>
          <p:cNvPr id="150" name="矩形 149">
            <a:extLst>
              <a:ext uri="{FF2B5EF4-FFF2-40B4-BE49-F238E27FC236}">
                <a16:creationId xmlns:a16="http://schemas.microsoft.com/office/drawing/2014/main" id="{4E778376-AAD5-43EB-B51B-44023DB0651A}"/>
              </a:ext>
            </a:extLst>
          </p:cNvPr>
          <p:cNvSpPr/>
          <p:nvPr/>
        </p:nvSpPr>
        <p:spPr>
          <a:xfrm>
            <a:off x="5964879" y="3174450"/>
            <a:ext cx="886920" cy="400110"/>
          </a:xfrm>
          <a:prstGeom prst="rect">
            <a:avLst/>
          </a:prstGeom>
        </p:spPr>
        <p:txBody>
          <a:bodyPr wrap="square">
            <a:spAutoFit/>
          </a:bodyPr>
          <a:lstStyle/>
          <a:p>
            <a:pPr algn="ctr"/>
            <a:r>
              <a:rPr lang="en-US" altLang="zh-TW" sz="1000">
                <a:solidFill>
                  <a:schemeClr val="tx1"/>
                </a:solidFill>
                <a:latin typeface="Arial" panose="020B0604020202020204" pitchFamily="34" charset="0"/>
                <a:cs typeface="Arial" panose="020B0604020202020204" pitchFamily="34" charset="0"/>
              </a:rPr>
              <a:t>CIFS/SMB </a:t>
            </a:r>
          </a:p>
          <a:p>
            <a:pPr algn="ctr"/>
            <a:r>
              <a:rPr lang="en-US" altLang="zh-TW" sz="1000">
                <a:solidFill>
                  <a:schemeClr val="tx1"/>
                </a:solidFill>
                <a:latin typeface="Arial" panose="020B0604020202020204" pitchFamily="34" charset="0"/>
                <a:cs typeface="Arial" panose="020B0604020202020204" pitchFamily="34" charset="0"/>
              </a:rPr>
              <a:t>NFS</a:t>
            </a:r>
            <a:r>
              <a:rPr lang="zh-TW" altLang="en-US" sz="1000">
                <a:solidFill>
                  <a:schemeClr val="tx1"/>
                </a:solidFill>
                <a:latin typeface="Arial" panose="020B0604020202020204" pitchFamily="34" charset="0"/>
                <a:cs typeface="Arial" panose="020B0604020202020204" pitchFamily="34" charset="0"/>
              </a:rPr>
              <a:t> </a:t>
            </a:r>
            <a:r>
              <a:rPr lang="en-US" altLang="zh-TW" sz="1000">
                <a:solidFill>
                  <a:schemeClr val="tx1"/>
                </a:solidFill>
                <a:latin typeface="Arial" panose="020B0604020202020204" pitchFamily="34" charset="0"/>
                <a:ea typeface="微軟正黑體" panose="020B0604030504040204" pitchFamily="34" charset="-120"/>
                <a:cs typeface="Arial" panose="020B0604020202020204" pitchFamily="34" charset="0"/>
              </a:rPr>
              <a:t>access</a:t>
            </a:r>
            <a:endParaRPr lang="zh-TW" altLang="en-US" sz="10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2" name="箭號: 上-下雙向 151">
            <a:extLst>
              <a:ext uri="{FF2B5EF4-FFF2-40B4-BE49-F238E27FC236}">
                <a16:creationId xmlns:a16="http://schemas.microsoft.com/office/drawing/2014/main" id="{9E234D66-0848-4655-937F-ECC46B5D2E48}"/>
              </a:ext>
            </a:extLst>
          </p:cNvPr>
          <p:cNvSpPr/>
          <p:nvPr/>
        </p:nvSpPr>
        <p:spPr>
          <a:xfrm rot="5400000">
            <a:off x="6321010" y="3261702"/>
            <a:ext cx="238066" cy="979000"/>
          </a:xfrm>
          <a:prstGeom prst="upDownArrow">
            <a:avLst>
              <a:gd name="adj1" fmla="val 41634"/>
              <a:gd name="adj2" fmla="val 66851"/>
            </a:avLst>
          </a:prstGeom>
          <a:gradFill>
            <a:gsLst>
              <a:gs pos="2000">
                <a:srgbClr val="0093D4"/>
              </a:gs>
              <a:gs pos="100000">
                <a:srgbClr val="3D84D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3" name="圖片 16">
            <a:extLst>
              <a:ext uri="{FF2B5EF4-FFF2-40B4-BE49-F238E27FC236}">
                <a16:creationId xmlns:a16="http://schemas.microsoft.com/office/drawing/2014/main" id="{77979B6D-4390-4490-9109-480911FC7E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9003" y="2489961"/>
            <a:ext cx="510587" cy="510587"/>
          </a:xfrm>
          <a:prstGeom prst="rect">
            <a:avLst/>
          </a:prstGeom>
          <a:effectLst>
            <a:outerShdw blurRad="50800" dist="38100" dir="2700000" algn="tl" rotWithShape="0">
              <a:prstClr val="black">
                <a:alpha val="40000"/>
              </a:prstClr>
            </a:outerShdw>
          </a:effectLst>
        </p:spPr>
      </p:pic>
      <p:sp>
        <p:nvSpPr>
          <p:cNvPr id="197" name="箭號: 上-下雙向 151">
            <a:extLst>
              <a:ext uri="{FF2B5EF4-FFF2-40B4-BE49-F238E27FC236}">
                <a16:creationId xmlns:a16="http://schemas.microsoft.com/office/drawing/2014/main" id="{9E234D66-0848-4655-937F-ECC46B5D2E48}"/>
              </a:ext>
            </a:extLst>
          </p:cNvPr>
          <p:cNvSpPr/>
          <p:nvPr/>
        </p:nvSpPr>
        <p:spPr>
          <a:xfrm rot="5400000">
            <a:off x="2583788" y="2392135"/>
            <a:ext cx="241055" cy="822548"/>
          </a:xfrm>
          <a:prstGeom prst="upDownArrow">
            <a:avLst>
              <a:gd name="adj1" fmla="val 41634"/>
              <a:gd name="adj2" fmla="val 66851"/>
            </a:avLst>
          </a:prstGeom>
          <a:gradFill>
            <a:gsLst>
              <a:gs pos="2000">
                <a:srgbClr val="0093D4"/>
              </a:gs>
              <a:gs pos="100000">
                <a:srgbClr val="3D84D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F0068319-C402-48D8-A863-06B427C1B90F}"/>
              </a:ext>
            </a:extLst>
          </p:cNvPr>
          <p:cNvSpPr/>
          <p:nvPr/>
        </p:nvSpPr>
        <p:spPr>
          <a:xfrm>
            <a:off x="-64218" y="24681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FFCFE98F-E153-423B-8806-744E8EE2B712}"/>
              </a:ext>
            </a:extLst>
          </p:cNvPr>
          <p:cNvSpPr/>
          <p:nvPr/>
        </p:nvSpPr>
        <p:spPr>
          <a:xfrm>
            <a:off x="37967" y="263742"/>
            <a:ext cx="649538"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矩形 53">
            <a:extLst>
              <a:ext uri="{FF2B5EF4-FFF2-40B4-BE49-F238E27FC236}">
                <a16:creationId xmlns:a16="http://schemas.microsoft.com/office/drawing/2014/main" id="{4AF0778F-FEFD-4F2B-8DCD-7588C609399E}"/>
              </a:ext>
            </a:extLst>
          </p:cNvPr>
          <p:cNvSpPr/>
          <p:nvPr/>
        </p:nvSpPr>
        <p:spPr>
          <a:xfrm>
            <a:off x="146458" y="34140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8" name="Picture 2">
            <a:extLst>
              <a:ext uri="{FF2B5EF4-FFF2-40B4-BE49-F238E27FC236}">
                <a16:creationId xmlns:a16="http://schemas.microsoft.com/office/drawing/2014/main" id="{512B326B-81C8-4DF3-B971-4443D2251D69}"/>
              </a:ext>
            </a:extLst>
          </p:cNvPr>
          <p:cNvPicPr>
            <a:picLocks noChangeAspect="1"/>
          </p:cNvPicPr>
          <p:nvPr/>
        </p:nvPicPr>
        <p:blipFill rotWithShape="1">
          <a:blip r:embed="rId10">
            <a:extLst>
              <a:ext uri="{28A0092B-C50C-407E-A947-70E740481C1C}">
                <a14:useLocalDpi xmlns:a14="http://schemas.microsoft.com/office/drawing/2010/main" val="0"/>
              </a:ext>
            </a:extLst>
          </a:blip>
          <a:srcRect l="21179" t="33130" r="18215" b="28890"/>
          <a:stretch/>
        </p:blipFill>
        <p:spPr>
          <a:xfrm>
            <a:off x="3697297" y="2685022"/>
            <a:ext cx="885401" cy="554852"/>
          </a:xfrm>
          <a:prstGeom prst="rect">
            <a:avLst/>
          </a:prstGeom>
          <a:effectLst>
            <a:outerShdw blurRad="50800" dist="38100" dir="2700000" algn="tl" rotWithShape="0">
              <a:prstClr val="black">
                <a:alpha val="40000"/>
              </a:prstClr>
            </a:outerShdw>
          </a:effectLst>
        </p:spPr>
      </p:pic>
      <p:pic>
        <p:nvPicPr>
          <p:cNvPr id="209" name="圖形 208">
            <a:extLst>
              <a:ext uri="{FF2B5EF4-FFF2-40B4-BE49-F238E27FC236}">
                <a16:creationId xmlns:a16="http://schemas.microsoft.com/office/drawing/2014/main" id="{2DFA18B3-D592-49D3-A600-18F5B51B7C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90399" y="2975971"/>
            <a:ext cx="1167743" cy="202597"/>
          </a:xfrm>
          <a:prstGeom prst="rect">
            <a:avLst/>
          </a:prstGeom>
        </p:spPr>
      </p:pic>
      <p:sp>
        <p:nvSpPr>
          <p:cNvPr id="213" name="Google Shape;186;p29">
            <a:extLst>
              <a:ext uri="{FF2B5EF4-FFF2-40B4-BE49-F238E27FC236}">
                <a16:creationId xmlns:a16="http://schemas.microsoft.com/office/drawing/2014/main" id="{2E219684-ADFA-457E-82BD-4B5E5B69B6AC}"/>
              </a:ext>
            </a:extLst>
          </p:cNvPr>
          <p:cNvSpPr/>
          <p:nvPr/>
        </p:nvSpPr>
        <p:spPr>
          <a:xfrm>
            <a:off x="372896" y="3641058"/>
            <a:ext cx="2514101" cy="1410401"/>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pic>
        <p:nvPicPr>
          <p:cNvPr id="11" name="圖片 10" descr="一張含有 畫畫 的圖片&#10;&#10;自動產生的描述">
            <a:extLst>
              <a:ext uri="{FF2B5EF4-FFF2-40B4-BE49-F238E27FC236}">
                <a16:creationId xmlns:a16="http://schemas.microsoft.com/office/drawing/2014/main" id="{A5EFF082-6B6A-4F73-8736-32ED12768019}"/>
              </a:ext>
            </a:extLst>
          </p:cNvPr>
          <p:cNvPicPr>
            <a:picLocks noChangeAspect="1"/>
          </p:cNvPicPr>
          <p:nvPr/>
        </p:nvPicPr>
        <p:blipFill>
          <a:blip r:embed="rId13"/>
          <a:stretch>
            <a:fillRect/>
          </a:stretch>
        </p:blipFill>
        <p:spPr>
          <a:xfrm>
            <a:off x="452597" y="3113103"/>
            <a:ext cx="2357659" cy="381417"/>
          </a:xfrm>
          <a:prstGeom prst="rect">
            <a:avLst/>
          </a:prstGeom>
        </p:spPr>
      </p:pic>
      <p:pic>
        <p:nvPicPr>
          <p:cNvPr id="14" name="圖片 13" descr="一張含有 畫畫 的圖片&#10;&#10;自動產生的描述">
            <a:extLst>
              <a:ext uri="{FF2B5EF4-FFF2-40B4-BE49-F238E27FC236}">
                <a16:creationId xmlns:a16="http://schemas.microsoft.com/office/drawing/2014/main" id="{47ED8280-C5CD-4AE7-8FBB-89F9CFB0F74E}"/>
              </a:ext>
            </a:extLst>
          </p:cNvPr>
          <p:cNvPicPr>
            <a:picLocks noChangeAspect="1"/>
          </p:cNvPicPr>
          <p:nvPr/>
        </p:nvPicPr>
        <p:blipFill>
          <a:blip r:embed="rId14"/>
          <a:stretch>
            <a:fillRect/>
          </a:stretch>
        </p:blipFill>
        <p:spPr>
          <a:xfrm>
            <a:off x="435771" y="4080047"/>
            <a:ext cx="2376949" cy="932357"/>
          </a:xfrm>
          <a:prstGeom prst="rect">
            <a:avLst/>
          </a:prstGeom>
        </p:spPr>
      </p:pic>
      <p:sp>
        <p:nvSpPr>
          <p:cNvPr id="214" name="矩形 20">
            <a:extLst>
              <a:ext uri="{FF2B5EF4-FFF2-40B4-BE49-F238E27FC236}">
                <a16:creationId xmlns:a16="http://schemas.microsoft.com/office/drawing/2014/main" id="{3907A3A0-DAFB-475B-84F3-8CEA80B03A97}"/>
              </a:ext>
            </a:extLst>
          </p:cNvPr>
          <p:cNvSpPr/>
          <p:nvPr/>
        </p:nvSpPr>
        <p:spPr>
          <a:xfrm>
            <a:off x="411702" y="2646671"/>
            <a:ext cx="2107619" cy="292388"/>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300" b="1">
                <a:solidFill>
                  <a:srgbClr val="284EA6"/>
                </a:solidFill>
                <a:latin typeface="Arial" panose="020B0604020202020204" pitchFamily="34" charset="0"/>
                <a:cs typeface="Arial" panose="020B0604020202020204" pitchFamily="34" charset="0"/>
              </a:rPr>
              <a:t>Cloud File Storage</a:t>
            </a:r>
          </a:p>
        </p:txBody>
      </p:sp>
      <p:sp>
        <p:nvSpPr>
          <p:cNvPr id="215" name="矩形 20">
            <a:extLst>
              <a:ext uri="{FF2B5EF4-FFF2-40B4-BE49-F238E27FC236}">
                <a16:creationId xmlns:a16="http://schemas.microsoft.com/office/drawing/2014/main" id="{32FB5DF3-CBD2-4941-8130-7122748EC9F5}"/>
              </a:ext>
            </a:extLst>
          </p:cNvPr>
          <p:cNvSpPr/>
          <p:nvPr/>
        </p:nvSpPr>
        <p:spPr>
          <a:xfrm>
            <a:off x="324068" y="3726407"/>
            <a:ext cx="2425617" cy="292388"/>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300" b="1">
                <a:solidFill>
                  <a:srgbClr val="284EA6"/>
                </a:solidFill>
                <a:latin typeface="Arial" panose="020B0604020202020204" pitchFamily="34" charset="0"/>
                <a:cs typeface="Arial" panose="020B0604020202020204" pitchFamily="34" charset="0"/>
              </a:rPr>
              <a:t>Cloud Object Storage</a:t>
            </a:r>
          </a:p>
        </p:txBody>
      </p:sp>
      <p:sp>
        <p:nvSpPr>
          <p:cNvPr id="100" name="矩形: 圓角 99">
            <a:extLst>
              <a:ext uri="{FF2B5EF4-FFF2-40B4-BE49-F238E27FC236}">
                <a16:creationId xmlns:a16="http://schemas.microsoft.com/office/drawing/2014/main" id="{49291CF5-A933-4135-83E4-23E0524F45E8}"/>
              </a:ext>
            </a:extLst>
          </p:cNvPr>
          <p:cNvSpPr/>
          <p:nvPr/>
        </p:nvSpPr>
        <p:spPr>
          <a:xfrm>
            <a:off x="2476772" y="2476387"/>
            <a:ext cx="492444" cy="178385"/>
          </a:xfrm>
          <a:prstGeom prst="roundRect">
            <a:avLst>
              <a:gd name="adj" fmla="val 50000"/>
            </a:avLst>
          </a:prstGeom>
          <a:gradFill>
            <a:gsLst>
              <a:gs pos="100000">
                <a:srgbClr val="2C6FD0"/>
              </a:gs>
              <a:gs pos="0">
                <a:srgbClr val="193D7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48CBE64A-2FDE-E843-B7DC-8B9641A1166A}"/>
              </a:ext>
            </a:extLst>
          </p:cNvPr>
          <p:cNvSpPr/>
          <p:nvPr/>
        </p:nvSpPr>
        <p:spPr>
          <a:xfrm>
            <a:off x="2434879" y="2440022"/>
            <a:ext cx="538930" cy="246221"/>
          </a:xfrm>
          <a:prstGeom prst="rect">
            <a:avLst/>
          </a:prstGeom>
        </p:spPr>
        <p:txBody>
          <a:bodyPr wrap="none">
            <a:spAutoFit/>
          </a:bodyPr>
          <a:lstStyle/>
          <a:p>
            <a:pPr algn="ct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Mount</a:t>
            </a: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85" name="直線接點 84">
            <a:extLst>
              <a:ext uri="{FF2B5EF4-FFF2-40B4-BE49-F238E27FC236}">
                <a16:creationId xmlns:a16="http://schemas.microsoft.com/office/drawing/2014/main" id="{30E0D1A6-90A8-49F1-A665-EA730A43557B}"/>
              </a:ext>
            </a:extLst>
          </p:cNvPr>
          <p:cNvCxnSpPr>
            <a:cxnSpLocks/>
          </p:cNvCxnSpPr>
          <p:nvPr/>
        </p:nvCxnSpPr>
        <p:spPr>
          <a:xfrm>
            <a:off x="1105362" y="1199062"/>
            <a:ext cx="0" cy="4287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矩形: 圓角 112">
            <a:extLst>
              <a:ext uri="{FF2B5EF4-FFF2-40B4-BE49-F238E27FC236}">
                <a16:creationId xmlns:a16="http://schemas.microsoft.com/office/drawing/2014/main" id="{1C45A11B-82FE-423B-83E6-2F0D00757C08}"/>
              </a:ext>
            </a:extLst>
          </p:cNvPr>
          <p:cNvSpPr/>
          <p:nvPr/>
        </p:nvSpPr>
        <p:spPr>
          <a:xfrm>
            <a:off x="3679449" y="3306046"/>
            <a:ext cx="2049861" cy="685467"/>
          </a:xfrm>
          <a:prstGeom prst="roundRect">
            <a:avLst>
              <a:gd name="adj" fmla="val 9806"/>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矩形: 圓角 117">
            <a:extLst>
              <a:ext uri="{FF2B5EF4-FFF2-40B4-BE49-F238E27FC236}">
                <a16:creationId xmlns:a16="http://schemas.microsoft.com/office/drawing/2014/main" id="{C50EAD0D-C295-4132-A838-A1DFA7E72B03}"/>
              </a:ext>
            </a:extLst>
          </p:cNvPr>
          <p:cNvSpPr/>
          <p:nvPr/>
        </p:nvSpPr>
        <p:spPr>
          <a:xfrm>
            <a:off x="3679449" y="4041947"/>
            <a:ext cx="2068979" cy="642370"/>
          </a:xfrm>
          <a:prstGeom prst="roundRect">
            <a:avLst>
              <a:gd name="adj" fmla="val 7493"/>
            </a:avLst>
          </a:prstGeom>
          <a:noFill/>
          <a:ln w="12700">
            <a:gradFill>
              <a:gsLst>
                <a:gs pos="1000">
                  <a:srgbClr val="9D4627"/>
                </a:gs>
                <a:gs pos="100000">
                  <a:srgbClr val="D9723F"/>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形 15">
            <a:extLst>
              <a:ext uri="{FF2B5EF4-FFF2-40B4-BE49-F238E27FC236}">
                <a16:creationId xmlns:a16="http://schemas.microsoft.com/office/drawing/2014/main" id="{4C163B0E-0C95-442D-8368-2DEA611190D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696" y="1239961"/>
            <a:ext cx="428706" cy="428706"/>
          </a:xfrm>
          <a:prstGeom prst="rect">
            <a:avLst/>
          </a:prstGeom>
          <a:effectLst>
            <a:outerShdw blurRad="50800" dist="38100" dir="2700000" algn="tl" rotWithShape="0">
              <a:prstClr val="black">
                <a:alpha val="40000"/>
              </a:prstClr>
            </a:outerShdw>
          </a:effectLst>
        </p:spPr>
      </p:pic>
      <p:pic>
        <p:nvPicPr>
          <p:cNvPr id="17" name="圖形 16">
            <a:extLst>
              <a:ext uri="{FF2B5EF4-FFF2-40B4-BE49-F238E27FC236}">
                <a16:creationId xmlns:a16="http://schemas.microsoft.com/office/drawing/2014/main" id="{836A90C7-E4D6-4630-A525-A48E3D8DDF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9696" y="1850448"/>
            <a:ext cx="428706" cy="428706"/>
          </a:xfrm>
          <a:prstGeom prst="rect">
            <a:avLst/>
          </a:prstGeom>
          <a:effectLst>
            <a:outerShdw blurRad="50800" dist="38100" dir="2700000" algn="tl" rotWithShape="0">
              <a:prstClr val="black">
                <a:alpha val="40000"/>
              </a:prstClr>
            </a:outerShdw>
          </a:effectLst>
        </p:spPr>
      </p:pic>
      <p:pic>
        <p:nvPicPr>
          <p:cNvPr id="101" name="圖片 100" descr="一張含有 桌, 畫畫 的圖片&#10;&#10;自動產生的描述">
            <a:extLst>
              <a:ext uri="{FF2B5EF4-FFF2-40B4-BE49-F238E27FC236}">
                <a16:creationId xmlns:a16="http://schemas.microsoft.com/office/drawing/2014/main" id="{0A656874-90A4-499A-8967-4A9E40C91809}"/>
              </a:ext>
            </a:extLst>
          </p:cNvPr>
          <p:cNvPicPr>
            <a:picLocks noChangeAspect="1"/>
          </p:cNvPicPr>
          <p:nvPr/>
        </p:nvPicPr>
        <p:blipFill>
          <a:blip r:embed="rId19"/>
          <a:stretch>
            <a:fillRect/>
          </a:stretch>
        </p:blipFill>
        <p:spPr>
          <a:xfrm>
            <a:off x="2802958" y="3062797"/>
            <a:ext cx="635459" cy="1543258"/>
          </a:xfrm>
          <a:prstGeom prst="rect">
            <a:avLst/>
          </a:prstGeom>
        </p:spPr>
      </p:pic>
      <p:sp>
        <p:nvSpPr>
          <p:cNvPr id="103" name="矩形: 圓角 102">
            <a:extLst>
              <a:ext uri="{FF2B5EF4-FFF2-40B4-BE49-F238E27FC236}">
                <a16:creationId xmlns:a16="http://schemas.microsoft.com/office/drawing/2014/main" id="{3732EB62-A534-4355-A12D-B9991621BE5C}"/>
              </a:ext>
            </a:extLst>
          </p:cNvPr>
          <p:cNvSpPr/>
          <p:nvPr/>
        </p:nvSpPr>
        <p:spPr>
          <a:xfrm>
            <a:off x="2766028" y="4192450"/>
            <a:ext cx="492444" cy="178385"/>
          </a:xfrm>
          <a:prstGeom prst="roundRect">
            <a:avLst>
              <a:gd name="adj" fmla="val 50000"/>
            </a:avLst>
          </a:prstGeom>
          <a:gradFill>
            <a:gsLst>
              <a:gs pos="100000">
                <a:srgbClr val="2C6FD0"/>
              </a:gs>
              <a:gs pos="0">
                <a:srgbClr val="193D7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95CFE216-D3CF-4016-BC97-B59BCA6FF450}"/>
              </a:ext>
            </a:extLst>
          </p:cNvPr>
          <p:cNvSpPr/>
          <p:nvPr/>
        </p:nvSpPr>
        <p:spPr>
          <a:xfrm>
            <a:off x="2724135" y="4156085"/>
            <a:ext cx="538930" cy="246221"/>
          </a:xfrm>
          <a:prstGeom prst="rect">
            <a:avLst/>
          </a:prstGeom>
        </p:spPr>
        <p:txBody>
          <a:bodyPr wrap="none">
            <a:spAutoFit/>
          </a:bodyPr>
          <a:lstStyle/>
          <a:p>
            <a:pPr algn="ct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Mount</a:t>
            </a: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2" name="Google Shape;294;p35">
            <a:extLst>
              <a:ext uri="{FF2B5EF4-FFF2-40B4-BE49-F238E27FC236}">
                <a16:creationId xmlns:a16="http://schemas.microsoft.com/office/drawing/2014/main" id="{B31011BF-ABF9-4ECA-BD50-9906166E7922}"/>
              </a:ext>
            </a:extLst>
          </p:cNvPr>
          <p:cNvSpPr/>
          <p:nvPr/>
        </p:nvSpPr>
        <p:spPr>
          <a:xfrm>
            <a:off x="1187114" y="1766981"/>
            <a:ext cx="7471610" cy="577081"/>
          </a:xfrm>
          <a:prstGeom prst="rect">
            <a:avLst/>
          </a:prstGeom>
        </p:spPr>
        <p:txBody>
          <a:bodyPr wrap="square" anchor="t">
            <a:spAutoFit/>
          </a:bodyPr>
          <a:lstStyle/>
          <a:p>
            <a:r>
              <a:rPr lang="en-US" sz="1050" err="1">
                <a:solidFill>
                  <a:srgbClr val="FFFFFF"/>
                </a:solidFill>
              </a:rPr>
              <a:t>QuTScloud</a:t>
            </a:r>
            <a:r>
              <a:rPr lang="en-US" sz="1050">
                <a:solidFill>
                  <a:srgbClr val="FFFFFF"/>
                </a:solidFill>
              </a:rPr>
              <a:t> is a complete storage and file sharing on cloud that supports file sharing protocols like CIFS/SMB, NFS and iSCSI. The </a:t>
            </a:r>
            <a:r>
              <a:rPr lang="en-US" sz="1050" err="1">
                <a:solidFill>
                  <a:srgbClr val="FFFFFF"/>
                </a:solidFill>
              </a:rPr>
              <a:t>HybridMount</a:t>
            </a:r>
            <a:r>
              <a:rPr lang="en-US" sz="1050">
                <a:solidFill>
                  <a:srgbClr val="FFFFFF"/>
                </a:solidFill>
              </a:rPr>
              <a:t> acts a gateway to all the cloud storage platforms, allowing users to access all their dissipated data from within </a:t>
            </a:r>
            <a:r>
              <a:rPr lang="en-US" sz="1050" err="1">
                <a:solidFill>
                  <a:srgbClr val="FFFFFF"/>
                </a:solidFill>
              </a:rPr>
              <a:t>QuTScloud</a:t>
            </a:r>
            <a:r>
              <a:rPr lang="en-US" sz="1050">
                <a:solidFill>
                  <a:srgbClr val="FFFFFF"/>
                </a:solidFill>
              </a:rPr>
              <a:t>. Using </a:t>
            </a:r>
            <a:r>
              <a:rPr lang="en-US" sz="1050" err="1">
                <a:solidFill>
                  <a:srgbClr val="FFFFFF"/>
                </a:solidFill>
              </a:rPr>
              <a:t>Qfile</a:t>
            </a:r>
            <a:r>
              <a:rPr lang="en-US" sz="1050">
                <a:solidFill>
                  <a:srgbClr val="FFFFFF"/>
                </a:solidFill>
              </a:rPr>
              <a:t> mobile app, the user can access data at their fingertips.</a:t>
            </a:r>
          </a:p>
        </p:txBody>
      </p:sp>
      <p:sp>
        <p:nvSpPr>
          <p:cNvPr id="107" name="矩形 39">
            <a:extLst>
              <a:ext uri="{FF2B5EF4-FFF2-40B4-BE49-F238E27FC236}">
                <a16:creationId xmlns:a16="http://schemas.microsoft.com/office/drawing/2014/main" id="{3169133B-53F9-4D1E-AA3B-9B59A5A458BE}"/>
              </a:ext>
            </a:extLst>
          </p:cNvPr>
          <p:cNvSpPr/>
          <p:nvPr/>
        </p:nvSpPr>
        <p:spPr>
          <a:xfrm>
            <a:off x="1189882" y="1161225"/>
            <a:ext cx="7541739" cy="523220"/>
          </a:xfrm>
          <a:prstGeom prst="rect">
            <a:avLst/>
          </a:prstGeom>
        </p:spPr>
        <p:txBody>
          <a:bodyPr wrap="square" anchor="t">
            <a:spAutoFit/>
          </a:bodyPr>
          <a:lstStyle/>
          <a:p>
            <a:pPr defTabSz="1219170"/>
            <a:r>
              <a:rPr lang="en-US">
                <a:solidFill>
                  <a:schemeClr val="bg1"/>
                </a:solidFill>
                <a:ea typeface="微軟正黑體"/>
              </a:rPr>
              <a:t>IT admins want to extend their infrastructure to the cloud to centrally store, manage and share all of their dissipated data </a:t>
            </a:r>
            <a:endParaRPr lang="en-US">
              <a:ea typeface="微軟正黑體"/>
            </a:endParaRPr>
          </a:p>
        </p:txBody>
      </p:sp>
      <p:sp>
        <p:nvSpPr>
          <p:cNvPr id="206" name="矩形: 圓角 35">
            <a:extLst>
              <a:ext uri="{FF2B5EF4-FFF2-40B4-BE49-F238E27FC236}">
                <a16:creationId xmlns:a16="http://schemas.microsoft.com/office/drawing/2014/main" id="{C315C06E-79A4-40E5-B8E6-9C4E0F885A41}"/>
              </a:ext>
            </a:extLst>
          </p:cNvPr>
          <p:cNvSpPr/>
          <p:nvPr/>
        </p:nvSpPr>
        <p:spPr>
          <a:xfrm>
            <a:off x="6885583" y="3238649"/>
            <a:ext cx="1890182" cy="250815"/>
          </a:xfrm>
          <a:prstGeom prst="roundRect">
            <a:avLst>
              <a:gd name="adj" fmla="val 30562"/>
            </a:avLst>
          </a:prstGeom>
          <a:gradFill flip="none" rotWithShape="1">
            <a:gsLst>
              <a:gs pos="0">
                <a:srgbClr val="1A3F80"/>
              </a:gs>
              <a:gs pos="100000">
                <a:srgbClr val="2C6FD0"/>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40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58" name="群組 57">
            <a:extLst>
              <a:ext uri="{FF2B5EF4-FFF2-40B4-BE49-F238E27FC236}">
                <a16:creationId xmlns:a16="http://schemas.microsoft.com/office/drawing/2014/main" id="{550A07AF-9643-4D6D-AE36-9371D4384574}"/>
              </a:ext>
            </a:extLst>
          </p:cNvPr>
          <p:cNvGrpSpPr/>
          <p:nvPr/>
        </p:nvGrpSpPr>
        <p:grpSpPr>
          <a:xfrm>
            <a:off x="7336057" y="3739704"/>
            <a:ext cx="922966" cy="691318"/>
            <a:chOff x="-1775127" y="4074893"/>
            <a:chExt cx="620255" cy="492852"/>
          </a:xfrm>
          <a:gradFill>
            <a:gsLst>
              <a:gs pos="0">
                <a:srgbClr val="284EA6"/>
              </a:gs>
              <a:gs pos="100000">
                <a:srgbClr val="3965B5"/>
              </a:gs>
            </a:gsLst>
            <a:lin ang="0" scaled="0"/>
          </a:gradFill>
        </p:grpSpPr>
        <p:sp>
          <p:nvSpPr>
            <p:cNvPr id="64" name="手繪多邊形: 圖案 63">
              <a:extLst>
                <a:ext uri="{FF2B5EF4-FFF2-40B4-BE49-F238E27FC236}">
                  <a16:creationId xmlns:a16="http://schemas.microsoft.com/office/drawing/2014/main" id="{56A3D1F1-55AC-4BF7-BBF6-3121B4A57AD4}"/>
                </a:ext>
              </a:extLst>
            </p:cNvPr>
            <p:cNvSpPr/>
            <p:nvPr/>
          </p:nvSpPr>
          <p:spPr>
            <a:xfrm>
              <a:off x="-1775127" y="4074893"/>
              <a:ext cx="620255"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4050F881-C57E-4D8A-A0F7-992A5CE36E12}"/>
                </a:ext>
              </a:extLst>
            </p:cNvPr>
            <p:cNvSpPr/>
            <p:nvPr/>
          </p:nvSpPr>
          <p:spPr>
            <a:xfrm>
              <a:off x="-1617130" y="4548187"/>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A6B87A8A-A7C9-4AE2-ACEC-084DE3F0B4C3}"/>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p>
          </p:txBody>
        </p:sp>
      </p:grpSp>
      <p:grpSp>
        <p:nvGrpSpPr>
          <p:cNvPr id="162" name="群組 161">
            <a:extLst>
              <a:ext uri="{FF2B5EF4-FFF2-40B4-BE49-F238E27FC236}">
                <a16:creationId xmlns:a16="http://schemas.microsoft.com/office/drawing/2014/main" id="{A4AFF36F-00DB-462F-B878-A6E439D4EADF}"/>
              </a:ext>
            </a:extLst>
          </p:cNvPr>
          <p:cNvGrpSpPr/>
          <p:nvPr/>
        </p:nvGrpSpPr>
        <p:grpSpPr>
          <a:xfrm>
            <a:off x="6887712" y="2796580"/>
            <a:ext cx="1845443" cy="353697"/>
            <a:chOff x="4388896" y="4191428"/>
            <a:chExt cx="1165610" cy="223402"/>
          </a:xfrm>
          <a:gradFill>
            <a:gsLst>
              <a:gs pos="100000">
                <a:srgbClr val="3965B5"/>
              </a:gs>
              <a:gs pos="0">
                <a:srgbClr val="274DA5"/>
              </a:gs>
            </a:gsLst>
            <a:lin ang="0" scaled="0"/>
          </a:gradFill>
        </p:grpSpPr>
        <p:sp>
          <p:nvSpPr>
            <p:cNvPr id="163" name="手繪多邊形: 圖案 162">
              <a:extLst>
                <a:ext uri="{FF2B5EF4-FFF2-40B4-BE49-F238E27FC236}">
                  <a16:creationId xmlns:a16="http://schemas.microsoft.com/office/drawing/2014/main" id="{F91E6345-F93A-41D9-9173-1DBFCA733B81}"/>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EFE8FA85-02A7-42BE-99DA-F32996A45990}"/>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4622AF0E-56AB-4A12-AE60-86F68C1E0FF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E91989D2-7D94-4255-AB56-E1F1032B631A}"/>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E2D31C1B-38F4-4E2A-8D20-48F11F18DFD5}"/>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45852889-97D6-4655-9A72-24022DD1B308}"/>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3CF76E3A-DCF6-4C64-BB1C-A77C3CB16FB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37A67258-2206-4254-B78D-999AB975F5A1}"/>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BAED19F2-04B9-46CA-91FE-961FF57B890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20D08FF1-6AE5-4966-8708-DF72CCF37EBD}"/>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464DEE0E-561A-4AF2-A9FE-9F275D077FA6}"/>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76B89C44-746B-480C-AD0A-46E3F86597F4}"/>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63B0A9B8-2324-4456-B8BF-F7C1B10E65F4}"/>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75F49E07-D7D0-4BFA-A698-2DFE59D79C70}"/>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05C56D7A-E9EB-4EAC-8656-10AACAAAE2D7}"/>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DCFF83BC-80ED-49CC-8EEE-82D74F2B556C}"/>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370AC5CD-BA41-477F-AFC0-5F1BE58D6E8B}"/>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16E1B86E-2EF6-4CE7-9682-5A7FEEF108CD}"/>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2FBC4B71-4AB5-44C0-8A06-B392AC39DF8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DD71CCAE-3B8E-4E5F-B0D2-225EDE246B8C}"/>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97A8F7F3-71D6-45C6-A611-E0E171732353}"/>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8A07E98A-A427-4155-B425-7FAF877C0E12}"/>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BA4F40BA-7152-4F3E-8FA0-00FC0916C15C}"/>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F0FDF707-9FCF-4CB1-B2BA-6CE9D3BD3BB0}"/>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B6FE16F6-4419-4849-9F2E-16CF082A62DE}"/>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3F1C3BDE-53D0-4C4C-ACCE-7C215DEE941A}"/>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2FFDEE10-C1A9-4703-BCEA-5FC1E1AF8907}"/>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8675DF30-062A-4539-A5EC-6BCB191CD767}"/>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7023F237-158F-49A0-8B8C-4712A5C27EF6}"/>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767F8A42-3539-4569-A08B-995CEDA18FEE}"/>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B306D246-298C-46E6-A0FF-98C4570F8FE1}"/>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C03D0F5C-90FD-4384-B51F-F011538691F9}"/>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4D7DD9C7-3145-46D7-88B7-A7A71469FAAA}"/>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6DCA890F-09E9-4F43-B848-A52146B0D34A}"/>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3520EC42-3E7A-42D0-B0AA-4818E126B38B}"/>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AE6586B7-BBB1-4A14-856B-09FCD94FCC63}"/>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B9582EE0-6670-4E29-8979-3D82969F0731}"/>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731967D9-173A-413D-8F67-C90B0B733071}"/>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67767CD6-EA92-45C5-AC45-893A1AB97A77}"/>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204" name="手繪多邊形: 圖案 203">
              <a:extLst>
                <a:ext uri="{FF2B5EF4-FFF2-40B4-BE49-F238E27FC236}">
                  <a16:creationId xmlns:a16="http://schemas.microsoft.com/office/drawing/2014/main" id="{07BBE664-9145-40DD-BFD9-D27CA2FD096D}"/>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35B25C5A-03E5-4282-B57B-A4E2578E5FA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sp>
        <p:nvSpPr>
          <p:cNvPr id="207" name="矩形: 圓角 35">
            <a:extLst>
              <a:ext uri="{FF2B5EF4-FFF2-40B4-BE49-F238E27FC236}">
                <a16:creationId xmlns:a16="http://schemas.microsoft.com/office/drawing/2014/main" id="{8BCDA455-FB9F-4BEE-BD17-9545A13386B9}"/>
              </a:ext>
            </a:extLst>
          </p:cNvPr>
          <p:cNvSpPr/>
          <p:nvPr/>
        </p:nvSpPr>
        <p:spPr>
          <a:xfrm>
            <a:off x="6836878" y="4511745"/>
            <a:ext cx="1890182" cy="250815"/>
          </a:xfrm>
          <a:prstGeom prst="roundRect">
            <a:avLst>
              <a:gd name="adj" fmla="val 18414"/>
            </a:avLst>
          </a:prstGeom>
          <a:gradFill flip="none" rotWithShape="1">
            <a:gsLst>
              <a:gs pos="0">
                <a:srgbClr val="1A3F80"/>
              </a:gs>
              <a:gs pos="100000">
                <a:srgbClr val="2C6FD0"/>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40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8" name="矩形 20">
            <a:extLst>
              <a:ext uri="{FF2B5EF4-FFF2-40B4-BE49-F238E27FC236}">
                <a16:creationId xmlns:a16="http://schemas.microsoft.com/office/drawing/2014/main" id="{86981EBF-A07E-464A-A6ED-B81B217F0A6B}"/>
              </a:ext>
            </a:extLst>
          </p:cNvPr>
          <p:cNvSpPr/>
          <p:nvPr/>
        </p:nvSpPr>
        <p:spPr>
          <a:xfrm>
            <a:off x="6820011" y="3230968"/>
            <a:ext cx="2022698" cy="258453"/>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a:solidFill>
                  <a:schemeClr val="bg1"/>
                </a:solidFill>
                <a:latin typeface="Arial" panose="020B0604020202020204" pitchFamily="34" charset="0"/>
                <a:cs typeface="Arial" panose="020B0604020202020204" pitchFamily="34" charset="0"/>
              </a:rPr>
              <a:t>Application and Data Servers</a:t>
            </a:r>
            <a:endParaRPr lang="en-US" sz="1100">
              <a:latin typeface="Arial" panose="020B0604020202020204" pitchFamily="34" charset="0"/>
              <a:cs typeface="Arial" panose="020B0604020202020204" pitchFamily="34" charset="0"/>
            </a:endParaRPr>
          </a:p>
        </p:txBody>
      </p:sp>
      <p:sp>
        <p:nvSpPr>
          <p:cNvPr id="119" name="矩形 21">
            <a:extLst>
              <a:ext uri="{FF2B5EF4-FFF2-40B4-BE49-F238E27FC236}">
                <a16:creationId xmlns:a16="http://schemas.microsoft.com/office/drawing/2014/main" id="{E3886917-B24C-4EB4-8CBF-E10639DF2834}"/>
              </a:ext>
            </a:extLst>
          </p:cNvPr>
          <p:cNvSpPr/>
          <p:nvPr/>
        </p:nvSpPr>
        <p:spPr>
          <a:xfrm>
            <a:off x="6754636" y="4511617"/>
            <a:ext cx="2054666" cy="251069"/>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a:solidFill>
                  <a:schemeClr val="bg1"/>
                </a:solidFill>
                <a:latin typeface="Arial" panose="020B0604020202020204" pitchFamily="34" charset="0"/>
                <a:ea typeface="Microsoft JhengHei"/>
                <a:cs typeface="Arial" panose="020B0604020202020204" pitchFamily="34" charset="0"/>
              </a:rPr>
              <a:t>User desktops and devices</a:t>
            </a:r>
            <a:endParaRPr lang="zh-TW" sz="1100">
              <a:latin typeface="Arial" panose="020B0604020202020204" pitchFamily="34" charset="0"/>
              <a:ea typeface="Microsoft JhengHei"/>
              <a:cs typeface="Arial" panose="020B0604020202020204" pitchFamily="34" charset="0"/>
            </a:endParaRPr>
          </a:p>
        </p:txBody>
      </p:sp>
      <p:sp>
        <p:nvSpPr>
          <p:cNvPr id="129" name="Can 9">
            <a:extLst>
              <a:ext uri="{FF2B5EF4-FFF2-40B4-BE49-F238E27FC236}">
                <a16:creationId xmlns:a16="http://schemas.microsoft.com/office/drawing/2014/main" id="{5A7D8510-C05F-4AC2-936D-192F3E4B108C}"/>
              </a:ext>
            </a:extLst>
          </p:cNvPr>
          <p:cNvSpPr/>
          <p:nvPr/>
        </p:nvSpPr>
        <p:spPr>
          <a:xfrm>
            <a:off x="4064874" y="4367789"/>
            <a:ext cx="208746" cy="227773"/>
          </a:xfrm>
          <a:prstGeom prst="can">
            <a:avLst/>
          </a:prstGeom>
          <a:solidFill>
            <a:srgbClr val="DE8208"/>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30" name="Can 62">
            <a:extLst>
              <a:ext uri="{FF2B5EF4-FFF2-40B4-BE49-F238E27FC236}">
                <a16:creationId xmlns:a16="http://schemas.microsoft.com/office/drawing/2014/main" id="{83999206-1412-4615-9FA2-ABE9DC93565B}"/>
              </a:ext>
            </a:extLst>
          </p:cNvPr>
          <p:cNvSpPr/>
          <p:nvPr/>
        </p:nvSpPr>
        <p:spPr>
          <a:xfrm>
            <a:off x="4395507" y="4368799"/>
            <a:ext cx="208746" cy="227773"/>
          </a:xfrm>
          <a:prstGeom prst="can">
            <a:avLst/>
          </a:prstGeom>
          <a:solidFill>
            <a:srgbClr val="DE8208"/>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31" name="Can 64">
            <a:extLst>
              <a:ext uri="{FF2B5EF4-FFF2-40B4-BE49-F238E27FC236}">
                <a16:creationId xmlns:a16="http://schemas.microsoft.com/office/drawing/2014/main" id="{853570ED-3199-48E1-87D6-1892C9889D42}"/>
              </a:ext>
            </a:extLst>
          </p:cNvPr>
          <p:cNvSpPr/>
          <p:nvPr/>
        </p:nvSpPr>
        <p:spPr>
          <a:xfrm>
            <a:off x="4736644" y="4368799"/>
            <a:ext cx="208746" cy="227773"/>
          </a:xfrm>
          <a:prstGeom prst="can">
            <a:avLst/>
          </a:prstGeom>
          <a:solidFill>
            <a:srgbClr val="DE8208"/>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32" name="Can 76">
            <a:extLst>
              <a:ext uri="{FF2B5EF4-FFF2-40B4-BE49-F238E27FC236}">
                <a16:creationId xmlns:a16="http://schemas.microsoft.com/office/drawing/2014/main" id="{A3D3280B-394E-42D1-BD6A-30F9D2788A7E}"/>
              </a:ext>
            </a:extLst>
          </p:cNvPr>
          <p:cNvSpPr/>
          <p:nvPr/>
        </p:nvSpPr>
        <p:spPr>
          <a:xfrm>
            <a:off x="5068670" y="4368799"/>
            <a:ext cx="208746" cy="227773"/>
          </a:xfrm>
          <a:prstGeom prst="can">
            <a:avLst/>
          </a:prstGeom>
          <a:solidFill>
            <a:srgbClr val="DE8208"/>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1831766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 Story – Synapse IT (UK)</a:t>
            </a:r>
          </a:p>
        </p:txBody>
      </p:sp>
      <p:sp>
        <p:nvSpPr>
          <p:cNvPr id="3" name="TextBox 2"/>
          <p:cNvSpPr txBox="1"/>
          <p:nvPr/>
        </p:nvSpPr>
        <p:spPr>
          <a:xfrm>
            <a:off x="527477" y="1245071"/>
            <a:ext cx="3151674" cy="338554"/>
          </a:xfrm>
          <a:prstGeom prst="rect">
            <a:avLst/>
          </a:prstGeom>
          <a:noFill/>
        </p:spPr>
        <p:txBody>
          <a:bodyPr wrap="square" rtlCol="0">
            <a:spAutoFit/>
          </a:bodyPr>
          <a:lstStyle/>
          <a:p>
            <a:r>
              <a:rPr lang="en-US" sz="1600" b="1">
                <a:solidFill>
                  <a:schemeClr val="tx1"/>
                </a:solidFill>
              </a:rPr>
              <a:t>Background</a:t>
            </a:r>
          </a:p>
        </p:txBody>
      </p:sp>
      <p:sp>
        <p:nvSpPr>
          <p:cNvPr id="61" name="TextBox 2">
            <a:extLst>
              <a:ext uri="{FF2B5EF4-FFF2-40B4-BE49-F238E27FC236}">
                <a16:creationId xmlns:a16="http://schemas.microsoft.com/office/drawing/2014/main" id="{9CC2BA5B-F68A-49A1-9AB0-E7C8C34B6197}"/>
              </a:ext>
            </a:extLst>
          </p:cNvPr>
          <p:cNvSpPr txBox="1"/>
          <p:nvPr/>
        </p:nvSpPr>
        <p:spPr>
          <a:xfrm>
            <a:off x="535426" y="1626758"/>
            <a:ext cx="3947674" cy="892552"/>
          </a:xfrm>
          <a:prstGeom prst="rect">
            <a:avLst/>
          </a:prstGeom>
          <a:noFill/>
        </p:spPr>
        <p:txBody>
          <a:bodyPr wrap="square" rtlCol="0">
            <a:spAutoFit/>
          </a:bodyPr>
          <a:lstStyle/>
          <a:p>
            <a:pPr marL="177800" indent="-177800">
              <a:buFont typeface="Arial" panose="020B0604020202020204" pitchFamily="34" charset="0"/>
              <a:buChar char="•"/>
            </a:pPr>
            <a:r>
              <a:rPr lang="en-US">
                <a:solidFill>
                  <a:schemeClr val="tx1"/>
                </a:solidFill>
              </a:rPr>
              <a:t>Use Wasabi Storage to store all the data</a:t>
            </a:r>
          </a:p>
          <a:p>
            <a:pPr marL="177800" indent="-177800">
              <a:buFont typeface="Arial" panose="020B0604020202020204" pitchFamily="34" charset="0"/>
              <a:buChar char="•"/>
            </a:pPr>
            <a:endParaRPr lang="en-US" sz="1000">
              <a:solidFill>
                <a:schemeClr val="tx1"/>
              </a:solidFill>
            </a:endParaRPr>
          </a:p>
          <a:p>
            <a:pPr marL="177800" indent="-177800">
              <a:buFont typeface="Arial" panose="020B0604020202020204" pitchFamily="34" charset="0"/>
              <a:buChar char="•"/>
            </a:pPr>
            <a:r>
              <a:rPr lang="en-US">
                <a:solidFill>
                  <a:schemeClr val="tx1"/>
                </a:solidFill>
              </a:rPr>
              <a:t>They use </a:t>
            </a:r>
            <a:r>
              <a:rPr lang="en-US" err="1">
                <a:solidFill>
                  <a:schemeClr val="tx1"/>
                </a:solidFill>
              </a:rPr>
              <a:t>CentreStack</a:t>
            </a:r>
            <a:r>
              <a:rPr lang="en-US">
                <a:solidFill>
                  <a:schemeClr val="tx1"/>
                </a:solidFill>
              </a:rPr>
              <a:t> to provide access to the Wasabi buckets</a:t>
            </a:r>
          </a:p>
        </p:txBody>
      </p:sp>
      <p:sp>
        <p:nvSpPr>
          <p:cNvPr id="63" name="TextBox 2">
            <a:extLst>
              <a:ext uri="{FF2B5EF4-FFF2-40B4-BE49-F238E27FC236}">
                <a16:creationId xmlns:a16="http://schemas.microsoft.com/office/drawing/2014/main" id="{A7C42823-8332-4344-B26A-6FB81F24D73A}"/>
              </a:ext>
            </a:extLst>
          </p:cNvPr>
          <p:cNvSpPr txBox="1"/>
          <p:nvPr/>
        </p:nvSpPr>
        <p:spPr>
          <a:xfrm>
            <a:off x="4708535" y="1245071"/>
            <a:ext cx="3151674" cy="338554"/>
          </a:xfrm>
          <a:prstGeom prst="rect">
            <a:avLst/>
          </a:prstGeom>
          <a:noFill/>
        </p:spPr>
        <p:txBody>
          <a:bodyPr wrap="square" rtlCol="0">
            <a:spAutoFit/>
          </a:bodyPr>
          <a:lstStyle/>
          <a:p>
            <a:r>
              <a:rPr lang="en-US" sz="1600" b="1">
                <a:solidFill>
                  <a:schemeClr val="tx1"/>
                </a:solidFill>
              </a:rPr>
              <a:t>Challenge</a:t>
            </a:r>
          </a:p>
        </p:txBody>
      </p:sp>
      <p:sp>
        <p:nvSpPr>
          <p:cNvPr id="65" name="TextBox 2">
            <a:extLst>
              <a:ext uri="{FF2B5EF4-FFF2-40B4-BE49-F238E27FC236}">
                <a16:creationId xmlns:a16="http://schemas.microsoft.com/office/drawing/2014/main" id="{503533B2-C22F-4B7E-A4B0-27238BF12CBF}"/>
              </a:ext>
            </a:extLst>
          </p:cNvPr>
          <p:cNvSpPr txBox="1"/>
          <p:nvPr/>
        </p:nvSpPr>
        <p:spPr>
          <a:xfrm>
            <a:off x="4716484" y="1626758"/>
            <a:ext cx="3947674" cy="738664"/>
          </a:xfrm>
          <a:prstGeom prst="rect">
            <a:avLst/>
          </a:prstGeom>
          <a:noFill/>
        </p:spPr>
        <p:txBody>
          <a:bodyPr wrap="square" rtlCol="0">
            <a:spAutoFit/>
          </a:bodyPr>
          <a:lstStyle/>
          <a:p>
            <a:pPr marL="177800" indent="-177800">
              <a:buFont typeface="Arial" panose="020B0604020202020204" pitchFamily="34" charset="0"/>
              <a:buChar char="•"/>
            </a:pPr>
            <a:r>
              <a:rPr lang="en-US">
                <a:solidFill>
                  <a:schemeClr val="tx1"/>
                </a:solidFill>
              </a:rPr>
              <a:t>Customers that want to access photos or videos don’t have a good user interface to access their data</a:t>
            </a:r>
          </a:p>
        </p:txBody>
      </p:sp>
      <p:cxnSp>
        <p:nvCxnSpPr>
          <p:cNvPr id="68" name="Straight Connector 6">
            <a:extLst>
              <a:ext uri="{FF2B5EF4-FFF2-40B4-BE49-F238E27FC236}">
                <a16:creationId xmlns:a16="http://schemas.microsoft.com/office/drawing/2014/main" id="{8C7FDEB3-6338-4BAA-9986-5FCF1FE9F123}"/>
              </a:ext>
            </a:extLst>
          </p:cNvPr>
          <p:cNvCxnSpPr>
            <a:cxnSpLocks/>
            <a:endCxn id="129" idx="13"/>
          </p:cNvCxnSpPr>
          <p:nvPr/>
        </p:nvCxnSpPr>
        <p:spPr>
          <a:xfrm flipH="1" flipV="1">
            <a:off x="1866171" y="3456012"/>
            <a:ext cx="2400725" cy="307456"/>
          </a:xfrm>
          <a:prstGeom prst="line">
            <a:avLst/>
          </a:prstGeom>
          <a:ln w="20320">
            <a:gradFill>
              <a:gsLst>
                <a:gs pos="0">
                  <a:srgbClr val="2C2C2C"/>
                </a:gs>
                <a:gs pos="100000">
                  <a:srgbClr val="404040"/>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70" name="Straight Connector 6">
            <a:extLst>
              <a:ext uri="{FF2B5EF4-FFF2-40B4-BE49-F238E27FC236}">
                <a16:creationId xmlns:a16="http://schemas.microsoft.com/office/drawing/2014/main" id="{63589CF2-6587-4B9B-886C-02952F91A16F}"/>
              </a:ext>
            </a:extLst>
          </p:cNvPr>
          <p:cNvCxnSpPr>
            <a:cxnSpLocks/>
            <a:endCxn id="168" idx="9"/>
          </p:cNvCxnSpPr>
          <p:nvPr/>
        </p:nvCxnSpPr>
        <p:spPr>
          <a:xfrm flipH="1" flipV="1">
            <a:off x="2128722" y="2834359"/>
            <a:ext cx="2038506" cy="863825"/>
          </a:xfrm>
          <a:prstGeom prst="line">
            <a:avLst/>
          </a:prstGeom>
          <a:ln w="20320">
            <a:gradFill>
              <a:gsLst>
                <a:gs pos="0">
                  <a:srgbClr val="2C2C2C"/>
                </a:gs>
                <a:gs pos="100000">
                  <a:srgbClr val="404040"/>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72" name="直線接點 71">
            <a:extLst>
              <a:ext uri="{FF2B5EF4-FFF2-40B4-BE49-F238E27FC236}">
                <a16:creationId xmlns:a16="http://schemas.microsoft.com/office/drawing/2014/main" id="{4D8180A7-26DB-4CCD-8EF7-DE96714C6B22}"/>
              </a:ext>
            </a:extLst>
          </p:cNvPr>
          <p:cNvCxnSpPr/>
          <p:nvPr/>
        </p:nvCxnSpPr>
        <p:spPr>
          <a:xfrm>
            <a:off x="4614884" y="3721052"/>
            <a:ext cx="2229533" cy="0"/>
          </a:xfrm>
          <a:prstGeom prst="line">
            <a:avLst/>
          </a:prstGeom>
          <a:ln w="20320">
            <a:gradFill>
              <a:gsLst>
                <a:gs pos="0">
                  <a:srgbClr val="665DCC"/>
                </a:gs>
                <a:gs pos="100000">
                  <a:srgbClr val="1E53C8"/>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Straight Connector 6">
            <a:extLst>
              <a:ext uri="{FF2B5EF4-FFF2-40B4-BE49-F238E27FC236}">
                <a16:creationId xmlns:a16="http://schemas.microsoft.com/office/drawing/2014/main" id="{53DB8ADC-9334-4BC0-8043-9DAC935B38CA}"/>
              </a:ext>
            </a:extLst>
          </p:cNvPr>
          <p:cNvCxnSpPr>
            <a:cxnSpLocks/>
          </p:cNvCxnSpPr>
          <p:nvPr/>
        </p:nvCxnSpPr>
        <p:spPr>
          <a:xfrm flipV="1">
            <a:off x="1925985" y="3680724"/>
            <a:ext cx="2273663" cy="449396"/>
          </a:xfrm>
          <a:prstGeom prst="line">
            <a:avLst/>
          </a:prstGeom>
          <a:ln w="20320">
            <a:gradFill>
              <a:gsLst>
                <a:gs pos="100000">
                  <a:srgbClr val="2C2C2C"/>
                </a:gs>
                <a:gs pos="0">
                  <a:srgbClr val="404040"/>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74" name="Straight Connector 6">
            <a:extLst>
              <a:ext uri="{FF2B5EF4-FFF2-40B4-BE49-F238E27FC236}">
                <a16:creationId xmlns:a16="http://schemas.microsoft.com/office/drawing/2014/main" id="{FF1FB1CF-1DE7-40DB-B9F3-B330E30BB5AC}"/>
              </a:ext>
            </a:extLst>
          </p:cNvPr>
          <p:cNvCxnSpPr>
            <a:cxnSpLocks/>
          </p:cNvCxnSpPr>
          <p:nvPr/>
        </p:nvCxnSpPr>
        <p:spPr>
          <a:xfrm flipV="1">
            <a:off x="2075734" y="3662460"/>
            <a:ext cx="2159908" cy="1046154"/>
          </a:xfrm>
          <a:prstGeom prst="line">
            <a:avLst/>
          </a:prstGeom>
          <a:ln w="20320">
            <a:gradFill>
              <a:gsLst>
                <a:gs pos="100000">
                  <a:srgbClr val="2C2C2C"/>
                </a:gs>
                <a:gs pos="0">
                  <a:srgbClr val="404040"/>
                </a:gs>
              </a:gsLst>
              <a:lin ang="5400000" scaled="1"/>
            </a:gradFill>
          </a:ln>
        </p:spPr>
        <p:style>
          <a:lnRef idx="3">
            <a:schemeClr val="accent1"/>
          </a:lnRef>
          <a:fillRef idx="0">
            <a:schemeClr val="accent1"/>
          </a:fillRef>
          <a:effectRef idx="2">
            <a:schemeClr val="accent1"/>
          </a:effectRef>
          <a:fontRef idx="minor">
            <a:schemeClr val="tx1"/>
          </a:fontRef>
        </p:style>
      </p:cxnSp>
      <p:grpSp>
        <p:nvGrpSpPr>
          <p:cNvPr id="115" name="群組 577">
            <a:extLst>
              <a:ext uri="{FF2B5EF4-FFF2-40B4-BE49-F238E27FC236}">
                <a16:creationId xmlns:a16="http://schemas.microsoft.com/office/drawing/2014/main" id="{0B3C6047-F351-4AC5-9DCF-AC647C33BA7A}"/>
              </a:ext>
            </a:extLst>
          </p:cNvPr>
          <p:cNvGrpSpPr/>
          <p:nvPr/>
        </p:nvGrpSpPr>
        <p:grpSpPr>
          <a:xfrm>
            <a:off x="1512115" y="3220263"/>
            <a:ext cx="552308" cy="428648"/>
            <a:chOff x="2576400" y="4606784"/>
            <a:chExt cx="461812" cy="358415"/>
          </a:xfrm>
          <a:solidFill>
            <a:srgbClr val="21428B"/>
          </a:solidFill>
          <a:effectLst>
            <a:outerShdw blurRad="50800" dist="38100" dir="2700000" sx="98000" sy="98000" algn="tl" rotWithShape="0">
              <a:prstClr val="black">
                <a:alpha val="25000"/>
              </a:prstClr>
            </a:outerShdw>
          </a:effectLst>
        </p:grpSpPr>
        <p:grpSp>
          <p:nvGrpSpPr>
            <p:cNvPr id="116" name="群組 611">
              <a:extLst>
                <a:ext uri="{FF2B5EF4-FFF2-40B4-BE49-F238E27FC236}">
                  <a16:creationId xmlns:a16="http://schemas.microsoft.com/office/drawing/2014/main" id="{C97F6FAC-F53A-4AA3-AA65-984E20E9297B}"/>
                </a:ext>
              </a:extLst>
            </p:cNvPr>
            <p:cNvGrpSpPr/>
            <p:nvPr/>
          </p:nvGrpSpPr>
          <p:grpSpPr>
            <a:xfrm>
              <a:off x="2576400" y="4695452"/>
              <a:ext cx="283914" cy="261772"/>
              <a:chOff x="722665" y="4079208"/>
              <a:chExt cx="439105" cy="404845"/>
            </a:xfrm>
            <a:grpFill/>
          </p:grpSpPr>
          <p:sp>
            <p:nvSpPr>
              <p:cNvPr id="135" name="手繪多邊形: 圖案 1175">
                <a:extLst>
                  <a:ext uri="{FF2B5EF4-FFF2-40B4-BE49-F238E27FC236}">
                    <a16:creationId xmlns:a16="http://schemas.microsoft.com/office/drawing/2014/main" id="{A36E7408-2520-48A9-885A-20133CB95D88}"/>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6" name="手繪多邊形: 圖案 1177">
                <a:extLst>
                  <a:ext uri="{FF2B5EF4-FFF2-40B4-BE49-F238E27FC236}">
                    <a16:creationId xmlns:a16="http://schemas.microsoft.com/office/drawing/2014/main" id="{225D0D76-B981-484A-853D-E712AE583A65}"/>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8" name="手繪多邊形: 圖案 1178">
                <a:extLst>
                  <a:ext uri="{FF2B5EF4-FFF2-40B4-BE49-F238E27FC236}">
                    <a16:creationId xmlns:a16="http://schemas.microsoft.com/office/drawing/2014/main" id="{4C427E95-10F0-413C-A320-F207D72E96F6}"/>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17" name="群組 612">
              <a:extLst>
                <a:ext uri="{FF2B5EF4-FFF2-40B4-BE49-F238E27FC236}">
                  <a16:creationId xmlns:a16="http://schemas.microsoft.com/office/drawing/2014/main" id="{C4E6DF94-9C9D-4BE8-8567-614E9C5F7607}"/>
                </a:ext>
              </a:extLst>
            </p:cNvPr>
            <p:cNvGrpSpPr/>
            <p:nvPr/>
          </p:nvGrpSpPr>
          <p:grpSpPr>
            <a:xfrm>
              <a:off x="2787536" y="4606784"/>
              <a:ext cx="250676" cy="358415"/>
              <a:chOff x="1721878" y="4497009"/>
              <a:chExt cx="356195" cy="509281"/>
            </a:xfrm>
            <a:grpFill/>
          </p:grpSpPr>
          <p:sp>
            <p:nvSpPr>
              <p:cNvPr id="129" name="手繪多邊形: 圖案 613">
                <a:extLst>
                  <a:ext uri="{FF2B5EF4-FFF2-40B4-BE49-F238E27FC236}">
                    <a16:creationId xmlns:a16="http://schemas.microsoft.com/office/drawing/2014/main" id="{16DD9067-E0D5-46E6-A5D3-045B7028EEF4}"/>
                  </a:ext>
                </a:extLst>
              </p:cNvPr>
              <p:cNvSpPr/>
              <p:nvPr/>
            </p:nvSpPr>
            <p:spPr>
              <a:xfrm>
                <a:off x="1721878" y="4687905"/>
                <a:ext cx="356195" cy="318385"/>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0" name="手繪多邊形: 圖案 614">
                <a:extLst>
                  <a:ext uri="{FF2B5EF4-FFF2-40B4-BE49-F238E27FC236}">
                    <a16:creationId xmlns:a16="http://schemas.microsoft.com/office/drawing/2014/main" id="{6A293EF1-8F94-4ACB-906A-4080193C5C81}"/>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 name="手繪多邊形: 圖案 615">
                <a:extLst>
                  <a:ext uri="{FF2B5EF4-FFF2-40B4-BE49-F238E27FC236}">
                    <a16:creationId xmlns:a16="http://schemas.microsoft.com/office/drawing/2014/main" id="{613EC261-B686-4F8C-A679-01C7A6F89ED8}"/>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 name="手繪多邊形: 圖案 616">
                <a:extLst>
                  <a:ext uri="{FF2B5EF4-FFF2-40B4-BE49-F238E27FC236}">
                    <a16:creationId xmlns:a16="http://schemas.microsoft.com/office/drawing/2014/main" id="{930D9DDF-1FD4-4C65-B7C2-57091FFF79FF}"/>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3" name="手繪多邊形: 圖案 617">
                <a:extLst>
                  <a:ext uri="{FF2B5EF4-FFF2-40B4-BE49-F238E27FC236}">
                    <a16:creationId xmlns:a16="http://schemas.microsoft.com/office/drawing/2014/main" id="{DCBBB8F4-C191-4406-AEE5-408639583792}"/>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39" name="群組 578">
            <a:extLst>
              <a:ext uri="{FF2B5EF4-FFF2-40B4-BE49-F238E27FC236}">
                <a16:creationId xmlns:a16="http://schemas.microsoft.com/office/drawing/2014/main" id="{28C4EDF0-38AC-4BE6-9A27-A3DFF94409EB}"/>
              </a:ext>
            </a:extLst>
          </p:cNvPr>
          <p:cNvGrpSpPr/>
          <p:nvPr/>
        </p:nvGrpSpPr>
        <p:grpSpPr>
          <a:xfrm>
            <a:off x="1459626" y="3908166"/>
            <a:ext cx="579050" cy="404051"/>
            <a:chOff x="1943855" y="4626573"/>
            <a:chExt cx="484171" cy="337845"/>
          </a:xfrm>
          <a:solidFill>
            <a:srgbClr val="21428B"/>
          </a:solidFill>
          <a:effectLst>
            <a:outerShdw blurRad="50800" dist="38100" dir="2700000" sx="98000" sy="98000" algn="tl" rotWithShape="0">
              <a:prstClr val="black">
                <a:alpha val="25000"/>
              </a:prstClr>
            </a:outerShdw>
          </a:effectLst>
        </p:grpSpPr>
        <p:sp>
          <p:nvSpPr>
            <p:cNvPr id="140" name="手繪多邊形: 圖案 597">
              <a:extLst>
                <a:ext uri="{FF2B5EF4-FFF2-40B4-BE49-F238E27FC236}">
                  <a16:creationId xmlns:a16="http://schemas.microsoft.com/office/drawing/2014/main" id="{91BEE767-E5BA-4042-B414-BC473DD85477}"/>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1" name="手繪多邊形: 圖案 598">
              <a:extLst>
                <a:ext uri="{FF2B5EF4-FFF2-40B4-BE49-F238E27FC236}">
                  <a16:creationId xmlns:a16="http://schemas.microsoft.com/office/drawing/2014/main" id="{14255833-599E-4A0A-B47B-3EF30A5DEADC}"/>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2" name="手繪多邊形: 圖案 599">
              <a:extLst>
                <a:ext uri="{FF2B5EF4-FFF2-40B4-BE49-F238E27FC236}">
                  <a16:creationId xmlns:a16="http://schemas.microsoft.com/office/drawing/2014/main" id="{1D4708B8-B397-4373-9A39-E3D1818D4331}"/>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43" name="群組 600">
              <a:extLst>
                <a:ext uri="{FF2B5EF4-FFF2-40B4-BE49-F238E27FC236}">
                  <a16:creationId xmlns:a16="http://schemas.microsoft.com/office/drawing/2014/main" id="{B8A59799-069A-483B-B95F-4BC688E31348}"/>
                </a:ext>
              </a:extLst>
            </p:cNvPr>
            <p:cNvGrpSpPr/>
            <p:nvPr/>
          </p:nvGrpSpPr>
          <p:grpSpPr>
            <a:xfrm>
              <a:off x="2186076" y="4626573"/>
              <a:ext cx="241950" cy="337845"/>
              <a:chOff x="2248972" y="4626573"/>
              <a:chExt cx="241950" cy="337845"/>
            </a:xfrm>
            <a:grpFill/>
          </p:grpSpPr>
          <p:sp>
            <p:nvSpPr>
              <p:cNvPr id="144" name="手繪多邊形: 圖案 601">
                <a:extLst>
                  <a:ext uri="{FF2B5EF4-FFF2-40B4-BE49-F238E27FC236}">
                    <a16:creationId xmlns:a16="http://schemas.microsoft.com/office/drawing/2014/main" id="{85D9B63A-C58E-4FCB-ABC1-76BABA884860}"/>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5" name="手繪多邊形: 圖案 602">
                <a:extLst>
                  <a:ext uri="{FF2B5EF4-FFF2-40B4-BE49-F238E27FC236}">
                    <a16:creationId xmlns:a16="http://schemas.microsoft.com/office/drawing/2014/main" id="{D66CA330-6B77-4D5D-A464-C045B57F484D}"/>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6" name="手繪多邊形: 圖案 603">
                <a:extLst>
                  <a:ext uri="{FF2B5EF4-FFF2-40B4-BE49-F238E27FC236}">
                    <a16:creationId xmlns:a16="http://schemas.microsoft.com/office/drawing/2014/main" id="{8701B79C-1DAC-4A70-8D38-B6EBD7932606}"/>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7" name="手繪多邊形: 圖案 604">
                <a:extLst>
                  <a:ext uri="{FF2B5EF4-FFF2-40B4-BE49-F238E27FC236}">
                    <a16:creationId xmlns:a16="http://schemas.microsoft.com/office/drawing/2014/main" id="{4EFC46AF-F6C4-49E6-B242-116B6C6F7E92}"/>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8" name="手繪多邊形: 圖案 605">
                <a:extLst>
                  <a:ext uri="{FF2B5EF4-FFF2-40B4-BE49-F238E27FC236}">
                    <a16:creationId xmlns:a16="http://schemas.microsoft.com/office/drawing/2014/main" id="{9A345F70-F88F-491E-84D6-BB5048E965F7}"/>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606">
                <a:extLst>
                  <a:ext uri="{FF2B5EF4-FFF2-40B4-BE49-F238E27FC236}">
                    <a16:creationId xmlns:a16="http://schemas.microsoft.com/office/drawing/2014/main" id="{1188E765-7CBF-4060-B0DD-41AFF06A207B}"/>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607">
                <a:extLst>
                  <a:ext uri="{FF2B5EF4-FFF2-40B4-BE49-F238E27FC236}">
                    <a16:creationId xmlns:a16="http://schemas.microsoft.com/office/drawing/2014/main" id="{36393E21-9DB2-45F2-9469-BBC4A06B4CDD}"/>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5" name="手繪多邊形: 圖案 608">
                <a:extLst>
                  <a:ext uri="{FF2B5EF4-FFF2-40B4-BE49-F238E27FC236}">
                    <a16:creationId xmlns:a16="http://schemas.microsoft.com/office/drawing/2014/main" id="{6BA8B7D8-F195-41AA-AA24-7183CA4BAA6F}"/>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609">
                <a:extLst>
                  <a:ext uri="{FF2B5EF4-FFF2-40B4-BE49-F238E27FC236}">
                    <a16:creationId xmlns:a16="http://schemas.microsoft.com/office/drawing/2014/main" id="{D087F345-8424-46F3-ACEA-AD8985DBBE9D}"/>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610">
                <a:extLst>
                  <a:ext uri="{FF2B5EF4-FFF2-40B4-BE49-F238E27FC236}">
                    <a16:creationId xmlns:a16="http://schemas.microsoft.com/office/drawing/2014/main" id="{48C3B9B8-113C-4B8C-BA45-A21D8756193D}"/>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58" name="群組 579">
            <a:extLst>
              <a:ext uri="{FF2B5EF4-FFF2-40B4-BE49-F238E27FC236}">
                <a16:creationId xmlns:a16="http://schemas.microsoft.com/office/drawing/2014/main" id="{FE2C9B68-4B81-45C8-8A07-693F2E9654EB}"/>
              </a:ext>
            </a:extLst>
          </p:cNvPr>
          <p:cNvGrpSpPr/>
          <p:nvPr/>
        </p:nvGrpSpPr>
        <p:grpSpPr>
          <a:xfrm>
            <a:off x="1755384" y="2630219"/>
            <a:ext cx="549665" cy="414753"/>
            <a:chOff x="3164294" y="4614579"/>
            <a:chExt cx="459604" cy="346795"/>
          </a:xfrm>
          <a:solidFill>
            <a:srgbClr val="21428B"/>
          </a:solidFill>
          <a:effectLst>
            <a:outerShdw blurRad="50800" dist="38100" dir="2700000" sx="98000" sy="98000" algn="tl" rotWithShape="0">
              <a:prstClr val="black">
                <a:alpha val="25000"/>
              </a:prstClr>
            </a:outerShdw>
          </a:effectLst>
        </p:grpSpPr>
        <p:sp>
          <p:nvSpPr>
            <p:cNvPr id="159" name="手繪多邊形: 圖案 1177">
              <a:extLst>
                <a:ext uri="{FF2B5EF4-FFF2-40B4-BE49-F238E27FC236}">
                  <a16:creationId xmlns:a16="http://schemas.microsoft.com/office/drawing/2014/main" id="{7141CE27-5E1A-4CFB-94C7-BD9FB58D92AF}"/>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0" name="手繪多邊形: 圖案 1178">
              <a:extLst>
                <a:ext uri="{FF2B5EF4-FFF2-40B4-BE49-F238E27FC236}">
                  <a16:creationId xmlns:a16="http://schemas.microsoft.com/office/drawing/2014/main" id="{C2DF306F-A4C2-41CA-9F44-E9020F5B4245}"/>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61" name="群組 586">
              <a:extLst>
                <a:ext uri="{FF2B5EF4-FFF2-40B4-BE49-F238E27FC236}">
                  <a16:creationId xmlns:a16="http://schemas.microsoft.com/office/drawing/2014/main" id="{B0678B52-0F66-41FF-A1DA-301EABA413C8}"/>
                </a:ext>
              </a:extLst>
            </p:cNvPr>
            <p:cNvGrpSpPr/>
            <p:nvPr/>
          </p:nvGrpSpPr>
          <p:grpSpPr>
            <a:xfrm>
              <a:off x="3373222" y="4614579"/>
              <a:ext cx="250676" cy="346795"/>
              <a:chOff x="3373222" y="4614579"/>
              <a:chExt cx="250676" cy="346795"/>
            </a:xfrm>
            <a:grpFill/>
          </p:grpSpPr>
          <p:grpSp>
            <p:nvGrpSpPr>
              <p:cNvPr id="162" name="群組 587">
                <a:extLst>
                  <a:ext uri="{FF2B5EF4-FFF2-40B4-BE49-F238E27FC236}">
                    <a16:creationId xmlns:a16="http://schemas.microsoft.com/office/drawing/2014/main" id="{412F72FF-85A0-43D6-B1BF-43A0E1C2D496}"/>
                  </a:ext>
                </a:extLst>
              </p:cNvPr>
              <p:cNvGrpSpPr/>
              <p:nvPr/>
            </p:nvGrpSpPr>
            <p:grpSpPr>
              <a:xfrm>
                <a:off x="3373222" y="4614579"/>
                <a:ext cx="250676" cy="346795"/>
                <a:chOff x="3373222" y="4614579"/>
                <a:chExt cx="250676" cy="346795"/>
              </a:xfrm>
              <a:grpFill/>
            </p:grpSpPr>
            <p:grpSp>
              <p:nvGrpSpPr>
                <p:cNvPr id="164" name="群組 589">
                  <a:extLst>
                    <a:ext uri="{FF2B5EF4-FFF2-40B4-BE49-F238E27FC236}">
                      <a16:creationId xmlns:a16="http://schemas.microsoft.com/office/drawing/2014/main" id="{00BE1C33-FB34-4FB6-A274-A86283A3BB1A}"/>
                    </a:ext>
                  </a:extLst>
                </p:cNvPr>
                <p:cNvGrpSpPr/>
                <p:nvPr/>
              </p:nvGrpSpPr>
              <p:grpSpPr>
                <a:xfrm>
                  <a:off x="3373222" y="4614579"/>
                  <a:ext cx="250676" cy="346795"/>
                  <a:chOff x="1713187" y="4497010"/>
                  <a:chExt cx="356195" cy="492773"/>
                </a:xfrm>
                <a:grpFill/>
              </p:grpSpPr>
              <p:sp>
                <p:nvSpPr>
                  <p:cNvPr id="167" name="手繪多邊形: 圖案 592">
                    <a:extLst>
                      <a:ext uri="{FF2B5EF4-FFF2-40B4-BE49-F238E27FC236}">
                        <a16:creationId xmlns:a16="http://schemas.microsoft.com/office/drawing/2014/main" id="{F9AABB23-5DB0-462E-8ABB-B6D8A15901B4}"/>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68" name="手繪多邊形: 圖案 593">
                    <a:extLst>
                      <a:ext uri="{FF2B5EF4-FFF2-40B4-BE49-F238E27FC236}">
                        <a16:creationId xmlns:a16="http://schemas.microsoft.com/office/drawing/2014/main" id="{27FBEF68-8759-4970-A2B8-57782CCFCF94}"/>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69" name="手繪多邊形: 圖案 594">
                    <a:extLst>
                      <a:ext uri="{FF2B5EF4-FFF2-40B4-BE49-F238E27FC236}">
                        <a16:creationId xmlns:a16="http://schemas.microsoft.com/office/drawing/2014/main" id="{D8802895-37DA-4C8F-9C0C-DBEA8E92DB80}"/>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0" name="手繪多邊形: 圖案 595">
                    <a:extLst>
                      <a:ext uri="{FF2B5EF4-FFF2-40B4-BE49-F238E27FC236}">
                        <a16:creationId xmlns:a16="http://schemas.microsoft.com/office/drawing/2014/main" id="{246B8DCC-1976-49E3-A57B-D1E4CEC4B824}"/>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1" name="手繪多邊形: 圖案 596">
                    <a:extLst>
                      <a:ext uri="{FF2B5EF4-FFF2-40B4-BE49-F238E27FC236}">
                        <a16:creationId xmlns:a16="http://schemas.microsoft.com/office/drawing/2014/main" id="{1A0A45CC-4859-45CA-A29E-E8102D6BF6EF}"/>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65" name="橢圓 394">
                  <a:extLst>
                    <a:ext uri="{FF2B5EF4-FFF2-40B4-BE49-F238E27FC236}">
                      <a16:creationId xmlns:a16="http://schemas.microsoft.com/office/drawing/2014/main" id="{90A2DF94-B149-42A4-8322-028073666479}"/>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66" name="橢圓 394">
                  <a:extLst>
                    <a:ext uri="{FF2B5EF4-FFF2-40B4-BE49-F238E27FC236}">
                      <a16:creationId xmlns:a16="http://schemas.microsoft.com/office/drawing/2014/main" id="{11DDAC7F-742A-4E62-A385-ACA6B476971E}"/>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63" name="直線接點 588">
                <a:extLst>
                  <a:ext uri="{FF2B5EF4-FFF2-40B4-BE49-F238E27FC236}">
                    <a16:creationId xmlns:a16="http://schemas.microsoft.com/office/drawing/2014/main" id="{ECBA9EF4-AC5E-434B-BBE1-BC0E5548A7EA}"/>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72" name="群組 577">
            <a:extLst>
              <a:ext uri="{FF2B5EF4-FFF2-40B4-BE49-F238E27FC236}">
                <a16:creationId xmlns:a16="http://schemas.microsoft.com/office/drawing/2014/main" id="{033B086D-FD58-426D-8E6D-4E3EA0996D73}"/>
              </a:ext>
            </a:extLst>
          </p:cNvPr>
          <p:cNvGrpSpPr/>
          <p:nvPr/>
        </p:nvGrpSpPr>
        <p:grpSpPr>
          <a:xfrm>
            <a:off x="1743609" y="4504209"/>
            <a:ext cx="544993" cy="428677"/>
            <a:chOff x="2576400" y="4606766"/>
            <a:chExt cx="455696" cy="358439"/>
          </a:xfrm>
          <a:solidFill>
            <a:srgbClr val="21428B"/>
          </a:solidFill>
          <a:effectLst>
            <a:outerShdw blurRad="50800" dist="38100" dir="2700000" sx="98000" sy="98000" algn="tl" rotWithShape="0">
              <a:prstClr val="black">
                <a:alpha val="25000"/>
              </a:prstClr>
            </a:outerShdw>
          </a:effectLst>
        </p:grpSpPr>
        <p:grpSp>
          <p:nvGrpSpPr>
            <p:cNvPr id="173" name="群組 611">
              <a:extLst>
                <a:ext uri="{FF2B5EF4-FFF2-40B4-BE49-F238E27FC236}">
                  <a16:creationId xmlns:a16="http://schemas.microsoft.com/office/drawing/2014/main" id="{BDDF3ACE-8E92-495D-8022-A7311B9BC9B1}"/>
                </a:ext>
              </a:extLst>
            </p:cNvPr>
            <p:cNvGrpSpPr/>
            <p:nvPr/>
          </p:nvGrpSpPr>
          <p:grpSpPr>
            <a:xfrm>
              <a:off x="2576400" y="4695452"/>
              <a:ext cx="283914" cy="261772"/>
              <a:chOff x="722665" y="4079208"/>
              <a:chExt cx="439105" cy="404845"/>
            </a:xfrm>
            <a:grpFill/>
          </p:grpSpPr>
          <p:sp>
            <p:nvSpPr>
              <p:cNvPr id="180" name="手繪多邊形: 圖案 1175">
                <a:extLst>
                  <a:ext uri="{FF2B5EF4-FFF2-40B4-BE49-F238E27FC236}">
                    <a16:creationId xmlns:a16="http://schemas.microsoft.com/office/drawing/2014/main" id="{103D010B-D05C-4A77-9086-0C0F63386C21}"/>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1" name="手繪多邊形: 圖案 1177">
                <a:extLst>
                  <a:ext uri="{FF2B5EF4-FFF2-40B4-BE49-F238E27FC236}">
                    <a16:creationId xmlns:a16="http://schemas.microsoft.com/office/drawing/2014/main" id="{3BFA704D-F30F-4BF2-9B93-DCE69AE5D328}"/>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2" name="手繪多邊形: 圖案 1178">
                <a:extLst>
                  <a:ext uri="{FF2B5EF4-FFF2-40B4-BE49-F238E27FC236}">
                    <a16:creationId xmlns:a16="http://schemas.microsoft.com/office/drawing/2014/main" id="{97926371-073F-4CAC-A3D8-A04FF0F0D9AD}"/>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74" name="群組 612">
              <a:extLst>
                <a:ext uri="{FF2B5EF4-FFF2-40B4-BE49-F238E27FC236}">
                  <a16:creationId xmlns:a16="http://schemas.microsoft.com/office/drawing/2014/main" id="{B3B05EFA-CBFD-49F9-95A7-675918F049DB}"/>
                </a:ext>
              </a:extLst>
            </p:cNvPr>
            <p:cNvGrpSpPr/>
            <p:nvPr/>
          </p:nvGrpSpPr>
          <p:grpSpPr>
            <a:xfrm>
              <a:off x="2781420" y="4606766"/>
              <a:ext cx="250676" cy="358439"/>
              <a:chOff x="1713187" y="4497009"/>
              <a:chExt cx="356195" cy="509318"/>
            </a:xfrm>
            <a:grpFill/>
          </p:grpSpPr>
          <p:sp>
            <p:nvSpPr>
              <p:cNvPr id="175" name="手繪多邊形: 圖案 613">
                <a:extLst>
                  <a:ext uri="{FF2B5EF4-FFF2-40B4-BE49-F238E27FC236}">
                    <a16:creationId xmlns:a16="http://schemas.microsoft.com/office/drawing/2014/main" id="{C695050D-840C-4DAF-B3D3-B1084444A137}"/>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6" name="手繪多邊形: 圖案 614">
                <a:extLst>
                  <a:ext uri="{FF2B5EF4-FFF2-40B4-BE49-F238E27FC236}">
                    <a16:creationId xmlns:a16="http://schemas.microsoft.com/office/drawing/2014/main" id="{DAE228FA-8F7B-45D9-A662-FF9C477899D9}"/>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7" name="手繪多邊形: 圖案 615">
                <a:extLst>
                  <a:ext uri="{FF2B5EF4-FFF2-40B4-BE49-F238E27FC236}">
                    <a16:creationId xmlns:a16="http://schemas.microsoft.com/office/drawing/2014/main" id="{92576992-9A6C-49FB-945B-12D37499A91C}"/>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8" name="手繪多邊形: 圖案 616">
                <a:extLst>
                  <a:ext uri="{FF2B5EF4-FFF2-40B4-BE49-F238E27FC236}">
                    <a16:creationId xmlns:a16="http://schemas.microsoft.com/office/drawing/2014/main" id="{672FD958-DCB2-42EF-BBA6-7AF58B849105}"/>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9" name="手繪多邊形: 圖案 617">
                <a:extLst>
                  <a:ext uri="{FF2B5EF4-FFF2-40B4-BE49-F238E27FC236}">
                    <a16:creationId xmlns:a16="http://schemas.microsoft.com/office/drawing/2014/main" id="{CB481156-04B1-476D-8B86-1F695ED1A422}"/>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sp>
        <p:nvSpPr>
          <p:cNvPr id="183" name="文字方塊 182">
            <a:extLst>
              <a:ext uri="{FF2B5EF4-FFF2-40B4-BE49-F238E27FC236}">
                <a16:creationId xmlns:a16="http://schemas.microsoft.com/office/drawing/2014/main" id="{F0D8B044-C1CB-4325-872F-0DBDF722C2B4}"/>
              </a:ext>
            </a:extLst>
          </p:cNvPr>
          <p:cNvSpPr txBox="1"/>
          <p:nvPr/>
        </p:nvSpPr>
        <p:spPr>
          <a:xfrm>
            <a:off x="6364538" y="4208728"/>
            <a:ext cx="1417380" cy="430887"/>
          </a:xfrm>
          <a:prstGeom prst="rect">
            <a:avLst/>
          </a:prstGeom>
          <a:noFill/>
        </p:spPr>
        <p:txBody>
          <a:bodyPr wrap="square">
            <a:spAutoFit/>
          </a:bodyPr>
          <a:lstStyle/>
          <a:p>
            <a:pPr algn="ctr"/>
            <a:r>
              <a:rPr lang="en-US" altLang="zh-TW" sz="1100">
                <a:solidFill>
                  <a:schemeClr val="tx1">
                    <a:lumMod val="75000"/>
                    <a:lumOff val="25000"/>
                  </a:schemeClr>
                </a:solidFill>
              </a:rPr>
              <a:t>Data saved at Wasabi Storage</a:t>
            </a:r>
          </a:p>
        </p:txBody>
      </p:sp>
      <p:sp>
        <p:nvSpPr>
          <p:cNvPr id="184" name="圖形 100">
            <a:extLst>
              <a:ext uri="{FF2B5EF4-FFF2-40B4-BE49-F238E27FC236}">
                <a16:creationId xmlns:a16="http://schemas.microsoft.com/office/drawing/2014/main" id="{C9403EC3-455D-4EBB-8C8D-4017B402AE03}"/>
              </a:ext>
            </a:extLst>
          </p:cNvPr>
          <p:cNvSpPr/>
          <p:nvPr/>
        </p:nvSpPr>
        <p:spPr>
          <a:xfrm>
            <a:off x="3489849" y="3067491"/>
            <a:ext cx="1842757" cy="1104380"/>
          </a:xfrm>
          <a:custGeom>
            <a:avLst/>
            <a:gdLst>
              <a:gd name="connsiteX0" fmla="*/ 7621574 w 8583920"/>
              <a:gd name="connsiteY0" fmla="*/ 3166332 h 5144415"/>
              <a:gd name="connsiteX1" fmla="*/ 7712648 w 8583920"/>
              <a:gd name="connsiteY1" fmla="*/ 2639405 h 5144415"/>
              <a:gd name="connsiteX2" fmla="*/ 6149215 w 8583920"/>
              <a:gd name="connsiteY2" fmla="*/ 1075972 h 5144415"/>
              <a:gd name="connsiteX3" fmla="*/ 5378991 w 8583920"/>
              <a:gd name="connsiteY3" fmla="*/ 1278502 h 5144415"/>
              <a:gd name="connsiteX4" fmla="*/ 5271871 w 8583920"/>
              <a:gd name="connsiteY4" fmla="*/ 1062094 h 5144415"/>
              <a:gd name="connsiteX5" fmla="*/ 3459936 w 8583920"/>
              <a:gd name="connsiteY5" fmla="*/ 0 h 5144415"/>
              <a:gd name="connsiteX6" fmla="*/ 1382587 w 8583920"/>
              <a:gd name="connsiteY6" fmla="*/ 2077350 h 5144415"/>
              <a:gd name="connsiteX7" fmla="*/ 1402970 w 8583920"/>
              <a:gd name="connsiteY7" fmla="*/ 2368352 h 5144415"/>
              <a:gd name="connsiteX8" fmla="*/ 1382587 w 8583920"/>
              <a:gd name="connsiteY8" fmla="*/ 2367918 h 5144415"/>
              <a:gd name="connsiteX9" fmla="*/ 6505 w 8583920"/>
              <a:gd name="connsiteY9" fmla="*/ 3617364 h 5144415"/>
              <a:gd name="connsiteX10" fmla="*/ 2168 w 8583920"/>
              <a:gd name="connsiteY10" fmla="*/ 3638614 h 5144415"/>
              <a:gd name="connsiteX11" fmla="*/ 2168 w 8583920"/>
              <a:gd name="connsiteY11" fmla="*/ 3669406 h 5144415"/>
              <a:gd name="connsiteX12" fmla="*/ 0 w 8583920"/>
              <a:gd name="connsiteY12" fmla="*/ 3750505 h 5144415"/>
              <a:gd name="connsiteX13" fmla="*/ 153091 w 8583920"/>
              <a:gd name="connsiteY13" fmla="*/ 4383251 h 5144415"/>
              <a:gd name="connsiteX14" fmla="*/ 1255083 w 8583920"/>
              <a:gd name="connsiteY14" fmla="*/ 5139597 h 5144415"/>
              <a:gd name="connsiteX15" fmla="*/ 7617237 w 8583920"/>
              <a:gd name="connsiteY15" fmla="*/ 5139597 h 5144415"/>
              <a:gd name="connsiteX16" fmla="*/ 8568741 w 8583920"/>
              <a:gd name="connsiteY16" fmla="*/ 4317765 h 5144415"/>
              <a:gd name="connsiteX17" fmla="*/ 8583920 w 8583920"/>
              <a:gd name="connsiteY17" fmla="*/ 4143857 h 5144415"/>
              <a:gd name="connsiteX18" fmla="*/ 7621574 w 8583920"/>
              <a:gd name="connsiteY18" fmla="*/ 3166332 h 51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3920" h="5144415">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0BA8F9"/>
              </a:gs>
            </a:gsLst>
            <a:lin ang="0" scaled="0"/>
          </a:gradFill>
          <a:ln w="4337"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185" name="圖片 184">
            <a:extLst>
              <a:ext uri="{FF2B5EF4-FFF2-40B4-BE49-F238E27FC236}">
                <a16:creationId xmlns:a16="http://schemas.microsoft.com/office/drawing/2014/main" id="{90E6697B-F2F3-4A37-89EA-134EC375501A}"/>
              </a:ext>
            </a:extLst>
          </p:cNvPr>
          <p:cNvPicPr>
            <a:picLocks noChangeAspect="1"/>
          </p:cNvPicPr>
          <p:nvPr/>
        </p:nvPicPr>
        <p:blipFill>
          <a:blip r:embed="rId2">
            <a:biLevel thresh="25000"/>
          </a:blip>
          <a:stretch>
            <a:fillRect/>
          </a:stretch>
        </p:blipFill>
        <p:spPr>
          <a:xfrm>
            <a:off x="3710234" y="3783499"/>
            <a:ext cx="1337857" cy="222348"/>
          </a:xfrm>
          <a:prstGeom prst="rect">
            <a:avLst/>
          </a:prstGeom>
        </p:spPr>
      </p:pic>
      <p:sp>
        <p:nvSpPr>
          <p:cNvPr id="186" name="圖形 100">
            <a:extLst>
              <a:ext uri="{FF2B5EF4-FFF2-40B4-BE49-F238E27FC236}">
                <a16:creationId xmlns:a16="http://schemas.microsoft.com/office/drawing/2014/main" id="{B2BF052A-47A9-4434-925B-82C32160D985}"/>
              </a:ext>
            </a:extLst>
          </p:cNvPr>
          <p:cNvSpPr/>
          <p:nvPr/>
        </p:nvSpPr>
        <p:spPr>
          <a:xfrm>
            <a:off x="6146035" y="3056516"/>
            <a:ext cx="1842757" cy="1104380"/>
          </a:xfrm>
          <a:custGeom>
            <a:avLst/>
            <a:gdLst>
              <a:gd name="connsiteX0" fmla="*/ 7621574 w 8583920"/>
              <a:gd name="connsiteY0" fmla="*/ 3166332 h 5144415"/>
              <a:gd name="connsiteX1" fmla="*/ 7712648 w 8583920"/>
              <a:gd name="connsiteY1" fmla="*/ 2639405 h 5144415"/>
              <a:gd name="connsiteX2" fmla="*/ 6149215 w 8583920"/>
              <a:gd name="connsiteY2" fmla="*/ 1075972 h 5144415"/>
              <a:gd name="connsiteX3" fmla="*/ 5378991 w 8583920"/>
              <a:gd name="connsiteY3" fmla="*/ 1278502 h 5144415"/>
              <a:gd name="connsiteX4" fmla="*/ 5271871 w 8583920"/>
              <a:gd name="connsiteY4" fmla="*/ 1062094 h 5144415"/>
              <a:gd name="connsiteX5" fmla="*/ 3459936 w 8583920"/>
              <a:gd name="connsiteY5" fmla="*/ 0 h 5144415"/>
              <a:gd name="connsiteX6" fmla="*/ 1382587 w 8583920"/>
              <a:gd name="connsiteY6" fmla="*/ 2077350 h 5144415"/>
              <a:gd name="connsiteX7" fmla="*/ 1402970 w 8583920"/>
              <a:gd name="connsiteY7" fmla="*/ 2368352 h 5144415"/>
              <a:gd name="connsiteX8" fmla="*/ 1382587 w 8583920"/>
              <a:gd name="connsiteY8" fmla="*/ 2367918 h 5144415"/>
              <a:gd name="connsiteX9" fmla="*/ 6505 w 8583920"/>
              <a:gd name="connsiteY9" fmla="*/ 3617364 h 5144415"/>
              <a:gd name="connsiteX10" fmla="*/ 2168 w 8583920"/>
              <a:gd name="connsiteY10" fmla="*/ 3638614 h 5144415"/>
              <a:gd name="connsiteX11" fmla="*/ 2168 w 8583920"/>
              <a:gd name="connsiteY11" fmla="*/ 3669406 h 5144415"/>
              <a:gd name="connsiteX12" fmla="*/ 0 w 8583920"/>
              <a:gd name="connsiteY12" fmla="*/ 3750505 h 5144415"/>
              <a:gd name="connsiteX13" fmla="*/ 153091 w 8583920"/>
              <a:gd name="connsiteY13" fmla="*/ 4383251 h 5144415"/>
              <a:gd name="connsiteX14" fmla="*/ 1255083 w 8583920"/>
              <a:gd name="connsiteY14" fmla="*/ 5139597 h 5144415"/>
              <a:gd name="connsiteX15" fmla="*/ 7617237 w 8583920"/>
              <a:gd name="connsiteY15" fmla="*/ 5139597 h 5144415"/>
              <a:gd name="connsiteX16" fmla="*/ 8568741 w 8583920"/>
              <a:gd name="connsiteY16" fmla="*/ 4317765 h 5144415"/>
              <a:gd name="connsiteX17" fmla="*/ 8583920 w 8583920"/>
              <a:gd name="connsiteY17" fmla="*/ 4143857 h 5144415"/>
              <a:gd name="connsiteX18" fmla="*/ 7621574 w 8583920"/>
              <a:gd name="connsiteY18" fmla="*/ 3166332 h 51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3920" h="5144415">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2A9028"/>
              </a:gs>
              <a:gs pos="100000">
                <a:srgbClr val="32B83C"/>
              </a:gs>
            </a:gsLst>
            <a:lin ang="0" scaled="0"/>
          </a:gradFill>
          <a:ln w="4337"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187" name="圖片 186" descr="一張含有 畫畫 的圖片&#10;&#10;自動產生的描述">
            <a:extLst>
              <a:ext uri="{FF2B5EF4-FFF2-40B4-BE49-F238E27FC236}">
                <a16:creationId xmlns:a16="http://schemas.microsoft.com/office/drawing/2014/main" id="{9107D1CE-6DFA-4281-8742-7243DC1149AC}"/>
              </a:ext>
            </a:extLst>
          </p:cNvPr>
          <p:cNvPicPr>
            <a:picLocks noChangeAspect="1"/>
          </p:cNvPicPr>
          <p:nvPr/>
        </p:nvPicPr>
        <p:blipFill>
          <a:blip r:embed="rId3"/>
          <a:stretch>
            <a:fillRect/>
          </a:stretch>
        </p:blipFill>
        <p:spPr>
          <a:xfrm>
            <a:off x="6395265" y="3709874"/>
            <a:ext cx="1296476" cy="334491"/>
          </a:xfrm>
          <a:prstGeom prst="rect">
            <a:avLst/>
          </a:prstGeom>
        </p:spPr>
      </p:pic>
      <p:pic>
        <p:nvPicPr>
          <p:cNvPr id="188" name="圖形 187">
            <a:extLst>
              <a:ext uri="{FF2B5EF4-FFF2-40B4-BE49-F238E27FC236}">
                <a16:creationId xmlns:a16="http://schemas.microsoft.com/office/drawing/2014/main" id="{0D49D9B0-EE65-43A2-884E-8272DBFA66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0588" y="3286198"/>
            <a:ext cx="271172" cy="361783"/>
          </a:xfrm>
          <a:prstGeom prst="rect">
            <a:avLst/>
          </a:prstGeom>
        </p:spPr>
      </p:pic>
      <p:sp>
        <p:nvSpPr>
          <p:cNvPr id="189" name="文字方塊 188">
            <a:extLst>
              <a:ext uri="{FF2B5EF4-FFF2-40B4-BE49-F238E27FC236}">
                <a16:creationId xmlns:a16="http://schemas.microsoft.com/office/drawing/2014/main" id="{67C935F6-8929-4FE1-B8F7-96719A3D7B41}"/>
              </a:ext>
            </a:extLst>
          </p:cNvPr>
          <p:cNvSpPr txBox="1"/>
          <p:nvPr/>
        </p:nvSpPr>
        <p:spPr>
          <a:xfrm>
            <a:off x="3690311" y="4263372"/>
            <a:ext cx="1377701" cy="261610"/>
          </a:xfrm>
          <a:prstGeom prst="rect">
            <a:avLst/>
          </a:prstGeom>
          <a:noFill/>
        </p:spPr>
        <p:txBody>
          <a:bodyPr wrap="square">
            <a:spAutoFit/>
          </a:bodyPr>
          <a:lstStyle/>
          <a:p>
            <a:pPr algn="ctr"/>
            <a:r>
              <a:rPr lang="en-US" altLang="zh-TW" sz="1100" err="1">
                <a:solidFill>
                  <a:schemeClr val="tx1">
                    <a:lumMod val="75000"/>
                    <a:lumOff val="25000"/>
                  </a:schemeClr>
                </a:solidFill>
              </a:rPr>
              <a:t>CentreStack</a:t>
            </a:r>
            <a:endParaRPr lang="en-US" altLang="zh-TW" sz="1100">
              <a:solidFill>
                <a:schemeClr val="tx1">
                  <a:lumMod val="75000"/>
                  <a:lumOff val="25000"/>
                </a:schemeClr>
              </a:solidFill>
            </a:endParaRPr>
          </a:p>
        </p:txBody>
      </p:sp>
      <p:pic>
        <p:nvPicPr>
          <p:cNvPr id="190" name="Picture 6" descr="Image result for file icon">
            <a:extLst>
              <a:ext uri="{FF2B5EF4-FFF2-40B4-BE49-F238E27FC236}">
                <a16:creationId xmlns:a16="http://schemas.microsoft.com/office/drawing/2014/main" id="{E93C7BCE-ED39-44E9-B7FC-E8A2E2569697}"/>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080413" y="3250471"/>
            <a:ext cx="476422" cy="47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969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 Story – Synapse IT (UK)</a:t>
            </a:r>
          </a:p>
        </p:txBody>
      </p:sp>
      <p:sp>
        <p:nvSpPr>
          <p:cNvPr id="3" name="TextBox 2">
            <a:extLst>
              <a:ext uri="{FF2B5EF4-FFF2-40B4-BE49-F238E27FC236}">
                <a16:creationId xmlns:a16="http://schemas.microsoft.com/office/drawing/2014/main" id="{C0A3F7AF-F2B3-400A-BEFD-7A482A9B5609}"/>
              </a:ext>
            </a:extLst>
          </p:cNvPr>
          <p:cNvSpPr txBox="1"/>
          <p:nvPr/>
        </p:nvSpPr>
        <p:spPr>
          <a:xfrm>
            <a:off x="527477" y="1231356"/>
            <a:ext cx="3151674" cy="338554"/>
          </a:xfrm>
          <a:prstGeom prst="rect">
            <a:avLst/>
          </a:prstGeom>
          <a:noFill/>
        </p:spPr>
        <p:txBody>
          <a:bodyPr wrap="square" rtlCol="0">
            <a:spAutoFit/>
          </a:bodyPr>
          <a:lstStyle/>
          <a:p>
            <a:r>
              <a:rPr lang="en-US" sz="1600" b="1">
                <a:solidFill>
                  <a:schemeClr val="tx1"/>
                </a:solidFill>
              </a:rPr>
              <a:t>Solution</a:t>
            </a:r>
          </a:p>
        </p:txBody>
      </p:sp>
      <p:sp>
        <p:nvSpPr>
          <p:cNvPr id="61" name="TextBox 2">
            <a:extLst>
              <a:ext uri="{FF2B5EF4-FFF2-40B4-BE49-F238E27FC236}">
                <a16:creationId xmlns:a16="http://schemas.microsoft.com/office/drawing/2014/main" id="{576A4125-1728-46E6-B6D2-FAD936CABD2A}"/>
              </a:ext>
            </a:extLst>
          </p:cNvPr>
          <p:cNvSpPr txBox="1"/>
          <p:nvPr/>
        </p:nvSpPr>
        <p:spPr>
          <a:xfrm>
            <a:off x="535426" y="1563258"/>
            <a:ext cx="7795774" cy="582019"/>
          </a:xfrm>
          <a:prstGeom prst="rect">
            <a:avLst/>
          </a:prstGeom>
          <a:noFill/>
        </p:spPr>
        <p:txBody>
          <a:bodyPr wrap="square" rtlCol="0">
            <a:spAutoFit/>
          </a:bodyPr>
          <a:lstStyle/>
          <a:p>
            <a:pPr marL="177800" indent="-177800">
              <a:lnSpc>
                <a:spcPts val="2000"/>
              </a:lnSpc>
              <a:buFont typeface="Arial" panose="020B0604020202020204" pitchFamily="34" charset="0"/>
              <a:buChar char="•"/>
            </a:pPr>
            <a:r>
              <a:rPr lang="en-US">
                <a:solidFill>
                  <a:schemeClr val="tx1"/>
                </a:solidFill>
              </a:rPr>
              <a:t>Use HM to mount the Wasabi Buckets on </a:t>
            </a:r>
            <a:r>
              <a:rPr lang="en-US" err="1">
                <a:solidFill>
                  <a:schemeClr val="tx1"/>
                </a:solidFill>
              </a:rPr>
              <a:t>QuTScloud</a:t>
            </a:r>
            <a:endParaRPr lang="en-US" sz="1000">
              <a:solidFill>
                <a:schemeClr val="tx1"/>
              </a:solidFill>
            </a:endParaRPr>
          </a:p>
          <a:p>
            <a:pPr marL="177800" indent="-177800">
              <a:lnSpc>
                <a:spcPts val="2000"/>
              </a:lnSpc>
              <a:buFont typeface="Arial" panose="020B0604020202020204" pitchFamily="34" charset="0"/>
              <a:buChar char="•"/>
            </a:pPr>
            <a:r>
              <a:rPr lang="en-US">
                <a:solidFill>
                  <a:schemeClr val="tx1"/>
                </a:solidFill>
              </a:rPr>
              <a:t>Use </a:t>
            </a:r>
            <a:r>
              <a:rPr lang="en-US" err="1">
                <a:solidFill>
                  <a:schemeClr val="tx1"/>
                </a:solidFill>
              </a:rPr>
              <a:t>QuMagie</a:t>
            </a:r>
            <a:r>
              <a:rPr lang="en-US">
                <a:solidFill>
                  <a:schemeClr val="tx1"/>
                </a:solidFill>
              </a:rPr>
              <a:t>, Photo Station, Video Station to access the photos and videos stored on Wasabi</a:t>
            </a:r>
          </a:p>
        </p:txBody>
      </p:sp>
      <p:cxnSp>
        <p:nvCxnSpPr>
          <p:cNvPr id="74" name="直線接點 73">
            <a:extLst>
              <a:ext uri="{FF2B5EF4-FFF2-40B4-BE49-F238E27FC236}">
                <a16:creationId xmlns:a16="http://schemas.microsoft.com/office/drawing/2014/main" id="{FBC41423-967F-4BE0-88A5-41DD4669D832}"/>
              </a:ext>
            </a:extLst>
          </p:cNvPr>
          <p:cNvCxnSpPr/>
          <p:nvPr/>
        </p:nvCxnSpPr>
        <p:spPr>
          <a:xfrm>
            <a:off x="4788668" y="3611158"/>
            <a:ext cx="2229533" cy="0"/>
          </a:xfrm>
          <a:prstGeom prst="line">
            <a:avLst/>
          </a:prstGeom>
          <a:ln w="20320">
            <a:gradFill>
              <a:gsLst>
                <a:gs pos="0">
                  <a:srgbClr val="665DCC"/>
                </a:gs>
                <a:gs pos="100000">
                  <a:srgbClr val="1E53C8"/>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5" name="Straight Connector 6">
            <a:extLst>
              <a:ext uri="{FF2B5EF4-FFF2-40B4-BE49-F238E27FC236}">
                <a16:creationId xmlns:a16="http://schemas.microsoft.com/office/drawing/2014/main" id="{EE896245-A9A7-446F-96BC-76AA633681B2}"/>
              </a:ext>
            </a:extLst>
          </p:cNvPr>
          <p:cNvCxnSpPr>
            <a:cxnSpLocks/>
            <a:endCxn id="84" idx="1"/>
          </p:cNvCxnSpPr>
          <p:nvPr/>
        </p:nvCxnSpPr>
        <p:spPr>
          <a:xfrm flipH="1" flipV="1">
            <a:off x="1262391" y="3328341"/>
            <a:ext cx="2938080" cy="172668"/>
          </a:xfrm>
          <a:prstGeom prst="line">
            <a:avLst/>
          </a:prstGeom>
          <a:ln w="20320">
            <a:gradFill>
              <a:gsLst>
                <a:gs pos="0">
                  <a:srgbClr val="404040"/>
                </a:gs>
                <a:gs pos="100000">
                  <a:srgbClr val="2C2C2C"/>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76" name="Straight Connector 6">
            <a:extLst>
              <a:ext uri="{FF2B5EF4-FFF2-40B4-BE49-F238E27FC236}">
                <a16:creationId xmlns:a16="http://schemas.microsoft.com/office/drawing/2014/main" id="{F6867F5A-D2C4-4C7F-8BA3-A3C8FB0513B6}"/>
              </a:ext>
            </a:extLst>
          </p:cNvPr>
          <p:cNvCxnSpPr>
            <a:cxnSpLocks/>
          </p:cNvCxnSpPr>
          <p:nvPr/>
        </p:nvCxnSpPr>
        <p:spPr>
          <a:xfrm flipH="1" flipV="1">
            <a:off x="1511428" y="2682855"/>
            <a:ext cx="2786769" cy="807337"/>
          </a:xfrm>
          <a:prstGeom prst="line">
            <a:avLst/>
          </a:prstGeom>
          <a:ln w="20320">
            <a:gradFill>
              <a:gsLst>
                <a:gs pos="0">
                  <a:srgbClr val="404040"/>
                </a:gs>
                <a:gs pos="100000">
                  <a:srgbClr val="2C2C2C"/>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77" name="Straight Connector 6">
            <a:extLst>
              <a:ext uri="{FF2B5EF4-FFF2-40B4-BE49-F238E27FC236}">
                <a16:creationId xmlns:a16="http://schemas.microsoft.com/office/drawing/2014/main" id="{D7C25A60-E0F2-4C06-A082-113911201EC4}"/>
              </a:ext>
            </a:extLst>
          </p:cNvPr>
          <p:cNvCxnSpPr>
            <a:cxnSpLocks/>
            <a:stCxn id="100" idx="3"/>
          </p:cNvCxnSpPr>
          <p:nvPr/>
        </p:nvCxnSpPr>
        <p:spPr>
          <a:xfrm flipV="1">
            <a:off x="1329797" y="3510171"/>
            <a:ext cx="2806351" cy="506542"/>
          </a:xfrm>
          <a:prstGeom prst="line">
            <a:avLst/>
          </a:prstGeom>
          <a:ln w="20320">
            <a:gradFill>
              <a:gsLst>
                <a:gs pos="0">
                  <a:srgbClr val="404040"/>
                </a:gs>
                <a:gs pos="100000">
                  <a:srgbClr val="2C2C2C"/>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78" name="Straight Connector 6">
            <a:extLst>
              <a:ext uri="{FF2B5EF4-FFF2-40B4-BE49-F238E27FC236}">
                <a16:creationId xmlns:a16="http://schemas.microsoft.com/office/drawing/2014/main" id="{49FD1622-F9C6-4DC8-AD30-EDF142118175}"/>
              </a:ext>
            </a:extLst>
          </p:cNvPr>
          <p:cNvCxnSpPr>
            <a:cxnSpLocks/>
          </p:cNvCxnSpPr>
          <p:nvPr/>
        </p:nvCxnSpPr>
        <p:spPr>
          <a:xfrm flipV="1">
            <a:off x="1479930" y="3484707"/>
            <a:ext cx="2735002" cy="1201863"/>
          </a:xfrm>
          <a:prstGeom prst="line">
            <a:avLst/>
          </a:prstGeom>
          <a:ln w="20320">
            <a:gradFill>
              <a:gsLst>
                <a:gs pos="0">
                  <a:srgbClr val="404040"/>
                </a:gs>
                <a:gs pos="100000">
                  <a:srgbClr val="2C2C2C"/>
                </a:gs>
              </a:gsLst>
              <a:lin ang="5400000" scaled="1"/>
            </a:gradFill>
          </a:ln>
        </p:spPr>
        <p:style>
          <a:lnRef idx="3">
            <a:schemeClr val="accent1"/>
          </a:lnRef>
          <a:fillRef idx="0">
            <a:schemeClr val="accent1"/>
          </a:fillRef>
          <a:effectRef idx="2">
            <a:schemeClr val="accent1"/>
          </a:effectRef>
          <a:fontRef idx="minor">
            <a:schemeClr val="tx1"/>
          </a:fontRef>
        </p:style>
      </p:cxnSp>
      <p:grpSp>
        <p:nvGrpSpPr>
          <p:cNvPr id="79" name="群組 577">
            <a:extLst>
              <a:ext uri="{FF2B5EF4-FFF2-40B4-BE49-F238E27FC236}">
                <a16:creationId xmlns:a16="http://schemas.microsoft.com/office/drawing/2014/main" id="{3404A74B-B3E8-4D46-B6ED-F3C0DEB7F33A}"/>
              </a:ext>
            </a:extLst>
          </p:cNvPr>
          <p:cNvGrpSpPr/>
          <p:nvPr/>
        </p:nvGrpSpPr>
        <p:grpSpPr>
          <a:xfrm>
            <a:off x="868150" y="3040819"/>
            <a:ext cx="552308" cy="428648"/>
            <a:chOff x="2576400" y="4606784"/>
            <a:chExt cx="461812" cy="358415"/>
          </a:xfrm>
          <a:solidFill>
            <a:srgbClr val="274DA5"/>
          </a:solidFill>
          <a:effectLst>
            <a:outerShdw blurRad="50800" dist="38100" dir="2700000" sx="98000" sy="98000" algn="tl" rotWithShape="0">
              <a:prstClr val="black">
                <a:alpha val="25000"/>
              </a:prstClr>
            </a:outerShdw>
          </a:effectLst>
        </p:grpSpPr>
        <p:grpSp>
          <p:nvGrpSpPr>
            <p:cNvPr id="80" name="群組 611">
              <a:extLst>
                <a:ext uri="{FF2B5EF4-FFF2-40B4-BE49-F238E27FC236}">
                  <a16:creationId xmlns:a16="http://schemas.microsoft.com/office/drawing/2014/main" id="{729D0893-3D15-411A-81F4-911CA2210B9A}"/>
                </a:ext>
              </a:extLst>
            </p:cNvPr>
            <p:cNvGrpSpPr/>
            <p:nvPr/>
          </p:nvGrpSpPr>
          <p:grpSpPr>
            <a:xfrm>
              <a:off x="2576400" y="4695452"/>
              <a:ext cx="283914" cy="261772"/>
              <a:chOff x="722665" y="4079208"/>
              <a:chExt cx="439105" cy="404845"/>
            </a:xfrm>
            <a:grpFill/>
          </p:grpSpPr>
          <p:sp>
            <p:nvSpPr>
              <p:cNvPr id="87" name="手繪多邊形: 圖案 1175">
                <a:extLst>
                  <a:ext uri="{FF2B5EF4-FFF2-40B4-BE49-F238E27FC236}">
                    <a16:creationId xmlns:a16="http://schemas.microsoft.com/office/drawing/2014/main" id="{471A6839-7D5A-496B-8C2E-05CF1034F611}"/>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8" name="手繪多邊形: 圖案 1177">
                <a:extLst>
                  <a:ext uri="{FF2B5EF4-FFF2-40B4-BE49-F238E27FC236}">
                    <a16:creationId xmlns:a16="http://schemas.microsoft.com/office/drawing/2014/main" id="{3AF86842-09EB-4719-A9A7-5ECFBCA812B1}"/>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9" name="手繪多邊形: 圖案 1178">
                <a:extLst>
                  <a:ext uri="{FF2B5EF4-FFF2-40B4-BE49-F238E27FC236}">
                    <a16:creationId xmlns:a16="http://schemas.microsoft.com/office/drawing/2014/main" id="{DCA2C092-663E-4F35-91D6-28B48245C393}"/>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81" name="群組 612">
              <a:extLst>
                <a:ext uri="{FF2B5EF4-FFF2-40B4-BE49-F238E27FC236}">
                  <a16:creationId xmlns:a16="http://schemas.microsoft.com/office/drawing/2014/main" id="{BB148554-8EC2-43DB-8FCD-1B707F13A1E8}"/>
                </a:ext>
              </a:extLst>
            </p:cNvPr>
            <p:cNvGrpSpPr/>
            <p:nvPr/>
          </p:nvGrpSpPr>
          <p:grpSpPr>
            <a:xfrm>
              <a:off x="2787536" y="4606784"/>
              <a:ext cx="250676" cy="358415"/>
              <a:chOff x="1721878" y="4497009"/>
              <a:chExt cx="356195" cy="509281"/>
            </a:xfrm>
            <a:grpFill/>
          </p:grpSpPr>
          <p:sp>
            <p:nvSpPr>
              <p:cNvPr id="82" name="手繪多邊形: 圖案 613">
                <a:extLst>
                  <a:ext uri="{FF2B5EF4-FFF2-40B4-BE49-F238E27FC236}">
                    <a16:creationId xmlns:a16="http://schemas.microsoft.com/office/drawing/2014/main" id="{68805138-0F2D-469F-BD08-20E485D72C54}"/>
                  </a:ext>
                </a:extLst>
              </p:cNvPr>
              <p:cNvSpPr/>
              <p:nvPr/>
            </p:nvSpPr>
            <p:spPr>
              <a:xfrm>
                <a:off x="1721878" y="4687905"/>
                <a:ext cx="356195" cy="318385"/>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83" name="手繪多邊形: 圖案 614">
                <a:extLst>
                  <a:ext uri="{FF2B5EF4-FFF2-40B4-BE49-F238E27FC236}">
                    <a16:creationId xmlns:a16="http://schemas.microsoft.com/office/drawing/2014/main" id="{0B443F2E-CC03-411F-8326-222AEE01BE50}"/>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84" name="手繪多邊形: 圖案 615">
                <a:extLst>
                  <a:ext uri="{FF2B5EF4-FFF2-40B4-BE49-F238E27FC236}">
                    <a16:creationId xmlns:a16="http://schemas.microsoft.com/office/drawing/2014/main" id="{E7601C82-1AB2-4144-ACE9-1EA4EB69EE94}"/>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85" name="手繪多邊形: 圖案 616">
                <a:extLst>
                  <a:ext uri="{FF2B5EF4-FFF2-40B4-BE49-F238E27FC236}">
                    <a16:creationId xmlns:a16="http://schemas.microsoft.com/office/drawing/2014/main" id="{A3CF67E7-3DD9-4852-9388-64E54C29364E}"/>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86" name="手繪多邊形: 圖案 617">
                <a:extLst>
                  <a:ext uri="{FF2B5EF4-FFF2-40B4-BE49-F238E27FC236}">
                    <a16:creationId xmlns:a16="http://schemas.microsoft.com/office/drawing/2014/main" id="{48688946-0198-42BD-BEE0-14FCC5BD8344}"/>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90" name="群組 578">
            <a:extLst>
              <a:ext uri="{FF2B5EF4-FFF2-40B4-BE49-F238E27FC236}">
                <a16:creationId xmlns:a16="http://schemas.microsoft.com/office/drawing/2014/main" id="{63C317CC-7EDC-4C66-BB89-C3C3FE2C12C4}"/>
              </a:ext>
            </a:extLst>
          </p:cNvPr>
          <p:cNvGrpSpPr/>
          <p:nvPr/>
        </p:nvGrpSpPr>
        <p:grpSpPr>
          <a:xfrm>
            <a:off x="835981" y="3750312"/>
            <a:ext cx="579050" cy="404051"/>
            <a:chOff x="1943855" y="4626573"/>
            <a:chExt cx="484171" cy="337845"/>
          </a:xfrm>
          <a:solidFill>
            <a:srgbClr val="274DA5"/>
          </a:solidFill>
          <a:effectLst>
            <a:outerShdw blurRad="50800" dist="38100" dir="2700000" sx="98000" sy="98000" algn="tl" rotWithShape="0">
              <a:prstClr val="black">
                <a:alpha val="25000"/>
              </a:prstClr>
            </a:outerShdw>
          </a:effectLst>
        </p:grpSpPr>
        <p:sp>
          <p:nvSpPr>
            <p:cNvPr id="91" name="手繪多邊形: 圖案 597">
              <a:extLst>
                <a:ext uri="{FF2B5EF4-FFF2-40B4-BE49-F238E27FC236}">
                  <a16:creationId xmlns:a16="http://schemas.microsoft.com/office/drawing/2014/main" id="{81905688-5B00-4A4C-8B56-01962D7B3A4E}"/>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2" name="手繪多邊形: 圖案 598">
              <a:extLst>
                <a:ext uri="{FF2B5EF4-FFF2-40B4-BE49-F238E27FC236}">
                  <a16:creationId xmlns:a16="http://schemas.microsoft.com/office/drawing/2014/main" id="{5996F6BD-2695-46DE-BB0B-92A9FD9CB9C1}"/>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3" name="手繪多邊形: 圖案 599">
              <a:extLst>
                <a:ext uri="{FF2B5EF4-FFF2-40B4-BE49-F238E27FC236}">
                  <a16:creationId xmlns:a16="http://schemas.microsoft.com/office/drawing/2014/main" id="{10584D97-D103-4F05-B6A4-083774A67FF3}"/>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94" name="群組 600">
              <a:extLst>
                <a:ext uri="{FF2B5EF4-FFF2-40B4-BE49-F238E27FC236}">
                  <a16:creationId xmlns:a16="http://schemas.microsoft.com/office/drawing/2014/main" id="{05306E98-B335-4F11-8192-17EADE4EFA27}"/>
                </a:ext>
              </a:extLst>
            </p:cNvPr>
            <p:cNvGrpSpPr/>
            <p:nvPr/>
          </p:nvGrpSpPr>
          <p:grpSpPr>
            <a:xfrm>
              <a:off x="2186076" y="4626573"/>
              <a:ext cx="241950" cy="337845"/>
              <a:chOff x="2248972" y="4626573"/>
              <a:chExt cx="241950" cy="337845"/>
            </a:xfrm>
            <a:grpFill/>
          </p:grpSpPr>
          <p:sp>
            <p:nvSpPr>
              <p:cNvPr id="95" name="手繪多邊形: 圖案 601">
                <a:extLst>
                  <a:ext uri="{FF2B5EF4-FFF2-40B4-BE49-F238E27FC236}">
                    <a16:creationId xmlns:a16="http://schemas.microsoft.com/office/drawing/2014/main" id="{E58EB360-C4F5-42AC-B775-4FE9F67CEE74}"/>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6" name="手繪多邊形: 圖案 602">
                <a:extLst>
                  <a:ext uri="{FF2B5EF4-FFF2-40B4-BE49-F238E27FC236}">
                    <a16:creationId xmlns:a16="http://schemas.microsoft.com/office/drawing/2014/main" id="{D610B743-F982-4BB6-9E43-260B2E58F2DA}"/>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7" name="手繪多邊形: 圖案 603">
                <a:extLst>
                  <a:ext uri="{FF2B5EF4-FFF2-40B4-BE49-F238E27FC236}">
                    <a16:creationId xmlns:a16="http://schemas.microsoft.com/office/drawing/2014/main" id="{2491119D-BFF2-4B5B-A5E3-67F2021CF7EE}"/>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8" name="手繪多邊形: 圖案 604">
                <a:extLst>
                  <a:ext uri="{FF2B5EF4-FFF2-40B4-BE49-F238E27FC236}">
                    <a16:creationId xmlns:a16="http://schemas.microsoft.com/office/drawing/2014/main" id="{F4C6E5F7-7A01-491C-BF4F-AA0986C19FC2}"/>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9" name="手繪多邊形: 圖案 605">
                <a:extLst>
                  <a:ext uri="{FF2B5EF4-FFF2-40B4-BE49-F238E27FC236}">
                    <a16:creationId xmlns:a16="http://schemas.microsoft.com/office/drawing/2014/main" id="{B228E66A-A89B-448B-8D80-04E7B42C896A}"/>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0" name="手繪多邊形: 圖案 606">
                <a:extLst>
                  <a:ext uri="{FF2B5EF4-FFF2-40B4-BE49-F238E27FC236}">
                    <a16:creationId xmlns:a16="http://schemas.microsoft.com/office/drawing/2014/main" id="{4B154888-88F6-4100-917C-1338292CA324}"/>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1" name="手繪多邊形: 圖案 607">
                <a:extLst>
                  <a:ext uri="{FF2B5EF4-FFF2-40B4-BE49-F238E27FC236}">
                    <a16:creationId xmlns:a16="http://schemas.microsoft.com/office/drawing/2014/main" id="{186C1A27-2D9E-4004-B26F-5ABBB6BD5B35}"/>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2" name="手繪多邊形: 圖案 608">
                <a:extLst>
                  <a:ext uri="{FF2B5EF4-FFF2-40B4-BE49-F238E27FC236}">
                    <a16:creationId xmlns:a16="http://schemas.microsoft.com/office/drawing/2014/main" id="{6D53A899-D4ED-4D5B-8C48-8819841A2D1F}"/>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3" name="手繪多邊形: 圖案 609">
                <a:extLst>
                  <a:ext uri="{FF2B5EF4-FFF2-40B4-BE49-F238E27FC236}">
                    <a16:creationId xmlns:a16="http://schemas.microsoft.com/office/drawing/2014/main" id="{7BD191E4-C9E6-4D82-9450-AA78804D4C22}"/>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4" name="手繪多邊形: 圖案 610">
                <a:extLst>
                  <a:ext uri="{FF2B5EF4-FFF2-40B4-BE49-F238E27FC236}">
                    <a16:creationId xmlns:a16="http://schemas.microsoft.com/office/drawing/2014/main" id="{2BAA859C-7A0F-40C6-856D-13889E8B741B}"/>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05" name="群組 579">
            <a:extLst>
              <a:ext uri="{FF2B5EF4-FFF2-40B4-BE49-F238E27FC236}">
                <a16:creationId xmlns:a16="http://schemas.microsoft.com/office/drawing/2014/main" id="{08A3BA2F-4015-48E7-A286-6381A6C735F6}"/>
              </a:ext>
            </a:extLst>
          </p:cNvPr>
          <p:cNvGrpSpPr/>
          <p:nvPr/>
        </p:nvGrpSpPr>
        <p:grpSpPr>
          <a:xfrm>
            <a:off x="1111419" y="2403785"/>
            <a:ext cx="549665" cy="414753"/>
            <a:chOff x="3164294" y="4614579"/>
            <a:chExt cx="459604" cy="346795"/>
          </a:xfrm>
          <a:solidFill>
            <a:srgbClr val="274DA5"/>
          </a:solidFill>
          <a:effectLst>
            <a:outerShdw blurRad="50800" dist="38100" dir="2700000" sx="98000" sy="98000" algn="tl" rotWithShape="0">
              <a:prstClr val="black">
                <a:alpha val="25000"/>
              </a:prstClr>
            </a:outerShdw>
          </a:effectLst>
        </p:grpSpPr>
        <p:sp>
          <p:nvSpPr>
            <p:cNvPr id="106" name="手繪多邊形: 圖案 1177">
              <a:extLst>
                <a:ext uri="{FF2B5EF4-FFF2-40B4-BE49-F238E27FC236}">
                  <a16:creationId xmlns:a16="http://schemas.microsoft.com/office/drawing/2014/main" id="{432B0777-5B2F-45A4-A5BB-2ED4C9CD3EF8}"/>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 name="手繪多邊形: 圖案 1178">
              <a:extLst>
                <a:ext uri="{FF2B5EF4-FFF2-40B4-BE49-F238E27FC236}">
                  <a16:creationId xmlns:a16="http://schemas.microsoft.com/office/drawing/2014/main" id="{BE0A48BC-851E-49DE-B617-CB2B60355261}"/>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08" name="群組 586">
              <a:extLst>
                <a:ext uri="{FF2B5EF4-FFF2-40B4-BE49-F238E27FC236}">
                  <a16:creationId xmlns:a16="http://schemas.microsoft.com/office/drawing/2014/main" id="{9F062D6D-53A6-4620-BAD4-6B2F28CD8927}"/>
                </a:ext>
              </a:extLst>
            </p:cNvPr>
            <p:cNvGrpSpPr/>
            <p:nvPr/>
          </p:nvGrpSpPr>
          <p:grpSpPr>
            <a:xfrm>
              <a:off x="3373222" y="4614579"/>
              <a:ext cx="250676" cy="346795"/>
              <a:chOff x="3373222" y="4614579"/>
              <a:chExt cx="250676" cy="346795"/>
            </a:xfrm>
            <a:grpFill/>
          </p:grpSpPr>
          <p:grpSp>
            <p:nvGrpSpPr>
              <p:cNvPr id="109" name="群組 587">
                <a:extLst>
                  <a:ext uri="{FF2B5EF4-FFF2-40B4-BE49-F238E27FC236}">
                    <a16:creationId xmlns:a16="http://schemas.microsoft.com/office/drawing/2014/main" id="{0E8DA1A5-6E2F-4AF0-BEAE-FD0233D02A0D}"/>
                  </a:ext>
                </a:extLst>
              </p:cNvPr>
              <p:cNvGrpSpPr/>
              <p:nvPr/>
            </p:nvGrpSpPr>
            <p:grpSpPr>
              <a:xfrm>
                <a:off x="3373222" y="4614579"/>
                <a:ext cx="250676" cy="346795"/>
                <a:chOff x="3373222" y="4614579"/>
                <a:chExt cx="250676" cy="346795"/>
              </a:xfrm>
              <a:grpFill/>
            </p:grpSpPr>
            <p:grpSp>
              <p:nvGrpSpPr>
                <p:cNvPr id="111" name="群組 589">
                  <a:extLst>
                    <a:ext uri="{FF2B5EF4-FFF2-40B4-BE49-F238E27FC236}">
                      <a16:creationId xmlns:a16="http://schemas.microsoft.com/office/drawing/2014/main" id="{7E55F8F6-F2A9-404F-B6F5-A9F9BF1F42E8}"/>
                    </a:ext>
                  </a:extLst>
                </p:cNvPr>
                <p:cNvGrpSpPr/>
                <p:nvPr/>
              </p:nvGrpSpPr>
              <p:grpSpPr>
                <a:xfrm>
                  <a:off x="3373222" y="4614579"/>
                  <a:ext cx="250676" cy="346795"/>
                  <a:chOff x="1713187" y="4497010"/>
                  <a:chExt cx="356195" cy="492773"/>
                </a:xfrm>
                <a:grpFill/>
              </p:grpSpPr>
              <p:sp>
                <p:nvSpPr>
                  <p:cNvPr id="114" name="手繪多邊形: 圖案 592">
                    <a:extLst>
                      <a:ext uri="{FF2B5EF4-FFF2-40B4-BE49-F238E27FC236}">
                        <a16:creationId xmlns:a16="http://schemas.microsoft.com/office/drawing/2014/main" id="{845E7EFE-BE71-4621-B373-9A1BD6B318DD}"/>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5" name="手繪多邊形: 圖案 593">
                    <a:extLst>
                      <a:ext uri="{FF2B5EF4-FFF2-40B4-BE49-F238E27FC236}">
                        <a16:creationId xmlns:a16="http://schemas.microsoft.com/office/drawing/2014/main" id="{92ACE34B-87A5-4348-AEE4-490A15C80D70}"/>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6" name="手繪多邊形: 圖案 594">
                    <a:extLst>
                      <a:ext uri="{FF2B5EF4-FFF2-40B4-BE49-F238E27FC236}">
                        <a16:creationId xmlns:a16="http://schemas.microsoft.com/office/drawing/2014/main" id="{ACE2A420-26F1-4318-B2BC-D03C1044B753}"/>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7" name="手繪多邊形: 圖案 595">
                    <a:extLst>
                      <a:ext uri="{FF2B5EF4-FFF2-40B4-BE49-F238E27FC236}">
                        <a16:creationId xmlns:a16="http://schemas.microsoft.com/office/drawing/2014/main" id="{1188C79C-DE59-4960-AC58-997F9D48D3B5}"/>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78" name="手繪多邊形: 圖案 596">
                    <a:extLst>
                      <a:ext uri="{FF2B5EF4-FFF2-40B4-BE49-F238E27FC236}">
                        <a16:creationId xmlns:a16="http://schemas.microsoft.com/office/drawing/2014/main" id="{C69E4A19-8D82-40CE-9E96-383AA91E1599}"/>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12" name="橢圓 394">
                  <a:extLst>
                    <a:ext uri="{FF2B5EF4-FFF2-40B4-BE49-F238E27FC236}">
                      <a16:creationId xmlns:a16="http://schemas.microsoft.com/office/drawing/2014/main" id="{F055F270-FBE5-4F28-8A9F-3DF331C3CCB6}"/>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3" name="橢圓 394">
                  <a:extLst>
                    <a:ext uri="{FF2B5EF4-FFF2-40B4-BE49-F238E27FC236}">
                      <a16:creationId xmlns:a16="http://schemas.microsoft.com/office/drawing/2014/main" id="{A09B9C52-877D-4315-A2DC-97F442344E7E}"/>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10" name="直線接點 588">
                <a:extLst>
                  <a:ext uri="{FF2B5EF4-FFF2-40B4-BE49-F238E27FC236}">
                    <a16:creationId xmlns:a16="http://schemas.microsoft.com/office/drawing/2014/main" id="{49129916-CECD-4804-A9CC-884009BA0B03}"/>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79" name="群組 577">
            <a:extLst>
              <a:ext uri="{FF2B5EF4-FFF2-40B4-BE49-F238E27FC236}">
                <a16:creationId xmlns:a16="http://schemas.microsoft.com/office/drawing/2014/main" id="{E4D7EB60-9B18-4811-8D91-B4EC9DAD6507}"/>
              </a:ext>
            </a:extLst>
          </p:cNvPr>
          <p:cNvGrpSpPr/>
          <p:nvPr/>
        </p:nvGrpSpPr>
        <p:grpSpPr>
          <a:xfrm>
            <a:off x="1111074" y="4397155"/>
            <a:ext cx="544993" cy="428677"/>
            <a:chOff x="2576400" y="4606766"/>
            <a:chExt cx="455696" cy="358439"/>
          </a:xfrm>
          <a:solidFill>
            <a:srgbClr val="274DA5"/>
          </a:solidFill>
          <a:effectLst>
            <a:outerShdw blurRad="50800" dist="38100" dir="2700000" sx="98000" sy="98000" algn="tl" rotWithShape="0">
              <a:prstClr val="black">
                <a:alpha val="25000"/>
              </a:prstClr>
            </a:outerShdw>
          </a:effectLst>
        </p:grpSpPr>
        <p:grpSp>
          <p:nvGrpSpPr>
            <p:cNvPr id="180" name="群組 611">
              <a:extLst>
                <a:ext uri="{FF2B5EF4-FFF2-40B4-BE49-F238E27FC236}">
                  <a16:creationId xmlns:a16="http://schemas.microsoft.com/office/drawing/2014/main" id="{BE9E283F-D9D6-4C70-8ADC-68D17B4D3CC2}"/>
                </a:ext>
              </a:extLst>
            </p:cNvPr>
            <p:cNvGrpSpPr/>
            <p:nvPr/>
          </p:nvGrpSpPr>
          <p:grpSpPr>
            <a:xfrm>
              <a:off x="2576400" y="4695452"/>
              <a:ext cx="283914" cy="261772"/>
              <a:chOff x="722665" y="4079208"/>
              <a:chExt cx="439105" cy="404845"/>
            </a:xfrm>
            <a:grpFill/>
          </p:grpSpPr>
          <p:sp>
            <p:nvSpPr>
              <p:cNvPr id="188" name="手繪多邊形: 圖案 1175">
                <a:extLst>
                  <a:ext uri="{FF2B5EF4-FFF2-40B4-BE49-F238E27FC236}">
                    <a16:creationId xmlns:a16="http://schemas.microsoft.com/office/drawing/2014/main" id="{2EF237E9-9233-4DB7-A04D-69918F039ACC}"/>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9" name="手繪多邊形: 圖案 1177">
                <a:extLst>
                  <a:ext uri="{FF2B5EF4-FFF2-40B4-BE49-F238E27FC236}">
                    <a16:creationId xmlns:a16="http://schemas.microsoft.com/office/drawing/2014/main" id="{050869AE-C5F8-475E-8E9D-8336586FFDBD}"/>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1" name="手繪多邊形: 圖案 1178">
                <a:extLst>
                  <a:ext uri="{FF2B5EF4-FFF2-40B4-BE49-F238E27FC236}">
                    <a16:creationId xmlns:a16="http://schemas.microsoft.com/office/drawing/2014/main" id="{04C1C330-5106-482C-94ED-94DF7DB9A85A}"/>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81" name="群組 612">
              <a:extLst>
                <a:ext uri="{FF2B5EF4-FFF2-40B4-BE49-F238E27FC236}">
                  <a16:creationId xmlns:a16="http://schemas.microsoft.com/office/drawing/2014/main" id="{80E5F5B4-30E9-4E6D-82CF-1AE676682B4E}"/>
                </a:ext>
              </a:extLst>
            </p:cNvPr>
            <p:cNvGrpSpPr/>
            <p:nvPr/>
          </p:nvGrpSpPr>
          <p:grpSpPr>
            <a:xfrm>
              <a:off x="2781420" y="4606766"/>
              <a:ext cx="250676" cy="358439"/>
              <a:chOff x="1713187" y="4497009"/>
              <a:chExt cx="356195" cy="509318"/>
            </a:xfrm>
            <a:grpFill/>
          </p:grpSpPr>
          <p:sp>
            <p:nvSpPr>
              <p:cNvPr id="182" name="手繪多邊形: 圖案 613">
                <a:extLst>
                  <a:ext uri="{FF2B5EF4-FFF2-40B4-BE49-F238E27FC236}">
                    <a16:creationId xmlns:a16="http://schemas.microsoft.com/office/drawing/2014/main" id="{0B1780C3-C0DB-4907-BEE5-0256DABCCF5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83" name="手繪多邊形: 圖案 614">
                <a:extLst>
                  <a:ext uri="{FF2B5EF4-FFF2-40B4-BE49-F238E27FC236}">
                    <a16:creationId xmlns:a16="http://schemas.microsoft.com/office/drawing/2014/main" id="{8228381D-205D-4499-B909-8151B4076BF8}"/>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85" name="手繪多邊形: 圖案 615">
                <a:extLst>
                  <a:ext uri="{FF2B5EF4-FFF2-40B4-BE49-F238E27FC236}">
                    <a16:creationId xmlns:a16="http://schemas.microsoft.com/office/drawing/2014/main" id="{3A259C42-2145-4846-8F04-ACD0D42D71F2}"/>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86" name="手繪多邊形: 圖案 616">
                <a:extLst>
                  <a:ext uri="{FF2B5EF4-FFF2-40B4-BE49-F238E27FC236}">
                    <a16:creationId xmlns:a16="http://schemas.microsoft.com/office/drawing/2014/main" id="{7BCCA2AA-B20B-4738-839A-93E6E0BF6EFC}"/>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87" name="手繪多邊形: 圖案 617">
                <a:extLst>
                  <a:ext uri="{FF2B5EF4-FFF2-40B4-BE49-F238E27FC236}">
                    <a16:creationId xmlns:a16="http://schemas.microsoft.com/office/drawing/2014/main" id="{3EF88AA7-E905-4671-910A-6F6727AFD937}"/>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sp>
        <p:nvSpPr>
          <p:cNvPr id="192" name="矩形: 圓角 191">
            <a:extLst>
              <a:ext uri="{FF2B5EF4-FFF2-40B4-BE49-F238E27FC236}">
                <a16:creationId xmlns:a16="http://schemas.microsoft.com/office/drawing/2014/main" id="{1070CFC6-AFBA-4473-B8BF-5DB4009C8849}"/>
              </a:ext>
            </a:extLst>
          </p:cNvPr>
          <p:cNvSpPr/>
          <p:nvPr/>
        </p:nvSpPr>
        <p:spPr>
          <a:xfrm rot="20238232">
            <a:off x="1765384" y="4137764"/>
            <a:ext cx="1168137" cy="393461"/>
          </a:xfrm>
          <a:prstGeom prst="roundRect">
            <a:avLst>
              <a:gd name="adj" fmla="val 16480"/>
            </a:avLst>
          </a:prstGeom>
          <a:solidFill>
            <a:schemeClr val="tx1">
              <a:lumMod val="75000"/>
              <a:lumOff val="2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TextBox 58">
            <a:extLst>
              <a:ext uri="{FF2B5EF4-FFF2-40B4-BE49-F238E27FC236}">
                <a16:creationId xmlns:a16="http://schemas.microsoft.com/office/drawing/2014/main" id="{0372C7E5-1C1D-4D55-BD9B-E29EC3EB5F43}"/>
              </a:ext>
            </a:extLst>
          </p:cNvPr>
          <p:cNvSpPr txBox="1"/>
          <p:nvPr/>
        </p:nvSpPr>
        <p:spPr>
          <a:xfrm rot="20237723">
            <a:off x="1396284" y="4095965"/>
            <a:ext cx="1902647" cy="477054"/>
          </a:xfrm>
          <a:prstGeom prst="rect">
            <a:avLst/>
          </a:prstGeom>
          <a:noFill/>
        </p:spPr>
        <p:txBody>
          <a:bodyPr wrap="square" rtlCol="0">
            <a:spAutoFit/>
          </a:bodyPr>
          <a:lstStyle/>
          <a:p>
            <a:pPr algn="ctr"/>
            <a:r>
              <a:rPr lang="en-US" sz="1200" err="1">
                <a:solidFill>
                  <a:schemeClr val="bg1"/>
                </a:solidFill>
              </a:rPr>
              <a:t>Qfile</a:t>
            </a:r>
            <a:r>
              <a:rPr lang="en-US" sz="1200">
                <a:solidFill>
                  <a:schemeClr val="bg1"/>
                </a:solidFill>
              </a:rPr>
              <a:t>, </a:t>
            </a:r>
            <a:r>
              <a:rPr lang="en-US" sz="1200" err="1">
                <a:solidFill>
                  <a:schemeClr val="bg1"/>
                </a:solidFill>
              </a:rPr>
              <a:t>Qphoto</a:t>
            </a:r>
            <a:r>
              <a:rPr lang="en-US" sz="1200">
                <a:solidFill>
                  <a:schemeClr val="bg1"/>
                </a:solidFill>
              </a:rPr>
              <a:t>, </a:t>
            </a:r>
          </a:p>
          <a:p>
            <a:pPr algn="ctr"/>
            <a:r>
              <a:rPr lang="en-US" sz="1200" err="1">
                <a:solidFill>
                  <a:schemeClr val="bg1"/>
                </a:solidFill>
              </a:rPr>
              <a:t>Qvideo</a:t>
            </a:r>
            <a:endParaRPr lang="en-US" sz="1200">
              <a:solidFill>
                <a:schemeClr val="bg1"/>
              </a:solidFill>
            </a:endParaRPr>
          </a:p>
        </p:txBody>
      </p:sp>
      <p:sp>
        <p:nvSpPr>
          <p:cNvPr id="195" name="矩形: 圓角 194">
            <a:extLst>
              <a:ext uri="{FF2B5EF4-FFF2-40B4-BE49-F238E27FC236}">
                <a16:creationId xmlns:a16="http://schemas.microsoft.com/office/drawing/2014/main" id="{9198ACB3-3372-41A2-A271-7881EDC2109D}"/>
              </a:ext>
            </a:extLst>
          </p:cNvPr>
          <p:cNvSpPr/>
          <p:nvPr/>
        </p:nvSpPr>
        <p:spPr>
          <a:xfrm rot="20976907">
            <a:off x="1618798" y="3717294"/>
            <a:ext cx="1143078" cy="240504"/>
          </a:xfrm>
          <a:prstGeom prst="roundRect">
            <a:avLst>
              <a:gd name="adj" fmla="val 16480"/>
            </a:avLst>
          </a:prstGeom>
          <a:solidFill>
            <a:schemeClr val="tx1">
              <a:lumMod val="75000"/>
              <a:lumOff val="2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7" name="TextBox 57">
            <a:extLst>
              <a:ext uri="{FF2B5EF4-FFF2-40B4-BE49-F238E27FC236}">
                <a16:creationId xmlns:a16="http://schemas.microsoft.com/office/drawing/2014/main" id="{FED25DAA-BE37-4EFF-A9E7-F01163093365}"/>
              </a:ext>
            </a:extLst>
          </p:cNvPr>
          <p:cNvSpPr txBox="1"/>
          <p:nvPr/>
        </p:nvSpPr>
        <p:spPr>
          <a:xfrm rot="20989678">
            <a:off x="1453986" y="3699047"/>
            <a:ext cx="1443789" cy="276999"/>
          </a:xfrm>
          <a:prstGeom prst="rect">
            <a:avLst/>
          </a:prstGeom>
          <a:noFill/>
        </p:spPr>
        <p:txBody>
          <a:bodyPr wrap="square" rtlCol="0">
            <a:spAutoFit/>
          </a:bodyPr>
          <a:lstStyle/>
          <a:p>
            <a:pPr algn="ctr"/>
            <a:r>
              <a:rPr lang="en-US" sz="1200">
                <a:solidFill>
                  <a:schemeClr val="bg1"/>
                </a:solidFill>
              </a:rPr>
              <a:t>Video Station</a:t>
            </a:r>
          </a:p>
        </p:txBody>
      </p:sp>
      <p:sp>
        <p:nvSpPr>
          <p:cNvPr id="198" name="矩形: 圓角 197">
            <a:extLst>
              <a:ext uri="{FF2B5EF4-FFF2-40B4-BE49-F238E27FC236}">
                <a16:creationId xmlns:a16="http://schemas.microsoft.com/office/drawing/2014/main" id="{5D9139E4-95AF-432C-9071-C0B3644DC07A}"/>
              </a:ext>
            </a:extLst>
          </p:cNvPr>
          <p:cNvSpPr/>
          <p:nvPr/>
        </p:nvSpPr>
        <p:spPr>
          <a:xfrm rot="182617">
            <a:off x="1642598" y="3246621"/>
            <a:ext cx="1056580" cy="240504"/>
          </a:xfrm>
          <a:prstGeom prst="roundRect">
            <a:avLst>
              <a:gd name="adj" fmla="val 16480"/>
            </a:avLst>
          </a:prstGeom>
          <a:solidFill>
            <a:schemeClr val="tx1">
              <a:lumMod val="75000"/>
              <a:lumOff val="2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9" name="矩形: 圓角 198">
            <a:extLst>
              <a:ext uri="{FF2B5EF4-FFF2-40B4-BE49-F238E27FC236}">
                <a16:creationId xmlns:a16="http://schemas.microsoft.com/office/drawing/2014/main" id="{3D4F5C67-ABC0-40AA-98DA-1F300FC63F35}"/>
              </a:ext>
            </a:extLst>
          </p:cNvPr>
          <p:cNvSpPr/>
          <p:nvPr/>
        </p:nvSpPr>
        <p:spPr>
          <a:xfrm rot="993134">
            <a:off x="1795154" y="2789657"/>
            <a:ext cx="1042366" cy="240504"/>
          </a:xfrm>
          <a:prstGeom prst="roundRect">
            <a:avLst>
              <a:gd name="adj" fmla="val 16480"/>
            </a:avLst>
          </a:prstGeom>
          <a:solidFill>
            <a:schemeClr val="tx1">
              <a:lumMod val="75000"/>
              <a:lumOff val="2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0" name="TextBox 56">
            <a:extLst>
              <a:ext uri="{FF2B5EF4-FFF2-40B4-BE49-F238E27FC236}">
                <a16:creationId xmlns:a16="http://schemas.microsoft.com/office/drawing/2014/main" id="{D62B3A67-61A0-4B7F-9A00-2260A121FE37}"/>
              </a:ext>
            </a:extLst>
          </p:cNvPr>
          <p:cNvSpPr txBox="1"/>
          <p:nvPr/>
        </p:nvSpPr>
        <p:spPr>
          <a:xfrm rot="211320">
            <a:off x="1692443" y="3223154"/>
            <a:ext cx="1042817" cy="276999"/>
          </a:xfrm>
          <a:prstGeom prst="rect">
            <a:avLst/>
          </a:prstGeom>
          <a:noFill/>
        </p:spPr>
        <p:txBody>
          <a:bodyPr wrap="square" rtlCol="0">
            <a:spAutoFit/>
          </a:bodyPr>
          <a:lstStyle/>
          <a:p>
            <a:pPr algn="ctr"/>
            <a:r>
              <a:rPr lang="en-US" sz="1200" err="1">
                <a:solidFill>
                  <a:schemeClr val="bg1"/>
                </a:solidFill>
              </a:rPr>
              <a:t>QuMagie</a:t>
            </a:r>
            <a:endParaRPr lang="en-US" sz="1200">
              <a:solidFill>
                <a:schemeClr val="bg1"/>
              </a:solidFill>
            </a:endParaRPr>
          </a:p>
        </p:txBody>
      </p:sp>
      <p:sp>
        <p:nvSpPr>
          <p:cNvPr id="201" name="TextBox 55">
            <a:extLst>
              <a:ext uri="{FF2B5EF4-FFF2-40B4-BE49-F238E27FC236}">
                <a16:creationId xmlns:a16="http://schemas.microsoft.com/office/drawing/2014/main" id="{3BE457B1-CCFC-4F4A-8D84-C720AA259202}"/>
              </a:ext>
            </a:extLst>
          </p:cNvPr>
          <p:cNvSpPr txBox="1"/>
          <p:nvPr/>
        </p:nvSpPr>
        <p:spPr>
          <a:xfrm rot="937581">
            <a:off x="1579281" y="2769561"/>
            <a:ext cx="1443789" cy="276999"/>
          </a:xfrm>
          <a:prstGeom prst="rect">
            <a:avLst/>
          </a:prstGeom>
          <a:noFill/>
        </p:spPr>
        <p:txBody>
          <a:bodyPr wrap="square" rtlCol="0">
            <a:spAutoFit/>
          </a:bodyPr>
          <a:lstStyle/>
          <a:p>
            <a:pPr algn="ctr"/>
            <a:r>
              <a:rPr lang="en-US" sz="1200">
                <a:solidFill>
                  <a:schemeClr val="bg1"/>
                </a:solidFill>
              </a:rPr>
              <a:t>NFS/SMB</a:t>
            </a:r>
          </a:p>
        </p:txBody>
      </p:sp>
      <p:sp>
        <p:nvSpPr>
          <p:cNvPr id="202" name="圖形 100">
            <a:extLst>
              <a:ext uri="{FF2B5EF4-FFF2-40B4-BE49-F238E27FC236}">
                <a16:creationId xmlns:a16="http://schemas.microsoft.com/office/drawing/2014/main" id="{9580D193-1C94-4287-844B-AEE2DFD83DCF}"/>
              </a:ext>
            </a:extLst>
          </p:cNvPr>
          <p:cNvSpPr/>
          <p:nvPr/>
        </p:nvSpPr>
        <p:spPr>
          <a:xfrm>
            <a:off x="3511092" y="2847470"/>
            <a:ext cx="1842757" cy="1104380"/>
          </a:xfrm>
          <a:custGeom>
            <a:avLst/>
            <a:gdLst>
              <a:gd name="connsiteX0" fmla="*/ 7621574 w 8583920"/>
              <a:gd name="connsiteY0" fmla="*/ 3166332 h 5144415"/>
              <a:gd name="connsiteX1" fmla="*/ 7712648 w 8583920"/>
              <a:gd name="connsiteY1" fmla="*/ 2639405 h 5144415"/>
              <a:gd name="connsiteX2" fmla="*/ 6149215 w 8583920"/>
              <a:gd name="connsiteY2" fmla="*/ 1075972 h 5144415"/>
              <a:gd name="connsiteX3" fmla="*/ 5378991 w 8583920"/>
              <a:gd name="connsiteY3" fmla="*/ 1278502 h 5144415"/>
              <a:gd name="connsiteX4" fmla="*/ 5271871 w 8583920"/>
              <a:gd name="connsiteY4" fmla="*/ 1062094 h 5144415"/>
              <a:gd name="connsiteX5" fmla="*/ 3459936 w 8583920"/>
              <a:gd name="connsiteY5" fmla="*/ 0 h 5144415"/>
              <a:gd name="connsiteX6" fmla="*/ 1382587 w 8583920"/>
              <a:gd name="connsiteY6" fmla="*/ 2077350 h 5144415"/>
              <a:gd name="connsiteX7" fmla="*/ 1402970 w 8583920"/>
              <a:gd name="connsiteY7" fmla="*/ 2368352 h 5144415"/>
              <a:gd name="connsiteX8" fmla="*/ 1382587 w 8583920"/>
              <a:gd name="connsiteY8" fmla="*/ 2367918 h 5144415"/>
              <a:gd name="connsiteX9" fmla="*/ 6505 w 8583920"/>
              <a:gd name="connsiteY9" fmla="*/ 3617364 h 5144415"/>
              <a:gd name="connsiteX10" fmla="*/ 2168 w 8583920"/>
              <a:gd name="connsiteY10" fmla="*/ 3638614 h 5144415"/>
              <a:gd name="connsiteX11" fmla="*/ 2168 w 8583920"/>
              <a:gd name="connsiteY11" fmla="*/ 3669406 h 5144415"/>
              <a:gd name="connsiteX12" fmla="*/ 0 w 8583920"/>
              <a:gd name="connsiteY12" fmla="*/ 3750505 h 5144415"/>
              <a:gd name="connsiteX13" fmla="*/ 153091 w 8583920"/>
              <a:gd name="connsiteY13" fmla="*/ 4383251 h 5144415"/>
              <a:gd name="connsiteX14" fmla="*/ 1255083 w 8583920"/>
              <a:gd name="connsiteY14" fmla="*/ 5139597 h 5144415"/>
              <a:gd name="connsiteX15" fmla="*/ 7617237 w 8583920"/>
              <a:gd name="connsiteY15" fmla="*/ 5139597 h 5144415"/>
              <a:gd name="connsiteX16" fmla="*/ 8568741 w 8583920"/>
              <a:gd name="connsiteY16" fmla="*/ 4317765 h 5144415"/>
              <a:gd name="connsiteX17" fmla="*/ 8583920 w 8583920"/>
              <a:gd name="connsiteY17" fmla="*/ 4143857 h 5144415"/>
              <a:gd name="connsiteX18" fmla="*/ 7621574 w 8583920"/>
              <a:gd name="connsiteY18" fmla="*/ 3166332 h 51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3920" h="5144415">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0BA8F9"/>
              </a:gs>
            </a:gsLst>
            <a:lin ang="0" scaled="0"/>
          </a:gradFill>
          <a:ln w="4337"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203" name="圖片 16">
            <a:extLst>
              <a:ext uri="{FF2B5EF4-FFF2-40B4-BE49-F238E27FC236}">
                <a16:creationId xmlns:a16="http://schemas.microsoft.com/office/drawing/2014/main" id="{F3011252-2EFA-4075-83E8-36F42C294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390" y="3115943"/>
            <a:ext cx="778005" cy="764128"/>
          </a:xfrm>
          <a:prstGeom prst="rect">
            <a:avLst/>
          </a:prstGeom>
          <a:effectLst>
            <a:outerShdw blurRad="152400" dist="88900" dir="7200000" algn="tl" rotWithShape="0">
              <a:prstClr val="black">
                <a:alpha val="55000"/>
              </a:prstClr>
            </a:outerShdw>
          </a:effectLst>
        </p:spPr>
      </p:pic>
      <p:sp>
        <p:nvSpPr>
          <p:cNvPr id="204" name="文字方塊 203">
            <a:extLst>
              <a:ext uri="{FF2B5EF4-FFF2-40B4-BE49-F238E27FC236}">
                <a16:creationId xmlns:a16="http://schemas.microsoft.com/office/drawing/2014/main" id="{C85F6380-9A9A-4766-817E-7C2AB8D76DFD}"/>
              </a:ext>
            </a:extLst>
          </p:cNvPr>
          <p:cNvSpPr txBox="1"/>
          <p:nvPr/>
        </p:nvSpPr>
        <p:spPr>
          <a:xfrm>
            <a:off x="6742942" y="4027059"/>
            <a:ext cx="1463292" cy="430887"/>
          </a:xfrm>
          <a:prstGeom prst="rect">
            <a:avLst/>
          </a:prstGeom>
          <a:noFill/>
        </p:spPr>
        <p:txBody>
          <a:bodyPr wrap="square">
            <a:spAutoFit/>
          </a:bodyPr>
          <a:lstStyle/>
          <a:p>
            <a:pPr algn="ctr"/>
            <a:r>
              <a:rPr lang="en-US" altLang="zh-TW" sz="1100">
                <a:solidFill>
                  <a:schemeClr val="tx1">
                    <a:lumMod val="75000"/>
                    <a:lumOff val="25000"/>
                  </a:schemeClr>
                </a:solidFill>
              </a:rPr>
              <a:t>Data saved at Wasabi Storage</a:t>
            </a:r>
          </a:p>
        </p:txBody>
      </p:sp>
      <p:sp>
        <p:nvSpPr>
          <p:cNvPr id="205" name="圖形 100">
            <a:extLst>
              <a:ext uri="{FF2B5EF4-FFF2-40B4-BE49-F238E27FC236}">
                <a16:creationId xmlns:a16="http://schemas.microsoft.com/office/drawing/2014/main" id="{16E310F8-EAD8-4121-849C-A6A04DCD7189}"/>
              </a:ext>
            </a:extLst>
          </p:cNvPr>
          <p:cNvSpPr/>
          <p:nvPr/>
        </p:nvSpPr>
        <p:spPr>
          <a:xfrm>
            <a:off x="6503362" y="2855797"/>
            <a:ext cx="1842757" cy="1104380"/>
          </a:xfrm>
          <a:custGeom>
            <a:avLst/>
            <a:gdLst>
              <a:gd name="connsiteX0" fmla="*/ 7621574 w 8583920"/>
              <a:gd name="connsiteY0" fmla="*/ 3166332 h 5144415"/>
              <a:gd name="connsiteX1" fmla="*/ 7712648 w 8583920"/>
              <a:gd name="connsiteY1" fmla="*/ 2639405 h 5144415"/>
              <a:gd name="connsiteX2" fmla="*/ 6149215 w 8583920"/>
              <a:gd name="connsiteY2" fmla="*/ 1075972 h 5144415"/>
              <a:gd name="connsiteX3" fmla="*/ 5378991 w 8583920"/>
              <a:gd name="connsiteY3" fmla="*/ 1278502 h 5144415"/>
              <a:gd name="connsiteX4" fmla="*/ 5271871 w 8583920"/>
              <a:gd name="connsiteY4" fmla="*/ 1062094 h 5144415"/>
              <a:gd name="connsiteX5" fmla="*/ 3459936 w 8583920"/>
              <a:gd name="connsiteY5" fmla="*/ 0 h 5144415"/>
              <a:gd name="connsiteX6" fmla="*/ 1382587 w 8583920"/>
              <a:gd name="connsiteY6" fmla="*/ 2077350 h 5144415"/>
              <a:gd name="connsiteX7" fmla="*/ 1402970 w 8583920"/>
              <a:gd name="connsiteY7" fmla="*/ 2368352 h 5144415"/>
              <a:gd name="connsiteX8" fmla="*/ 1382587 w 8583920"/>
              <a:gd name="connsiteY8" fmla="*/ 2367918 h 5144415"/>
              <a:gd name="connsiteX9" fmla="*/ 6505 w 8583920"/>
              <a:gd name="connsiteY9" fmla="*/ 3617364 h 5144415"/>
              <a:gd name="connsiteX10" fmla="*/ 2168 w 8583920"/>
              <a:gd name="connsiteY10" fmla="*/ 3638614 h 5144415"/>
              <a:gd name="connsiteX11" fmla="*/ 2168 w 8583920"/>
              <a:gd name="connsiteY11" fmla="*/ 3669406 h 5144415"/>
              <a:gd name="connsiteX12" fmla="*/ 0 w 8583920"/>
              <a:gd name="connsiteY12" fmla="*/ 3750505 h 5144415"/>
              <a:gd name="connsiteX13" fmla="*/ 153091 w 8583920"/>
              <a:gd name="connsiteY13" fmla="*/ 4383251 h 5144415"/>
              <a:gd name="connsiteX14" fmla="*/ 1255083 w 8583920"/>
              <a:gd name="connsiteY14" fmla="*/ 5139597 h 5144415"/>
              <a:gd name="connsiteX15" fmla="*/ 7617237 w 8583920"/>
              <a:gd name="connsiteY15" fmla="*/ 5139597 h 5144415"/>
              <a:gd name="connsiteX16" fmla="*/ 8568741 w 8583920"/>
              <a:gd name="connsiteY16" fmla="*/ 4317765 h 5144415"/>
              <a:gd name="connsiteX17" fmla="*/ 8583920 w 8583920"/>
              <a:gd name="connsiteY17" fmla="*/ 4143857 h 5144415"/>
              <a:gd name="connsiteX18" fmla="*/ 7621574 w 8583920"/>
              <a:gd name="connsiteY18" fmla="*/ 3166332 h 51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3920" h="5144415">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2A9028"/>
              </a:gs>
              <a:gs pos="100000">
                <a:srgbClr val="32B83C"/>
              </a:gs>
            </a:gsLst>
            <a:lin ang="0" scaled="0"/>
          </a:gradFill>
          <a:ln w="4337"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206" name="圖片 205" descr="一張含有 畫畫 的圖片&#10;&#10;自動產生的描述">
            <a:extLst>
              <a:ext uri="{FF2B5EF4-FFF2-40B4-BE49-F238E27FC236}">
                <a16:creationId xmlns:a16="http://schemas.microsoft.com/office/drawing/2014/main" id="{88E4BD41-71D1-4090-B7CF-AC044AD87BC3}"/>
              </a:ext>
            </a:extLst>
          </p:cNvPr>
          <p:cNvPicPr>
            <a:picLocks noChangeAspect="1"/>
          </p:cNvPicPr>
          <p:nvPr/>
        </p:nvPicPr>
        <p:blipFill>
          <a:blip r:embed="rId4"/>
          <a:stretch>
            <a:fillRect/>
          </a:stretch>
        </p:blipFill>
        <p:spPr>
          <a:xfrm>
            <a:off x="6733542" y="3509155"/>
            <a:ext cx="1296476" cy="334491"/>
          </a:xfrm>
          <a:prstGeom prst="rect">
            <a:avLst/>
          </a:prstGeom>
        </p:spPr>
      </p:pic>
      <p:pic>
        <p:nvPicPr>
          <p:cNvPr id="207" name="圖形 206">
            <a:extLst>
              <a:ext uri="{FF2B5EF4-FFF2-40B4-BE49-F238E27FC236}">
                <a16:creationId xmlns:a16="http://schemas.microsoft.com/office/drawing/2014/main" id="{AC27922A-CC7D-4C71-9949-E33A103CD6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7915" y="3085479"/>
            <a:ext cx="271172" cy="361783"/>
          </a:xfrm>
          <a:prstGeom prst="rect">
            <a:avLst/>
          </a:prstGeom>
        </p:spPr>
      </p:pic>
      <p:sp>
        <p:nvSpPr>
          <p:cNvPr id="208" name="文字方塊 207">
            <a:extLst>
              <a:ext uri="{FF2B5EF4-FFF2-40B4-BE49-F238E27FC236}">
                <a16:creationId xmlns:a16="http://schemas.microsoft.com/office/drawing/2014/main" id="{C25576B9-5282-469D-907A-C21DE4DB2AE7}"/>
              </a:ext>
            </a:extLst>
          </p:cNvPr>
          <p:cNvSpPr txBox="1"/>
          <p:nvPr/>
        </p:nvSpPr>
        <p:spPr>
          <a:xfrm>
            <a:off x="4675327" y="3906975"/>
            <a:ext cx="1572333" cy="223138"/>
          </a:xfrm>
          <a:prstGeom prst="rect">
            <a:avLst/>
          </a:prstGeom>
          <a:noFill/>
        </p:spPr>
        <p:txBody>
          <a:bodyPr wrap="square">
            <a:spAutoFit/>
          </a:bodyPr>
          <a:lstStyle/>
          <a:p>
            <a:pPr algn="ctr"/>
            <a:r>
              <a:rPr lang="en-US" altLang="zh-TW" sz="850" i="1" err="1">
                <a:solidFill>
                  <a:srgbClr val="0D1B39"/>
                </a:solidFill>
              </a:rPr>
              <a:t>HybridMount</a:t>
            </a:r>
            <a:endParaRPr lang="en-US" altLang="zh-TW" sz="850" i="1">
              <a:solidFill>
                <a:srgbClr val="0D1B39"/>
              </a:solidFill>
            </a:endParaRPr>
          </a:p>
        </p:txBody>
      </p:sp>
      <p:sp>
        <p:nvSpPr>
          <p:cNvPr id="209" name="文字方塊 208">
            <a:extLst>
              <a:ext uri="{FF2B5EF4-FFF2-40B4-BE49-F238E27FC236}">
                <a16:creationId xmlns:a16="http://schemas.microsoft.com/office/drawing/2014/main" id="{54B296D9-2794-465A-8BFA-0CF9F3182D0B}"/>
              </a:ext>
            </a:extLst>
          </p:cNvPr>
          <p:cNvSpPr txBox="1"/>
          <p:nvPr/>
        </p:nvSpPr>
        <p:spPr>
          <a:xfrm>
            <a:off x="3791288" y="4027788"/>
            <a:ext cx="1377701" cy="430887"/>
          </a:xfrm>
          <a:prstGeom prst="rect">
            <a:avLst/>
          </a:prstGeom>
          <a:noFill/>
        </p:spPr>
        <p:txBody>
          <a:bodyPr wrap="square">
            <a:spAutoFit/>
          </a:bodyPr>
          <a:lstStyle/>
          <a:p>
            <a:pPr algn="ctr"/>
            <a:r>
              <a:rPr lang="en-US" altLang="zh-TW" sz="1100" err="1">
                <a:solidFill>
                  <a:schemeClr val="tx1">
                    <a:lumMod val="75000"/>
                    <a:lumOff val="25000"/>
                  </a:schemeClr>
                </a:solidFill>
              </a:rPr>
              <a:t>QuTScloud</a:t>
            </a:r>
            <a:r>
              <a:rPr lang="en-US" altLang="zh-TW" sz="1100">
                <a:solidFill>
                  <a:schemeClr val="tx1">
                    <a:lumMod val="75000"/>
                    <a:lumOff val="25000"/>
                  </a:schemeClr>
                </a:solidFill>
              </a:rPr>
              <a:t> on Digital Ocean</a:t>
            </a:r>
          </a:p>
        </p:txBody>
      </p:sp>
      <p:pic>
        <p:nvPicPr>
          <p:cNvPr id="210" name="圖片 209" descr="一張含有 畫畫 的圖片&#10;&#10;自動產生的描述">
            <a:extLst>
              <a:ext uri="{FF2B5EF4-FFF2-40B4-BE49-F238E27FC236}">
                <a16:creationId xmlns:a16="http://schemas.microsoft.com/office/drawing/2014/main" id="{5BF62E51-744F-4DBD-9DF4-03EB0B1E383F}"/>
              </a:ext>
            </a:extLst>
          </p:cNvPr>
          <p:cNvPicPr>
            <a:picLocks noChangeAspect="1"/>
          </p:cNvPicPr>
          <p:nvPr/>
        </p:nvPicPr>
        <p:blipFill rotWithShape="1">
          <a:blip r:embed="rId7"/>
          <a:srcRect t="65418"/>
          <a:stretch/>
        </p:blipFill>
        <p:spPr>
          <a:xfrm>
            <a:off x="4177146" y="3699976"/>
            <a:ext cx="713833" cy="246860"/>
          </a:xfrm>
          <a:prstGeom prst="rect">
            <a:avLst/>
          </a:prstGeom>
        </p:spPr>
      </p:pic>
      <p:pic>
        <p:nvPicPr>
          <p:cNvPr id="211" name="圖片 210" descr="一張含有 畫畫 的圖片&#10;&#10;自動產生的描述">
            <a:extLst>
              <a:ext uri="{FF2B5EF4-FFF2-40B4-BE49-F238E27FC236}">
                <a16:creationId xmlns:a16="http://schemas.microsoft.com/office/drawing/2014/main" id="{D862ACE1-D228-48EC-B5CE-AF5BA42EED81}"/>
              </a:ext>
            </a:extLst>
          </p:cNvPr>
          <p:cNvPicPr>
            <a:picLocks noChangeAspect="1"/>
          </p:cNvPicPr>
          <p:nvPr/>
        </p:nvPicPr>
        <p:blipFill rotWithShape="1">
          <a:blip r:embed="rId7"/>
          <a:srcRect b="34306"/>
          <a:stretch/>
        </p:blipFill>
        <p:spPr>
          <a:xfrm>
            <a:off x="3927641" y="3682969"/>
            <a:ext cx="274286" cy="180191"/>
          </a:xfrm>
          <a:prstGeom prst="rect">
            <a:avLst/>
          </a:prstGeom>
        </p:spPr>
      </p:pic>
      <p:pic>
        <p:nvPicPr>
          <p:cNvPr id="212" name="圖形 211">
            <a:extLst>
              <a:ext uri="{FF2B5EF4-FFF2-40B4-BE49-F238E27FC236}">
                <a16:creationId xmlns:a16="http://schemas.microsoft.com/office/drawing/2014/main" id="{4DA13462-1CA5-44B8-BF11-D4F78A7929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80201" y="3379920"/>
            <a:ext cx="1096206" cy="190186"/>
          </a:xfrm>
          <a:prstGeom prst="rect">
            <a:avLst/>
          </a:prstGeom>
        </p:spPr>
      </p:pic>
      <p:pic>
        <p:nvPicPr>
          <p:cNvPr id="213"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8AAA6776-3751-417C-862F-A25E02D535E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rot="19451715">
            <a:off x="3695892" y="2953033"/>
            <a:ext cx="243000" cy="243000"/>
          </a:xfrm>
          <a:prstGeom prst="rect">
            <a:avLst/>
          </a:prstGeom>
          <a:noFill/>
          <a:effectLst>
            <a:outerShdw blurRad="50800" dist="38100" dir="2700000" algn="tl" rotWithShape="0">
              <a:prstClr val="black">
                <a:alpha val="40000"/>
              </a:prstClr>
            </a:outerShdw>
          </a:effectLst>
        </p:spPr>
      </p:pic>
      <p:pic>
        <p:nvPicPr>
          <p:cNvPr id="214"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CA629054-F2EA-48A7-82CC-57A918F413D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20802262">
            <a:off x="4030512" y="2755981"/>
            <a:ext cx="243000" cy="243000"/>
          </a:xfrm>
          <a:prstGeom prst="rect">
            <a:avLst/>
          </a:prstGeom>
          <a:noFill/>
          <a:effectLst>
            <a:outerShdw blurRad="50800" dist="38100" dir="2700000" algn="tl" rotWithShape="0">
              <a:prstClr val="black">
                <a:alpha val="40000"/>
              </a:prstClr>
            </a:outerShdw>
          </a:effectLst>
        </p:spPr>
      </p:pic>
      <p:pic>
        <p:nvPicPr>
          <p:cNvPr id="215" name="Google Shape;261;p27">
            <a:extLst>
              <a:ext uri="{FF2B5EF4-FFF2-40B4-BE49-F238E27FC236}">
                <a16:creationId xmlns:a16="http://schemas.microsoft.com/office/drawing/2014/main" id="{5BEFDFA2-35E2-4D37-8D88-82943F53DE8C}"/>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rot="978968">
            <a:off x="4401278" y="2773658"/>
            <a:ext cx="243000" cy="243000"/>
          </a:xfrm>
          <a:prstGeom prst="rect">
            <a:avLst/>
          </a:prstGeom>
          <a:noFill/>
          <a:ln>
            <a:noFill/>
          </a:ln>
          <a:effectLst>
            <a:outerShdw blurRad="50800" dist="38100" dir="2700000" algn="tl" rotWithShape="0">
              <a:prstClr val="black">
                <a:alpha val="40000"/>
              </a:prstClr>
            </a:outerShdw>
          </a:effectLst>
        </p:spPr>
      </p:pic>
      <p:pic>
        <p:nvPicPr>
          <p:cNvPr id="216" name="圖片 215">
            <a:extLst>
              <a:ext uri="{FF2B5EF4-FFF2-40B4-BE49-F238E27FC236}">
                <a16:creationId xmlns:a16="http://schemas.microsoft.com/office/drawing/2014/main" id="{35A3781E-769E-478D-A6B5-EB23BF5FD514}"/>
              </a:ext>
            </a:extLst>
          </p:cNvPr>
          <p:cNvPicPr>
            <a:picLocks noChangeAspect="1"/>
          </p:cNvPicPr>
          <p:nvPr/>
        </p:nvPicPr>
        <p:blipFill>
          <a:blip r:embed="rId13"/>
          <a:stretch>
            <a:fillRect/>
          </a:stretch>
        </p:blipFill>
        <p:spPr>
          <a:xfrm rot="2203285">
            <a:off x="4740881" y="2932345"/>
            <a:ext cx="248185" cy="248185"/>
          </a:xfrm>
          <a:prstGeom prst="rect">
            <a:avLst/>
          </a:prstGeom>
          <a:effectLst>
            <a:outerShdw blurRad="50800" dist="38100" dir="2700000" algn="t" rotWithShape="0">
              <a:prstClr val="black">
                <a:alpha val="40000"/>
              </a:prstClr>
            </a:outerShdw>
          </a:effectLst>
        </p:spPr>
      </p:pic>
    </p:spTree>
    <p:extLst>
      <p:ext uri="{BB962C8B-B14F-4D97-AF65-F5344CB8AC3E}">
        <p14:creationId xmlns:p14="http://schemas.microsoft.com/office/powerpoint/2010/main" val="1209116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1815" y="0"/>
            <a:ext cx="8827085" cy="994172"/>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a:buClrTx/>
              <a:buFontTx/>
            </a:pPr>
            <a:r>
              <a:rPr lang="en-US"/>
              <a:t>Success Story – </a:t>
            </a:r>
            <a:r>
              <a:rPr lang="en-US" err="1"/>
              <a:t>Qvest</a:t>
            </a:r>
            <a:r>
              <a:rPr lang="en-US"/>
              <a:t> Media (Germany)</a:t>
            </a:r>
          </a:p>
        </p:txBody>
      </p:sp>
      <p:grpSp>
        <p:nvGrpSpPr>
          <p:cNvPr id="20" name="群組 19">
            <a:extLst>
              <a:ext uri="{FF2B5EF4-FFF2-40B4-BE49-F238E27FC236}">
                <a16:creationId xmlns:a16="http://schemas.microsoft.com/office/drawing/2014/main" id="{DDDEA4AA-9130-44BF-900E-5F36711C3878}"/>
              </a:ext>
            </a:extLst>
          </p:cNvPr>
          <p:cNvGrpSpPr/>
          <p:nvPr/>
        </p:nvGrpSpPr>
        <p:grpSpPr>
          <a:xfrm>
            <a:off x="416871" y="1320814"/>
            <a:ext cx="4611335" cy="3822686"/>
            <a:chOff x="576844" y="2275242"/>
            <a:chExt cx="3080756" cy="4754880"/>
          </a:xfrm>
        </p:grpSpPr>
        <p:sp>
          <p:nvSpPr>
            <p:cNvPr id="21" name="矩形 20">
              <a:extLst>
                <a:ext uri="{FF2B5EF4-FFF2-40B4-BE49-F238E27FC236}">
                  <a16:creationId xmlns:a16="http://schemas.microsoft.com/office/drawing/2014/main" id="{A46CEA7D-28FC-4D4D-A900-019ECE60A1B5}"/>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2" name="圖形 21">
              <a:extLst>
                <a:ext uri="{FF2B5EF4-FFF2-40B4-BE49-F238E27FC236}">
                  <a16:creationId xmlns:a16="http://schemas.microsoft.com/office/drawing/2014/main" id="{D5B7D46E-89F1-49EE-9BA0-685ED5EE619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821"/>
            <a:stretch/>
          </p:blipFill>
          <p:spPr>
            <a:xfrm rot="16200000">
              <a:off x="1258118" y="4337170"/>
              <a:ext cx="4461410" cy="337554"/>
            </a:xfrm>
            <a:prstGeom prst="rect">
              <a:avLst/>
            </a:prstGeom>
          </p:spPr>
        </p:pic>
      </p:grpSp>
      <p:cxnSp>
        <p:nvCxnSpPr>
          <p:cNvPr id="23" name="直線接點 22">
            <a:extLst>
              <a:ext uri="{FF2B5EF4-FFF2-40B4-BE49-F238E27FC236}">
                <a16:creationId xmlns:a16="http://schemas.microsoft.com/office/drawing/2014/main" id="{1F30E7DE-6DDB-496B-9002-CE67BB0FD9AD}"/>
              </a:ext>
            </a:extLst>
          </p:cNvPr>
          <p:cNvCxnSpPr>
            <a:cxnSpLocks/>
          </p:cNvCxnSpPr>
          <p:nvPr/>
        </p:nvCxnSpPr>
        <p:spPr>
          <a:xfrm>
            <a:off x="486532" y="2110464"/>
            <a:ext cx="3916135"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12" name="群組 11">
            <a:extLst>
              <a:ext uri="{FF2B5EF4-FFF2-40B4-BE49-F238E27FC236}">
                <a16:creationId xmlns:a16="http://schemas.microsoft.com/office/drawing/2014/main" id="{6A4E36DF-1837-417C-B1EB-FB67C387C45F}"/>
              </a:ext>
            </a:extLst>
          </p:cNvPr>
          <p:cNvGrpSpPr/>
          <p:nvPr/>
        </p:nvGrpSpPr>
        <p:grpSpPr>
          <a:xfrm>
            <a:off x="4658671" y="1320814"/>
            <a:ext cx="4611335" cy="3822686"/>
            <a:chOff x="576844" y="2275242"/>
            <a:chExt cx="3080756" cy="4754880"/>
          </a:xfrm>
        </p:grpSpPr>
        <p:sp>
          <p:nvSpPr>
            <p:cNvPr id="14" name="矩形 13">
              <a:extLst>
                <a:ext uri="{FF2B5EF4-FFF2-40B4-BE49-F238E27FC236}">
                  <a16:creationId xmlns:a16="http://schemas.microsoft.com/office/drawing/2014/main" id="{61BC675F-87BB-4A85-A8BF-BACB946E5458}"/>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5" name="圖形 14">
              <a:extLst>
                <a:ext uri="{FF2B5EF4-FFF2-40B4-BE49-F238E27FC236}">
                  <a16:creationId xmlns:a16="http://schemas.microsoft.com/office/drawing/2014/main" id="{398D4EA9-276A-40F8-9735-CA0B73C6BCF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821"/>
            <a:stretch/>
          </p:blipFill>
          <p:spPr>
            <a:xfrm rot="16200000">
              <a:off x="1258118" y="4337170"/>
              <a:ext cx="4461410" cy="337554"/>
            </a:xfrm>
            <a:prstGeom prst="rect">
              <a:avLst/>
            </a:prstGeom>
          </p:spPr>
        </p:pic>
      </p:grpSp>
      <p:cxnSp>
        <p:nvCxnSpPr>
          <p:cNvPr id="18" name="直線接點 17">
            <a:extLst>
              <a:ext uri="{FF2B5EF4-FFF2-40B4-BE49-F238E27FC236}">
                <a16:creationId xmlns:a16="http://schemas.microsoft.com/office/drawing/2014/main" id="{E03988F7-084A-4A00-BDCA-3ED40E499395}"/>
              </a:ext>
            </a:extLst>
          </p:cNvPr>
          <p:cNvCxnSpPr>
            <a:cxnSpLocks/>
          </p:cNvCxnSpPr>
          <p:nvPr/>
        </p:nvCxnSpPr>
        <p:spPr>
          <a:xfrm>
            <a:off x="4728332" y="2110464"/>
            <a:ext cx="3916135"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DBA5EE3-341D-43E5-86EF-6019EDFB1BFE}"/>
              </a:ext>
            </a:extLst>
          </p:cNvPr>
          <p:cNvSpPr/>
          <p:nvPr/>
        </p:nvSpPr>
        <p:spPr>
          <a:xfrm>
            <a:off x="416870" y="1519446"/>
            <a:ext cx="4106076" cy="400110"/>
          </a:xfrm>
          <a:prstGeom prst="rect">
            <a:avLst/>
          </a:prstGeom>
        </p:spPr>
        <p:txBody>
          <a:bodyPr wrap="squar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Background</a:t>
            </a:r>
            <a:endParaRPr lang="en-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09B1E95D-A23E-42E0-9B85-073B5BB1AEF5}"/>
              </a:ext>
            </a:extLst>
          </p:cNvPr>
          <p:cNvSpPr/>
          <p:nvPr/>
        </p:nvSpPr>
        <p:spPr>
          <a:xfrm>
            <a:off x="4659153" y="1519446"/>
            <a:ext cx="4106076" cy="400110"/>
          </a:xfrm>
          <a:prstGeom prst="rect">
            <a:avLst/>
          </a:prstGeom>
        </p:spPr>
        <p:txBody>
          <a:bodyPr wrap="squar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Challenge</a:t>
            </a:r>
            <a:endParaRPr lang="en-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B55C7224-89E9-4604-BCE9-31BC5EABD485}"/>
              </a:ext>
            </a:extLst>
          </p:cNvPr>
          <p:cNvSpPr/>
          <p:nvPr/>
        </p:nvSpPr>
        <p:spPr>
          <a:xfrm>
            <a:off x="4938338" y="2475927"/>
            <a:ext cx="3648021" cy="1815882"/>
          </a:xfrm>
          <a:prstGeom prst="rect">
            <a:avLst/>
          </a:prstGeom>
        </p:spPr>
        <p:txBody>
          <a:bodyPr wrap="square">
            <a:spAutoFit/>
          </a:bodyPr>
          <a:lstStyle/>
          <a:p>
            <a:pPr marL="177800" indent="-177800">
              <a:buFont typeface="Arial" panose="020B0604020202020204" pitchFamily="34" charset="0"/>
              <a:buChar char="•"/>
            </a:pPr>
            <a:r>
              <a:rPr lang="en-US" altLang="zh-TW" sz="16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The videos are large in size. They want to drag and drop the videos into the Adobe Premier</a:t>
            </a:r>
          </a:p>
          <a:p>
            <a:pPr marL="177800" indent="-177800">
              <a:buFont typeface="Arial" panose="020B0604020202020204" pitchFamily="34" charset="0"/>
              <a:buChar char="•"/>
            </a:pPr>
            <a:endParaRPr lang="en-US" altLang="zh-TW" sz="16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a:p>
            <a:pPr marL="177800" indent="-177800">
              <a:buFont typeface="Arial" panose="020B0604020202020204" pitchFamily="34" charset="0"/>
              <a:buChar char="•"/>
            </a:pPr>
            <a:r>
              <a:rPr lang="en-US" altLang="zh-TW" sz="16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Storing videos in S3 is not feasible as reading from S3 is extremely slow</a:t>
            </a:r>
          </a:p>
        </p:txBody>
      </p:sp>
      <p:sp>
        <p:nvSpPr>
          <p:cNvPr id="33" name="矩形 32">
            <a:extLst>
              <a:ext uri="{FF2B5EF4-FFF2-40B4-BE49-F238E27FC236}">
                <a16:creationId xmlns:a16="http://schemas.microsoft.com/office/drawing/2014/main" id="{6DD6C07F-59B0-48C3-8EAF-C6D74B3B3B61}"/>
              </a:ext>
            </a:extLst>
          </p:cNvPr>
          <p:cNvSpPr/>
          <p:nvPr/>
        </p:nvSpPr>
        <p:spPr>
          <a:xfrm>
            <a:off x="645897" y="2520757"/>
            <a:ext cx="3648021" cy="1323439"/>
          </a:xfrm>
          <a:prstGeom prst="rect">
            <a:avLst/>
          </a:prstGeom>
        </p:spPr>
        <p:txBody>
          <a:bodyPr wrap="square">
            <a:spAutoFit/>
          </a:bodyPr>
          <a:lstStyle/>
          <a:p>
            <a:pPr marL="177800" indent="-177800">
              <a:buFont typeface="Arial" panose="020B0604020202020204" pitchFamily="34" charset="0"/>
              <a:buChar char="•"/>
            </a:pPr>
            <a:r>
              <a:rPr lang="en-US" altLang="zh-TW" sz="1600" err="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Qvest</a:t>
            </a:r>
            <a:r>
              <a:rPr lang="en-US" altLang="zh-TW" sz="16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 provides online video editing solution (SaaS) hosted in AWS</a:t>
            </a:r>
          </a:p>
          <a:p>
            <a:pPr marL="177800" indent="-177800">
              <a:buFont typeface="Arial" panose="020B0604020202020204" pitchFamily="34" charset="0"/>
              <a:buChar char="•"/>
            </a:pPr>
            <a:endParaRPr lang="en-US" altLang="zh-TW" sz="16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a:p>
            <a:pPr marL="177800" indent="-177800">
              <a:buFont typeface="Arial" panose="020B0604020202020204" pitchFamily="34" charset="0"/>
              <a:buChar char="•"/>
            </a:pPr>
            <a:r>
              <a:rPr lang="en-US" altLang="zh-TW" sz="16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Use Adobe Premiere running in a Windows VM on AWS </a:t>
            </a:r>
          </a:p>
        </p:txBody>
      </p:sp>
    </p:spTree>
    <p:extLst>
      <p:ext uri="{BB962C8B-B14F-4D97-AF65-F5344CB8AC3E}">
        <p14:creationId xmlns:p14="http://schemas.microsoft.com/office/powerpoint/2010/main" val="2598354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Success Story – </a:t>
            </a:r>
            <a:r>
              <a:rPr lang="en-US" err="1"/>
              <a:t>Qvest</a:t>
            </a:r>
            <a:r>
              <a:rPr lang="en-US"/>
              <a:t> Media (Germany)</a:t>
            </a:r>
          </a:p>
        </p:txBody>
      </p:sp>
      <p:pic>
        <p:nvPicPr>
          <p:cNvPr id="3" name="Picture 2" descr="https://lh3.googleusercontent.com/b4JHM8KVcYkmvhZHpLMgD5c4YUKPjRqUqV5gxTvPoGDuWYiKnhkT-EeOeAwN9-5iYrSuAE_md9AzoKVJQEtlCxAyECIvDQdqUrNBWxdZBrpXPciGfqjKeNMZ3-H8zuKhDykNUZxqMY4"/>
          <p:cNvPicPr>
            <a:picLocks noChangeAspect="1" noChangeArrowheads="1"/>
          </p:cNvPicPr>
          <p:nvPr/>
        </p:nvPicPr>
        <p:blipFill rotWithShape="1">
          <a:blip r:embed="rId3">
            <a:extLst>
              <a:ext uri="{28A0092B-C50C-407E-A947-70E740481C1C}">
                <a14:useLocalDpi xmlns:a14="http://schemas.microsoft.com/office/drawing/2010/main" val="0"/>
              </a:ext>
            </a:extLst>
          </a:blip>
          <a:srcRect l="254" t="498" r="1" b="1"/>
          <a:stretch/>
        </p:blipFill>
        <p:spPr bwMode="auto">
          <a:xfrm>
            <a:off x="3656880" y="1512060"/>
            <a:ext cx="5580820" cy="3256789"/>
          </a:xfrm>
          <a:prstGeom prst="rect">
            <a:avLst/>
          </a:prstGeom>
          <a:solidFill>
            <a:schemeClr val="bg1"/>
          </a:solidFill>
          <a:ln w="25400">
            <a:gradFill>
              <a:gsLst>
                <a:gs pos="0">
                  <a:schemeClr val="accent1">
                    <a:lumMod val="5000"/>
                    <a:lumOff val="95000"/>
                  </a:schemeClr>
                </a:gs>
                <a:gs pos="100000">
                  <a:srgbClr val="08EDFD"/>
                </a:gs>
              </a:gsLst>
              <a:lin ang="5400000" scaled="1"/>
            </a:gradFill>
          </a:ln>
          <a:effectLst>
            <a:outerShdw blurRad="342900" dist="177800" dir="3600000" algn="ctr" rotWithShape="0">
              <a:schemeClr val="tx1">
                <a:alpha val="40000"/>
              </a:schemeClr>
            </a:outerShdw>
          </a:effectLst>
        </p:spPr>
      </p:pic>
      <p:sp>
        <p:nvSpPr>
          <p:cNvPr id="4" name="TextBox 3"/>
          <p:cNvSpPr txBox="1"/>
          <p:nvPr/>
        </p:nvSpPr>
        <p:spPr>
          <a:xfrm>
            <a:off x="343495" y="1496119"/>
            <a:ext cx="3276006" cy="3539430"/>
          </a:xfrm>
          <a:prstGeom prst="rect">
            <a:avLst/>
          </a:prstGeom>
          <a:noFill/>
        </p:spPr>
        <p:txBody>
          <a:bodyPr wrap="square" rtlCol="0">
            <a:spAutoFit/>
          </a:bodyPr>
          <a:lstStyle/>
          <a:p>
            <a:endParaRPr lang="en-US">
              <a:solidFill>
                <a:schemeClr val="tx1">
                  <a:lumMod val="85000"/>
                  <a:lumOff val="15000"/>
                </a:schemeClr>
              </a:solidFill>
            </a:endParaRPr>
          </a:p>
          <a:p>
            <a:pPr marL="177800" indent="-177800">
              <a:buFont typeface="Arial" panose="020B0604020202020204" pitchFamily="34" charset="0"/>
              <a:buChar char="•"/>
            </a:pPr>
            <a:r>
              <a:rPr lang="en-US">
                <a:solidFill>
                  <a:schemeClr val="tx1">
                    <a:lumMod val="85000"/>
                    <a:lumOff val="15000"/>
                  </a:schemeClr>
                </a:solidFill>
              </a:rPr>
              <a:t>Looking for a Cloud NAS solution that can help to store and read the videos from the AWS EBS volumes</a:t>
            </a:r>
          </a:p>
          <a:p>
            <a:pPr marL="177800" indent="-177800">
              <a:buFont typeface="Arial" panose="020B0604020202020204" pitchFamily="34" charset="0"/>
              <a:buChar char="•"/>
            </a:pPr>
            <a:endParaRPr lang="en-US">
              <a:solidFill>
                <a:schemeClr val="tx1">
                  <a:lumMod val="85000"/>
                  <a:lumOff val="15000"/>
                </a:schemeClr>
              </a:solidFill>
            </a:endParaRPr>
          </a:p>
          <a:p>
            <a:pPr marL="177800" indent="-177800">
              <a:buFont typeface="Arial" panose="020B0604020202020204" pitchFamily="34" charset="0"/>
              <a:buChar char="•"/>
            </a:pPr>
            <a:r>
              <a:rPr lang="en-US">
                <a:solidFill>
                  <a:schemeClr val="tx1">
                    <a:lumMod val="85000"/>
                    <a:lumOff val="15000"/>
                  </a:schemeClr>
                </a:solidFill>
              </a:rPr>
              <a:t>Using </a:t>
            </a:r>
            <a:r>
              <a:rPr lang="en-US" err="1">
                <a:solidFill>
                  <a:schemeClr val="tx1">
                    <a:lumMod val="85000"/>
                    <a:lumOff val="15000"/>
                  </a:schemeClr>
                </a:solidFill>
              </a:rPr>
              <a:t>QuTScloud</a:t>
            </a:r>
            <a:r>
              <a:rPr lang="en-US">
                <a:solidFill>
                  <a:schemeClr val="tx1">
                    <a:lumMod val="85000"/>
                    <a:lumOff val="15000"/>
                  </a:schemeClr>
                </a:solidFill>
              </a:rPr>
              <a:t> on AWS and then using SMB to mount the storage to windows interface</a:t>
            </a:r>
          </a:p>
          <a:p>
            <a:pPr marL="177800" indent="-177800">
              <a:buFont typeface="Arial" panose="020B0604020202020204" pitchFamily="34" charset="0"/>
              <a:buChar char="•"/>
            </a:pPr>
            <a:endParaRPr lang="en-US">
              <a:solidFill>
                <a:schemeClr val="tx1">
                  <a:lumMod val="85000"/>
                  <a:lumOff val="15000"/>
                </a:schemeClr>
              </a:solidFill>
            </a:endParaRPr>
          </a:p>
          <a:p>
            <a:pPr marL="177800" indent="-177800">
              <a:buFont typeface="Arial" panose="020B0604020202020204" pitchFamily="34" charset="0"/>
              <a:buChar char="•"/>
            </a:pPr>
            <a:r>
              <a:rPr lang="en-US">
                <a:solidFill>
                  <a:schemeClr val="tx1">
                    <a:lumMod val="85000"/>
                    <a:lumOff val="15000"/>
                  </a:schemeClr>
                </a:solidFill>
              </a:rPr>
              <a:t>Drag and Drop the videos to Adobe Premier. 100 Mbps read speed demonstrated.</a:t>
            </a:r>
          </a:p>
          <a:p>
            <a:pPr marL="177800" indent="-177800"/>
            <a:endParaRPr lang="en-US">
              <a:solidFill>
                <a:schemeClr val="tx1">
                  <a:lumMod val="85000"/>
                  <a:lumOff val="15000"/>
                </a:schemeClr>
              </a:solidFill>
            </a:endParaRPr>
          </a:p>
          <a:p>
            <a:pPr marL="177800" indent="-177800">
              <a:buFont typeface="Arial" panose="020B0604020202020204" pitchFamily="34" charset="0"/>
              <a:buChar char="•"/>
            </a:pPr>
            <a:r>
              <a:rPr lang="en-US">
                <a:solidFill>
                  <a:schemeClr val="tx1">
                    <a:lumMod val="85000"/>
                    <a:lumOff val="15000"/>
                  </a:schemeClr>
                </a:solidFill>
              </a:rPr>
              <a:t>Want to integrate </a:t>
            </a:r>
            <a:r>
              <a:rPr lang="en-US" err="1">
                <a:solidFill>
                  <a:schemeClr val="tx1">
                    <a:lumMod val="85000"/>
                    <a:lumOff val="15000"/>
                  </a:schemeClr>
                </a:solidFill>
              </a:rPr>
              <a:t>QuTScloud</a:t>
            </a:r>
            <a:r>
              <a:rPr lang="en-US">
                <a:solidFill>
                  <a:schemeClr val="tx1">
                    <a:lumMod val="85000"/>
                    <a:lumOff val="15000"/>
                  </a:schemeClr>
                </a:solidFill>
              </a:rPr>
              <a:t> APIs within their ecosystem</a:t>
            </a:r>
          </a:p>
          <a:p>
            <a:pPr marL="342900" indent="-342900">
              <a:buFont typeface="Arial" panose="020B0604020202020204" pitchFamily="34" charset="0"/>
              <a:buChar char="•"/>
            </a:pPr>
            <a:endParaRPr lang="en-US">
              <a:solidFill>
                <a:schemeClr val="tx1">
                  <a:lumMod val="85000"/>
                  <a:lumOff val="15000"/>
                </a:schemeClr>
              </a:solidFill>
            </a:endParaRPr>
          </a:p>
        </p:txBody>
      </p:sp>
      <p:sp>
        <p:nvSpPr>
          <p:cNvPr id="6" name="矩形 5">
            <a:extLst>
              <a:ext uri="{FF2B5EF4-FFF2-40B4-BE49-F238E27FC236}">
                <a16:creationId xmlns:a16="http://schemas.microsoft.com/office/drawing/2014/main" id="{64E2240F-85DF-4BED-9919-5CA1D9EF9F60}"/>
              </a:ext>
            </a:extLst>
          </p:cNvPr>
          <p:cNvSpPr/>
          <p:nvPr/>
        </p:nvSpPr>
        <p:spPr>
          <a:xfrm>
            <a:off x="404170" y="1270576"/>
            <a:ext cx="3043880" cy="369332"/>
          </a:xfrm>
          <a:prstGeom prst="rect">
            <a:avLst/>
          </a:prstGeom>
        </p:spPr>
        <p:txBody>
          <a:bodyPr wrap="square">
            <a:spAutoFit/>
          </a:bodyPr>
          <a:lstStyle/>
          <a:p>
            <a:r>
              <a:rPr lang="en-US" altLang="zh-TW" sz="1800" b="1">
                <a:latin typeface="Arial" panose="020B0604020202020204" pitchFamily="34" charset="0"/>
                <a:ea typeface="微軟正黑體" panose="020B0604030504040204" pitchFamily="34" charset="-120"/>
                <a:cs typeface="Arial" panose="020B0604020202020204" pitchFamily="34" charset="0"/>
              </a:rPr>
              <a:t>Solution</a:t>
            </a:r>
            <a:endParaRPr lang="en-TW" altLang="zh-TW" sz="18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77715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矩形: 圓角 214">
            <a:extLst>
              <a:ext uri="{FF2B5EF4-FFF2-40B4-BE49-F238E27FC236}">
                <a16:creationId xmlns:a16="http://schemas.microsoft.com/office/drawing/2014/main" id="{BC7A451C-2A3A-4960-B541-A01594345426}"/>
              </a:ext>
            </a:extLst>
          </p:cNvPr>
          <p:cNvSpPr/>
          <p:nvPr/>
        </p:nvSpPr>
        <p:spPr>
          <a:xfrm>
            <a:off x="-64218" y="22141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9D82CEEA-0080-422A-ADC7-B3E6AB4B44CF}"/>
              </a:ext>
            </a:extLst>
          </p:cNvPr>
          <p:cNvSpPr>
            <a:spLocks noGrp="1"/>
          </p:cNvSpPr>
          <p:nvPr>
            <p:ph type="title"/>
          </p:nvPr>
        </p:nvSpPr>
        <p:spPr>
          <a:xfrm>
            <a:off x="301660" y="23511"/>
            <a:ext cx="9124443" cy="994172"/>
          </a:xfrm>
        </p:spPr>
        <p:txBody>
          <a:bodyPr>
            <a:normAutofit/>
          </a:bodyPr>
          <a:lstStyle/>
          <a:p>
            <a:r>
              <a:rPr lang="en-US" sz="2600">
                <a:latin typeface="Arial"/>
                <a:ea typeface="微軟正黑體"/>
                <a:cs typeface="Arial"/>
              </a:rPr>
              <a:t>Multi-cloud backup and management for organizations</a:t>
            </a:r>
            <a:endParaRPr lang="en-US" sz="2600" b="1"/>
          </a:p>
        </p:txBody>
      </p:sp>
      <p:sp>
        <p:nvSpPr>
          <p:cNvPr id="80" name="矩形: 圓角 79">
            <a:extLst>
              <a:ext uri="{FF2B5EF4-FFF2-40B4-BE49-F238E27FC236}">
                <a16:creationId xmlns:a16="http://schemas.microsoft.com/office/drawing/2014/main" id="{C5AF3E30-D32A-48CE-AAB7-CA9AFB9C14D0}"/>
              </a:ext>
            </a:extLst>
          </p:cNvPr>
          <p:cNvSpPr/>
          <p:nvPr/>
        </p:nvSpPr>
        <p:spPr>
          <a:xfrm>
            <a:off x="337650" y="1269709"/>
            <a:ext cx="8482000" cy="1256231"/>
          </a:xfrm>
          <a:prstGeom prst="roundRect">
            <a:avLst>
              <a:gd name="adj" fmla="val 8755"/>
            </a:avLst>
          </a:prstGeom>
          <a:gradFill flip="none" rotWithShape="1">
            <a:gsLst>
              <a:gs pos="0">
                <a:srgbClr val="2C6FD0"/>
              </a:gs>
              <a:gs pos="100000">
                <a:srgbClr val="1B4082"/>
              </a:gs>
            </a:gsLst>
            <a:path path="circle">
              <a:fillToRect l="100000" t="100000"/>
            </a:path>
            <a:tileRect r="-100000" b="-100000"/>
          </a:gradFill>
          <a:ln w="19050" cap="flat">
            <a:no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81" name="群組 80">
            <a:extLst>
              <a:ext uri="{FF2B5EF4-FFF2-40B4-BE49-F238E27FC236}">
                <a16:creationId xmlns:a16="http://schemas.microsoft.com/office/drawing/2014/main" id="{8D5DE7AA-7137-44F5-B321-1C735A6403C6}"/>
              </a:ext>
            </a:extLst>
          </p:cNvPr>
          <p:cNvGrpSpPr/>
          <p:nvPr/>
        </p:nvGrpSpPr>
        <p:grpSpPr>
          <a:xfrm rot="16200000">
            <a:off x="4258345" y="-2695806"/>
            <a:ext cx="640611" cy="8482000"/>
            <a:chOff x="1228775" y="1396278"/>
            <a:chExt cx="640611" cy="1139591"/>
          </a:xfrm>
        </p:grpSpPr>
        <p:sp>
          <p:nvSpPr>
            <p:cNvPr id="82" name="矩形 81">
              <a:extLst>
                <a:ext uri="{FF2B5EF4-FFF2-40B4-BE49-F238E27FC236}">
                  <a16:creationId xmlns:a16="http://schemas.microsoft.com/office/drawing/2014/main" id="{C93D1482-8281-4212-85A6-BBF97A8A9D2E}"/>
                </a:ext>
              </a:extLst>
            </p:cNvPr>
            <p:cNvSpPr/>
            <p:nvPr/>
          </p:nvSpPr>
          <p:spPr>
            <a:xfrm>
              <a:off x="1233729" y="1399748"/>
              <a:ext cx="635657" cy="1136121"/>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83" name="直線接點 82">
              <a:extLst>
                <a:ext uri="{FF2B5EF4-FFF2-40B4-BE49-F238E27FC236}">
                  <a16:creationId xmlns:a16="http://schemas.microsoft.com/office/drawing/2014/main" id="{B8F28C58-770E-4C3B-AABA-A929CA1C6233}"/>
                </a:ext>
              </a:extLst>
            </p:cNvPr>
            <p:cNvCxnSpPr>
              <a:cxnSpLocks/>
            </p:cNvCxnSpPr>
            <p:nvPr/>
          </p:nvCxnSpPr>
          <p:spPr>
            <a:xfrm rot="5400000">
              <a:off x="659116" y="1965937"/>
              <a:ext cx="11393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5" name="直線接點 84">
            <a:extLst>
              <a:ext uri="{FF2B5EF4-FFF2-40B4-BE49-F238E27FC236}">
                <a16:creationId xmlns:a16="http://schemas.microsoft.com/office/drawing/2014/main" id="{30E0D1A6-90A8-49F1-A665-EA730A43557B}"/>
              </a:ext>
            </a:extLst>
          </p:cNvPr>
          <p:cNvCxnSpPr>
            <a:cxnSpLocks/>
          </p:cNvCxnSpPr>
          <p:nvPr/>
        </p:nvCxnSpPr>
        <p:spPr>
          <a:xfrm>
            <a:off x="1102300" y="1337975"/>
            <a:ext cx="0" cy="4287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5E3A8055-0047-4E2A-AB9E-FD326ED749CB}"/>
              </a:ext>
            </a:extLst>
          </p:cNvPr>
          <p:cNvCxnSpPr>
            <a:cxnSpLocks/>
          </p:cNvCxnSpPr>
          <p:nvPr/>
        </p:nvCxnSpPr>
        <p:spPr>
          <a:xfrm>
            <a:off x="1102300" y="1980068"/>
            <a:ext cx="0" cy="4287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文字方塊 34">
            <a:extLst>
              <a:ext uri="{FF2B5EF4-FFF2-40B4-BE49-F238E27FC236}">
                <a16:creationId xmlns:a16="http://schemas.microsoft.com/office/drawing/2014/main" id="{E70C6305-04C9-4C6E-B611-7A1E309E0B0B}"/>
              </a:ext>
            </a:extLst>
          </p:cNvPr>
          <p:cNvSpPr txBox="1"/>
          <p:nvPr/>
        </p:nvSpPr>
        <p:spPr>
          <a:xfrm>
            <a:off x="467671" y="1350294"/>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3" name="矩形 212">
            <a:extLst>
              <a:ext uri="{FF2B5EF4-FFF2-40B4-BE49-F238E27FC236}">
                <a16:creationId xmlns:a16="http://schemas.microsoft.com/office/drawing/2014/main" id="{8F36E0F3-3AB9-408F-9504-6D4F12BA3AE9}"/>
              </a:ext>
            </a:extLst>
          </p:cNvPr>
          <p:cNvSpPr/>
          <p:nvPr/>
        </p:nvSpPr>
        <p:spPr>
          <a:xfrm>
            <a:off x="31931" y="238041"/>
            <a:ext cx="649538"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4" name="矩形 213">
            <a:extLst>
              <a:ext uri="{FF2B5EF4-FFF2-40B4-BE49-F238E27FC236}">
                <a16:creationId xmlns:a16="http://schemas.microsoft.com/office/drawing/2014/main" id="{93CBD76D-4B0D-4C93-BBBA-61D440C740AA}"/>
              </a:ext>
            </a:extLst>
          </p:cNvPr>
          <p:cNvSpPr/>
          <p:nvPr/>
        </p:nvSpPr>
        <p:spPr>
          <a:xfrm>
            <a:off x="146458" y="31600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88" name="圖形 187">
            <a:extLst>
              <a:ext uri="{FF2B5EF4-FFF2-40B4-BE49-F238E27FC236}">
                <a16:creationId xmlns:a16="http://schemas.microsoft.com/office/drawing/2014/main" id="{711D8616-11F3-4EF2-B6CB-D9166A6C20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5854" y="1356697"/>
            <a:ext cx="428706" cy="428706"/>
          </a:xfrm>
          <a:prstGeom prst="rect">
            <a:avLst/>
          </a:prstGeom>
          <a:effectLst>
            <a:outerShdw blurRad="50800" dist="38100" dir="2700000" algn="tl" rotWithShape="0">
              <a:prstClr val="black">
                <a:alpha val="40000"/>
              </a:prstClr>
            </a:outerShdw>
          </a:effectLst>
        </p:spPr>
      </p:pic>
      <p:pic>
        <p:nvPicPr>
          <p:cNvPr id="189" name="圖形 188">
            <a:extLst>
              <a:ext uri="{FF2B5EF4-FFF2-40B4-BE49-F238E27FC236}">
                <a16:creationId xmlns:a16="http://schemas.microsoft.com/office/drawing/2014/main" id="{71D58E3D-3817-4768-B7DA-5494BA4602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854" y="1967184"/>
            <a:ext cx="428706" cy="428706"/>
          </a:xfrm>
          <a:prstGeom prst="rect">
            <a:avLst/>
          </a:prstGeom>
          <a:effectLst>
            <a:outerShdw blurRad="50800" dist="38100" dir="2700000" algn="tl" rotWithShape="0">
              <a:prstClr val="black">
                <a:alpha val="40000"/>
              </a:prstClr>
            </a:outerShdw>
          </a:effectLst>
        </p:spPr>
      </p:pic>
      <p:sp>
        <p:nvSpPr>
          <p:cNvPr id="122" name="Google Shape;294;p35">
            <a:extLst>
              <a:ext uri="{FF2B5EF4-FFF2-40B4-BE49-F238E27FC236}">
                <a16:creationId xmlns:a16="http://schemas.microsoft.com/office/drawing/2014/main" id="{40B638CE-1838-49B2-B2EE-60231F29587C}"/>
              </a:ext>
            </a:extLst>
          </p:cNvPr>
          <p:cNvSpPr/>
          <p:nvPr/>
        </p:nvSpPr>
        <p:spPr>
          <a:xfrm>
            <a:off x="1222738" y="1922368"/>
            <a:ext cx="7471610" cy="423193"/>
          </a:xfrm>
          <a:prstGeom prst="rect">
            <a:avLst/>
          </a:prstGeom>
        </p:spPr>
        <p:txBody>
          <a:bodyPr wrap="square" anchor="t">
            <a:spAutoFit/>
          </a:bodyPr>
          <a:lstStyle/>
          <a:p>
            <a:r>
              <a:rPr lang="en-US" sz="1050">
                <a:solidFill>
                  <a:schemeClr val="bg1"/>
                </a:solidFill>
              </a:rPr>
              <a:t>The IT team can setup on-site QNAP NAS as primary backup and </a:t>
            </a:r>
            <a:r>
              <a:rPr lang="en-US" sz="1050" err="1">
                <a:solidFill>
                  <a:schemeClr val="bg1"/>
                </a:solidFill>
              </a:rPr>
              <a:t>QuTScloud</a:t>
            </a:r>
            <a:r>
              <a:rPr lang="en-US" sz="1050">
                <a:solidFill>
                  <a:schemeClr val="bg1"/>
                </a:solidFill>
              </a:rPr>
              <a:t> as secondary backup. Using HBS3 the backups can be more fast and efficient.</a:t>
            </a:r>
            <a:r>
              <a:rPr lang="en-US" sz="1100">
                <a:solidFill>
                  <a:schemeClr val="bg1"/>
                </a:solidFill>
              </a:rPr>
              <a:t>  </a:t>
            </a:r>
            <a:endParaRPr lang="zh-TW" altLang="en-US" sz="1100">
              <a:solidFill>
                <a:schemeClr val="bg1"/>
              </a:solidFill>
            </a:endParaRPr>
          </a:p>
        </p:txBody>
      </p:sp>
      <p:sp>
        <p:nvSpPr>
          <p:cNvPr id="123" name="矩形 39">
            <a:extLst>
              <a:ext uri="{FF2B5EF4-FFF2-40B4-BE49-F238E27FC236}">
                <a16:creationId xmlns:a16="http://schemas.microsoft.com/office/drawing/2014/main" id="{8EAE5E5A-7083-45F4-8665-27255B5EAAAD}"/>
              </a:ext>
            </a:extLst>
          </p:cNvPr>
          <p:cNvSpPr/>
          <p:nvPr/>
        </p:nvSpPr>
        <p:spPr>
          <a:xfrm>
            <a:off x="1225506" y="1322962"/>
            <a:ext cx="7541739" cy="523220"/>
          </a:xfrm>
          <a:prstGeom prst="rect">
            <a:avLst/>
          </a:prstGeom>
        </p:spPr>
        <p:txBody>
          <a:bodyPr wrap="square" anchor="t">
            <a:spAutoFit/>
          </a:bodyPr>
          <a:lstStyle/>
          <a:p>
            <a:pPr defTabSz="1219170"/>
            <a:r>
              <a:rPr lang="en-US" altLang="zh-TW">
                <a:solidFill>
                  <a:schemeClr val="bg1"/>
                </a:solidFill>
                <a:ea typeface="微軟正黑體"/>
              </a:rPr>
              <a:t>Businesses demand a comprehensive 3-2-1 backup plan with one backup</a:t>
            </a:r>
          </a:p>
          <a:p>
            <a:pPr defTabSz="1219170"/>
            <a:r>
              <a:rPr lang="en-US" altLang="zh-TW">
                <a:solidFill>
                  <a:schemeClr val="bg1"/>
                </a:solidFill>
                <a:ea typeface="微軟正黑體"/>
              </a:rPr>
              <a:t>On site and second backup in the Cloud</a:t>
            </a:r>
          </a:p>
        </p:txBody>
      </p:sp>
      <p:sp>
        <p:nvSpPr>
          <p:cNvPr id="3" name="矩形: 圓角 2">
            <a:extLst>
              <a:ext uri="{FF2B5EF4-FFF2-40B4-BE49-F238E27FC236}">
                <a16:creationId xmlns:a16="http://schemas.microsoft.com/office/drawing/2014/main" id="{251BFF03-7E6E-4A51-9095-BD5927F41D79}"/>
              </a:ext>
            </a:extLst>
          </p:cNvPr>
          <p:cNvSpPr/>
          <p:nvPr/>
        </p:nvSpPr>
        <p:spPr>
          <a:xfrm>
            <a:off x="492267" y="3194438"/>
            <a:ext cx="1774752" cy="1175991"/>
          </a:xfrm>
          <a:prstGeom prst="roundRect">
            <a:avLst>
              <a:gd name="adj" fmla="val 7916"/>
            </a:avLst>
          </a:prstGeom>
          <a:gradFill>
            <a:gsLst>
              <a:gs pos="0">
                <a:srgbClr val="097520"/>
              </a:gs>
              <a:gs pos="100000">
                <a:srgbClr val="0B8B23"/>
              </a:gs>
            </a:gsLst>
            <a:lin ang="0" scaled="0"/>
          </a:gradFill>
          <a:ln>
            <a:no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4" name="圖形 7">
            <a:extLst>
              <a:ext uri="{FF2B5EF4-FFF2-40B4-BE49-F238E27FC236}">
                <a16:creationId xmlns:a16="http://schemas.microsoft.com/office/drawing/2014/main" id="{1B4CFE97-1BFC-42E6-9AA7-4DABE1B010E3}"/>
              </a:ext>
            </a:extLst>
          </p:cNvPr>
          <p:cNvSpPr/>
          <p:nvPr/>
        </p:nvSpPr>
        <p:spPr>
          <a:xfrm>
            <a:off x="6466769" y="2977736"/>
            <a:ext cx="2180294" cy="1317354"/>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w="5826"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5" name="Picture 28">
            <a:extLst>
              <a:ext uri="{FF2B5EF4-FFF2-40B4-BE49-F238E27FC236}">
                <a16:creationId xmlns:a16="http://schemas.microsoft.com/office/drawing/2014/main" id="{AB42C9B9-DB81-43FD-911B-6482644C7463}"/>
              </a:ext>
            </a:extLst>
          </p:cNvPr>
          <p:cNvPicPr>
            <a:picLocks noChangeAspect="1"/>
          </p:cNvPicPr>
          <p:nvPr/>
        </p:nvPicPr>
        <p:blipFill rotWithShape="1">
          <a:blip r:embed="rId6"/>
          <a:srcRect l="10266" t="7849" r="6567" b="17931"/>
          <a:stretch/>
        </p:blipFill>
        <p:spPr>
          <a:xfrm>
            <a:off x="3006697" y="2915904"/>
            <a:ext cx="2742948" cy="1485905"/>
          </a:xfrm>
          <a:prstGeom prst="rect">
            <a:avLst/>
          </a:prstGeom>
        </p:spPr>
      </p:pic>
      <p:sp>
        <p:nvSpPr>
          <p:cNvPr id="6" name="文字方塊 14">
            <a:extLst>
              <a:ext uri="{FF2B5EF4-FFF2-40B4-BE49-F238E27FC236}">
                <a16:creationId xmlns:a16="http://schemas.microsoft.com/office/drawing/2014/main" id="{E4132030-4D9B-4F41-9FEE-F174D50DC96C}"/>
              </a:ext>
            </a:extLst>
          </p:cNvPr>
          <p:cNvSpPr txBox="1"/>
          <p:nvPr/>
        </p:nvSpPr>
        <p:spPr>
          <a:xfrm>
            <a:off x="6423625" y="4389479"/>
            <a:ext cx="2375123" cy="276999"/>
          </a:xfrm>
          <a:prstGeom prst="rect">
            <a:avLst/>
          </a:prstGeom>
          <a:noFill/>
        </p:spPr>
        <p:txBody>
          <a:bodyPr wrap="square" rtlCol="0" anchor="t">
            <a:spAutoFit/>
          </a:bodyPr>
          <a:lstStyle/>
          <a:p>
            <a:pPr algn="ctr"/>
            <a:r>
              <a:rPr lang="en-US" altLang="zh-TW" sz="1200">
                <a:solidFill>
                  <a:srgbClr val="020576"/>
                </a:solidFill>
              </a:rPr>
              <a:t>Offsite Storage or Cloud</a:t>
            </a:r>
            <a:endParaRPr lang="zh-TW" altLang="en-US" sz="1200">
              <a:solidFill>
                <a:srgbClr val="020576"/>
              </a:solidFill>
            </a:endParaRPr>
          </a:p>
        </p:txBody>
      </p:sp>
      <p:pic>
        <p:nvPicPr>
          <p:cNvPr id="7" name="圖片 20">
            <a:extLst>
              <a:ext uri="{FF2B5EF4-FFF2-40B4-BE49-F238E27FC236}">
                <a16:creationId xmlns:a16="http://schemas.microsoft.com/office/drawing/2014/main" id="{699CED08-5213-4032-B537-7C1A42F691CD}"/>
              </a:ext>
            </a:extLst>
          </p:cNvPr>
          <p:cNvPicPr>
            <a:picLocks noChangeAspect="1"/>
          </p:cNvPicPr>
          <p:nvPr/>
        </p:nvPicPr>
        <p:blipFill>
          <a:blip r:embed="rId7"/>
          <a:stretch>
            <a:fillRect/>
          </a:stretch>
        </p:blipFill>
        <p:spPr>
          <a:xfrm>
            <a:off x="7226888" y="3252395"/>
            <a:ext cx="642281" cy="720000"/>
          </a:xfrm>
          <a:prstGeom prst="rect">
            <a:avLst/>
          </a:prstGeom>
        </p:spPr>
      </p:pic>
      <p:sp>
        <p:nvSpPr>
          <p:cNvPr id="8" name="文字方塊 21">
            <a:extLst>
              <a:ext uri="{FF2B5EF4-FFF2-40B4-BE49-F238E27FC236}">
                <a16:creationId xmlns:a16="http://schemas.microsoft.com/office/drawing/2014/main" id="{35BE965B-A935-461C-A1DE-5A9FB367711D}"/>
              </a:ext>
            </a:extLst>
          </p:cNvPr>
          <p:cNvSpPr txBox="1"/>
          <p:nvPr/>
        </p:nvSpPr>
        <p:spPr>
          <a:xfrm>
            <a:off x="6640157" y="3989267"/>
            <a:ext cx="1815742" cy="276999"/>
          </a:xfrm>
          <a:prstGeom prst="rect">
            <a:avLst/>
          </a:prstGeom>
          <a:noFill/>
        </p:spPr>
        <p:txBody>
          <a:bodyPr wrap="square" rtlCol="0">
            <a:spAutoFit/>
          </a:bodyPr>
          <a:lstStyle/>
          <a:p>
            <a:pPr algn="ctr"/>
            <a:r>
              <a:rPr lang="en-US" altLang="zh-TW" sz="1200" b="1">
                <a:solidFill>
                  <a:schemeClr val="bg1"/>
                </a:solidFill>
              </a:rPr>
              <a:t>Backup Repository B</a:t>
            </a:r>
            <a:endParaRPr lang="zh-TW" altLang="en-US" sz="1200" b="1">
              <a:solidFill>
                <a:schemeClr val="bg1"/>
              </a:solidFill>
            </a:endParaRPr>
          </a:p>
        </p:txBody>
      </p:sp>
      <p:sp>
        <p:nvSpPr>
          <p:cNvPr id="11" name="文字方塊 22">
            <a:extLst>
              <a:ext uri="{FF2B5EF4-FFF2-40B4-BE49-F238E27FC236}">
                <a16:creationId xmlns:a16="http://schemas.microsoft.com/office/drawing/2014/main" id="{0E05F917-0CF6-408E-9820-0E34E349775B}"/>
              </a:ext>
            </a:extLst>
          </p:cNvPr>
          <p:cNvSpPr txBox="1"/>
          <p:nvPr/>
        </p:nvSpPr>
        <p:spPr>
          <a:xfrm>
            <a:off x="624969" y="4463329"/>
            <a:ext cx="1496074" cy="276999"/>
          </a:xfrm>
          <a:prstGeom prst="rect">
            <a:avLst/>
          </a:prstGeom>
          <a:noFill/>
        </p:spPr>
        <p:txBody>
          <a:bodyPr wrap="square" rtlCol="0" anchor="t">
            <a:spAutoFit/>
          </a:bodyPr>
          <a:lstStyle/>
          <a:p>
            <a:pPr algn="ctr"/>
            <a:r>
              <a:rPr lang="en-US" altLang="zh-TW" sz="1200">
                <a:solidFill>
                  <a:srgbClr val="020576"/>
                </a:solidFill>
              </a:rPr>
              <a:t>Onsite Storage</a:t>
            </a:r>
            <a:endParaRPr lang="zh-TW" altLang="en-US" sz="1200">
              <a:solidFill>
                <a:srgbClr val="020576"/>
              </a:solidFill>
            </a:endParaRPr>
          </a:p>
        </p:txBody>
      </p:sp>
      <p:sp>
        <p:nvSpPr>
          <p:cNvPr id="12" name="文字方塊 24">
            <a:extLst>
              <a:ext uri="{FF2B5EF4-FFF2-40B4-BE49-F238E27FC236}">
                <a16:creationId xmlns:a16="http://schemas.microsoft.com/office/drawing/2014/main" id="{20172DAC-4467-4229-84A7-D5C66FEEB033}"/>
              </a:ext>
            </a:extLst>
          </p:cNvPr>
          <p:cNvSpPr txBox="1"/>
          <p:nvPr/>
        </p:nvSpPr>
        <p:spPr>
          <a:xfrm>
            <a:off x="492268" y="4063117"/>
            <a:ext cx="1774753" cy="276999"/>
          </a:xfrm>
          <a:prstGeom prst="rect">
            <a:avLst/>
          </a:prstGeom>
          <a:noFill/>
        </p:spPr>
        <p:txBody>
          <a:bodyPr wrap="square" rtlCol="0">
            <a:spAutoFit/>
          </a:bodyPr>
          <a:lstStyle/>
          <a:p>
            <a:pPr algn="ctr"/>
            <a:r>
              <a:rPr lang="en-US" altLang="zh-TW" sz="1200" b="1">
                <a:solidFill>
                  <a:schemeClr val="bg1"/>
                </a:solidFill>
              </a:rPr>
              <a:t>Backup Repository A</a:t>
            </a:r>
            <a:endParaRPr lang="zh-TW" altLang="en-US" sz="1200" b="1">
              <a:solidFill>
                <a:schemeClr val="bg1"/>
              </a:solidFill>
            </a:endParaRPr>
          </a:p>
        </p:txBody>
      </p:sp>
      <p:pic>
        <p:nvPicPr>
          <p:cNvPr id="13" name="圖片 25">
            <a:extLst>
              <a:ext uri="{FF2B5EF4-FFF2-40B4-BE49-F238E27FC236}">
                <a16:creationId xmlns:a16="http://schemas.microsoft.com/office/drawing/2014/main" id="{ACFD8B90-0BCE-477B-902F-3147ABFEB3CB}"/>
              </a:ext>
            </a:extLst>
          </p:cNvPr>
          <p:cNvPicPr>
            <a:picLocks noChangeAspect="1"/>
          </p:cNvPicPr>
          <p:nvPr/>
        </p:nvPicPr>
        <p:blipFill>
          <a:blip r:embed="rId7"/>
          <a:stretch>
            <a:fillRect/>
          </a:stretch>
        </p:blipFill>
        <p:spPr>
          <a:xfrm>
            <a:off x="1058504" y="3318270"/>
            <a:ext cx="642280" cy="720000"/>
          </a:xfrm>
          <a:prstGeom prst="rect">
            <a:avLst/>
          </a:prstGeom>
        </p:spPr>
      </p:pic>
      <p:sp>
        <p:nvSpPr>
          <p:cNvPr id="14" name="箭號: 向右 13">
            <a:extLst>
              <a:ext uri="{FF2B5EF4-FFF2-40B4-BE49-F238E27FC236}">
                <a16:creationId xmlns:a16="http://schemas.microsoft.com/office/drawing/2014/main" id="{FE8CA407-4A7F-43D7-80A0-D4E7DAA7279B}"/>
              </a:ext>
            </a:extLst>
          </p:cNvPr>
          <p:cNvSpPr/>
          <p:nvPr/>
        </p:nvSpPr>
        <p:spPr>
          <a:xfrm>
            <a:off x="5702300" y="3757363"/>
            <a:ext cx="683225"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箭號: 向右 14">
            <a:extLst>
              <a:ext uri="{FF2B5EF4-FFF2-40B4-BE49-F238E27FC236}">
                <a16:creationId xmlns:a16="http://schemas.microsoft.com/office/drawing/2014/main" id="{36AC1FC8-F19A-496D-95D1-4F085E392753}"/>
              </a:ext>
            </a:extLst>
          </p:cNvPr>
          <p:cNvSpPr/>
          <p:nvPr/>
        </p:nvSpPr>
        <p:spPr>
          <a:xfrm rot="10800000">
            <a:off x="2353765" y="3757363"/>
            <a:ext cx="683225"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402760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 Story – Lion </a:t>
            </a:r>
            <a:r>
              <a:rPr lang="en-US" err="1"/>
              <a:t>Re:Sources</a:t>
            </a:r>
            <a:r>
              <a:rPr lang="en-US"/>
              <a:t> (UK)</a:t>
            </a:r>
          </a:p>
        </p:txBody>
      </p:sp>
      <p:sp>
        <p:nvSpPr>
          <p:cNvPr id="28" name="TextBox 27"/>
          <p:cNvSpPr txBox="1"/>
          <p:nvPr/>
        </p:nvSpPr>
        <p:spPr>
          <a:xfrm>
            <a:off x="655140" y="1310876"/>
            <a:ext cx="3345360" cy="800219"/>
          </a:xfrm>
          <a:prstGeom prst="rect">
            <a:avLst/>
          </a:prstGeom>
          <a:noFill/>
        </p:spPr>
        <p:txBody>
          <a:bodyPr wrap="square" lIns="91440" tIns="45720" rIns="91440" bIns="45720" rtlCol="0" anchor="t">
            <a:spAutoFit/>
          </a:bodyPr>
          <a:lstStyle/>
          <a:p>
            <a:endParaRPr lang="en-US" sz="1800">
              <a:solidFill>
                <a:schemeClr val="tx1"/>
              </a:solidFill>
            </a:endParaRPr>
          </a:p>
          <a:p>
            <a:pPr marL="177800" indent="-177800">
              <a:buFont typeface="Arial" panose="020B0604020202020204" pitchFamily="34" charset="0"/>
              <a:buChar char="•"/>
            </a:pPr>
            <a:r>
              <a:rPr lang="en-US">
                <a:solidFill>
                  <a:schemeClr val="tx1"/>
                </a:solidFill>
              </a:rPr>
              <a:t>Use several QNAP NAS to backup data from onsite to cloud using HBS</a:t>
            </a:r>
          </a:p>
        </p:txBody>
      </p:sp>
      <p:sp>
        <p:nvSpPr>
          <p:cNvPr id="29" name="TextBox 28"/>
          <p:cNvSpPr txBox="1"/>
          <p:nvPr/>
        </p:nvSpPr>
        <p:spPr>
          <a:xfrm>
            <a:off x="5230140" y="1411204"/>
            <a:ext cx="3494759" cy="1292662"/>
          </a:xfrm>
          <a:prstGeom prst="rect">
            <a:avLst/>
          </a:prstGeom>
          <a:noFill/>
        </p:spPr>
        <p:txBody>
          <a:bodyPr wrap="square" rtlCol="0">
            <a:spAutoFit/>
          </a:bodyPr>
          <a:lstStyle/>
          <a:p>
            <a:endParaRPr lang="en-US" sz="1300">
              <a:solidFill>
                <a:schemeClr val="tx1"/>
              </a:solidFill>
            </a:endParaRPr>
          </a:p>
          <a:p>
            <a:pPr marL="177800" indent="-177800">
              <a:buFont typeface="Arial" panose="020B0604020202020204" pitchFamily="34" charset="0"/>
              <a:buChar char="•"/>
            </a:pPr>
            <a:r>
              <a:rPr lang="en-US" sz="1300">
                <a:solidFill>
                  <a:schemeClr val="tx1"/>
                </a:solidFill>
              </a:rPr>
              <a:t>HBS has maximum 10 parallel channels to perform backup jobs</a:t>
            </a:r>
          </a:p>
          <a:p>
            <a:pPr marL="177800" indent="-177800">
              <a:buFont typeface="Arial" panose="020B0604020202020204" pitchFamily="34" charset="0"/>
              <a:buChar char="•"/>
            </a:pPr>
            <a:endParaRPr lang="en-US" sz="1300">
              <a:solidFill>
                <a:schemeClr val="tx1"/>
              </a:solidFill>
            </a:endParaRPr>
          </a:p>
          <a:p>
            <a:pPr marL="177800" indent="-177800">
              <a:buFont typeface="Arial" panose="020B0604020202020204" pitchFamily="34" charset="0"/>
              <a:buChar char="•"/>
            </a:pPr>
            <a:r>
              <a:rPr lang="en-US" sz="1300">
                <a:solidFill>
                  <a:schemeClr val="tx1"/>
                </a:solidFill>
              </a:rPr>
              <a:t>If the backup load increases or decreases, scaling up and down is not easy</a:t>
            </a:r>
          </a:p>
        </p:txBody>
      </p:sp>
      <p:sp>
        <p:nvSpPr>
          <p:cNvPr id="55" name="TextBox 27">
            <a:extLst>
              <a:ext uri="{FF2B5EF4-FFF2-40B4-BE49-F238E27FC236}">
                <a16:creationId xmlns:a16="http://schemas.microsoft.com/office/drawing/2014/main" id="{1F87C626-63DB-482C-9966-F9483CCE89D3}"/>
              </a:ext>
            </a:extLst>
          </p:cNvPr>
          <p:cNvSpPr txBox="1"/>
          <p:nvPr/>
        </p:nvSpPr>
        <p:spPr>
          <a:xfrm>
            <a:off x="648790" y="1244838"/>
            <a:ext cx="3151674" cy="353943"/>
          </a:xfrm>
          <a:prstGeom prst="rect">
            <a:avLst/>
          </a:prstGeom>
          <a:noFill/>
        </p:spPr>
        <p:txBody>
          <a:bodyPr wrap="square" rtlCol="0">
            <a:spAutoFit/>
          </a:bodyPr>
          <a:lstStyle/>
          <a:p>
            <a:r>
              <a:rPr lang="en-US" sz="1700" b="1">
                <a:solidFill>
                  <a:schemeClr val="tx1"/>
                </a:solidFill>
              </a:rPr>
              <a:t>Background</a:t>
            </a:r>
          </a:p>
        </p:txBody>
      </p:sp>
      <p:sp>
        <p:nvSpPr>
          <p:cNvPr id="57" name="TextBox 28">
            <a:extLst>
              <a:ext uri="{FF2B5EF4-FFF2-40B4-BE49-F238E27FC236}">
                <a16:creationId xmlns:a16="http://schemas.microsoft.com/office/drawing/2014/main" id="{5402E8B2-064F-43F6-BB48-6E5DDBAAE15C}"/>
              </a:ext>
            </a:extLst>
          </p:cNvPr>
          <p:cNvSpPr txBox="1"/>
          <p:nvPr/>
        </p:nvSpPr>
        <p:spPr>
          <a:xfrm>
            <a:off x="5223791" y="1222732"/>
            <a:ext cx="3151674" cy="353943"/>
          </a:xfrm>
          <a:prstGeom prst="rect">
            <a:avLst/>
          </a:prstGeom>
          <a:noFill/>
        </p:spPr>
        <p:txBody>
          <a:bodyPr wrap="square" rtlCol="0">
            <a:spAutoFit/>
          </a:bodyPr>
          <a:lstStyle/>
          <a:p>
            <a:r>
              <a:rPr lang="en-US" sz="1700" b="1">
                <a:solidFill>
                  <a:schemeClr val="tx1"/>
                </a:solidFill>
              </a:rPr>
              <a:t>Challenge</a:t>
            </a:r>
          </a:p>
        </p:txBody>
      </p:sp>
      <p:grpSp>
        <p:nvGrpSpPr>
          <p:cNvPr id="31" name="Group 13">
            <a:extLst>
              <a:ext uri="{FF2B5EF4-FFF2-40B4-BE49-F238E27FC236}">
                <a16:creationId xmlns:a16="http://schemas.microsoft.com/office/drawing/2014/main" id="{BE7081B4-DF8C-4533-9AE6-5A2CBB7BE473}"/>
              </a:ext>
            </a:extLst>
          </p:cNvPr>
          <p:cNvGrpSpPr/>
          <p:nvPr/>
        </p:nvGrpSpPr>
        <p:grpSpPr>
          <a:xfrm>
            <a:off x="3286380" y="2757778"/>
            <a:ext cx="2142082" cy="2282046"/>
            <a:chOff x="2839908" y="2300467"/>
            <a:chExt cx="2142082" cy="2282046"/>
          </a:xfrm>
          <a:effectLst>
            <a:outerShdw blurRad="50800" dist="38100" dir="2700000" algn="tl" rotWithShape="0">
              <a:prstClr val="black">
                <a:alpha val="19000"/>
              </a:prstClr>
            </a:outerShdw>
          </a:effectLst>
        </p:grpSpPr>
        <p:grpSp>
          <p:nvGrpSpPr>
            <p:cNvPr id="32" name="Group 14">
              <a:extLst>
                <a:ext uri="{FF2B5EF4-FFF2-40B4-BE49-F238E27FC236}">
                  <a16:creationId xmlns:a16="http://schemas.microsoft.com/office/drawing/2014/main" id="{D49856BA-4418-4912-BF25-51DA7CBAB9B5}"/>
                </a:ext>
              </a:extLst>
            </p:cNvPr>
            <p:cNvGrpSpPr/>
            <p:nvPr/>
          </p:nvGrpSpPr>
          <p:grpSpPr>
            <a:xfrm>
              <a:off x="2839908" y="2300467"/>
              <a:ext cx="2101476" cy="2202194"/>
              <a:chOff x="3035421" y="2380970"/>
              <a:chExt cx="2101476" cy="2202194"/>
            </a:xfrm>
          </p:grpSpPr>
          <p:pic>
            <p:nvPicPr>
              <p:cNvPr id="46" name="Picture 6" descr="TS-451U - Features - QNAP">
                <a:extLst>
                  <a:ext uri="{FF2B5EF4-FFF2-40B4-BE49-F238E27FC236}">
                    <a16:creationId xmlns:a16="http://schemas.microsoft.com/office/drawing/2014/main" id="{EB95E76F-9926-4A49-8B1C-35848829E1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84" b="33810"/>
              <a:stretch/>
            </p:blipFill>
            <p:spPr bwMode="auto">
              <a:xfrm>
                <a:off x="3035421" y="3475593"/>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TS-451U - Features - QNAP">
                <a:extLst>
                  <a:ext uri="{FF2B5EF4-FFF2-40B4-BE49-F238E27FC236}">
                    <a16:creationId xmlns:a16="http://schemas.microsoft.com/office/drawing/2014/main" id="{DA8EB821-A98C-494A-A8A4-DC778A8D9C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84" b="33810"/>
              <a:stretch/>
            </p:blipFill>
            <p:spPr bwMode="auto">
              <a:xfrm>
                <a:off x="3037823" y="3140120"/>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TS-451U - Features - QNAP">
                <a:extLst>
                  <a:ext uri="{FF2B5EF4-FFF2-40B4-BE49-F238E27FC236}">
                    <a16:creationId xmlns:a16="http://schemas.microsoft.com/office/drawing/2014/main" id="{175BAC4A-57FF-4384-BD5D-57DFBF8592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84" b="33810"/>
              <a:stretch/>
            </p:blipFill>
            <p:spPr bwMode="auto">
              <a:xfrm>
                <a:off x="3035421" y="2760545"/>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TS-451U - Features - QNAP">
                <a:extLst>
                  <a:ext uri="{FF2B5EF4-FFF2-40B4-BE49-F238E27FC236}">
                    <a16:creationId xmlns:a16="http://schemas.microsoft.com/office/drawing/2014/main" id="{3B7BBE45-335B-494D-B1E0-1E4F664878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84" b="33810"/>
              <a:stretch/>
            </p:blipFill>
            <p:spPr bwMode="auto">
              <a:xfrm>
                <a:off x="3064913" y="2380970"/>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TS-451U - Features - QNAP">
                <a:extLst>
                  <a:ext uri="{FF2B5EF4-FFF2-40B4-BE49-F238E27FC236}">
                    <a16:creationId xmlns:a16="http://schemas.microsoft.com/office/drawing/2014/main" id="{B84347F9-12A8-4D53-9072-FF0F47FEA5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84" b="33810"/>
              <a:stretch/>
            </p:blipFill>
            <p:spPr bwMode="auto">
              <a:xfrm>
                <a:off x="3035421" y="3855168"/>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TS-451U - Features - QNAP">
                <a:extLst>
                  <a:ext uri="{FF2B5EF4-FFF2-40B4-BE49-F238E27FC236}">
                    <a16:creationId xmlns:a16="http://schemas.microsoft.com/office/drawing/2014/main" id="{82ED0B03-AEE6-41FB-BAEC-FAD9AB23CA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84" b="33810"/>
              <a:stretch/>
            </p:blipFill>
            <p:spPr bwMode="auto">
              <a:xfrm>
                <a:off x="3035421" y="4234743"/>
                <a:ext cx="2071984" cy="348421"/>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8">
              <a:extLst>
                <a:ext uri="{FF2B5EF4-FFF2-40B4-BE49-F238E27FC236}">
                  <a16:creationId xmlns:a16="http://schemas.microsoft.com/office/drawing/2014/main" id="{3309547C-904A-413C-A3AA-676AD4277E09}"/>
                </a:ext>
              </a:extLst>
            </p:cNvPr>
            <p:cNvPicPr>
              <a:picLocks noChangeAspect="1"/>
            </p:cNvPicPr>
            <p:nvPr/>
          </p:nvPicPr>
          <p:blipFill>
            <a:blip r:embed="rId3"/>
            <a:stretch>
              <a:fillRect/>
            </a:stretch>
          </p:blipFill>
          <p:spPr>
            <a:xfrm>
              <a:off x="4658634" y="2347167"/>
              <a:ext cx="323356" cy="323356"/>
            </a:xfrm>
            <a:prstGeom prst="rect">
              <a:avLst/>
            </a:prstGeom>
            <a:effectLst/>
          </p:spPr>
        </p:pic>
        <p:pic>
          <p:nvPicPr>
            <p:cNvPr id="36" name="Picture 28">
              <a:extLst>
                <a:ext uri="{FF2B5EF4-FFF2-40B4-BE49-F238E27FC236}">
                  <a16:creationId xmlns:a16="http://schemas.microsoft.com/office/drawing/2014/main" id="{A4FFEB59-4727-41FF-AEAA-D411D77BCCD9}"/>
                </a:ext>
              </a:extLst>
            </p:cNvPr>
            <p:cNvPicPr>
              <a:picLocks noChangeAspect="1"/>
            </p:cNvPicPr>
            <p:nvPr/>
          </p:nvPicPr>
          <p:blipFill>
            <a:blip r:embed="rId3"/>
            <a:stretch>
              <a:fillRect/>
            </a:stretch>
          </p:blipFill>
          <p:spPr>
            <a:xfrm>
              <a:off x="4653189" y="2737127"/>
              <a:ext cx="323356" cy="323356"/>
            </a:xfrm>
            <a:prstGeom prst="rect">
              <a:avLst/>
            </a:prstGeom>
            <a:effectLst/>
          </p:spPr>
        </p:pic>
        <p:pic>
          <p:nvPicPr>
            <p:cNvPr id="38" name="Picture 28">
              <a:extLst>
                <a:ext uri="{FF2B5EF4-FFF2-40B4-BE49-F238E27FC236}">
                  <a16:creationId xmlns:a16="http://schemas.microsoft.com/office/drawing/2014/main" id="{5D9238B1-656C-4FD3-9FD3-07ED6D57CC65}"/>
                </a:ext>
              </a:extLst>
            </p:cNvPr>
            <p:cNvPicPr>
              <a:picLocks noChangeAspect="1"/>
            </p:cNvPicPr>
            <p:nvPr/>
          </p:nvPicPr>
          <p:blipFill>
            <a:blip r:embed="rId3"/>
            <a:stretch>
              <a:fillRect/>
            </a:stretch>
          </p:blipFill>
          <p:spPr>
            <a:xfrm>
              <a:off x="4658634" y="3115627"/>
              <a:ext cx="323356" cy="323356"/>
            </a:xfrm>
            <a:prstGeom prst="rect">
              <a:avLst/>
            </a:prstGeom>
            <a:effectLst/>
          </p:spPr>
        </p:pic>
        <p:pic>
          <p:nvPicPr>
            <p:cNvPr id="40" name="Picture 28">
              <a:extLst>
                <a:ext uri="{FF2B5EF4-FFF2-40B4-BE49-F238E27FC236}">
                  <a16:creationId xmlns:a16="http://schemas.microsoft.com/office/drawing/2014/main" id="{11FE6E5E-F32E-4F91-8946-973BF6478F49}"/>
                </a:ext>
              </a:extLst>
            </p:cNvPr>
            <p:cNvPicPr>
              <a:picLocks noChangeAspect="1"/>
            </p:cNvPicPr>
            <p:nvPr/>
          </p:nvPicPr>
          <p:blipFill>
            <a:blip r:embed="rId3"/>
            <a:stretch>
              <a:fillRect/>
            </a:stretch>
          </p:blipFill>
          <p:spPr>
            <a:xfrm>
              <a:off x="4646916" y="3494127"/>
              <a:ext cx="323356" cy="323356"/>
            </a:xfrm>
            <a:prstGeom prst="rect">
              <a:avLst/>
            </a:prstGeom>
            <a:effectLst/>
          </p:spPr>
        </p:pic>
        <p:pic>
          <p:nvPicPr>
            <p:cNvPr id="42" name="Picture 28">
              <a:extLst>
                <a:ext uri="{FF2B5EF4-FFF2-40B4-BE49-F238E27FC236}">
                  <a16:creationId xmlns:a16="http://schemas.microsoft.com/office/drawing/2014/main" id="{4AA97374-C5AE-4963-8A7B-5494AC0C8386}"/>
                </a:ext>
              </a:extLst>
            </p:cNvPr>
            <p:cNvPicPr>
              <a:picLocks noChangeAspect="1"/>
            </p:cNvPicPr>
            <p:nvPr/>
          </p:nvPicPr>
          <p:blipFill>
            <a:blip r:embed="rId3"/>
            <a:stretch>
              <a:fillRect/>
            </a:stretch>
          </p:blipFill>
          <p:spPr>
            <a:xfrm>
              <a:off x="4646916" y="3872627"/>
              <a:ext cx="323356" cy="323356"/>
            </a:xfrm>
            <a:prstGeom prst="rect">
              <a:avLst/>
            </a:prstGeom>
            <a:effectLst/>
          </p:spPr>
        </p:pic>
        <p:pic>
          <p:nvPicPr>
            <p:cNvPr id="44" name="Picture 20">
              <a:extLst>
                <a:ext uri="{FF2B5EF4-FFF2-40B4-BE49-F238E27FC236}">
                  <a16:creationId xmlns:a16="http://schemas.microsoft.com/office/drawing/2014/main" id="{598F4C2F-41B9-49DA-9796-68C376E82BA7}"/>
                </a:ext>
              </a:extLst>
            </p:cNvPr>
            <p:cNvPicPr>
              <a:picLocks noChangeAspect="1"/>
            </p:cNvPicPr>
            <p:nvPr/>
          </p:nvPicPr>
          <p:blipFill>
            <a:blip r:embed="rId3"/>
            <a:stretch>
              <a:fillRect/>
            </a:stretch>
          </p:blipFill>
          <p:spPr>
            <a:xfrm>
              <a:off x="4646916" y="4259157"/>
              <a:ext cx="323356" cy="323356"/>
            </a:xfrm>
            <a:prstGeom prst="rect">
              <a:avLst/>
            </a:prstGeom>
            <a:effectLst/>
          </p:spPr>
        </p:pic>
      </p:grpSp>
      <p:sp>
        <p:nvSpPr>
          <p:cNvPr id="56" name="圖形 7">
            <a:extLst>
              <a:ext uri="{FF2B5EF4-FFF2-40B4-BE49-F238E27FC236}">
                <a16:creationId xmlns:a16="http://schemas.microsoft.com/office/drawing/2014/main" id="{D0C532B6-FEA5-43E0-BCEB-8C505746B74C}"/>
              </a:ext>
            </a:extLst>
          </p:cNvPr>
          <p:cNvSpPr/>
          <p:nvPr/>
        </p:nvSpPr>
        <p:spPr>
          <a:xfrm>
            <a:off x="6346665" y="3012584"/>
            <a:ext cx="2180294" cy="1317354"/>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w="5826"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sp>
        <p:nvSpPr>
          <p:cNvPr id="58" name="文字方塊 14">
            <a:extLst>
              <a:ext uri="{FF2B5EF4-FFF2-40B4-BE49-F238E27FC236}">
                <a16:creationId xmlns:a16="http://schemas.microsoft.com/office/drawing/2014/main" id="{F9AC4F72-3A1A-464A-8523-54B63B638D7C}"/>
              </a:ext>
            </a:extLst>
          </p:cNvPr>
          <p:cNvSpPr txBox="1"/>
          <p:nvPr/>
        </p:nvSpPr>
        <p:spPr>
          <a:xfrm>
            <a:off x="6348157" y="4393656"/>
            <a:ext cx="2375123" cy="276999"/>
          </a:xfrm>
          <a:prstGeom prst="rect">
            <a:avLst/>
          </a:prstGeom>
          <a:noFill/>
        </p:spPr>
        <p:txBody>
          <a:bodyPr wrap="square" rtlCol="0" anchor="t">
            <a:spAutoFit/>
          </a:bodyPr>
          <a:lstStyle/>
          <a:p>
            <a:pPr algn="ctr"/>
            <a:r>
              <a:rPr lang="en-US" altLang="zh-TW" sz="1200">
                <a:solidFill>
                  <a:srgbClr val="020576"/>
                </a:solidFill>
              </a:rPr>
              <a:t>Offsite Storage or Cloud</a:t>
            </a:r>
            <a:endParaRPr lang="zh-TW" altLang="en-US" sz="1200">
              <a:solidFill>
                <a:srgbClr val="020576"/>
              </a:solidFill>
            </a:endParaRPr>
          </a:p>
        </p:txBody>
      </p:sp>
      <p:pic>
        <p:nvPicPr>
          <p:cNvPr id="59" name="圖片 20">
            <a:extLst>
              <a:ext uri="{FF2B5EF4-FFF2-40B4-BE49-F238E27FC236}">
                <a16:creationId xmlns:a16="http://schemas.microsoft.com/office/drawing/2014/main" id="{13CD70F8-A478-4930-831B-3D9AE5157A01}"/>
              </a:ext>
            </a:extLst>
          </p:cNvPr>
          <p:cNvPicPr>
            <a:picLocks noChangeAspect="1"/>
          </p:cNvPicPr>
          <p:nvPr/>
        </p:nvPicPr>
        <p:blipFill>
          <a:blip r:embed="rId4"/>
          <a:stretch>
            <a:fillRect/>
          </a:stretch>
        </p:blipFill>
        <p:spPr>
          <a:xfrm>
            <a:off x="7139804" y="3262555"/>
            <a:ext cx="642281" cy="720000"/>
          </a:xfrm>
          <a:prstGeom prst="rect">
            <a:avLst/>
          </a:prstGeom>
        </p:spPr>
      </p:pic>
      <p:sp>
        <p:nvSpPr>
          <p:cNvPr id="60" name="文字方塊 21">
            <a:extLst>
              <a:ext uri="{FF2B5EF4-FFF2-40B4-BE49-F238E27FC236}">
                <a16:creationId xmlns:a16="http://schemas.microsoft.com/office/drawing/2014/main" id="{6B7812DA-34D1-418A-AF22-F007FD8C59CA}"/>
              </a:ext>
            </a:extLst>
          </p:cNvPr>
          <p:cNvSpPr txBox="1"/>
          <p:nvPr/>
        </p:nvSpPr>
        <p:spPr>
          <a:xfrm>
            <a:off x="6573393" y="3999427"/>
            <a:ext cx="1815742" cy="276999"/>
          </a:xfrm>
          <a:prstGeom prst="rect">
            <a:avLst/>
          </a:prstGeom>
          <a:noFill/>
        </p:spPr>
        <p:txBody>
          <a:bodyPr wrap="square" rtlCol="0">
            <a:spAutoFit/>
          </a:bodyPr>
          <a:lstStyle/>
          <a:p>
            <a:pPr algn="ctr"/>
            <a:r>
              <a:rPr lang="en-US" altLang="zh-TW" sz="1200" b="1">
                <a:solidFill>
                  <a:schemeClr val="bg1"/>
                </a:solidFill>
              </a:rPr>
              <a:t>Backup Repository B</a:t>
            </a:r>
            <a:endParaRPr lang="zh-TW" altLang="en-US" sz="1200" b="1">
              <a:solidFill>
                <a:schemeClr val="bg1"/>
              </a:solidFill>
            </a:endParaRPr>
          </a:p>
        </p:txBody>
      </p:sp>
      <p:sp>
        <p:nvSpPr>
          <p:cNvPr id="61" name="文字方塊 22">
            <a:extLst>
              <a:ext uri="{FF2B5EF4-FFF2-40B4-BE49-F238E27FC236}">
                <a16:creationId xmlns:a16="http://schemas.microsoft.com/office/drawing/2014/main" id="{E41E3A68-FDFA-4B6C-B951-87CDDB4310DA}"/>
              </a:ext>
            </a:extLst>
          </p:cNvPr>
          <p:cNvSpPr txBox="1"/>
          <p:nvPr/>
        </p:nvSpPr>
        <p:spPr>
          <a:xfrm>
            <a:off x="925187" y="4467506"/>
            <a:ext cx="1496074" cy="276999"/>
          </a:xfrm>
          <a:prstGeom prst="rect">
            <a:avLst/>
          </a:prstGeom>
          <a:noFill/>
        </p:spPr>
        <p:txBody>
          <a:bodyPr wrap="square" rtlCol="0" anchor="t">
            <a:spAutoFit/>
          </a:bodyPr>
          <a:lstStyle/>
          <a:p>
            <a:r>
              <a:rPr lang="en-US" altLang="zh-TW" sz="1200">
                <a:solidFill>
                  <a:srgbClr val="020576"/>
                </a:solidFill>
              </a:rPr>
              <a:t>Onsite Storage</a:t>
            </a:r>
            <a:endParaRPr lang="zh-TW" altLang="en-US" sz="1200">
              <a:solidFill>
                <a:srgbClr val="020576"/>
              </a:solidFill>
            </a:endParaRPr>
          </a:p>
        </p:txBody>
      </p:sp>
      <p:sp>
        <p:nvSpPr>
          <p:cNvPr id="62" name="矩形: 圓角 23">
            <a:extLst>
              <a:ext uri="{FF2B5EF4-FFF2-40B4-BE49-F238E27FC236}">
                <a16:creationId xmlns:a16="http://schemas.microsoft.com/office/drawing/2014/main" id="{EFE2DAC3-DC87-42D6-A1F9-C04537828052}"/>
              </a:ext>
            </a:extLst>
          </p:cNvPr>
          <p:cNvSpPr/>
          <p:nvPr/>
        </p:nvSpPr>
        <p:spPr>
          <a:xfrm>
            <a:off x="655141" y="3194437"/>
            <a:ext cx="1774752" cy="1175991"/>
          </a:xfrm>
          <a:prstGeom prst="roundRect">
            <a:avLst>
              <a:gd name="adj" fmla="val 7916"/>
            </a:avLst>
          </a:prstGeom>
          <a:gradFill>
            <a:gsLst>
              <a:gs pos="0">
                <a:srgbClr val="097520"/>
              </a:gs>
              <a:gs pos="100000">
                <a:srgbClr val="0B8B23"/>
              </a:gs>
            </a:gsLst>
            <a:lin ang="0" scaled="0"/>
          </a:gradFill>
          <a:ln>
            <a:no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63" name="文字方塊 24">
            <a:extLst>
              <a:ext uri="{FF2B5EF4-FFF2-40B4-BE49-F238E27FC236}">
                <a16:creationId xmlns:a16="http://schemas.microsoft.com/office/drawing/2014/main" id="{398FB2AD-298A-41CA-9BBB-03E872550178}"/>
              </a:ext>
            </a:extLst>
          </p:cNvPr>
          <p:cNvSpPr txBox="1"/>
          <p:nvPr/>
        </p:nvSpPr>
        <p:spPr>
          <a:xfrm>
            <a:off x="648790" y="4063117"/>
            <a:ext cx="1774753" cy="276999"/>
          </a:xfrm>
          <a:prstGeom prst="rect">
            <a:avLst/>
          </a:prstGeom>
          <a:noFill/>
        </p:spPr>
        <p:txBody>
          <a:bodyPr wrap="square" rtlCol="0">
            <a:spAutoFit/>
          </a:bodyPr>
          <a:lstStyle/>
          <a:p>
            <a:pPr algn="ctr"/>
            <a:r>
              <a:rPr lang="en-US" altLang="zh-TW" sz="1200" b="1">
                <a:solidFill>
                  <a:schemeClr val="bg1"/>
                </a:solidFill>
              </a:rPr>
              <a:t>Backup Repository A</a:t>
            </a:r>
            <a:endParaRPr lang="zh-TW" altLang="en-US" sz="1200" b="1">
              <a:solidFill>
                <a:schemeClr val="bg1"/>
              </a:solidFill>
            </a:endParaRPr>
          </a:p>
        </p:txBody>
      </p:sp>
      <p:pic>
        <p:nvPicPr>
          <p:cNvPr id="64" name="圖形 63">
            <a:extLst>
              <a:ext uri="{FF2B5EF4-FFF2-40B4-BE49-F238E27FC236}">
                <a16:creationId xmlns:a16="http://schemas.microsoft.com/office/drawing/2014/main" id="{8CF5046D-4E2D-4C2C-806B-275481829F1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44727" y="2885084"/>
            <a:ext cx="689981" cy="689981"/>
          </a:xfrm>
          <a:prstGeom prst="rect">
            <a:avLst/>
          </a:prstGeom>
        </p:spPr>
      </p:pic>
      <p:grpSp>
        <p:nvGrpSpPr>
          <p:cNvPr id="65" name="群組 64">
            <a:extLst>
              <a:ext uri="{FF2B5EF4-FFF2-40B4-BE49-F238E27FC236}">
                <a16:creationId xmlns:a16="http://schemas.microsoft.com/office/drawing/2014/main" id="{AFCAA445-D51F-4574-8F51-8CC33C493E66}"/>
              </a:ext>
            </a:extLst>
          </p:cNvPr>
          <p:cNvGrpSpPr/>
          <p:nvPr/>
        </p:nvGrpSpPr>
        <p:grpSpPr>
          <a:xfrm>
            <a:off x="930267" y="3253735"/>
            <a:ext cx="552515" cy="552515"/>
            <a:chOff x="930267" y="3253735"/>
            <a:chExt cx="552515" cy="552515"/>
          </a:xfrm>
        </p:grpSpPr>
        <p:sp>
          <p:nvSpPr>
            <p:cNvPr id="66" name="矩形 34">
              <a:extLst>
                <a:ext uri="{FF2B5EF4-FFF2-40B4-BE49-F238E27FC236}">
                  <a16:creationId xmlns:a16="http://schemas.microsoft.com/office/drawing/2014/main" id="{F17DA866-7A68-4F2D-8C6F-B885D6F6EE66}"/>
                </a:ext>
              </a:extLst>
            </p:cNvPr>
            <p:cNvSpPr/>
            <p:nvPr/>
          </p:nvSpPr>
          <p:spPr>
            <a:xfrm>
              <a:off x="934190" y="3311387"/>
              <a:ext cx="529738" cy="451817"/>
            </a:xfrm>
            <a:custGeom>
              <a:avLst/>
              <a:gdLst>
                <a:gd name="connsiteX0" fmla="*/ 0 w 597890"/>
                <a:gd name="connsiteY0" fmla="*/ 0 h 481013"/>
                <a:gd name="connsiteX1" fmla="*/ 597890 w 597890"/>
                <a:gd name="connsiteY1" fmla="*/ 0 h 481013"/>
                <a:gd name="connsiteX2" fmla="*/ 597890 w 597890"/>
                <a:gd name="connsiteY2" fmla="*/ 481013 h 481013"/>
                <a:gd name="connsiteX3" fmla="*/ 0 w 597890"/>
                <a:gd name="connsiteY3" fmla="*/ 481013 h 481013"/>
                <a:gd name="connsiteX4" fmla="*/ 0 w 597890"/>
                <a:gd name="connsiteY4" fmla="*/ 0 h 481013"/>
                <a:gd name="connsiteX0" fmla="*/ 0 w 597890"/>
                <a:gd name="connsiteY0" fmla="*/ 0 h 481013"/>
                <a:gd name="connsiteX1" fmla="*/ 540740 w 597890"/>
                <a:gd name="connsiteY1" fmla="*/ 47625 h 481013"/>
                <a:gd name="connsiteX2" fmla="*/ 597890 w 597890"/>
                <a:gd name="connsiteY2" fmla="*/ 481013 h 481013"/>
                <a:gd name="connsiteX3" fmla="*/ 0 w 597890"/>
                <a:gd name="connsiteY3" fmla="*/ 481013 h 481013"/>
                <a:gd name="connsiteX4" fmla="*/ 0 w 597890"/>
                <a:gd name="connsiteY4" fmla="*/ 0 h 481013"/>
                <a:gd name="connsiteX0" fmla="*/ 0 w 597890"/>
                <a:gd name="connsiteY0" fmla="*/ 0 h 481013"/>
                <a:gd name="connsiteX1" fmla="*/ 540740 w 597890"/>
                <a:gd name="connsiteY1" fmla="*/ 47625 h 481013"/>
                <a:gd name="connsiteX2" fmla="*/ 534501 w 597890"/>
                <a:gd name="connsiteY2" fmla="*/ 46650 h 481013"/>
                <a:gd name="connsiteX3" fmla="*/ 597890 w 597890"/>
                <a:gd name="connsiteY3" fmla="*/ 481013 h 481013"/>
                <a:gd name="connsiteX4" fmla="*/ 0 w 597890"/>
                <a:gd name="connsiteY4" fmla="*/ 481013 h 481013"/>
                <a:gd name="connsiteX5" fmla="*/ 0 w 597890"/>
                <a:gd name="connsiteY5" fmla="*/ 0 h 481013"/>
                <a:gd name="connsiteX0" fmla="*/ 0 w 597890"/>
                <a:gd name="connsiteY0" fmla="*/ 0 h 481013"/>
                <a:gd name="connsiteX1" fmla="*/ 540740 w 597890"/>
                <a:gd name="connsiteY1" fmla="*/ 47625 h 481013"/>
                <a:gd name="connsiteX2" fmla="*/ 544026 w 597890"/>
                <a:gd name="connsiteY2" fmla="*/ 141900 h 481013"/>
                <a:gd name="connsiteX3" fmla="*/ 597890 w 597890"/>
                <a:gd name="connsiteY3" fmla="*/ 481013 h 481013"/>
                <a:gd name="connsiteX4" fmla="*/ 0 w 597890"/>
                <a:gd name="connsiteY4" fmla="*/ 481013 h 481013"/>
                <a:gd name="connsiteX5" fmla="*/ 0 w 597890"/>
                <a:gd name="connsiteY5" fmla="*/ 0 h 481013"/>
                <a:gd name="connsiteX0" fmla="*/ 0 w 597890"/>
                <a:gd name="connsiteY0" fmla="*/ 0 h 481013"/>
                <a:gd name="connsiteX1" fmla="*/ 488352 w 597890"/>
                <a:gd name="connsiteY1" fmla="*/ 58738 h 481013"/>
                <a:gd name="connsiteX2" fmla="*/ 544026 w 597890"/>
                <a:gd name="connsiteY2" fmla="*/ 141900 h 481013"/>
                <a:gd name="connsiteX3" fmla="*/ 597890 w 597890"/>
                <a:gd name="connsiteY3" fmla="*/ 481013 h 481013"/>
                <a:gd name="connsiteX4" fmla="*/ 0 w 597890"/>
                <a:gd name="connsiteY4" fmla="*/ 481013 h 481013"/>
                <a:gd name="connsiteX5" fmla="*/ 0 w 597890"/>
                <a:gd name="connsiteY5" fmla="*/ 0 h 481013"/>
                <a:gd name="connsiteX0" fmla="*/ 0 w 597890"/>
                <a:gd name="connsiteY0" fmla="*/ 0 h 481013"/>
                <a:gd name="connsiteX1" fmla="*/ 488352 w 597890"/>
                <a:gd name="connsiteY1" fmla="*/ 58738 h 481013"/>
                <a:gd name="connsiteX2" fmla="*/ 502751 w 597890"/>
                <a:gd name="connsiteY2" fmla="*/ 132375 h 481013"/>
                <a:gd name="connsiteX3" fmla="*/ 597890 w 597890"/>
                <a:gd name="connsiteY3" fmla="*/ 481013 h 481013"/>
                <a:gd name="connsiteX4" fmla="*/ 0 w 597890"/>
                <a:gd name="connsiteY4" fmla="*/ 481013 h 481013"/>
                <a:gd name="connsiteX5" fmla="*/ 0 w 597890"/>
                <a:gd name="connsiteY5" fmla="*/ 0 h 481013"/>
                <a:gd name="connsiteX0" fmla="*/ 0 w 597890"/>
                <a:gd name="connsiteY0" fmla="*/ 0 h 481013"/>
                <a:gd name="connsiteX1" fmla="*/ 488352 w 597890"/>
                <a:gd name="connsiteY1" fmla="*/ 58738 h 481013"/>
                <a:gd name="connsiteX2" fmla="*/ 502751 w 597890"/>
                <a:gd name="connsiteY2" fmla="*/ 132375 h 481013"/>
                <a:gd name="connsiteX3" fmla="*/ 502751 w 597890"/>
                <a:gd name="connsiteY3" fmla="*/ 111738 h 481013"/>
                <a:gd name="connsiteX4" fmla="*/ 597890 w 597890"/>
                <a:gd name="connsiteY4" fmla="*/ 481013 h 481013"/>
                <a:gd name="connsiteX5" fmla="*/ 0 w 597890"/>
                <a:gd name="connsiteY5" fmla="*/ 481013 h 481013"/>
                <a:gd name="connsiteX6" fmla="*/ 0 w 597890"/>
                <a:gd name="connsiteY6" fmla="*/ 0 h 481013"/>
                <a:gd name="connsiteX0" fmla="*/ 0 w 597890"/>
                <a:gd name="connsiteY0" fmla="*/ 0 h 481013"/>
                <a:gd name="connsiteX1" fmla="*/ 488352 w 597890"/>
                <a:gd name="connsiteY1" fmla="*/ 58738 h 481013"/>
                <a:gd name="connsiteX2" fmla="*/ 510689 w 597890"/>
                <a:gd name="connsiteY2" fmla="*/ 133963 h 481013"/>
                <a:gd name="connsiteX3" fmla="*/ 502751 w 597890"/>
                <a:gd name="connsiteY3" fmla="*/ 111738 h 481013"/>
                <a:gd name="connsiteX4" fmla="*/ 597890 w 597890"/>
                <a:gd name="connsiteY4" fmla="*/ 481013 h 481013"/>
                <a:gd name="connsiteX5" fmla="*/ 0 w 597890"/>
                <a:gd name="connsiteY5" fmla="*/ 481013 h 481013"/>
                <a:gd name="connsiteX6" fmla="*/ 0 w 597890"/>
                <a:gd name="connsiteY6" fmla="*/ 0 h 481013"/>
                <a:gd name="connsiteX0" fmla="*/ 0 w 597890"/>
                <a:gd name="connsiteY0" fmla="*/ 0 h 481013"/>
                <a:gd name="connsiteX1" fmla="*/ 488352 w 597890"/>
                <a:gd name="connsiteY1" fmla="*/ 58738 h 481013"/>
                <a:gd name="connsiteX2" fmla="*/ 474176 w 597890"/>
                <a:gd name="connsiteY2" fmla="*/ 135550 h 481013"/>
                <a:gd name="connsiteX3" fmla="*/ 502751 w 597890"/>
                <a:gd name="connsiteY3" fmla="*/ 111738 h 481013"/>
                <a:gd name="connsiteX4" fmla="*/ 597890 w 597890"/>
                <a:gd name="connsiteY4" fmla="*/ 481013 h 481013"/>
                <a:gd name="connsiteX5" fmla="*/ 0 w 597890"/>
                <a:gd name="connsiteY5" fmla="*/ 481013 h 481013"/>
                <a:gd name="connsiteX6" fmla="*/ 0 w 597890"/>
                <a:gd name="connsiteY6" fmla="*/ 0 h 481013"/>
                <a:gd name="connsiteX0" fmla="*/ 0 w 597890"/>
                <a:gd name="connsiteY0" fmla="*/ 0 h 481013"/>
                <a:gd name="connsiteX1" fmla="*/ 488352 w 597890"/>
                <a:gd name="connsiteY1" fmla="*/ 58738 h 481013"/>
                <a:gd name="connsiteX2" fmla="*/ 474176 w 597890"/>
                <a:gd name="connsiteY2" fmla="*/ 135550 h 481013"/>
                <a:gd name="connsiteX3" fmla="*/ 532913 w 597890"/>
                <a:gd name="connsiteY3" fmla="*/ 143488 h 481013"/>
                <a:gd name="connsiteX4" fmla="*/ 597890 w 597890"/>
                <a:gd name="connsiteY4" fmla="*/ 481013 h 481013"/>
                <a:gd name="connsiteX5" fmla="*/ 0 w 597890"/>
                <a:gd name="connsiteY5" fmla="*/ 481013 h 481013"/>
                <a:gd name="connsiteX6" fmla="*/ 0 w 597890"/>
                <a:gd name="connsiteY6" fmla="*/ 0 h 481013"/>
                <a:gd name="connsiteX0" fmla="*/ 0 w 597890"/>
                <a:gd name="connsiteY0" fmla="*/ 0 h 481013"/>
                <a:gd name="connsiteX1" fmla="*/ 488352 w 597890"/>
                <a:gd name="connsiteY1" fmla="*/ 58738 h 481013"/>
                <a:gd name="connsiteX2" fmla="*/ 499576 w 597890"/>
                <a:gd name="connsiteY2" fmla="*/ 122850 h 481013"/>
                <a:gd name="connsiteX3" fmla="*/ 532913 w 597890"/>
                <a:gd name="connsiteY3" fmla="*/ 143488 h 481013"/>
                <a:gd name="connsiteX4" fmla="*/ 597890 w 597890"/>
                <a:gd name="connsiteY4" fmla="*/ 481013 h 481013"/>
                <a:gd name="connsiteX5" fmla="*/ 0 w 597890"/>
                <a:gd name="connsiteY5" fmla="*/ 481013 h 481013"/>
                <a:gd name="connsiteX6" fmla="*/ 0 w 597890"/>
                <a:gd name="connsiteY6" fmla="*/ 0 h 481013"/>
                <a:gd name="connsiteX0" fmla="*/ 0 w 532913"/>
                <a:gd name="connsiteY0" fmla="*/ 0 h 481013"/>
                <a:gd name="connsiteX1" fmla="*/ 488352 w 532913"/>
                <a:gd name="connsiteY1" fmla="*/ 58738 h 481013"/>
                <a:gd name="connsiteX2" fmla="*/ 499576 w 532913"/>
                <a:gd name="connsiteY2" fmla="*/ 122850 h 481013"/>
                <a:gd name="connsiteX3" fmla="*/ 532913 w 532913"/>
                <a:gd name="connsiteY3" fmla="*/ 143488 h 481013"/>
                <a:gd name="connsiteX4" fmla="*/ 458190 w 532913"/>
                <a:gd name="connsiteY4" fmla="*/ 452438 h 481013"/>
                <a:gd name="connsiteX5" fmla="*/ 0 w 532913"/>
                <a:gd name="connsiteY5" fmla="*/ 481013 h 481013"/>
                <a:gd name="connsiteX6" fmla="*/ 0 w 532913"/>
                <a:gd name="connsiteY6" fmla="*/ 0 h 481013"/>
                <a:gd name="connsiteX0" fmla="*/ 0 w 532913"/>
                <a:gd name="connsiteY0" fmla="*/ 0 h 457201"/>
                <a:gd name="connsiteX1" fmla="*/ 488352 w 532913"/>
                <a:gd name="connsiteY1" fmla="*/ 58738 h 457201"/>
                <a:gd name="connsiteX2" fmla="*/ 499576 w 532913"/>
                <a:gd name="connsiteY2" fmla="*/ 122850 h 457201"/>
                <a:gd name="connsiteX3" fmla="*/ 532913 w 532913"/>
                <a:gd name="connsiteY3" fmla="*/ 143488 h 457201"/>
                <a:gd name="connsiteX4" fmla="*/ 458190 w 532913"/>
                <a:gd name="connsiteY4" fmla="*/ 452438 h 457201"/>
                <a:gd name="connsiteX5" fmla="*/ 20637 w 532913"/>
                <a:gd name="connsiteY5" fmla="*/ 457201 h 457201"/>
                <a:gd name="connsiteX6" fmla="*/ 0 w 532913"/>
                <a:gd name="connsiteY6" fmla="*/ 0 h 457201"/>
                <a:gd name="connsiteX0" fmla="*/ 50800 w 512276"/>
                <a:gd name="connsiteY0" fmla="*/ 103187 h 398463"/>
                <a:gd name="connsiteX1" fmla="*/ 467715 w 512276"/>
                <a:gd name="connsiteY1" fmla="*/ 0 h 398463"/>
                <a:gd name="connsiteX2" fmla="*/ 478939 w 512276"/>
                <a:gd name="connsiteY2" fmla="*/ 64112 h 398463"/>
                <a:gd name="connsiteX3" fmla="*/ 512276 w 512276"/>
                <a:gd name="connsiteY3" fmla="*/ 84750 h 398463"/>
                <a:gd name="connsiteX4" fmla="*/ 437553 w 512276"/>
                <a:gd name="connsiteY4" fmla="*/ 393700 h 398463"/>
                <a:gd name="connsiteX5" fmla="*/ 0 w 512276"/>
                <a:gd name="connsiteY5" fmla="*/ 398463 h 398463"/>
                <a:gd name="connsiteX6" fmla="*/ 50800 w 512276"/>
                <a:gd name="connsiteY6" fmla="*/ 103187 h 398463"/>
                <a:gd name="connsiteX0" fmla="*/ 0 w 528151"/>
                <a:gd name="connsiteY0" fmla="*/ 0 h 438151"/>
                <a:gd name="connsiteX1" fmla="*/ 483590 w 528151"/>
                <a:gd name="connsiteY1" fmla="*/ 39688 h 438151"/>
                <a:gd name="connsiteX2" fmla="*/ 494814 w 528151"/>
                <a:gd name="connsiteY2" fmla="*/ 103800 h 438151"/>
                <a:gd name="connsiteX3" fmla="*/ 528151 w 528151"/>
                <a:gd name="connsiteY3" fmla="*/ 124438 h 438151"/>
                <a:gd name="connsiteX4" fmla="*/ 453428 w 528151"/>
                <a:gd name="connsiteY4" fmla="*/ 433388 h 438151"/>
                <a:gd name="connsiteX5" fmla="*/ 15875 w 528151"/>
                <a:gd name="connsiteY5" fmla="*/ 438151 h 438151"/>
                <a:gd name="connsiteX6" fmla="*/ 0 w 528151"/>
                <a:gd name="connsiteY6" fmla="*/ 0 h 438151"/>
                <a:gd name="connsiteX0" fmla="*/ 485 w 528636"/>
                <a:gd name="connsiteY0" fmla="*/ 0 h 438151"/>
                <a:gd name="connsiteX1" fmla="*/ 0 w 528636"/>
                <a:gd name="connsiteY1" fmla="*/ 613 h 438151"/>
                <a:gd name="connsiteX2" fmla="*/ 484075 w 528636"/>
                <a:gd name="connsiteY2" fmla="*/ 39688 h 438151"/>
                <a:gd name="connsiteX3" fmla="*/ 495299 w 528636"/>
                <a:gd name="connsiteY3" fmla="*/ 103800 h 438151"/>
                <a:gd name="connsiteX4" fmla="*/ 528636 w 528636"/>
                <a:gd name="connsiteY4" fmla="*/ 124438 h 438151"/>
                <a:gd name="connsiteX5" fmla="*/ 453913 w 528636"/>
                <a:gd name="connsiteY5" fmla="*/ 433388 h 438151"/>
                <a:gd name="connsiteX6" fmla="*/ 16360 w 528636"/>
                <a:gd name="connsiteY6" fmla="*/ 438151 h 438151"/>
                <a:gd name="connsiteX7" fmla="*/ 485 w 528636"/>
                <a:gd name="connsiteY7" fmla="*/ 0 h 438151"/>
                <a:gd name="connsiteX0" fmla="*/ 30648 w 528636"/>
                <a:gd name="connsiteY0" fmla="*/ 51775 h 437538"/>
                <a:gd name="connsiteX1" fmla="*/ 0 w 528636"/>
                <a:gd name="connsiteY1" fmla="*/ 0 h 437538"/>
                <a:gd name="connsiteX2" fmla="*/ 484075 w 528636"/>
                <a:gd name="connsiteY2" fmla="*/ 39075 h 437538"/>
                <a:gd name="connsiteX3" fmla="*/ 495299 w 528636"/>
                <a:gd name="connsiteY3" fmla="*/ 103187 h 437538"/>
                <a:gd name="connsiteX4" fmla="*/ 528636 w 528636"/>
                <a:gd name="connsiteY4" fmla="*/ 123825 h 437538"/>
                <a:gd name="connsiteX5" fmla="*/ 453913 w 528636"/>
                <a:gd name="connsiteY5" fmla="*/ 432775 h 437538"/>
                <a:gd name="connsiteX6" fmla="*/ 16360 w 528636"/>
                <a:gd name="connsiteY6" fmla="*/ 437538 h 437538"/>
                <a:gd name="connsiteX7" fmla="*/ 30648 w 528636"/>
                <a:gd name="connsiteY7" fmla="*/ 51775 h 437538"/>
                <a:gd name="connsiteX0" fmla="*/ 486 w 528636"/>
                <a:gd name="connsiteY0" fmla="*/ 70825 h 437538"/>
                <a:gd name="connsiteX1" fmla="*/ 0 w 528636"/>
                <a:gd name="connsiteY1" fmla="*/ 0 h 437538"/>
                <a:gd name="connsiteX2" fmla="*/ 484075 w 528636"/>
                <a:gd name="connsiteY2" fmla="*/ 39075 h 437538"/>
                <a:gd name="connsiteX3" fmla="*/ 495299 w 528636"/>
                <a:gd name="connsiteY3" fmla="*/ 103187 h 437538"/>
                <a:gd name="connsiteX4" fmla="*/ 528636 w 528636"/>
                <a:gd name="connsiteY4" fmla="*/ 123825 h 437538"/>
                <a:gd name="connsiteX5" fmla="*/ 453913 w 528636"/>
                <a:gd name="connsiteY5" fmla="*/ 432775 h 437538"/>
                <a:gd name="connsiteX6" fmla="*/ 16360 w 528636"/>
                <a:gd name="connsiteY6" fmla="*/ 437538 h 437538"/>
                <a:gd name="connsiteX7" fmla="*/ 486 w 528636"/>
                <a:gd name="connsiteY7" fmla="*/ 70825 h 437538"/>
                <a:gd name="connsiteX0" fmla="*/ 0 w 528150"/>
                <a:gd name="connsiteY0" fmla="*/ 80350 h 447063"/>
                <a:gd name="connsiteX1" fmla="*/ 18564 w 528150"/>
                <a:gd name="connsiteY1" fmla="*/ 0 h 447063"/>
                <a:gd name="connsiteX2" fmla="*/ 483589 w 528150"/>
                <a:gd name="connsiteY2" fmla="*/ 48600 h 447063"/>
                <a:gd name="connsiteX3" fmla="*/ 494813 w 528150"/>
                <a:gd name="connsiteY3" fmla="*/ 112712 h 447063"/>
                <a:gd name="connsiteX4" fmla="*/ 528150 w 528150"/>
                <a:gd name="connsiteY4" fmla="*/ 133350 h 447063"/>
                <a:gd name="connsiteX5" fmla="*/ 453427 w 528150"/>
                <a:gd name="connsiteY5" fmla="*/ 442300 h 447063"/>
                <a:gd name="connsiteX6" fmla="*/ 15874 w 528150"/>
                <a:gd name="connsiteY6" fmla="*/ 447063 h 447063"/>
                <a:gd name="connsiteX7" fmla="*/ 0 w 528150"/>
                <a:gd name="connsiteY7" fmla="*/ 80350 h 447063"/>
                <a:gd name="connsiteX0" fmla="*/ 0 w 529738"/>
                <a:gd name="connsiteY0" fmla="*/ 31138 h 447063"/>
                <a:gd name="connsiteX1" fmla="*/ 20152 w 529738"/>
                <a:gd name="connsiteY1" fmla="*/ 0 h 447063"/>
                <a:gd name="connsiteX2" fmla="*/ 485177 w 529738"/>
                <a:gd name="connsiteY2" fmla="*/ 48600 h 447063"/>
                <a:gd name="connsiteX3" fmla="*/ 496401 w 529738"/>
                <a:gd name="connsiteY3" fmla="*/ 112712 h 447063"/>
                <a:gd name="connsiteX4" fmla="*/ 529738 w 529738"/>
                <a:gd name="connsiteY4" fmla="*/ 133350 h 447063"/>
                <a:gd name="connsiteX5" fmla="*/ 455015 w 529738"/>
                <a:gd name="connsiteY5" fmla="*/ 442300 h 447063"/>
                <a:gd name="connsiteX6" fmla="*/ 17462 w 529738"/>
                <a:gd name="connsiteY6" fmla="*/ 447063 h 447063"/>
                <a:gd name="connsiteX7" fmla="*/ 0 w 529738"/>
                <a:gd name="connsiteY7" fmla="*/ 31138 h 447063"/>
                <a:gd name="connsiteX0" fmla="*/ 0 w 529738"/>
                <a:gd name="connsiteY0" fmla="*/ 31138 h 447063"/>
                <a:gd name="connsiteX1" fmla="*/ 20152 w 529738"/>
                <a:gd name="connsiteY1" fmla="*/ 0 h 447063"/>
                <a:gd name="connsiteX2" fmla="*/ 15390 w 529738"/>
                <a:gd name="connsiteY2" fmla="*/ 4762 h 447063"/>
                <a:gd name="connsiteX3" fmla="*/ 485177 w 529738"/>
                <a:gd name="connsiteY3" fmla="*/ 48600 h 447063"/>
                <a:gd name="connsiteX4" fmla="*/ 496401 w 529738"/>
                <a:gd name="connsiteY4" fmla="*/ 112712 h 447063"/>
                <a:gd name="connsiteX5" fmla="*/ 529738 w 529738"/>
                <a:gd name="connsiteY5" fmla="*/ 133350 h 447063"/>
                <a:gd name="connsiteX6" fmla="*/ 455015 w 529738"/>
                <a:gd name="connsiteY6" fmla="*/ 442300 h 447063"/>
                <a:gd name="connsiteX7" fmla="*/ 17462 w 529738"/>
                <a:gd name="connsiteY7" fmla="*/ 447063 h 447063"/>
                <a:gd name="connsiteX8" fmla="*/ 0 w 529738"/>
                <a:gd name="connsiteY8" fmla="*/ 31138 h 447063"/>
                <a:gd name="connsiteX0" fmla="*/ 0 w 529738"/>
                <a:gd name="connsiteY0" fmla="*/ 31138 h 447063"/>
                <a:gd name="connsiteX1" fmla="*/ 20152 w 529738"/>
                <a:gd name="connsiteY1" fmla="*/ 0 h 447063"/>
                <a:gd name="connsiteX2" fmla="*/ 15390 w 529738"/>
                <a:gd name="connsiteY2" fmla="*/ 4762 h 447063"/>
                <a:gd name="connsiteX3" fmla="*/ 485177 w 529738"/>
                <a:gd name="connsiteY3" fmla="*/ 48600 h 447063"/>
                <a:gd name="connsiteX4" fmla="*/ 496401 w 529738"/>
                <a:gd name="connsiteY4" fmla="*/ 112712 h 447063"/>
                <a:gd name="connsiteX5" fmla="*/ 529738 w 529738"/>
                <a:gd name="connsiteY5" fmla="*/ 133350 h 447063"/>
                <a:gd name="connsiteX6" fmla="*/ 455015 w 529738"/>
                <a:gd name="connsiteY6" fmla="*/ 442300 h 447063"/>
                <a:gd name="connsiteX7" fmla="*/ 17462 w 529738"/>
                <a:gd name="connsiteY7" fmla="*/ 447063 h 447063"/>
                <a:gd name="connsiteX8" fmla="*/ 0 w 529738"/>
                <a:gd name="connsiteY8" fmla="*/ 31138 h 447063"/>
                <a:gd name="connsiteX0" fmla="*/ 0 w 529738"/>
                <a:gd name="connsiteY0" fmla="*/ 31138 h 447063"/>
                <a:gd name="connsiteX1" fmla="*/ 20152 w 529738"/>
                <a:gd name="connsiteY1" fmla="*/ 0 h 447063"/>
                <a:gd name="connsiteX2" fmla="*/ 15390 w 529738"/>
                <a:gd name="connsiteY2" fmla="*/ 4762 h 447063"/>
                <a:gd name="connsiteX3" fmla="*/ 485177 w 529738"/>
                <a:gd name="connsiteY3" fmla="*/ 48600 h 447063"/>
                <a:gd name="connsiteX4" fmla="*/ 145565 w 529738"/>
                <a:gd name="connsiteY4" fmla="*/ 4762 h 447063"/>
                <a:gd name="connsiteX5" fmla="*/ 496401 w 529738"/>
                <a:gd name="connsiteY5" fmla="*/ 112712 h 447063"/>
                <a:gd name="connsiteX6" fmla="*/ 529738 w 529738"/>
                <a:gd name="connsiteY6" fmla="*/ 133350 h 447063"/>
                <a:gd name="connsiteX7" fmla="*/ 455015 w 529738"/>
                <a:gd name="connsiteY7" fmla="*/ 442300 h 447063"/>
                <a:gd name="connsiteX8" fmla="*/ 17462 w 529738"/>
                <a:gd name="connsiteY8" fmla="*/ 447063 h 447063"/>
                <a:gd name="connsiteX9" fmla="*/ 0 w 529738"/>
                <a:gd name="connsiteY9" fmla="*/ 31138 h 447063"/>
                <a:gd name="connsiteX0" fmla="*/ 0 w 529738"/>
                <a:gd name="connsiteY0" fmla="*/ 31138 h 447063"/>
                <a:gd name="connsiteX1" fmla="*/ 20152 w 529738"/>
                <a:gd name="connsiteY1" fmla="*/ 0 h 447063"/>
                <a:gd name="connsiteX2" fmla="*/ 15390 w 529738"/>
                <a:gd name="connsiteY2" fmla="*/ 4762 h 447063"/>
                <a:gd name="connsiteX3" fmla="*/ 485177 w 529738"/>
                <a:gd name="connsiteY3" fmla="*/ 48600 h 447063"/>
                <a:gd name="connsiteX4" fmla="*/ 196365 w 529738"/>
                <a:gd name="connsiteY4" fmla="*/ 119062 h 447063"/>
                <a:gd name="connsiteX5" fmla="*/ 496401 w 529738"/>
                <a:gd name="connsiteY5" fmla="*/ 112712 h 447063"/>
                <a:gd name="connsiteX6" fmla="*/ 529738 w 529738"/>
                <a:gd name="connsiteY6" fmla="*/ 133350 h 447063"/>
                <a:gd name="connsiteX7" fmla="*/ 455015 w 529738"/>
                <a:gd name="connsiteY7" fmla="*/ 442300 h 447063"/>
                <a:gd name="connsiteX8" fmla="*/ 17462 w 529738"/>
                <a:gd name="connsiteY8" fmla="*/ 447063 h 447063"/>
                <a:gd name="connsiteX9" fmla="*/ 0 w 529738"/>
                <a:gd name="connsiteY9" fmla="*/ 31138 h 447063"/>
                <a:gd name="connsiteX0" fmla="*/ 0 w 529738"/>
                <a:gd name="connsiteY0" fmla="*/ 31138 h 447063"/>
                <a:gd name="connsiteX1" fmla="*/ 20152 w 529738"/>
                <a:gd name="connsiteY1" fmla="*/ 0 h 447063"/>
                <a:gd name="connsiteX2" fmla="*/ 15390 w 529738"/>
                <a:gd name="connsiteY2" fmla="*/ 4762 h 447063"/>
                <a:gd name="connsiteX3" fmla="*/ 139102 w 529738"/>
                <a:gd name="connsiteY3" fmla="*/ 58125 h 447063"/>
                <a:gd name="connsiteX4" fmla="*/ 196365 w 529738"/>
                <a:gd name="connsiteY4" fmla="*/ 119062 h 447063"/>
                <a:gd name="connsiteX5" fmla="*/ 496401 w 529738"/>
                <a:gd name="connsiteY5" fmla="*/ 112712 h 447063"/>
                <a:gd name="connsiteX6" fmla="*/ 529738 w 529738"/>
                <a:gd name="connsiteY6" fmla="*/ 133350 h 447063"/>
                <a:gd name="connsiteX7" fmla="*/ 455015 w 529738"/>
                <a:gd name="connsiteY7" fmla="*/ 442300 h 447063"/>
                <a:gd name="connsiteX8" fmla="*/ 17462 w 529738"/>
                <a:gd name="connsiteY8" fmla="*/ 447063 h 447063"/>
                <a:gd name="connsiteX9" fmla="*/ 0 w 529738"/>
                <a:gd name="connsiteY9" fmla="*/ 31138 h 447063"/>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196365 w 529738"/>
                <a:gd name="connsiteY4" fmla="*/ 123816 h 451817"/>
                <a:gd name="connsiteX5" fmla="*/ 496401 w 529738"/>
                <a:gd name="connsiteY5" fmla="*/ 117466 h 451817"/>
                <a:gd name="connsiteX6" fmla="*/ 529738 w 529738"/>
                <a:gd name="connsiteY6" fmla="*/ 138104 h 451817"/>
                <a:gd name="connsiteX7" fmla="*/ 455015 w 529738"/>
                <a:gd name="connsiteY7" fmla="*/ 447054 h 451817"/>
                <a:gd name="connsiteX8" fmla="*/ 17462 w 529738"/>
                <a:gd name="connsiteY8" fmla="*/ 451817 h 451817"/>
                <a:gd name="connsiteX9" fmla="*/ 0 w 529738"/>
                <a:gd name="connsiteY9"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477352 w 529738"/>
                <a:gd name="connsiteY4" fmla="*/ 39679 h 451817"/>
                <a:gd name="connsiteX5" fmla="*/ 496401 w 529738"/>
                <a:gd name="connsiteY5" fmla="*/ 117466 h 451817"/>
                <a:gd name="connsiteX6" fmla="*/ 529738 w 529738"/>
                <a:gd name="connsiteY6" fmla="*/ 138104 h 451817"/>
                <a:gd name="connsiteX7" fmla="*/ 455015 w 529738"/>
                <a:gd name="connsiteY7" fmla="*/ 447054 h 451817"/>
                <a:gd name="connsiteX8" fmla="*/ 17462 w 529738"/>
                <a:gd name="connsiteY8" fmla="*/ 451817 h 451817"/>
                <a:gd name="connsiteX9" fmla="*/ 0 w 529738"/>
                <a:gd name="connsiteY9"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2714 w 529738"/>
                <a:gd name="connsiteY4" fmla="*/ 68254 h 451817"/>
                <a:gd name="connsiteX5" fmla="*/ 496401 w 529738"/>
                <a:gd name="connsiteY5" fmla="*/ 117466 h 451817"/>
                <a:gd name="connsiteX6" fmla="*/ 529738 w 529738"/>
                <a:gd name="connsiteY6" fmla="*/ 138104 h 451817"/>
                <a:gd name="connsiteX7" fmla="*/ 455015 w 529738"/>
                <a:gd name="connsiteY7" fmla="*/ 447054 h 451817"/>
                <a:gd name="connsiteX8" fmla="*/ 17462 w 529738"/>
                <a:gd name="connsiteY8" fmla="*/ 451817 h 451817"/>
                <a:gd name="connsiteX9" fmla="*/ 0 w 529738"/>
                <a:gd name="connsiteY9"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2714 w 529738"/>
                <a:gd name="connsiteY4" fmla="*/ 68254 h 451817"/>
                <a:gd name="connsiteX5" fmla="*/ 483701 w 529738"/>
                <a:gd name="connsiteY5" fmla="*/ 52379 h 451817"/>
                <a:gd name="connsiteX6" fmla="*/ 529738 w 529738"/>
                <a:gd name="connsiteY6" fmla="*/ 138104 h 451817"/>
                <a:gd name="connsiteX7" fmla="*/ 455015 w 529738"/>
                <a:gd name="connsiteY7" fmla="*/ 447054 h 451817"/>
                <a:gd name="connsiteX8" fmla="*/ 17462 w 529738"/>
                <a:gd name="connsiteY8" fmla="*/ 451817 h 451817"/>
                <a:gd name="connsiteX9" fmla="*/ 0 w 529738"/>
                <a:gd name="connsiteY9"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2714 w 529738"/>
                <a:gd name="connsiteY4" fmla="*/ 68254 h 451817"/>
                <a:gd name="connsiteX5" fmla="*/ 483701 w 529738"/>
                <a:gd name="connsiteY5" fmla="*/ 52379 h 451817"/>
                <a:gd name="connsiteX6" fmla="*/ 482115 w 529738"/>
                <a:gd name="connsiteY6" fmla="*/ 49204 h 451817"/>
                <a:gd name="connsiteX7" fmla="*/ 529738 w 529738"/>
                <a:gd name="connsiteY7" fmla="*/ 138104 h 451817"/>
                <a:gd name="connsiteX8" fmla="*/ 455015 w 529738"/>
                <a:gd name="connsiteY8" fmla="*/ 447054 h 451817"/>
                <a:gd name="connsiteX9" fmla="*/ 17462 w 529738"/>
                <a:gd name="connsiteY9" fmla="*/ 451817 h 451817"/>
                <a:gd name="connsiteX10" fmla="*/ 0 w 529738"/>
                <a:gd name="connsiteY10"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2714 w 529738"/>
                <a:gd name="connsiteY4" fmla="*/ 68254 h 451817"/>
                <a:gd name="connsiteX5" fmla="*/ 483701 w 529738"/>
                <a:gd name="connsiteY5" fmla="*/ 52379 h 451817"/>
                <a:gd name="connsiteX6" fmla="*/ 482115 w 529738"/>
                <a:gd name="connsiteY6" fmla="*/ 49204 h 451817"/>
                <a:gd name="connsiteX7" fmla="*/ 529738 w 529738"/>
                <a:gd name="connsiteY7" fmla="*/ 138104 h 451817"/>
                <a:gd name="connsiteX8" fmla="*/ 455015 w 529738"/>
                <a:gd name="connsiteY8" fmla="*/ 447054 h 451817"/>
                <a:gd name="connsiteX9" fmla="*/ 17462 w 529738"/>
                <a:gd name="connsiteY9" fmla="*/ 451817 h 451817"/>
                <a:gd name="connsiteX10" fmla="*/ 0 w 529738"/>
                <a:gd name="connsiteY10"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7477 w 529738"/>
                <a:gd name="connsiteY4" fmla="*/ 52379 h 451817"/>
                <a:gd name="connsiteX5" fmla="*/ 483701 w 529738"/>
                <a:gd name="connsiteY5" fmla="*/ 52379 h 451817"/>
                <a:gd name="connsiteX6" fmla="*/ 482115 w 529738"/>
                <a:gd name="connsiteY6" fmla="*/ 49204 h 451817"/>
                <a:gd name="connsiteX7" fmla="*/ 529738 w 529738"/>
                <a:gd name="connsiteY7" fmla="*/ 138104 h 451817"/>
                <a:gd name="connsiteX8" fmla="*/ 455015 w 529738"/>
                <a:gd name="connsiteY8" fmla="*/ 447054 h 451817"/>
                <a:gd name="connsiteX9" fmla="*/ 17462 w 529738"/>
                <a:gd name="connsiteY9" fmla="*/ 451817 h 451817"/>
                <a:gd name="connsiteX10" fmla="*/ 0 w 529738"/>
                <a:gd name="connsiteY10" fmla="*/ 35892 h 4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738" h="451817">
                  <a:moveTo>
                    <a:pt x="0" y="35892"/>
                  </a:moveTo>
                  <a:lnTo>
                    <a:pt x="20152" y="4754"/>
                  </a:lnTo>
                  <a:lnTo>
                    <a:pt x="15390" y="9516"/>
                  </a:lnTo>
                  <a:cubicBezTo>
                    <a:pt x="146586" y="3492"/>
                    <a:pt x="-4794" y="-7297"/>
                    <a:pt x="151802" y="7316"/>
                  </a:cubicBezTo>
                  <a:lnTo>
                    <a:pt x="207477" y="52379"/>
                  </a:lnTo>
                  <a:lnTo>
                    <a:pt x="483701" y="52379"/>
                  </a:lnTo>
                  <a:lnTo>
                    <a:pt x="482115" y="49204"/>
                  </a:lnTo>
                  <a:cubicBezTo>
                    <a:pt x="497989" y="109000"/>
                    <a:pt x="513864" y="108471"/>
                    <a:pt x="529738" y="138104"/>
                  </a:cubicBezTo>
                  <a:lnTo>
                    <a:pt x="455015" y="447054"/>
                  </a:lnTo>
                  <a:lnTo>
                    <a:pt x="17462" y="451817"/>
                  </a:lnTo>
                  <a:lnTo>
                    <a:pt x="0" y="35892"/>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7" name="Picture 2" descr="Image result for folder icon">
              <a:extLst>
                <a:ext uri="{FF2B5EF4-FFF2-40B4-BE49-F238E27FC236}">
                  <a16:creationId xmlns:a16="http://schemas.microsoft.com/office/drawing/2014/main" id="{6C38238F-C995-4EDF-BA35-BFEAEE2E6052}"/>
                </a:ext>
              </a:extLst>
            </p:cNvPr>
            <p:cNvPicPr>
              <a:picLocks noChangeAspect="1" noChangeArrowheads="1"/>
            </p:cNvPicPr>
            <p:nvPr/>
          </p:nvPicPr>
          <p:blipFill>
            <a:blip r:embed="rId7">
              <a:biLevel thresh="7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30267" y="3253735"/>
              <a:ext cx="552515" cy="552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群組 67">
            <a:extLst>
              <a:ext uri="{FF2B5EF4-FFF2-40B4-BE49-F238E27FC236}">
                <a16:creationId xmlns:a16="http://schemas.microsoft.com/office/drawing/2014/main" id="{F1B9F2A3-9880-4F58-A905-81E556A8FA1A}"/>
              </a:ext>
            </a:extLst>
          </p:cNvPr>
          <p:cNvGrpSpPr/>
          <p:nvPr/>
        </p:nvGrpSpPr>
        <p:grpSpPr>
          <a:xfrm>
            <a:off x="1132398" y="3476065"/>
            <a:ext cx="552515" cy="552515"/>
            <a:chOff x="-4070444" y="1724263"/>
            <a:chExt cx="4876800" cy="4876800"/>
          </a:xfrm>
        </p:grpSpPr>
        <p:sp>
          <p:nvSpPr>
            <p:cNvPr id="69" name="矩形: 剪去單一角落 68">
              <a:extLst>
                <a:ext uri="{FF2B5EF4-FFF2-40B4-BE49-F238E27FC236}">
                  <a16:creationId xmlns:a16="http://schemas.microsoft.com/office/drawing/2014/main" id="{FE799E7F-5921-45B0-AF60-5297BD6E436A}"/>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70" name="Picture 6" descr="Image result for file icon">
              <a:extLst>
                <a:ext uri="{FF2B5EF4-FFF2-40B4-BE49-F238E27FC236}">
                  <a16:creationId xmlns:a16="http://schemas.microsoft.com/office/drawing/2014/main" id="{3D39254D-EE70-4038-8852-F6C9CB1C6B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群組 70">
            <a:extLst>
              <a:ext uri="{FF2B5EF4-FFF2-40B4-BE49-F238E27FC236}">
                <a16:creationId xmlns:a16="http://schemas.microsoft.com/office/drawing/2014/main" id="{9FB9B1C9-3A79-4A73-AC7E-1F359C7EF9CC}"/>
              </a:ext>
            </a:extLst>
          </p:cNvPr>
          <p:cNvGrpSpPr/>
          <p:nvPr/>
        </p:nvGrpSpPr>
        <p:grpSpPr>
          <a:xfrm>
            <a:off x="1359031" y="3476065"/>
            <a:ext cx="552515" cy="552515"/>
            <a:chOff x="-4070444" y="1724263"/>
            <a:chExt cx="4876800" cy="4876800"/>
          </a:xfrm>
        </p:grpSpPr>
        <p:sp>
          <p:nvSpPr>
            <p:cNvPr id="72" name="矩形: 剪去單一角落 71">
              <a:extLst>
                <a:ext uri="{FF2B5EF4-FFF2-40B4-BE49-F238E27FC236}">
                  <a16:creationId xmlns:a16="http://schemas.microsoft.com/office/drawing/2014/main" id="{012E7119-CCDF-4942-BFDD-1EE1075DD0A8}"/>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73" name="Picture 6" descr="Image result for file icon">
              <a:extLst>
                <a:ext uri="{FF2B5EF4-FFF2-40B4-BE49-F238E27FC236}">
                  <a16:creationId xmlns:a16="http://schemas.microsoft.com/office/drawing/2014/main" id="{A70316F4-984D-42CB-8CC7-D0FCDE5F33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群組 73">
            <a:extLst>
              <a:ext uri="{FF2B5EF4-FFF2-40B4-BE49-F238E27FC236}">
                <a16:creationId xmlns:a16="http://schemas.microsoft.com/office/drawing/2014/main" id="{2706FEFE-900B-462E-AB29-B50981625813}"/>
              </a:ext>
            </a:extLst>
          </p:cNvPr>
          <p:cNvGrpSpPr/>
          <p:nvPr/>
        </p:nvGrpSpPr>
        <p:grpSpPr>
          <a:xfrm>
            <a:off x="1573618" y="3476065"/>
            <a:ext cx="552515" cy="552515"/>
            <a:chOff x="-4070444" y="1724263"/>
            <a:chExt cx="4876800" cy="4876800"/>
          </a:xfrm>
        </p:grpSpPr>
        <p:sp>
          <p:nvSpPr>
            <p:cNvPr id="75" name="矩形: 剪去單一角落 74">
              <a:extLst>
                <a:ext uri="{FF2B5EF4-FFF2-40B4-BE49-F238E27FC236}">
                  <a16:creationId xmlns:a16="http://schemas.microsoft.com/office/drawing/2014/main" id="{DFDC34C8-4649-4A09-A523-186A70C98795}"/>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76" name="Picture 6" descr="Image result for file icon">
              <a:extLst>
                <a:ext uri="{FF2B5EF4-FFF2-40B4-BE49-F238E27FC236}">
                  <a16:creationId xmlns:a16="http://schemas.microsoft.com/office/drawing/2014/main" id="{FA72E5FA-108F-41CA-8052-DF83E1F6DA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文字方塊 76">
            <a:extLst>
              <a:ext uri="{FF2B5EF4-FFF2-40B4-BE49-F238E27FC236}">
                <a16:creationId xmlns:a16="http://schemas.microsoft.com/office/drawing/2014/main" id="{6C5D3A12-C431-45E5-952F-8FF6C741FA7E}"/>
              </a:ext>
            </a:extLst>
          </p:cNvPr>
          <p:cNvSpPr txBox="1"/>
          <p:nvPr/>
        </p:nvSpPr>
        <p:spPr>
          <a:xfrm>
            <a:off x="1013571" y="3443559"/>
            <a:ext cx="290464" cy="246221"/>
          </a:xfrm>
          <a:prstGeom prst="rect">
            <a:avLst/>
          </a:prstGeom>
          <a:noFill/>
        </p:spPr>
        <p:txBody>
          <a:bodyPr wrap="none" rtlCol="0">
            <a:spAutoFit/>
          </a:bodyPr>
          <a:lstStyle/>
          <a:p>
            <a:r>
              <a:rPr lang="en-US" sz="1000">
                <a:solidFill>
                  <a:schemeClr val="tx1"/>
                </a:solidFill>
              </a:rPr>
              <a:t>/a</a:t>
            </a:r>
            <a:endParaRPr lang="en-GB" sz="1000">
              <a:solidFill>
                <a:schemeClr val="tx1"/>
              </a:solidFill>
            </a:endParaRPr>
          </a:p>
        </p:txBody>
      </p:sp>
      <p:sp>
        <p:nvSpPr>
          <p:cNvPr id="78" name="文字方塊 77">
            <a:extLst>
              <a:ext uri="{FF2B5EF4-FFF2-40B4-BE49-F238E27FC236}">
                <a16:creationId xmlns:a16="http://schemas.microsoft.com/office/drawing/2014/main" id="{7B5C6B6C-E9C8-4189-B4AC-666FF46CB8E6}"/>
              </a:ext>
            </a:extLst>
          </p:cNvPr>
          <p:cNvSpPr txBox="1"/>
          <p:nvPr/>
        </p:nvSpPr>
        <p:spPr>
          <a:xfrm>
            <a:off x="1282225" y="3905638"/>
            <a:ext cx="234360" cy="200055"/>
          </a:xfrm>
          <a:prstGeom prst="rect">
            <a:avLst/>
          </a:prstGeom>
          <a:noFill/>
        </p:spPr>
        <p:txBody>
          <a:bodyPr wrap="none" rtlCol="0">
            <a:spAutoFit/>
          </a:bodyPr>
          <a:lstStyle/>
          <a:p>
            <a:r>
              <a:rPr lang="en-US" sz="700">
                <a:solidFill>
                  <a:schemeClr val="bg1"/>
                </a:solidFill>
              </a:rPr>
              <a:t>b</a:t>
            </a:r>
            <a:endParaRPr lang="en-GB" sz="700">
              <a:solidFill>
                <a:schemeClr val="bg1"/>
              </a:solidFill>
            </a:endParaRPr>
          </a:p>
        </p:txBody>
      </p:sp>
      <p:sp>
        <p:nvSpPr>
          <p:cNvPr id="79" name="文字方塊 78">
            <a:extLst>
              <a:ext uri="{FF2B5EF4-FFF2-40B4-BE49-F238E27FC236}">
                <a16:creationId xmlns:a16="http://schemas.microsoft.com/office/drawing/2014/main" id="{42478C9E-D460-4A2A-AC73-96E259608D9D}"/>
              </a:ext>
            </a:extLst>
          </p:cNvPr>
          <p:cNvSpPr txBox="1"/>
          <p:nvPr/>
        </p:nvSpPr>
        <p:spPr>
          <a:xfrm>
            <a:off x="1505904" y="3905638"/>
            <a:ext cx="229550" cy="200055"/>
          </a:xfrm>
          <a:prstGeom prst="rect">
            <a:avLst/>
          </a:prstGeom>
          <a:noFill/>
        </p:spPr>
        <p:txBody>
          <a:bodyPr wrap="none" rtlCol="0">
            <a:spAutoFit/>
          </a:bodyPr>
          <a:lstStyle/>
          <a:p>
            <a:r>
              <a:rPr lang="en-US" sz="700">
                <a:solidFill>
                  <a:schemeClr val="bg1"/>
                </a:solidFill>
              </a:rPr>
              <a:t>c</a:t>
            </a:r>
            <a:endParaRPr lang="en-GB" sz="700">
              <a:solidFill>
                <a:schemeClr val="bg1"/>
              </a:solidFill>
            </a:endParaRPr>
          </a:p>
        </p:txBody>
      </p:sp>
      <p:sp>
        <p:nvSpPr>
          <p:cNvPr id="80" name="文字方塊 79">
            <a:extLst>
              <a:ext uri="{FF2B5EF4-FFF2-40B4-BE49-F238E27FC236}">
                <a16:creationId xmlns:a16="http://schemas.microsoft.com/office/drawing/2014/main" id="{80403D66-28EA-4E6B-938A-FC5E66F52808}"/>
              </a:ext>
            </a:extLst>
          </p:cNvPr>
          <p:cNvSpPr txBox="1"/>
          <p:nvPr/>
        </p:nvSpPr>
        <p:spPr>
          <a:xfrm>
            <a:off x="1745322" y="3905638"/>
            <a:ext cx="234360" cy="200055"/>
          </a:xfrm>
          <a:prstGeom prst="rect">
            <a:avLst/>
          </a:prstGeom>
          <a:noFill/>
        </p:spPr>
        <p:txBody>
          <a:bodyPr wrap="none" rtlCol="0">
            <a:spAutoFit/>
          </a:bodyPr>
          <a:lstStyle/>
          <a:p>
            <a:r>
              <a:rPr lang="en-US" sz="700">
                <a:solidFill>
                  <a:schemeClr val="bg1"/>
                </a:solidFill>
              </a:rPr>
              <a:t>d</a:t>
            </a:r>
            <a:endParaRPr lang="en-GB" sz="700">
              <a:solidFill>
                <a:schemeClr val="bg1"/>
              </a:solidFill>
            </a:endParaRPr>
          </a:p>
        </p:txBody>
      </p:sp>
      <p:sp>
        <p:nvSpPr>
          <p:cNvPr id="81" name="箭號: 向右 80">
            <a:extLst>
              <a:ext uri="{FF2B5EF4-FFF2-40B4-BE49-F238E27FC236}">
                <a16:creationId xmlns:a16="http://schemas.microsoft.com/office/drawing/2014/main" id="{28F3ADF8-84F9-4D96-8413-02AED07A0AF1}"/>
              </a:ext>
            </a:extLst>
          </p:cNvPr>
          <p:cNvSpPr/>
          <p:nvPr/>
        </p:nvSpPr>
        <p:spPr>
          <a:xfrm>
            <a:off x="5429541" y="3763713"/>
            <a:ext cx="858399"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2" name="箭號: 向右 81">
            <a:extLst>
              <a:ext uri="{FF2B5EF4-FFF2-40B4-BE49-F238E27FC236}">
                <a16:creationId xmlns:a16="http://schemas.microsoft.com/office/drawing/2014/main" id="{01FD128E-9EEB-4E92-AA1A-49724A94C2B7}"/>
              </a:ext>
            </a:extLst>
          </p:cNvPr>
          <p:cNvSpPr/>
          <p:nvPr/>
        </p:nvSpPr>
        <p:spPr>
          <a:xfrm rot="10800000">
            <a:off x="2526337" y="3763713"/>
            <a:ext cx="858399"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39815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 Story – Lion </a:t>
            </a:r>
            <a:r>
              <a:rPr lang="en-US" err="1"/>
              <a:t>Re:Sources</a:t>
            </a:r>
            <a:r>
              <a:rPr lang="en-US"/>
              <a:t> (UK)</a:t>
            </a:r>
          </a:p>
        </p:txBody>
      </p:sp>
      <p:sp>
        <p:nvSpPr>
          <p:cNvPr id="20" name="TextBox 27">
            <a:extLst>
              <a:ext uri="{FF2B5EF4-FFF2-40B4-BE49-F238E27FC236}">
                <a16:creationId xmlns:a16="http://schemas.microsoft.com/office/drawing/2014/main" id="{DD7FDEF0-1588-49EF-A44F-4AAC6D118A2F}"/>
              </a:ext>
            </a:extLst>
          </p:cNvPr>
          <p:cNvSpPr txBox="1"/>
          <p:nvPr/>
        </p:nvSpPr>
        <p:spPr>
          <a:xfrm>
            <a:off x="655140" y="1323906"/>
            <a:ext cx="7767856" cy="1231106"/>
          </a:xfrm>
          <a:prstGeom prst="rect">
            <a:avLst/>
          </a:prstGeom>
          <a:noFill/>
        </p:spPr>
        <p:txBody>
          <a:bodyPr wrap="square" rtlCol="0">
            <a:spAutoFit/>
          </a:bodyPr>
          <a:lstStyle/>
          <a:p>
            <a:endParaRPr lang="en-US" sz="1800">
              <a:solidFill>
                <a:schemeClr val="tx1"/>
              </a:solidFill>
            </a:endParaRPr>
          </a:p>
          <a:p>
            <a:pPr marL="177800" indent="-177800">
              <a:buFont typeface="Arial" panose="020B0604020202020204" pitchFamily="34" charset="0"/>
              <a:buChar char="•"/>
            </a:pPr>
            <a:r>
              <a:rPr lang="en-US">
                <a:solidFill>
                  <a:schemeClr val="tx1"/>
                </a:solidFill>
              </a:rPr>
              <a:t>Use 10 </a:t>
            </a:r>
            <a:r>
              <a:rPr lang="en-US" err="1">
                <a:solidFill>
                  <a:schemeClr val="tx1"/>
                </a:solidFill>
              </a:rPr>
              <a:t>QuTScloud</a:t>
            </a:r>
            <a:r>
              <a:rPr lang="en-US">
                <a:solidFill>
                  <a:schemeClr val="tx1"/>
                </a:solidFill>
              </a:rPr>
              <a:t> hosted on VMware and use HBS to backup the data</a:t>
            </a:r>
          </a:p>
          <a:p>
            <a:pPr marL="177800" indent="-177800">
              <a:buFont typeface="Arial" panose="020B0604020202020204" pitchFamily="34" charset="0"/>
              <a:buChar char="•"/>
            </a:pPr>
            <a:endParaRPr lang="en-US">
              <a:solidFill>
                <a:schemeClr val="tx1"/>
              </a:solidFill>
            </a:endParaRPr>
          </a:p>
          <a:p>
            <a:pPr marL="177800" indent="-177800">
              <a:buFont typeface="Arial" panose="020B0604020202020204" pitchFamily="34" charset="0"/>
              <a:buChar char="•"/>
            </a:pPr>
            <a:r>
              <a:rPr lang="en-US">
                <a:solidFill>
                  <a:schemeClr val="tx1"/>
                </a:solidFill>
              </a:rPr>
              <a:t>Ease to scale up and down is the main reason for opting </a:t>
            </a:r>
            <a:r>
              <a:rPr lang="en-US" err="1">
                <a:solidFill>
                  <a:schemeClr val="tx1"/>
                </a:solidFill>
              </a:rPr>
              <a:t>QuTScloud</a:t>
            </a:r>
            <a:r>
              <a:rPr lang="en-US">
                <a:solidFill>
                  <a:schemeClr val="tx1"/>
                </a:solidFill>
              </a:rPr>
              <a:t> if the data load requirements change</a:t>
            </a:r>
          </a:p>
        </p:txBody>
      </p:sp>
      <p:sp>
        <p:nvSpPr>
          <p:cNvPr id="22" name="TextBox 27">
            <a:extLst>
              <a:ext uri="{FF2B5EF4-FFF2-40B4-BE49-F238E27FC236}">
                <a16:creationId xmlns:a16="http://schemas.microsoft.com/office/drawing/2014/main" id="{7C5E7586-B12A-4835-B377-645DC65A1410}"/>
              </a:ext>
            </a:extLst>
          </p:cNvPr>
          <p:cNvSpPr txBox="1"/>
          <p:nvPr/>
        </p:nvSpPr>
        <p:spPr>
          <a:xfrm>
            <a:off x="648790" y="1244838"/>
            <a:ext cx="3151674" cy="353943"/>
          </a:xfrm>
          <a:prstGeom prst="rect">
            <a:avLst/>
          </a:prstGeom>
          <a:noFill/>
        </p:spPr>
        <p:txBody>
          <a:bodyPr wrap="square" rtlCol="0">
            <a:spAutoFit/>
          </a:bodyPr>
          <a:lstStyle/>
          <a:p>
            <a:r>
              <a:rPr lang="en-US" sz="1700" b="1">
                <a:solidFill>
                  <a:schemeClr val="tx1"/>
                </a:solidFill>
              </a:rPr>
              <a:t>Solution</a:t>
            </a:r>
          </a:p>
        </p:txBody>
      </p:sp>
      <p:pic>
        <p:nvPicPr>
          <p:cNvPr id="3" name="Picture 15">
            <a:extLst>
              <a:ext uri="{FF2B5EF4-FFF2-40B4-BE49-F238E27FC236}">
                <a16:creationId xmlns:a16="http://schemas.microsoft.com/office/drawing/2014/main" id="{FC0C4A85-5DA9-46B5-AE5C-678694A63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602" y="3648758"/>
            <a:ext cx="1250987" cy="216621"/>
          </a:xfrm>
          <a:prstGeom prst="rect">
            <a:avLst/>
          </a:prstGeom>
        </p:spPr>
      </p:pic>
      <p:pic>
        <p:nvPicPr>
          <p:cNvPr id="4" name="Picture 16">
            <a:extLst>
              <a:ext uri="{FF2B5EF4-FFF2-40B4-BE49-F238E27FC236}">
                <a16:creationId xmlns:a16="http://schemas.microsoft.com/office/drawing/2014/main" id="{703F00C6-09B4-4C78-B46C-D66E51F45EE9}"/>
              </a:ext>
            </a:extLst>
          </p:cNvPr>
          <p:cNvPicPr>
            <a:picLocks noChangeAspect="1"/>
          </p:cNvPicPr>
          <p:nvPr/>
        </p:nvPicPr>
        <p:blipFill rotWithShape="1">
          <a:blip r:embed="rId3">
            <a:extLst>
              <a:ext uri="{28A0092B-C50C-407E-A947-70E740481C1C}">
                <a14:useLocalDpi xmlns:a14="http://schemas.microsoft.com/office/drawing/2010/main" val="0"/>
              </a:ext>
            </a:extLst>
          </a:blip>
          <a:srcRect l="21179" t="33130" r="18215" b="28890"/>
          <a:stretch/>
        </p:blipFill>
        <p:spPr>
          <a:xfrm>
            <a:off x="3452381" y="2481118"/>
            <a:ext cx="1807091" cy="1132445"/>
          </a:xfrm>
          <a:prstGeom prst="rect">
            <a:avLst/>
          </a:prstGeom>
          <a:effectLst>
            <a:outerShdw blurRad="50800" dist="38100" dir="2700000" algn="tl" rotWithShape="0">
              <a:prstClr val="black">
                <a:alpha val="19000"/>
              </a:prstClr>
            </a:outerShdw>
          </a:effectLst>
        </p:spPr>
      </p:pic>
      <p:sp>
        <p:nvSpPr>
          <p:cNvPr id="5" name="圖形 7">
            <a:extLst>
              <a:ext uri="{FF2B5EF4-FFF2-40B4-BE49-F238E27FC236}">
                <a16:creationId xmlns:a16="http://schemas.microsoft.com/office/drawing/2014/main" id="{C2E4BAAB-1671-4893-8BE9-523CD0E214F6}"/>
              </a:ext>
            </a:extLst>
          </p:cNvPr>
          <p:cNvSpPr/>
          <p:nvPr/>
        </p:nvSpPr>
        <p:spPr>
          <a:xfrm>
            <a:off x="6327615" y="2977736"/>
            <a:ext cx="2180294" cy="1317354"/>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w="5826"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sp>
        <p:nvSpPr>
          <p:cNvPr id="6" name="文字方塊 14">
            <a:extLst>
              <a:ext uri="{FF2B5EF4-FFF2-40B4-BE49-F238E27FC236}">
                <a16:creationId xmlns:a16="http://schemas.microsoft.com/office/drawing/2014/main" id="{A280C6AC-A0E2-4F5A-B2E9-42F4D3932C78}"/>
              </a:ext>
            </a:extLst>
          </p:cNvPr>
          <p:cNvSpPr txBox="1"/>
          <p:nvPr/>
        </p:nvSpPr>
        <p:spPr>
          <a:xfrm>
            <a:off x="6278121" y="4414879"/>
            <a:ext cx="2375123" cy="276999"/>
          </a:xfrm>
          <a:prstGeom prst="rect">
            <a:avLst/>
          </a:prstGeom>
          <a:noFill/>
        </p:spPr>
        <p:txBody>
          <a:bodyPr wrap="square" rtlCol="0" anchor="t">
            <a:spAutoFit/>
          </a:bodyPr>
          <a:lstStyle/>
          <a:p>
            <a:pPr algn="ctr"/>
            <a:r>
              <a:rPr lang="en-US" altLang="zh-TW" sz="1200">
                <a:solidFill>
                  <a:srgbClr val="020576"/>
                </a:solidFill>
              </a:rPr>
              <a:t>Offsite Storage or Cloud</a:t>
            </a:r>
            <a:endParaRPr lang="zh-TW" altLang="en-US" sz="1200">
              <a:solidFill>
                <a:srgbClr val="020576"/>
              </a:solidFill>
            </a:endParaRPr>
          </a:p>
        </p:txBody>
      </p:sp>
      <p:pic>
        <p:nvPicPr>
          <p:cNvPr id="7" name="圖片 20">
            <a:extLst>
              <a:ext uri="{FF2B5EF4-FFF2-40B4-BE49-F238E27FC236}">
                <a16:creationId xmlns:a16="http://schemas.microsoft.com/office/drawing/2014/main" id="{45A67B47-0209-4162-9BFD-8D1E7D9FA5A2}"/>
              </a:ext>
            </a:extLst>
          </p:cNvPr>
          <p:cNvPicPr>
            <a:picLocks noChangeAspect="1"/>
          </p:cNvPicPr>
          <p:nvPr/>
        </p:nvPicPr>
        <p:blipFill>
          <a:blip r:embed="rId4"/>
          <a:stretch>
            <a:fillRect/>
          </a:stretch>
        </p:blipFill>
        <p:spPr>
          <a:xfrm>
            <a:off x="7087734" y="3252395"/>
            <a:ext cx="642281" cy="720000"/>
          </a:xfrm>
          <a:prstGeom prst="rect">
            <a:avLst/>
          </a:prstGeom>
        </p:spPr>
      </p:pic>
      <p:sp>
        <p:nvSpPr>
          <p:cNvPr id="8" name="文字方塊 21">
            <a:extLst>
              <a:ext uri="{FF2B5EF4-FFF2-40B4-BE49-F238E27FC236}">
                <a16:creationId xmlns:a16="http://schemas.microsoft.com/office/drawing/2014/main" id="{CDD7B400-6945-49A2-BC3E-EE469EB21AE4}"/>
              </a:ext>
            </a:extLst>
          </p:cNvPr>
          <p:cNvSpPr txBox="1"/>
          <p:nvPr/>
        </p:nvSpPr>
        <p:spPr>
          <a:xfrm>
            <a:off x="6501003" y="3989267"/>
            <a:ext cx="1815742" cy="276999"/>
          </a:xfrm>
          <a:prstGeom prst="rect">
            <a:avLst/>
          </a:prstGeom>
          <a:noFill/>
        </p:spPr>
        <p:txBody>
          <a:bodyPr wrap="square" rtlCol="0">
            <a:spAutoFit/>
          </a:bodyPr>
          <a:lstStyle/>
          <a:p>
            <a:pPr algn="ctr"/>
            <a:r>
              <a:rPr lang="en-US" altLang="zh-TW" sz="1200" b="1">
                <a:solidFill>
                  <a:schemeClr val="bg1"/>
                </a:solidFill>
              </a:rPr>
              <a:t>Backup Repository B</a:t>
            </a:r>
            <a:endParaRPr lang="zh-TW" altLang="en-US" sz="1200" b="1">
              <a:solidFill>
                <a:schemeClr val="bg1"/>
              </a:solidFill>
            </a:endParaRPr>
          </a:p>
        </p:txBody>
      </p:sp>
      <p:sp>
        <p:nvSpPr>
          <p:cNvPr id="9" name="矩形: 圓角 8">
            <a:extLst>
              <a:ext uri="{FF2B5EF4-FFF2-40B4-BE49-F238E27FC236}">
                <a16:creationId xmlns:a16="http://schemas.microsoft.com/office/drawing/2014/main" id="{0CCACB4D-73F7-47D1-ACA6-285F89F13C6D}"/>
              </a:ext>
            </a:extLst>
          </p:cNvPr>
          <p:cNvSpPr/>
          <p:nvPr/>
        </p:nvSpPr>
        <p:spPr>
          <a:xfrm>
            <a:off x="603997" y="3194438"/>
            <a:ext cx="1774752" cy="1175991"/>
          </a:xfrm>
          <a:prstGeom prst="roundRect">
            <a:avLst>
              <a:gd name="adj" fmla="val 7916"/>
            </a:avLst>
          </a:prstGeom>
          <a:gradFill>
            <a:gsLst>
              <a:gs pos="0">
                <a:srgbClr val="097520"/>
              </a:gs>
              <a:gs pos="100000">
                <a:srgbClr val="0B8B23"/>
              </a:gs>
            </a:gsLst>
            <a:lin ang="0" scaled="0"/>
          </a:gradFill>
          <a:ln>
            <a:no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10" name="文字方塊 22">
            <a:extLst>
              <a:ext uri="{FF2B5EF4-FFF2-40B4-BE49-F238E27FC236}">
                <a16:creationId xmlns:a16="http://schemas.microsoft.com/office/drawing/2014/main" id="{FEB72874-4A73-4099-80EF-5D7445093BF2}"/>
              </a:ext>
            </a:extLst>
          </p:cNvPr>
          <p:cNvSpPr txBox="1"/>
          <p:nvPr/>
        </p:nvSpPr>
        <p:spPr>
          <a:xfrm>
            <a:off x="736699" y="4463329"/>
            <a:ext cx="1496074" cy="276999"/>
          </a:xfrm>
          <a:prstGeom prst="rect">
            <a:avLst/>
          </a:prstGeom>
          <a:noFill/>
        </p:spPr>
        <p:txBody>
          <a:bodyPr wrap="square" rtlCol="0" anchor="t">
            <a:spAutoFit/>
          </a:bodyPr>
          <a:lstStyle/>
          <a:p>
            <a:pPr algn="ctr"/>
            <a:r>
              <a:rPr lang="en-US" altLang="zh-TW" sz="1200">
                <a:solidFill>
                  <a:srgbClr val="020576"/>
                </a:solidFill>
              </a:rPr>
              <a:t>Onsite Storage</a:t>
            </a:r>
            <a:endParaRPr lang="zh-TW" altLang="en-US" sz="1200">
              <a:solidFill>
                <a:srgbClr val="020576"/>
              </a:solidFill>
            </a:endParaRPr>
          </a:p>
        </p:txBody>
      </p:sp>
      <p:sp>
        <p:nvSpPr>
          <p:cNvPr id="11" name="文字方塊 24">
            <a:extLst>
              <a:ext uri="{FF2B5EF4-FFF2-40B4-BE49-F238E27FC236}">
                <a16:creationId xmlns:a16="http://schemas.microsoft.com/office/drawing/2014/main" id="{9639F035-917C-4C26-9445-C14A518980E2}"/>
              </a:ext>
            </a:extLst>
          </p:cNvPr>
          <p:cNvSpPr txBox="1"/>
          <p:nvPr/>
        </p:nvSpPr>
        <p:spPr>
          <a:xfrm>
            <a:off x="603998" y="4063117"/>
            <a:ext cx="1774753" cy="276999"/>
          </a:xfrm>
          <a:prstGeom prst="rect">
            <a:avLst/>
          </a:prstGeom>
          <a:noFill/>
        </p:spPr>
        <p:txBody>
          <a:bodyPr wrap="square" rtlCol="0">
            <a:spAutoFit/>
          </a:bodyPr>
          <a:lstStyle/>
          <a:p>
            <a:pPr algn="ctr"/>
            <a:r>
              <a:rPr lang="en-US" altLang="zh-TW" sz="1200" b="1">
                <a:solidFill>
                  <a:schemeClr val="bg1"/>
                </a:solidFill>
              </a:rPr>
              <a:t>Backup Repository A</a:t>
            </a:r>
            <a:endParaRPr lang="zh-TW" altLang="en-US" sz="1200" b="1">
              <a:solidFill>
                <a:schemeClr val="bg1"/>
              </a:solidFill>
            </a:endParaRPr>
          </a:p>
        </p:txBody>
      </p:sp>
      <p:pic>
        <p:nvPicPr>
          <p:cNvPr id="12" name="圖片 25">
            <a:extLst>
              <a:ext uri="{FF2B5EF4-FFF2-40B4-BE49-F238E27FC236}">
                <a16:creationId xmlns:a16="http://schemas.microsoft.com/office/drawing/2014/main" id="{B48C00DC-6F1A-4420-B46E-37217C00C8FE}"/>
              </a:ext>
            </a:extLst>
          </p:cNvPr>
          <p:cNvPicPr>
            <a:picLocks noChangeAspect="1"/>
          </p:cNvPicPr>
          <p:nvPr/>
        </p:nvPicPr>
        <p:blipFill>
          <a:blip r:embed="rId4"/>
          <a:stretch>
            <a:fillRect/>
          </a:stretch>
        </p:blipFill>
        <p:spPr>
          <a:xfrm>
            <a:off x="1170234" y="3318270"/>
            <a:ext cx="642280" cy="720000"/>
          </a:xfrm>
          <a:prstGeom prst="rect">
            <a:avLst/>
          </a:prstGeom>
        </p:spPr>
      </p:pic>
      <p:sp>
        <p:nvSpPr>
          <p:cNvPr id="13" name="箭號: 向右 12">
            <a:extLst>
              <a:ext uri="{FF2B5EF4-FFF2-40B4-BE49-F238E27FC236}">
                <a16:creationId xmlns:a16="http://schemas.microsoft.com/office/drawing/2014/main" id="{43654AFB-DA26-40BD-91DA-02474133BC49}"/>
              </a:ext>
            </a:extLst>
          </p:cNvPr>
          <p:cNvSpPr/>
          <p:nvPr/>
        </p:nvSpPr>
        <p:spPr>
          <a:xfrm>
            <a:off x="5488161" y="3681348"/>
            <a:ext cx="683225"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箭號: 向右 13">
            <a:extLst>
              <a:ext uri="{FF2B5EF4-FFF2-40B4-BE49-F238E27FC236}">
                <a16:creationId xmlns:a16="http://schemas.microsoft.com/office/drawing/2014/main" id="{BC3C6CC0-DA2A-4897-BDEF-BED217BDF938}"/>
              </a:ext>
            </a:extLst>
          </p:cNvPr>
          <p:cNvSpPr/>
          <p:nvPr/>
        </p:nvSpPr>
        <p:spPr>
          <a:xfrm rot="10800000">
            <a:off x="2536423" y="3681348"/>
            <a:ext cx="683225"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圓角 14">
            <a:extLst>
              <a:ext uri="{FF2B5EF4-FFF2-40B4-BE49-F238E27FC236}">
                <a16:creationId xmlns:a16="http://schemas.microsoft.com/office/drawing/2014/main" id="{64481A39-BB55-454B-BDA2-73C43678BEEC}"/>
              </a:ext>
            </a:extLst>
          </p:cNvPr>
          <p:cNvSpPr/>
          <p:nvPr/>
        </p:nvSpPr>
        <p:spPr>
          <a:xfrm>
            <a:off x="3393036" y="3719224"/>
            <a:ext cx="1896195" cy="435603"/>
          </a:xfrm>
          <a:prstGeom prst="roundRect">
            <a:avLst>
              <a:gd name="adj" fmla="val 0"/>
            </a:avLst>
          </a:prstGeom>
          <a:solidFill>
            <a:srgbClr val="405EB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8" name="文字方塊 17">
            <a:extLst>
              <a:ext uri="{FF2B5EF4-FFF2-40B4-BE49-F238E27FC236}">
                <a16:creationId xmlns:a16="http://schemas.microsoft.com/office/drawing/2014/main" id="{F89FBFC1-35AF-4A6A-9397-29559433C78C}"/>
              </a:ext>
            </a:extLst>
          </p:cNvPr>
          <p:cNvSpPr txBox="1"/>
          <p:nvPr/>
        </p:nvSpPr>
        <p:spPr>
          <a:xfrm>
            <a:off x="3496837" y="3779226"/>
            <a:ext cx="1705477" cy="307777"/>
          </a:xfrm>
          <a:prstGeom prst="rect">
            <a:avLst/>
          </a:prstGeom>
          <a:noFill/>
        </p:spPr>
        <p:txBody>
          <a:bodyPr wrap="square">
            <a:spAutoFit/>
          </a:bodyPr>
          <a:lstStyle/>
          <a:p>
            <a:pPr algn="ctr"/>
            <a:r>
              <a:rPr lang="en-US" altLang="zh-TW">
                <a:solidFill>
                  <a:schemeClr val="bg1"/>
                </a:solidFill>
              </a:rPr>
              <a:t>VMware </a:t>
            </a:r>
            <a:r>
              <a:rPr lang="en-US" altLang="zh-TW" err="1">
                <a:solidFill>
                  <a:schemeClr val="bg1"/>
                </a:solidFill>
              </a:rPr>
              <a:t>ESXi</a:t>
            </a:r>
            <a:endParaRPr lang="en-US" altLang="zh-TW">
              <a:solidFill>
                <a:schemeClr val="bg1"/>
              </a:solidFill>
            </a:endParaRPr>
          </a:p>
        </p:txBody>
      </p:sp>
      <p:sp>
        <p:nvSpPr>
          <p:cNvPr id="19" name="矩形: 圓角 18">
            <a:extLst>
              <a:ext uri="{FF2B5EF4-FFF2-40B4-BE49-F238E27FC236}">
                <a16:creationId xmlns:a16="http://schemas.microsoft.com/office/drawing/2014/main" id="{36241ED3-861D-40DD-87E2-7BB6F6A29AA0}"/>
              </a:ext>
            </a:extLst>
          </p:cNvPr>
          <p:cNvSpPr/>
          <p:nvPr/>
        </p:nvSpPr>
        <p:spPr>
          <a:xfrm>
            <a:off x="3002722" y="4298375"/>
            <a:ext cx="2709139" cy="435603"/>
          </a:xfrm>
          <a:prstGeom prst="roundRect">
            <a:avLst>
              <a:gd name="adj" fmla="val 0"/>
            </a:avLst>
          </a:prstGeom>
          <a:solidFill>
            <a:srgbClr val="FC872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52" name="文字方塊 51">
            <a:extLst>
              <a:ext uri="{FF2B5EF4-FFF2-40B4-BE49-F238E27FC236}">
                <a16:creationId xmlns:a16="http://schemas.microsoft.com/office/drawing/2014/main" id="{75F534F0-8F46-4E47-B93A-9E0E85A53110}"/>
              </a:ext>
            </a:extLst>
          </p:cNvPr>
          <p:cNvSpPr txBox="1"/>
          <p:nvPr/>
        </p:nvSpPr>
        <p:spPr>
          <a:xfrm>
            <a:off x="2980534" y="4368833"/>
            <a:ext cx="2753516" cy="307777"/>
          </a:xfrm>
          <a:prstGeom prst="rect">
            <a:avLst/>
          </a:prstGeom>
          <a:noFill/>
        </p:spPr>
        <p:txBody>
          <a:bodyPr wrap="square">
            <a:spAutoFit/>
          </a:bodyPr>
          <a:lstStyle/>
          <a:p>
            <a:pPr algn="ctr"/>
            <a:r>
              <a:rPr lang="en-US" altLang="zh-TW">
                <a:solidFill>
                  <a:schemeClr val="bg1"/>
                </a:solidFill>
              </a:rPr>
              <a:t>Physical Servers/Data Centers</a:t>
            </a:r>
          </a:p>
        </p:txBody>
      </p:sp>
    </p:spTree>
    <p:extLst>
      <p:ext uri="{BB962C8B-B14F-4D97-AF65-F5344CB8AC3E}">
        <p14:creationId xmlns:p14="http://schemas.microsoft.com/office/powerpoint/2010/main" val="1180540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F9C1DA6-84AC-4311-B211-DE38EDA19D7F}"/>
              </a:ext>
            </a:extLst>
          </p:cNvPr>
          <p:cNvSpPr/>
          <p:nvPr/>
        </p:nvSpPr>
        <p:spPr>
          <a:xfrm>
            <a:off x="906562" y="1045859"/>
            <a:ext cx="6182452" cy="477054"/>
          </a:xfrm>
          <a:prstGeom prst="rect">
            <a:avLst/>
          </a:prstGeom>
          <a:effectLst/>
        </p:spPr>
        <p:txBody>
          <a:bodyPr wrap="square" anchor="t">
            <a:spAutoFit/>
          </a:bodyPr>
          <a:lstStyle/>
          <a:p>
            <a:pPr defTabSz="914378"/>
            <a:r>
              <a:rPr lang="en-US" altLang="zh-TW" sz="2500">
                <a:solidFill>
                  <a:schemeClr val="bg1"/>
                </a:solidFill>
                <a:ea typeface="+mn-lt"/>
              </a:rPr>
              <a:t>Introduction</a:t>
            </a:r>
            <a:endParaRPr lang="zh-TW" altLang="en-US" sz="2500">
              <a:solidFill>
                <a:schemeClr val="bg1"/>
              </a:solidFill>
              <a:latin typeface="Arial" panose="020B0604020202020204" pitchFamily="34" charset="0"/>
              <a:ea typeface="+mn-lt"/>
              <a:cs typeface="Arial" panose="020B0604020202020204" pitchFamily="34" charset="0"/>
            </a:endParaRPr>
          </a:p>
        </p:txBody>
      </p:sp>
      <p:sp>
        <p:nvSpPr>
          <p:cNvPr id="21" name="矩形 20">
            <a:extLst>
              <a:ext uri="{FF2B5EF4-FFF2-40B4-BE49-F238E27FC236}">
                <a16:creationId xmlns:a16="http://schemas.microsoft.com/office/drawing/2014/main" id="{520955F2-1AD3-4AD2-A67C-1CA1497BA39C}"/>
              </a:ext>
            </a:extLst>
          </p:cNvPr>
          <p:cNvSpPr/>
          <p:nvPr/>
        </p:nvSpPr>
        <p:spPr>
          <a:xfrm>
            <a:off x="906562" y="1803346"/>
            <a:ext cx="5896205" cy="477054"/>
          </a:xfrm>
          <a:prstGeom prst="rect">
            <a:avLst/>
          </a:prstGeom>
          <a:effectLst/>
        </p:spPr>
        <p:txBody>
          <a:bodyPr wrap="square" anchor="t">
            <a:spAutoFit/>
          </a:bodyPr>
          <a:lstStyle/>
          <a:p>
            <a:pPr defTabSz="914378"/>
            <a:r>
              <a:rPr lang="en-US" sz="2500">
                <a:solidFill>
                  <a:schemeClr val="bg1">
                    <a:lumMod val="95000"/>
                  </a:schemeClr>
                </a:solidFill>
                <a:ea typeface="+mn-lt"/>
              </a:rPr>
              <a:t>Use cases &amp; Success Stories</a:t>
            </a:r>
            <a:endParaRPr lang="en-US" sz="2500">
              <a:solidFill>
                <a:schemeClr val="bg1">
                  <a:lumMod val="95000"/>
                </a:schemeClr>
              </a:solidFill>
              <a:latin typeface="Arial" panose="020B0604020202020204" pitchFamily="34" charset="0"/>
              <a:ea typeface="+mn-lt"/>
              <a:cs typeface="Arial" panose="020B0604020202020204" pitchFamily="34" charset="0"/>
            </a:endParaRPr>
          </a:p>
        </p:txBody>
      </p:sp>
      <p:sp>
        <p:nvSpPr>
          <p:cNvPr id="29" name="矩形 19">
            <a:extLst>
              <a:ext uri="{FF2B5EF4-FFF2-40B4-BE49-F238E27FC236}">
                <a16:creationId xmlns:a16="http://schemas.microsoft.com/office/drawing/2014/main" id="{45F7394D-4EB6-4FF4-AC2D-63047E3A49EE}"/>
              </a:ext>
            </a:extLst>
          </p:cNvPr>
          <p:cNvSpPr/>
          <p:nvPr/>
        </p:nvSpPr>
        <p:spPr>
          <a:xfrm>
            <a:off x="906562" y="2617797"/>
            <a:ext cx="5401678" cy="477054"/>
          </a:xfrm>
          <a:prstGeom prst="rect">
            <a:avLst/>
          </a:prstGeom>
          <a:effectLst/>
        </p:spPr>
        <p:txBody>
          <a:bodyPr wrap="square" anchor="t">
            <a:spAutoFit/>
          </a:bodyPr>
          <a:lstStyle/>
          <a:p>
            <a:pPr defTabSz="914378"/>
            <a:r>
              <a:rPr lang="en-US" altLang="zh-TW" sz="2500">
                <a:solidFill>
                  <a:schemeClr val="bg1">
                    <a:lumMod val="95000"/>
                  </a:schemeClr>
                </a:solidFill>
                <a:ea typeface="+mn-lt"/>
              </a:rPr>
              <a:t>Features</a:t>
            </a:r>
            <a:endParaRPr lang="zh-TW" altLang="en-US" sz="2500">
              <a:solidFill>
                <a:schemeClr val="bg1">
                  <a:lumMod val="95000"/>
                </a:schemeClr>
              </a:solidFill>
            </a:endParaRPr>
          </a:p>
        </p:txBody>
      </p:sp>
      <p:sp>
        <p:nvSpPr>
          <p:cNvPr id="23" name="矩形 19">
            <a:extLst>
              <a:ext uri="{FF2B5EF4-FFF2-40B4-BE49-F238E27FC236}">
                <a16:creationId xmlns:a16="http://schemas.microsoft.com/office/drawing/2014/main" id="{45F7394D-4EB6-4FF4-AC2D-63047E3A49EE}"/>
              </a:ext>
            </a:extLst>
          </p:cNvPr>
          <p:cNvSpPr/>
          <p:nvPr/>
        </p:nvSpPr>
        <p:spPr>
          <a:xfrm>
            <a:off x="906562" y="3378783"/>
            <a:ext cx="5401678" cy="477054"/>
          </a:xfrm>
          <a:prstGeom prst="rect">
            <a:avLst/>
          </a:prstGeom>
          <a:effectLst/>
        </p:spPr>
        <p:txBody>
          <a:bodyPr wrap="square" anchor="t">
            <a:spAutoFit/>
          </a:bodyPr>
          <a:lstStyle/>
          <a:p>
            <a:pPr defTabSz="914378"/>
            <a:r>
              <a:rPr lang="en-US" altLang="zh-TW" sz="2500">
                <a:solidFill>
                  <a:schemeClr val="bg1">
                    <a:lumMod val="95000"/>
                  </a:schemeClr>
                </a:solidFill>
                <a:ea typeface="+mn-lt"/>
              </a:rPr>
              <a:t>Pricing</a:t>
            </a:r>
            <a:endParaRPr lang="zh-TW" altLang="en-US" sz="2500">
              <a:solidFill>
                <a:schemeClr val="bg1">
                  <a:lumMod val="95000"/>
                </a:schemeClr>
              </a:solidFill>
            </a:endParaRPr>
          </a:p>
        </p:txBody>
      </p:sp>
      <p:sp>
        <p:nvSpPr>
          <p:cNvPr id="7" name="矩形 6">
            <a:extLst>
              <a:ext uri="{FF2B5EF4-FFF2-40B4-BE49-F238E27FC236}">
                <a16:creationId xmlns:a16="http://schemas.microsoft.com/office/drawing/2014/main" id="{EA991458-42DF-4368-AD03-79D82933A5F0}"/>
              </a:ext>
            </a:extLst>
          </p:cNvPr>
          <p:cNvSpPr/>
          <p:nvPr/>
        </p:nvSpPr>
        <p:spPr>
          <a:xfrm>
            <a:off x="310348" y="1002679"/>
            <a:ext cx="397866" cy="553998"/>
          </a:xfrm>
          <a:prstGeom prst="rect">
            <a:avLst/>
          </a:prstGeom>
        </p:spPr>
        <p:txBody>
          <a:bodyPr wrap="none">
            <a:spAutoFit/>
          </a:bodyPr>
          <a:lstStyle/>
          <a:p>
            <a:pPr algn="ctr"/>
            <a:r>
              <a:rPr lang="en-US" altLang="zh-TW"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9" name="直線接點 8">
            <a:extLst>
              <a:ext uri="{FF2B5EF4-FFF2-40B4-BE49-F238E27FC236}">
                <a16:creationId xmlns:a16="http://schemas.microsoft.com/office/drawing/2014/main" id="{1E586AA9-92CA-46AD-B11C-42B47FE92D5F}"/>
              </a:ext>
            </a:extLst>
          </p:cNvPr>
          <p:cNvCxnSpPr>
            <a:cxnSpLocks/>
          </p:cNvCxnSpPr>
          <p:nvPr/>
        </p:nvCxnSpPr>
        <p:spPr>
          <a:xfrm>
            <a:off x="777548" y="1182162"/>
            <a:ext cx="0" cy="218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654C7734-CCD3-42CB-A956-F004CCBF3F89}"/>
              </a:ext>
            </a:extLst>
          </p:cNvPr>
          <p:cNvSpPr/>
          <p:nvPr/>
        </p:nvSpPr>
        <p:spPr>
          <a:xfrm>
            <a:off x="310348" y="1773451"/>
            <a:ext cx="397866" cy="553998"/>
          </a:xfrm>
          <a:prstGeom prst="rect">
            <a:avLst/>
          </a:prstGeom>
        </p:spPr>
        <p:txBody>
          <a:bodyPr wrap="square">
            <a:spAutoFit/>
          </a:bodyPr>
          <a:lstStyle/>
          <a:p>
            <a:pPr algn="ctr"/>
            <a:r>
              <a:rPr lang="en-US" altLang="zh-TW"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5" name="直線接點 34">
            <a:extLst>
              <a:ext uri="{FF2B5EF4-FFF2-40B4-BE49-F238E27FC236}">
                <a16:creationId xmlns:a16="http://schemas.microsoft.com/office/drawing/2014/main" id="{2DDDD080-11D4-4550-8DCF-98BC9F3B6CC8}"/>
              </a:ext>
            </a:extLst>
          </p:cNvPr>
          <p:cNvCxnSpPr>
            <a:cxnSpLocks/>
          </p:cNvCxnSpPr>
          <p:nvPr/>
        </p:nvCxnSpPr>
        <p:spPr>
          <a:xfrm>
            <a:off x="777548" y="1958014"/>
            <a:ext cx="0" cy="218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D6EB2FD8-9BF9-4E67-B556-C1897FAF7576}"/>
              </a:ext>
            </a:extLst>
          </p:cNvPr>
          <p:cNvSpPr/>
          <p:nvPr/>
        </p:nvSpPr>
        <p:spPr>
          <a:xfrm>
            <a:off x="310348" y="2574515"/>
            <a:ext cx="397866" cy="553998"/>
          </a:xfrm>
          <a:prstGeom prst="rect">
            <a:avLst/>
          </a:prstGeom>
        </p:spPr>
        <p:txBody>
          <a:bodyPr wrap="none">
            <a:spAutoFit/>
          </a:bodyPr>
          <a:lstStyle/>
          <a:p>
            <a:pPr algn="ctr"/>
            <a:r>
              <a:rPr lang="en-US" altLang="zh-TW"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8" name="直線接點 37">
            <a:extLst>
              <a:ext uri="{FF2B5EF4-FFF2-40B4-BE49-F238E27FC236}">
                <a16:creationId xmlns:a16="http://schemas.microsoft.com/office/drawing/2014/main" id="{5135D8B7-6038-464C-9635-8693008E21CF}"/>
              </a:ext>
            </a:extLst>
          </p:cNvPr>
          <p:cNvCxnSpPr>
            <a:cxnSpLocks/>
          </p:cNvCxnSpPr>
          <p:nvPr/>
        </p:nvCxnSpPr>
        <p:spPr>
          <a:xfrm>
            <a:off x="777548" y="2751299"/>
            <a:ext cx="0" cy="218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19A55E2B-568C-4BCB-AB66-884FDFFEC765}"/>
              </a:ext>
            </a:extLst>
          </p:cNvPr>
          <p:cNvSpPr/>
          <p:nvPr/>
        </p:nvSpPr>
        <p:spPr>
          <a:xfrm>
            <a:off x="310348" y="3339147"/>
            <a:ext cx="397866" cy="553998"/>
          </a:xfrm>
          <a:prstGeom prst="rect">
            <a:avLst/>
          </a:prstGeom>
        </p:spPr>
        <p:txBody>
          <a:bodyPr wrap="none">
            <a:spAutoFit/>
          </a:bodyPr>
          <a:lstStyle/>
          <a:p>
            <a:pPr algn="ctr"/>
            <a:r>
              <a:rPr lang="en-US" altLang="zh-TW"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40" name="直線接點 39">
            <a:extLst>
              <a:ext uri="{FF2B5EF4-FFF2-40B4-BE49-F238E27FC236}">
                <a16:creationId xmlns:a16="http://schemas.microsoft.com/office/drawing/2014/main" id="{60815D7F-572B-4B82-BB28-5061F5ADE506}"/>
              </a:ext>
            </a:extLst>
          </p:cNvPr>
          <p:cNvCxnSpPr>
            <a:cxnSpLocks/>
          </p:cNvCxnSpPr>
          <p:nvPr/>
        </p:nvCxnSpPr>
        <p:spPr>
          <a:xfrm>
            <a:off x="777548" y="3525456"/>
            <a:ext cx="0" cy="218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圖形 43">
            <a:extLst>
              <a:ext uri="{FF2B5EF4-FFF2-40B4-BE49-F238E27FC236}">
                <a16:creationId xmlns:a16="http://schemas.microsoft.com/office/drawing/2014/main" id="{7F436D0A-59AF-42D3-A690-923532612A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362" y="4167782"/>
            <a:ext cx="1105752" cy="677166"/>
          </a:xfrm>
          <a:prstGeom prst="rect">
            <a:avLst/>
          </a:prstGeom>
        </p:spPr>
      </p:pic>
      <p:cxnSp>
        <p:nvCxnSpPr>
          <p:cNvPr id="18" name="直線接點 17">
            <a:extLst>
              <a:ext uri="{FF2B5EF4-FFF2-40B4-BE49-F238E27FC236}">
                <a16:creationId xmlns:a16="http://schemas.microsoft.com/office/drawing/2014/main" id="{0E96A212-4633-4D63-8FF6-39879C8E992F}"/>
              </a:ext>
            </a:extLst>
          </p:cNvPr>
          <p:cNvCxnSpPr>
            <a:cxnSpLocks/>
          </p:cNvCxnSpPr>
          <p:nvPr/>
        </p:nvCxnSpPr>
        <p:spPr>
          <a:xfrm>
            <a:off x="405499" y="1662222"/>
            <a:ext cx="3315230" cy="0"/>
          </a:xfrm>
          <a:prstGeom prst="line">
            <a:avLst/>
          </a:prstGeom>
          <a:ln w="19050">
            <a:gradFill>
              <a:gsLst>
                <a:gs pos="0">
                  <a:srgbClr val="65FC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E53E829D-6E6B-4ACD-87EF-4208A74CFFBA}"/>
              </a:ext>
            </a:extLst>
          </p:cNvPr>
          <p:cNvCxnSpPr>
            <a:cxnSpLocks/>
          </p:cNvCxnSpPr>
          <p:nvPr/>
        </p:nvCxnSpPr>
        <p:spPr>
          <a:xfrm>
            <a:off x="405499" y="2485182"/>
            <a:ext cx="3315230" cy="0"/>
          </a:xfrm>
          <a:prstGeom prst="line">
            <a:avLst/>
          </a:prstGeom>
          <a:ln w="19050">
            <a:gradFill>
              <a:gsLst>
                <a:gs pos="0">
                  <a:srgbClr val="65FC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18D8342E-2E2C-4159-B162-3DA81786E72F}"/>
              </a:ext>
            </a:extLst>
          </p:cNvPr>
          <p:cNvCxnSpPr>
            <a:cxnSpLocks/>
          </p:cNvCxnSpPr>
          <p:nvPr/>
        </p:nvCxnSpPr>
        <p:spPr>
          <a:xfrm>
            <a:off x="405499" y="3237022"/>
            <a:ext cx="3315230" cy="0"/>
          </a:xfrm>
          <a:prstGeom prst="line">
            <a:avLst/>
          </a:prstGeom>
          <a:ln w="19050">
            <a:gradFill>
              <a:gsLst>
                <a:gs pos="0">
                  <a:srgbClr val="65FC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247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hape 224" descr="白雲.png">
            <a:extLst>
              <a:ext uri="{FF2B5EF4-FFF2-40B4-BE49-F238E27FC236}">
                <a16:creationId xmlns:a16="http://schemas.microsoft.com/office/drawing/2014/main" id="{79A773A3-4070-45F6-9A42-A04C3750CC54}"/>
              </a:ext>
            </a:extLst>
          </p:cNvPr>
          <p:cNvPicPr preferRelativeResize="0"/>
          <p:nvPr/>
        </p:nvPicPr>
        <p:blipFill rotWithShape="1">
          <a:blip r:embed="rId2">
            <a:alphaModFix/>
            <a:extLst>
              <a:ext uri="{BEBA8EAE-BF5A-486C-A8C5-ECC9F3942E4B}">
                <a14:imgProps xmlns:a14="http://schemas.microsoft.com/office/drawing/2010/main">
                  <a14:imgLayer r:embed="rId3">
                    <a14:imgEffect>
                      <a14:colorTemperature colorTemp="4700"/>
                    </a14:imgEffect>
                  </a14:imgLayer>
                </a14:imgProps>
              </a:ext>
            </a:extLst>
          </a:blip>
          <a:srcRect t="21681" b="11286"/>
          <a:stretch/>
        </p:blipFill>
        <p:spPr>
          <a:xfrm>
            <a:off x="2982581" y="2641660"/>
            <a:ext cx="3975718" cy="2181212"/>
          </a:xfrm>
          <a:prstGeom prst="rect">
            <a:avLst/>
          </a:prstGeom>
          <a:noFill/>
          <a:ln>
            <a:noFill/>
          </a:ln>
          <a:effectLst>
            <a:outerShdw blurRad="50800" dist="38100" dir="2700000" algn="tl" rotWithShape="0">
              <a:prstClr val="black">
                <a:alpha val="40000"/>
              </a:prstClr>
            </a:outerShdw>
          </a:effectLst>
        </p:spPr>
      </p:pic>
      <p:sp>
        <p:nvSpPr>
          <p:cNvPr id="215" name="矩形: 圓角 214">
            <a:extLst>
              <a:ext uri="{FF2B5EF4-FFF2-40B4-BE49-F238E27FC236}">
                <a16:creationId xmlns:a16="http://schemas.microsoft.com/office/drawing/2014/main" id="{BC7A451C-2A3A-4960-B541-A01594345426}"/>
              </a:ext>
            </a:extLst>
          </p:cNvPr>
          <p:cNvSpPr/>
          <p:nvPr/>
        </p:nvSpPr>
        <p:spPr>
          <a:xfrm>
            <a:off x="-64218" y="22141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9D82CEEA-0080-422A-ADC7-B3E6AB4B44CF}"/>
              </a:ext>
            </a:extLst>
          </p:cNvPr>
          <p:cNvSpPr>
            <a:spLocks noGrp="1"/>
          </p:cNvSpPr>
          <p:nvPr>
            <p:ph type="title"/>
          </p:nvPr>
        </p:nvSpPr>
        <p:spPr>
          <a:xfrm>
            <a:off x="180566" y="44445"/>
            <a:ext cx="8119197" cy="994172"/>
          </a:xfrm>
        </p:spPr>
        <p:txBody>
          <a:bodyPr>
            <a:normAutofit/>
          </a:bodyPr>
          <a:lstStyle/>
          <a:p>
            <a:r>
              <a:rPr lang="en-US" altLang="zh-TW">
                <a:latin typeface="Arial"/>
                <a:ea typeface="微軟正黑體"/>
                <a:cs typeface="Arial"/>
              </a:rPr>
              <a:t>Efficiently organized cloud drive</a:t>
            </a:r>
            <a:endParaRPr lang="en-US"/>
          </a:p>
        </p:txBody>
      </p:sp>
      <p:sp>
        <p:nvSpPr>
          <p:cNvPr id="80" name="矩形: 圓角 79">
            <a:extLst>
              <a:ext uri="{FF2B5EF4-FFF2-40B4-BE49-F238E27FC236}">
                <a16:creationId xmlns:a16="http://schemas.microsoft.com/office/drawing/2014/main" id="{C5AF3E30-D32A-48CE-AAB7-CA9AFB9C14D0}"/>
              </a:ext>
            </a:extLst>
          </p:cNvPr>
          <p:cNvSpPr/>
          <p:nvPr/>
        </p:nvSpPr>
        <p:spPr>
          <a:xfrm>
            <a:off x="371492" y="1131298"/>
            <a:ext cx="8482000" cy="1256231"/>
          </a:xfrm>
          <a:prstGeom prst="roundRect">
            <a:avLst>
              <a:gd name="adj" fmla="val 8755"/>
            </a:avLst>
          </a:prstGeom>
          <a:gradFill flip="none" rotWithShape="1">
            <a:gsLst>
              <a:gs pos="0">
                <a:srgbClr val="2C6FD0"/>
              </a:gs>
              <a:gs pos="100000">
                <a:srgbClr val="1B4082"/>
              </a:gs>
            </a:gsLst>
            <a:path path="circle">
              <a:fillToRect l="100000" t="100000"/>
            </a:path>
            <a:tileRect r="-100000" b="-100000"/>
          </a:gradFill>
          <a:ln w="19050" cap="flat">
            <a:no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81" name="群組 80">
            <a:extLst>
              <a:ext uri="{FF2B5EF4-FFF2-40B4-BE49-F238E27FC236}">
                <a16:creationId xmlns:a16="http://schemas.microsoft.com/office/drawing/2014/main" id="{8D5DE7AA-7137-44F5-B321-1C735A6403C6}"/>
              </a:ext>
            </a:extLst>
          </p:cNvPr>
          <p:cNvGrpSpPr/>
          <p:nvPr/>
        </p:nvGrpSpPr>
        <p:grpSpPr>
          <a:xfrm rot="16200000">
            <a:off x="4292187" y="-2834217"/>
            <a:ext cx="640611" cy="8482000"/>
            <a:chOff x="1228775" y="1396278"/>
            <a:chExt cx="640611" cy="1139591"/>
          </a:xfrm>
        </p:grpSpPr>
        <p:sp>
          <p:nvSpPr>
            <p:cNvPr id="82" name="矩形 81">
              <a:extLst>
                <a:ext uri="{FF2B5EF4-FFF2-40B4-BE49-F238E27FC236}">
                  <a16:creationId xmlns:a16="http://schemas.microsoft.com/office/drawing/2014/main" id="{C93D1482-8281-4212-85A6-BBF97A8A9D2E}"/>
                </a:ext>
              </a:extLst>
            </p:cNvPr>
            <p:cNvSpPr/>
            <p:nvPr/>
          </p:nvSpPr>
          <p:spPr>
            <a:xfrm>
              <a:off x="1233729" y="1399748"/>
              <a:ext cx="635657" cy="1136121"/>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83" name="直線接點 82">
              <a:extLst>
                <a:ext uri="{FF2B5EF4-FFF2-40B4-BE49-F238E27FC236}">
                  <a16:creationId xmlns:a16="http://schemas.microsoft.com/office/drawing/2014/main" id="{B8F28C58-770E-4C3B-AABA-A929CA1C6233}"/>
                </a:ext>
              </a:extLst>
            </p:cNvPr>
            <p:cNvCxnSpPr>
              <a:cxnSpLocks/>
            </p:cNvCxnSpPr>
            <p:nvPr/>
          </p:nvCxnSpPr>
          <p:spPr>
            <a:xfrm rot="5400000">
              <a:off x="659116" y="1965937"/>
              <a:ext cx="11393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5" name="直線接點 84">
            <a:extLst>
              <a:ext uri="{FF2B5EF4-FFF2-40B4-BE49-F238E27FC236}">
                <a16:creationId xmlns:a16="http://schemas.microsoft.com/office/drawing/2014/main" id="{30E0D1A6-90A8-49F1-A665-EA730A43557B}"/>
              </a:ext>
            </a:extLst>
          </p:cNvPr>
          <p:cNvCxnSpPr>
            <a:cxnSpLocks/>
          </p:cNvCxnSpPr>
          <p:nvPr/>
        </p:nvCxnSpPr>
        <p:spPr>
          <a:xfrm>
            <a:off x="1142492" y="1212264"/>
            <a:ext cx="0" cy="4287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5E3A8055-0047-4E2A-AB9E-FD326ED749CB}"/>
              </a:ext>
            </a:extLst>
          </p:cNvPr>
          <p:cNvCxnSpPr>
            <a:cxnSpLocks/>
          </p:cNvCxnSpPr>
          <p:nvPr/>
        </p:nvCxnSpPr>
        <p:spPr>
          <a:xfrm>
            <a:off x="1142492" y="1854357"/>
            <a:ext cx="0" cy="4287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文字方塊 34">
            <a:extLst>
              <a:ext uri="{FF2B5EF4-FFF2-40B4-BE49-F238E27FC236}">
                <a16:creationId xmlns:a16="http://schemas.microsoft.com/office/drawing/2014/main" id="{E70C6305-04C9-4C6E-B611-7A1E309E0B0B}"/>
              </a:ext>
            </a:extLst>
          </p:cNvPr>
          <p:cNvSpPr txBox="1"/>
          <p:nvPr/>
        </p:nvSpPr>
        <p:spPr>
          <a:xfrm>
            <a:off x="501513" y="1211883"/>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16" name="直線單箭頭接點 875">
            <a:extLst>
              <a:ext uri="{FF2B5EF4-FFF2-40B4-BE49-F238E27FC236}">
                <a16:creationId xmlns:a16="http://schemas.microsoft.com/office/drawing/2014/main" id="{19F0D393-A105-466B-BF04-224998AF60D0}"/>
              </a:ext>
            </a:extLst>
          </p:cNvPr>
          <p:cNvCxnSpPr>
            <a:cxnSpLocks/>
          </p:cNvCxnSpPr>
          <p:nvPr/>
        </p:nvCxnSpPr>
        <p:spPr>
          <a:xfrm flipV="1">
            <a:off x="7264983" y="2921926"/>
            <a:ext cx="973066" cy="632930"/>
          </a:xfrm>
          <a:prstGeom prst="straightConnector1">
            <a:avLst/>
          </a:prstGeom>
          <a:ln w="19050">
            <a:gradFill>
              <a:gsLst>
                <a:gs pos="0">
                  <a:srgbClr val="27418F"/>
                </a:gs>
                <a:gs pos="100000">
                  <a:srgbClr val="345FA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7" name="直線單箭頭接點 875">
            <a:extLst>
              <a:ext uri="{FF2B5EF4-FFF2-40B4-BE49-F238E27FC236}">
                <a16:creationId xmlns:a16="http://schemas.microsoft.com/office/drawing/2014/main" id="{19F0D393-A105-466B-BF04-224998AF60D0}"/>
              </a:ext>
            </a:extLst>
          </p:cNvPr>
          <p:cNvCxnSpPr>
            <a:cxnSpLocks/>
          </p:cNvCxnSpPr>
          <p:nvPr/>
        </p:nvCxnSpPr>
        <p:spPr>
          <a:xfrm flipV="1">
            <a:off x="7262060" y="3575490"/>
            <a:ext cx="1009887" cy="154267"/>
          </a:xfrm>
          <a:prstGeom prst="straightConnector1">
            <a:avLst/>
          </a:prstGeom>
          <a:ln w="19050">
            <a:gradFill>
              <a:gsLst>
                <a:gs pos="0">
                  <a:srgbClr val="27418F"/>
                </a:gs>
                <a:gs pos="100000">
                  <a:srgbClr val="345FA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8" name="直線單箭頭接點 875">
            <a:extLst>
              <a:ext uri="{FF2B5EF4-FFF2-40B4-BE49-F238E27FC236}">
                <a16:creationId xmlns:a16="http://schemas.microsoft.com/office/drawing/2014/main" id="{19F0D393-A105-466B-BF04-224998AF60D0}"/>
              </a:ext>
            </a:extLst>
          </p:cNvPr>
          <p:cNvCxnSpPr>
            <a:cxnSpLocks/>
          </p:cNvCxnSpPr>
          <p:nvPr/>
        </p:nvCxnSpPr>
        <p:spPr>
          <a:xfrm>
            <a:off x="7252525" y="3920014"/>
            <a:ext cx="1019422" cy="276358"/>
          </a:xfrm>
          <a:prstGeom prst="straightConnector1">
            <a:avLst/>
          </a:prstGeom>
          <a:ln w="19050">
            <a:gradFill>
              <a:gsLst>
                <a:gs pos="0">
                  <a:srgbClr val="27418F"/>
                </a:gs>
                <a:gs pos="100000">
                  <a:srgbClr val="345FA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9" name="直線單箭頭接點 875">
            <a:extLst>
              <a:ext uri="{FF2B5EF4-FFF2-40B4-BE49-F238E27FC236}">
                <a16:creationId xmlns:a16="http://schemas.microsoft.com/office/drawing/2014/main" id="{19F0D393-A105-466B-BF04-224998AF60D0}"/>
              </a:ext>
            </a:extLst>
          </p:cNvPr>
          <p:cNvCxnSpPr>
            <a:cxnSpLocks/>
          </p:cNvCxnSpPr>
          <p:nvPr/>
        </p:nvCxnSpPr>
        <p:spPr>
          <a:xfrm>
            <a:off x="7264983" y="4094915"/>
            <a:ext cx="1039026" cy="711827"/>
          </a:xfrm>
          <a:prstGeom prst="straightConnector1">
            <a:avLst/>
          </a:prstGeom>
          <a:ln w="19050">
            <a:gradFill>
              <a:gsLst>
                <a:gs pos="0">
                  <a:srgbClr val="27418F"/>
                </a:gs>
                <a:gs pos="100000">
                  <a:srgbClr val="345FA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 name="群組 59">
            <a:extLst>
              <a:ext uri="{FF2B5EF4-FFF2-40B4-BE49-F238E27FC236}">
                <a16:creationId xmlns:a16="http://schemas.microsoft.com/office/drawing/2014/main" id="{654C46F3-E069-4417-B821-AE8EE75F2593}"/>
              </a:ext>
            </a:extLst>
          </p:cNvPr>
          <p:cNvGrpSpPr/>
          <p:nvPr/>
        </p:nvGrpSpPr>
        <p:grpSpPr>
          <a:xfrm>
            <a:off x="373257" y="3218283"/>
            <a:ext cx="2248737" cy="290759"/>
            <a:chOff x="3277722" y="-1247261"/>
            <a:chExt cx="2756404" cy="356400"/>
          </a:xfrm>
          <a:effectLst>
            <a:outerShdw blurRad="50800" dist="38100" dir="2700000" algn="tl" rotWithShape="0">
              <a:prstClr val="black">
                <a:alpha val="40000"/>
              </a:prstClr>
            </a:outerShdw>
          </a:effectLst>
        </p:grpSpPr>
        <p:pic>
          <p:nvPicPr>
            <p:cNvPr id="156"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81D24E5D-0E14-4170-8A06-95BD15241970}"/>
                </a:ext>
              </a:extLst>
            </p:cNvPr>
            <p:cNvPicPr>
              <a:picLocks noChangeAspect="1" noChangeArrowheads="1"/>
            </p:cNvPicPr>
            <p:nvPr/>
          </p:nvPicPr>
          <p:blipFill>
            <a:blip r:embed="rId4" cstate="print"/>
            <a:srcRect/>
            <a:stretch>
              <a:fillRect/>
            </a:stretch>
          </p:blipFill>
          <p:spPr bwMode="auto">
            <a:xfrm>
              <a:off x="4877723" y="-1247261"/>
              <a:ext cx="356402" cy="356400"/>
            </a:xfrm>
            <a:prstGeom prst="rect">
              <a:avLst/>
            </a:prstGeom>
            <a:noFill/>
          </p:spPr>
        </p:pic>
        <p:pic>
          <p:nvPicPr>
            <p:cNvPr id="157"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6C7B8045-3AD9-4163-B057-1ECE03CA1DAE}"/>
                </a:ext>
              </a:extLst>
            </p:cNvPr>
            <p:cNvPicPr>
              <a:picLocks noChangeAspect="1" noChangeArrowheads="1"/>
            </p:cNvPicPr>
            <p:nvPr/>
          </p:nvPicPr>
          <p:blipFill>
            <a:blip r:embed="rId5" cstate="print"/>
            <a:srcRect/>
            <a:stretch>
              <a:fillRect/>
            </a:stretch>
          </p:blipFill>
          <p:spPr bwMode="auto">
            <a:xfrm>
              <a:off x="4477723" y="-1247261"/>
              <a:ext cx="356402" cy="356400"/>
            </a:xfrm>
            <a:prstGeom prst="rect">
              <a:avLst/>
            </a:prstGeom>
            <a:noFill/>
          </p:spPr>
        </p:pic>
        <p:pic>
          <p:nvPicPr>
            <p:cNvPr id="158"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1668A016-B133-4EAB-9923-9FDDBBDE18EC}"/>
                </a:ext>
              </a:extLst>
            </p:cNvPr>
            <p:cNvPicPr>
              <a:picLocks noChangeAspect="1" noChangeArrowheads="1"/>
            </p:cNvPicPr>
            <p:nvPr/>
          </p:nvPicPr>
          <p:blipFill>
            <a:blip r:embed="rId6" cstate="print"/>
            <a:srcRect/>
            <a:stretch>
              <a:fillRect/>
            </a:stretch>
          </p:blipFill>
          <p:spPr bwMode="auto">
            <a:xfrm>
              <a:off x="5277723" y="-1247261"/>
              <a:ext cx="356402" cy="356400"/>
            </a:xfrm>
            <a:prstGeom prst="rect">
              <a:avLst/>
            </a:prstGeom>
            <a:noFill/>
          </p:spPr>
        </p:pic>
        <p:pic>
          <p:nvPicPr>
            <p:cNvPr id="173"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5F3A3A64-2AB6-4C85-8472-594B049F67F4}"/>
                </a:ext>
              </a:extLst>
            </p:cNvPr>
            <p:cNvPicPr>
              <a:picLocks noChangeAspect="1" noChangeArrowheads="1"/>
            </p:cNvPicPr>
            <p:nvPr/>
          </p:nvPicPr>
          <p:blipFill>
            <a:blip r:embed="rId7" cstate="print"/>
            <a:srcRect/>
            <a:stretch>
              <a:fillRect/>
            </a:stretch>
          </p:blipFill>
          <p:spPr bwMode="auto">
            <a:xfrm>
              <a:off x="3277722" y="-1247261"/>
              <a:ext cx="356402" cy="356400"/>
            </a:xfrm>
            <a:prstGeom prst="rect">
              <a:avLst/>
            </a:prstGeom>
            <a:noFill/>
          </p:spPr>
        </p:pic>
        <p:pic>
          <p:nvPicPr>
            <p:cNvPr id="197"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B52E05B8-C11A-4BC1-AB9F-10F9FE95811C}"/>
                </a:ext>
              </a:extLst>
            </p:cNvPr>
            <p:cNvPicPr>
              <a:picLocks noChangeAspect="1" noChangeArrowheads="1"/>
            </p:cNvPicPr>
            <p:nvPr/>
          </p:nvPicPr>
          <p:blipFill>
            <a:blip r:embed="rId8" cstate="print"/>
            <a:srcRect/>
            <a:stretch>
              <a:fillRect/>
            </a:stretch>
          </p:blipFill>
          <p:spPr bwMode="auto">
            <a:xfrm>
              <a:off x="5677724" y="-1247261"/>
              <a:ext cx="356402" cy="356400"/>
            </a:xfrm>
            <a:prstGeom prst="rect">
              <a:avLst/>
            </a:prstGeom>
            <a:noFill/>
          </p:spPr>
        </p:pic>
        <p:pic>
          <p:nvPicPr>
            <p:cNvPr id="198"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D1DEA7CC-7DE8-4AE3-ADA4-9032765228FA}"/>
                </a:ext>
              </a:extLst>
            </p:cNvPr>
            <p:cNvPicPr>
              <a:picLocks noChangeAspect="1" noChangeArrowheads="1"/>
            </p:cNvPicPr>
            <p:nvPr/>
          </p:nvPicPr>
          <p:blipFill>
            <a:blip r:embed="rId9" cstate="print"/>
            <a:srcRect/>
            <a:stretch>
              <a:fillRect/>
            </a:stretch>
          </p:blipFill>
          <p:spPr bwMode="auto">
            <a:xfrm>
              <a:off x="4077721" y="-1247261"/>
              <a:ext cx="356404" cy="356400"/>
            </a:xfrm>
            <a:prstGeom prst="rect">
              <a:avLst/>
            </a:prstGeom>
            <a:noFill/>
          </p:spPr>
        </p:pic>
        <p:pic>
          <p:nvPicPr>
            <p:cNvPr id="199" name="Picture 25" descr="C:\Users\Josh Chen\Desktop\OneDrive.png">
              <a:extLst>
                <a:ext uri="{FF2B5EF4-FFF2-40B4-BE49-F238E27FC236}">
                  <a16:creationId xmlns:a16="http://schemas.microsoft.com/office/drawing/2014/main" id="{C1EC9902-BAF9-40E2-AD88-628C74CD2F34}"/>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16" name="群組 67">
            <a:extLst>
              <a:ext uri="{FF2B5EF4-FFF2-40B4-BE49-F238E27FC236}">
                <a16:creationId xmlns:a16="http://schemas.microsoft.com/office/drawing/2014/main" id="{7230C5E1-AF6A-4C6E-B6BC-32F34AEFB5C5}"/>
              </a:ext>
            </a:extLst>
          </p:cNvPr>
          <p:cNvGrpSpPr/>
          <p:nvPr/>
        </p:nvGrpSpPr>
        <p:grpSpPr>
          <a:xfrm>
            <a:off x="374650" y="3652623"/>
            <a:ext cx="2188929" cy="816866"/>
            <a:chOff x="5378370" y="-649057"/>
            <a:chExt cx="2045616" cy="763384"/>
          </a:xfrm>
        </p:grpSpPr>
        <p:pic>
          <p:nvPicPr>
            <p:cNvPr id="201"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06467D72-1D5C-40AF-A1E1-ED6165C9A33C}"/>
                </a:ext>
              </a:extLst>
            </p:cNvPr>
            <p:cNvPicPr>
              <a:picLocks noChangeAspect="1" noChangeArrowheads="1"/>
            </p:cNvPicPr>
            <p:nvPr/>
          </p:nvPicPr>
          <p:blipFill>
            <a:blip r:embed="rId11"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202"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ECAA28-9084-4077-A62B-3D9850A44176}"/>
                </a:ext>
              </a:extLst>
            </p:cNvPr>
            <p:cNvPicPr>
              <a:picLocks noChangeAspect="1" noChangeArrowheads="1"/>
            </p:cNvPicPr>
            <p:nvPr/>
          </p:nvPicPr>
          <p:blipFill>
            <a:blip r:embed="rId12"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203"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793D2380-BEFF-47E3-9F83-57653A21314F}"/>
                </a:ext>
              </a:extLst>
            </p:cNvPr>
            <p:cNvPicPr>
              <a:picLocks noChangeAspect="1" noChangeArrowheads="1"/>
            </p:cNvPicPr>
            <p:nvPr/>
          </p:nvPicPr>
          <p:blipFill>
            <a:blip r:embed="rId13"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204"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729A758C-2FC5-483A-B2A9-75D96C4531E1}"/>
                </a:ext>
              </a:extLst>
            </p:cNvPr>
            <p:cNvPicPr>
              <a:picLocks noChangeAspect="1" noChangeArrowheads="1"/>
            </p:cNvPicPr>
            <p:nvPr/>
          </p:nvPicPr>
          <p:blipFill>
            <a:blip r:embed="rId14"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205"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483F3EC9-C6DD-4F8C-B705-D8D7D45AA343}"/>
                </a:ext>
              </a:extLst>
            </p:cNvPr>
            <p:cNvPicPr>
              <a:picLocks noChangeAspect="1" noChangeArrowheads="1"/>
            </p:cNvPicPr>
            <p:nvPr/>
          </p:nvPicPr>
          <p:blipFill>
            <a:blip r:embed="rId15"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206"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AABE27BD-2E1B-441B-8A47-E3D3441A2A55}"/>
                </a:ext>
              </a:extLst>
            </p:cNvPr>
            <p:cNvPicPr>
              <a:picLocks noChangeAspect="1" noChangeArrowheads="1"/>
            </p:cNvPicPr>
            <p:nvPr/>
          </p:nvPicPr>
          <p:blipFill>
            <a:blip r:embed="rId16"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207"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86DA69FE-795E-4159-AE99-690AEF748D72}"/>
                </a:ext>
              </a:extLst>
            </p:cNvPr>
            <p:cNvPicPr>
              <a:picLocks noChangeAspect="1" noChangeArrowheads="1"/>
            </p:cNvPicPr>
            <p:nvPr/>
          </p:nvPicPr>
          <p:blipFill>
            <a:blip r:embed="rId17"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208" name="Picture 20" descr="Image result for è¯çºé²">
              <a:extLst>
                <a:ext uri="{FF2B5EF4-FFF2-40B4-BE49-F238E27FC236}">
                  <a16:creationId xmlns:a16="http://schemas.microsoft.com/office/drawing/2014/main" id="{44D3C626-64E6-4830-B5F8-B6D8099F4689}"/>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209" name="Google Shape;106;p17">
              <a:extLst>
                <a:ext uri="{FF2B5EF4-FFF2-40B4-BE49-F238E27FC236}">
                  <a16:creationId xmlns:a16="http://schemas.microsoft.com/office/drawing/2014/main" id="{2DD27205-8A66-4221-ABB8-FC690FDEB070}"/>
                </a:ext>
              </a:extLst>
            </p:cNvPr>
            <p:cNvPicPr preferRelativeResize="0"/>
            <p:nvPr/>
          </p:nvPicPr>
          <p:blipFill>
            <a:blip r:embed="rId19"/>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210" name="Google Shape;109;p17">
              <a:extLst>
                <a:ext uri="{FF2B5EF4-FFF2-40B4-BE49-F238E27FC236}">
                  <a16:creationId xmlns:a16="http://schemas.microsoft.com/office/drawing/2014/main" id="{7EA169E1-A1BD-437A-9711-BD6621CB37A8}"/>
                </a:ext>
              </a:extLst>
            </p:cNvPr>
            <p:cNvPicPr preferRelativeResize="0"/>
            <p:nvPr/>
          </p:nvPicPr>
          <p:blipFill>
            <a:blip r:embed="rId20"/>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sp>
        <p:nvSpPr>
          <p:cNvPr id="213" name="矩形 212">
            <a:extLst>
              <a:ext uri="{FF2B5EF4-FFF2-40B4-BE49-F238E27FC236}">
                <a16:creationId xmlns:a16="http://schemas.microsoft.com/office/drawing/2014/main" id="{8F36E0F3-3AB9-408F-9504-6D4F12BA3AE9}"/>
              </a:ext>
            </a:extLst>
          </p:cNvPr>
          <p:cNvSpPr/>
          <p:nvPr/>
        </p:nvSpPr>
        <p:spPr>
          <a:xfrm>
            <a:off x="31931" y="238041"/>
            <a:ext cx="649538"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4" name="矩形 213">
            <a:extLst>
              <a:ext uri="{FF2B5EF4-FFF2-40B4-BE49-F238E27FC236}">
                <a16:creationId xmlns:a16="http://schemas.microsoft.com/office/drawing/2014/main" id="{93CBD76D-4B0D-4C93-BBBA-61D440C740AA}"/>
              </a:ext>
            </a:extLst>
          </p:cNvPr>
          <p:cNvSpPr/>
          <p:nvPr/>
        </p:nvSpPr>
        <p:spPr>
          <a:xfrm>
            <a:off x="146458" y="31600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7" name="圖形 216">
            <a:extLst>
              <a:ext uri="{FF2B5EF4-FFF2-40B4-BE49-F238E27FC236}">
                <a16:creationId xmlns:a16="http://schemas.microsoft.com/office/drawing/2014/main" id="{A6FC4DC0-182B-4956-9EE4-609AE3530ED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37007" y="4404658"/>
            <a:ext cx="1167743" cy="202597"/>
          </a:xfrm>
          <a:prstGeom prst="rect">
            <a:avLst/>
          </a:prstGeom>
        </p:spPr>
      </p:pic>
      <p:pic>
        <p:nvPicPr>
          <p:cNvPr id="218" name="圖形 217">
            <a:extLst>
              <a:ext uri="{FF2B5EF4-FFF2-40B4-BE49-F238E27FC236}">
                <a16:creationId xmlns:a16="http://schemas.microsoft.com/office/drawing/2014/main" id="{2282B952-351A-4839-89B3-6B76F99E677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017916" y="4209716"/>
            <a:ext cx="794118" cy="486320"/>
          </a:xfrm>
          <a:prstGeom prst="rect">
            <a:avLst/>
          </a:prstGeom>
        </p:spPr>
      </p:pic>
      <p:grpSp>
        <p:nvGrpSpPr>
          <p:cNvPr id="220" name="群組 920">
            <a:extLst>
              <a:ext uri="{FF2B5EF4-FFF2-40B4-BE49-F238E27FC236}">
                <a16:creationId xmlns:a16="http://schemas.microsoft.com/office/drawing/2014/main" id="{C9510AED-E1DB-4ED3-9C2B-CC2E5648466B}"/>
              </a:ext>
            </a:extLst>
          </p:cNvPr>
          <p:cNvGrpSpPr/>
          <p:nvPr/>
        </p:nvGrpSpPr>
        <p:grpSpPr>
          <a:xfrm>
            <a:off x="8316467" y="4044658"/>
            <a:ext cx="362322" cy="360000"/>
            <a:chOff x="-1905000" y="2294069"/>
            <a:chExt cx="504482" cy="506032"/>
          </a:xfrm>
          <a:effectLst>
            <a:outerShdw blurRad="50800" dist="38100" dir="2700000" algn="tl" rotWithShape="0">
              <a:prstClr val="black">
                <a:alpha val="40000"/>
              </a:prstClr>
            </a:outerShdw>
          </a:effectLst>
        </p:grpSpPr>
        <p:sp>
          <p:nvSpPr>
            <p:cNvPr id="226" name="手繪多邊形: 圖案 926">
              <a:extLst>
                <a:ext uri="{FF2B5EF4-FFF2-40B4-BE49-F238E27FC236}">
                  <a16:creationId xmlns:a16="http://schemas.microsoft.com/office/drawing/2014/main" id="{3A5AC5E4-A023-4EBB-91B7-11CAE92BF663}"/>
                </a:ext>
              </a:extLst>
            </p:cNvPr>
            <p:cNvSpPr/>
            <p:nvPr/>
          </p:nvSpPr>
          <p:spPr>
            <a:xfrm>
              <a:off x="-190500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7" name="手繪多邊形: 圖案 927">
              <a:extLst>
                <a:ext uri="{FF2B5EF4-FFF2-40B4-BE49-F238E27FC236}">
                  <a16:creationId xmlns:a16="http://schemas.microsoft.com/office/drawing/2014/main" id="{37D3C23F-6E17-48FD-9C9F-31066E3D1F2C}"/>
                </a:ext>
              </a:extLst>
            </p:cNvPr>
            <p:cNvSpPr/>
            <p:nvPr/>
          </p:nvSpPr>
          <p:spPr>
            <a:xfrm>
              <a:off x="-1714559" y="2499657"/>
              <a:ext cx="105707" cy="122915"/>
            </a:xfrm>
            <a:custGeom>
              <a:avLst/>
              <a:gdLst>
                <a:gd name="connsiteX0" fmla="*/ 28467 w 105707"/>
                <a:gd name="connsiteY0" fmla="*/ 0 h 122915"/>
                <a:gd name="connsiteX1" fmla="*/ 79207 w 105707"/>
                <a:gd name="connsiteY1" fmla="*/ 0 h 122915"/>
                <a:gd name="connsiteX2" fmla="*/ 79207 w 105707"/>
                <a:gd name="connsiteY2" fmla="*/ 71315 h 122915"/>
                <a:gd name="connsiteX3" fmla="*/ 107674 w 105707"/>
                <a:gd name="connsiteY3" fmla="*/ 71315 h 122915"/>
                <a:gd name="connsiteX4" fmla="*/ 53837 w 105707"/>
                <a:gd name="connsiteY4" fmla="*/ 125152 h 122915"/>
                <a:gd name="connsiteX5" fmla="*/ 0 w 105707"/>
                <a:gd name="connsiteY5" fmla="*/ 71315 h 122915"/>
                <a:gd name="connsiteX6" fmla="*/ 28467 w 105707"/>
                <a:gd name="connsiteY6" fmla="*/ 71315 h 122915"/>
                <a:gd name="connsiteX7" fmla="*/ 28467 w 105707"/>
                <a:gd name="connsiteY7" fmla="*/ 0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07" h="122915">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bg1"/>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8" name="手繪多邊形: 圖案 928">
              <a:extLst>
                <a:ext uri="{FF2B5EF4-FFF2-40B4-BE49-F238E27FC236}">
                  <a16:creationId xmlns:a16="http://schemas.microsoft.com/office/drawing/2014/main" id="{5232E89E-3720-414B-B07B-1327B16B730C}"/>
                </a:ext>
              </a:extLst>
            </p:cNvPr>
            <p:cNvSpPr/>
            <p:nvPr/>
          </p:nvSpPr>
          <p:spPr>
            <a:xfrm>
              <a:off x="-1848905" y="2465904"/>
              <a:ext cx="361371" cy="201095"/>
            </a:xfrm>
            <a:custGeom>
              <a:avLst/>
              <a:gdLst>
                <a:gd name="connsiteX0" fmla="*/ 0 w 361370"/>
                <a:gd name="connsiteY0" fmla="*/ 16790 h 199122"/>
                <a:gd name="connsiteX1" fmla="*/ 0 w 361370"/>
                <a:gd name="connsiteY1" fmla="*/ 181374 h 199122"/>
                <a:gd name="connsiteX2" fmla="*/ 19027 w 361370"/>
                <a:gd name="connsiteY2" fmla="*/ 200401 h 199122"/>
                <a:gd name="connsiteX3" fmla="*/ 342516 w 361370"/>
                <a:gd name="connsiteY3" fmla="*/ 200401 h 199122"/>
                <a:gd name="connsiteX4" fmla="*/ 361543 w 361370"/>
                <a:gd name="connsiteY4" fmla="*/ 181374 h 199122"/>
                <a:gd name="connsiteX5" fmla="*/ 361543 w 361370"/>
                <a:gd name="connsiteY5" fmla="*/ 16790 h 199122"/>
                <a:gd name="connsiteX6" fmla="*/ 344753 w 361370"/>
                <a:gd name="connsiteY6" fmla="*/ 0 h 199122"/>
                <a:gd name="connsiteX7" fmla="*/ 16790 w 361370"/>
                <a:gd name="connsiteY7" fmla="*/ 0 h 199122"/>
                <a:gd name="connsiteX8" fmla="*/ 0 w 361370"/>
                <a:gd name="connsiteY8" fmla="*/ 16790 h 199122"/>
                <a:gd name="connsiteX9" fmla="*/ 130536 w 361370"/>
                <a:gd name="connsiteY9" fmla="*/ 108878 h 199122"/>
                <a:gd name="connsiteX10" fmla="*/ 159003 w 361370"/>
                <a:gd name="connsiteY10" fmla="*/ 108878 h 199122"/>
                <a:gd name="connsiteX11" fmla="*/ 159003 w 361370"/>
                <a:gd name="connsiteY11" fmla="*/ 37588 h 199122"/>
                <a:gd name="connsiteX12" fmla="*/ 209743 w 361370"/>
                <a:gd name="connsiteY12" fmla="*/ 37588 h 199122"/>
                <a:gd name="connsiteX13" fmla="*/ 209743 w 361370"/>
                <a:gd name="connsiteY13" fmla="*/ 108878 h 199122"/>
                <a:gd name="connsiteX14" fmla="*/ 238210 w 361370"/>
                <a:gd name="connsiteY14" fmla="*/ 108878 h 199122"/>
                <a:gd name="connsiteX15" fmla="*/ 184373 w 361370"/>
                <a:gd name="connsiteY15" fmla="*/ 162715 h 1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370" h="199122">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9" name="手繪多邊形: 圖案 929">
              <a:extLst>
                <a:ext uri="{FF2B5EF4-FFF2-40B4-BE49-F238E27FC236}">
                  <a16:creationId xmlns:a16="http://schemas.microsoft.com/office/drawing/2014/main" id="{870A7C41-1D67-4BC8-9DED-22AAFD29A032}"/>
                </a:ext>
              </a:extLst>
            </p:cNvPr>
            <p:cNvSpPr/>
            <p:nvPr/>
          </p:nvSpPr>
          <p:spPr>
            <a:xfrm>
              <a:off x="-1660722" y="2665764"/>
              <a:ext cx="2458" cy="22125"/>
            </a:xfrm>
            <a:custGeom>
              <a:avLst/>
              <a:gdLst>
                <a:gd name="connsiteX0" fmla="*/ 0 w 0"/>
                <a:gd name="connsiteY0" fmla="*/ 0 h 22124"/>
                <a:gd name="connsiteX1" fmla="*/ 0 w 0"/>
                <a:gd name="connsiteY1" fmla="*/ 24067 h 22124"/>
              </a:gdLst>
              <a:ahLst/>
              <a:cxnLst>
                <a:cxn ang="0">
                  <a:pos x="connsiteX0" y="connsiteY0"/>
                </a:cxn>
                <a:cxn ang="0">
                  <a:pos x="connsiteX1" y="connsiteY1"/>
                </a:cxn>
              </a:cxnLst>
              <a:rect l="l" t="t" r="r" b="b"/>
              <a:pathLst>
                <a:path h="22124">
                  <a:moveTo>
                    <a:pt x="0" y="0"/>
                  </a:moveTo>
                  <a:lnTo>
                    <a:pt x="0" y="24067"/>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0" name="手繪多邊形: 圖案 930">
              <a:extLst>
                <a:ext uri="{FF2B5EF4-FFF2-40B4-BE49-F238E27FC236}">
                  <a16:creationId xmlns:a16="http://schemas.microsoft.com/office/drawing/2014/main" id="{D92F921E-D80B-4E52-B006-56731BC31B53}"/>
                </a:ext>
              </a:extLst>
            </p:cNvPr>
            <p:cNvSpPr/>
            <p:nvPr/>
          </p:nvSpPr>
          <p:spPr>
            <a:xfrm>
              <a:off x="-177623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931">
              <a:extLst>
                <a:ext uri="{FF2B5EF4-FFF2-40B4-BE49-F238E27FC236}">
                  <a16:creationId xmlns:a16="http://schemas.microsoft.com/office/drawing/2014/main" id="{BCFAFF67-D84A-4F50-B318-1083617488D8}"/>
                </a:ext>
              </a:extLst>
            </p:cNvPr>
            <p:cNvSpPr/>
            <p:nvPr/>
          </p:nvSpPr>
          <p:spPr>
            <a:xfrm>
              <a:off x="-163205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2" name="手繪多邊形: 圖案 932">
              <a:extLst>
                <a:ext uri="{FF2B5EF4-FFF2-40B4-BE49-F238E27FC236}">
                  <a16:creationId xmlns:a16="http://schemas.microsoft.com/office/drawing/2014/main" id="{EB7DC0A0-E085-4A7C-8990-47DEEAA98C54}"/>
                </a:ext>
              </a:extLst>
            </p:cNvPr>
            <p:cNvSpPr/>
            <p:nvPr/>
          </p:nvSpPr>
          <p:spPr>
            <a:xfrm>
              <a:off x="-1688944" y="2689831"/>
              <a:ext cx="54083" cy="54083"/>
            </a:xfrm>
            <a:custGeom>
              <a:avLst/>
              <a:gdLst>
                <a:gd name="connsiteX0" fmla="*/ 0 w 54082"/>
                <a:gd name="connsiteY0" fmla="*/ 28221 h 54082"/>
                <a:gd name="connsiteX1" fmla="*/ 28221 w 54082"/>
                <a:gd name="connsiteY1" fmla="*/ 0 h 54082"/>
                <a:gd name="connsiteX2" fmla="*/ 56443 w 54082"/>
                <a:gd name="connsiteY2" fmla="*/ 28221 h 54082"/>
                <a:gd name="connsiteX3" fmla="*/ 28221 w 54082"/>
                <a:gd name="connsiteY3" fmla="*/ 56443 h 54082"/>
                <a:gd name="connsiteX4" fmla="*/ 0 w 54082"/>
                <a:gd name="connsiteY4" fmla="*/ 28221 h 5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2" h="54082">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21" name="群組 921">
            <a:extLst>
              <a:ext uri="{FF2B5EF4-FFF2-40B4-BE49-F238E27FC236}">
                <a16:creationId xmlns:a16="http://schemas.microsoft.com/office/drawing/2014/main" id="{FDAB067C-46A5-44C4-AC1B-CAB6EEA708B0}"/>
              </a:ext>
            </a:extLst>
          </p:cNvPr>
          <p:cNvGrpSpPr/>
          <p:nvPr/>
        </p:nvGrpSpPr>
        <p:grpSpPr>
          <a:xfrm>
            <a:off x="8359491" y="4103969"/>
            <a:ext cx="259539" cy="72082"/>
            <a:chOff x="-1845095" y="2370595"/>
            <a:chExt cx="361371" cy="108166"/>
          </a:xfrm>
        </p:grpSpPr>
        <p:sp>
          <p:nvSpPr>
            <p:cNvPr id="223" name="手繪多邊形: 圖案 923">
              <a:extLst>
                <a:ext uri="{FF2B5EF4-FFF2-40B4-BE49-F238E27FC236}">
                  <a16:creationId xmlns:a16="http://schemas.microsoft.com/office/drawing/2014/main" id="{03B1D926-061A-46D7-9C0C-27BD4CDE508F}"/>
                </a:ext>
              </a:extLst>
            </p:cNvPr>
            <p:cNvSpPr/>
            <p:nvPr/>
          </p:nvSpPr>
          <p:spPr>
            <a:xfrm>
              <a:off x="-1845095" y="2370595"/>
              <a:ext cx="361371" cy="108166"/>
            </a:xfrm>
            <a:custGeom>
              <a:avLst/>
              <a:gdLst>
                <a:gd name="connsiteX0" fmla="*/ 19027 w 361370"/>
                <a:gd name="connsiteY0" fmla="*/ 50543 h 108165"/>
                <a:gd name="connsiteX1" fmla="*/ 170705 w 361370"/>
                <a:gd name="connsiteY1" fmla="*/ 50543 h 108165"/>
                <a:gd name="connsiteX2" fmla="*/ 184152 w 361370"/>
                <a:gd name="connsiteY2" fmla="*/ 44963 h 108165"/>
                <a:gd name="connsiteX3" fmla="*/ 223485 w 361370"/>
                <a:gd name="connsiteY3" fmla="*/ 5630 h 108165"/>
                <a:gd name="connsiteX4" fmla="*/ 237079 w 361370"/>
                <a:gd name="connsiteY4" fmla="*/ 0 h 108165"/>
                <a:gd name="connsiteX5" fmla="*/ 342565 w 361370"/>
                <a:gd name="connsiteY5" fmla="*/ 0 h 108165"/>
                <a:gd name="connsiteX6" fmla="*/ 361592 w 361370"/>
                <a:gd name="connsiteY6" fmla="*/ 19027 h 108165"/>
                <a:gd name="connsiteX7" fmla="*/ 361592 w 361370"/>
                <a:gd name="connsiteY7" fmla="*/ 108289 h 108165"/>
                <a:gd name="connsiteX8" fmla="*/ 344802 w 361370"/>
                <a:gd name="connsiteY8" fmla="*/ 91498 h 108165"/>
                <a:gd name="connsiteX9" fmla="*/ 16790 w 361370"/>
                <a:gd name="connsiteY9" fmla="*/ 91498 h 108165"/>
                <a:gd name="connsiteX10" fmla="*/ 0 w 361370"/>
                <a:gd name="connsiteY10" fmla="*/ 108289 h 108165"/>
                <a:gd name="connsiteX11" fmla="*/ 0 w 361370"/>
                <a:gd name="connsiteY11" fmla="*/ 69570 h 108165"/>
                <a:gd name="connsiteX12" fmla="*/ 18978 w 361370"/>
                <a:gd name="connsiteY12" fmla="*/ 50543 h 108165"/>
                <a:gd name="connsiteX13" fmla="*/ 19027 w 361370"/>
                <a:gd name="connsiteY13" fmla="*/ 50543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70" h="108165">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4" name="手繪多邊形: 圖案 924">
              <a:extLst>
                <a:ext uri="{FF2B5EF4-FFF2-40B4-BE49-F238E27FC236}">
                  <a16:creationId xmlns:a16="http://schemas.microsoft.com/office/drawing/2014/main" id="{350A934E-0748-4251-A297-A724E8C89B8A}"/>
                </a:ext>
              </a:extLst>
            </p:cNvPr>
            <p:cNvSpPr/>
            <p:nvPr/>
          </p:nvSpPr>
          <p:spPr>
            <a:xfrm>
              <a:off x="-1606885" y="2396703"/>
              <a:ext cx="98332" cy="2458"/>
            </a:xfrm>
            <a:custGeom>
              <a:avLst/>
              <a:gdLst>
                <a:gd name="connsiteX0" fmla="*/ 0 w 98332"/>
                <a:gd name="connsiteY0" fmla="*/ 0 h 0"/>
                <a:gd name="connsiteX1" fmla="*/ 98480 w 98332"/>
                <a:gd name="connsiteY1" fmla="*/ 0 h 0"/>
              </a:gdLst>
              <a:ahLst/>
              <a:cxnLst>
                <a:cxn ang="0">
                  <a:pos x="connsiteX0" y="connsiteY0"/>
                </a:cxn>
                <a:cxn ang="0">
                  <a:pos x="connsiteX1" y="connsiteY1"/>
                </a:cxn>
              </a:cxnLst>
              <a:rect l="l" t="t" r="r" b="b"/>
              <a:pathLst>
                <a:path w="98332">
                  <a:moveTo>
                    <a:pt x="0" y="0"/>
                  </a:moveTo>
                  <a:lnTo>
                    <a:pt x="98480"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5" name="手繪多邊形: 圖案 925">
              <a:extLst>
                <a:ext uri="{FF2B5EF4-FFF2-40B4-BE49-F238E27FC236}">
                  <a16:creationId xmlns:a16="http://schemas.microsoft.com/office/drawing/2014/main" id="{8ECAD30D-186D-4ADE-8C0D-863F37945418}"/>
                </a:ext>
              </a:extLst>
            </p:cNvPr>
            <p:cNvSpPr/>
            <p:nvPr/>
          </p:nvSpPr>
          <p:spPr>
            <a:xfrm>
              <a:off x="-1633288" y="2422048"/>
              <a:ext cx="122915" cy="2458"/>
            </a:xfrm>
            <a:custGeom>
              <a:avLst/>
              <a:gdLst>
                <a:gd name="connsiteX0" fmla="*/ 0 w 122915"/>
                <a:gd name="connsiteY0" fmla="*/ 0 h 0"/>
                <a:gd name="connsiteX1" fmla="*/ 124882 w 122915"/>
                <a:gd name="connsiteY1" fmla="*/ 0 h 0"/>
              </a:gdLst>
              <a:ahLst/>
              <a:cxnLst>
                <a:cxn ang="0">
                  <a:pos x="connsiteX0" y="connsiteY0"/>
                </a:cxn>
                <a:cxn ang="0">
                  <a:pos x="connsiteX1" y="connsiteY1"/>
                </a:cxn>
              </a:cxnLst>
              <a:rect l="l" t="t" r="r" b="b"/>
              <a:pathLst>
                <a:path w="122915">
                  <a:moveTo>
                    <a:pt x="0" y="0"/>
                  </a:moveTo>
                  <a:lnTo>
                    <a:pt x="124882"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234" name="手繪多邊形: 圖案 934">
            <a:extLst>
              <a:ext uri="{FF2B5EF4-FFF2-40B4-BE49-F238E27FC236}">
                <a16:creationId xmlns:a16="http://schemas.microsoft.com/office/drawing/2014/main" id="{52968F64-FCD5-4EDB-810A-2721ADA1052B}"/>
              </a:ext>
            </a:extLst>
          </p:cNvPr>
          <p:cNvSpPr/>
          <p:nvPr/>
        </p:nvSpPr>
        <p:spPr>
          <a:xfrm>
            <a:off x="8320031" y="4663820"/>
            <a:ext cx="363620" cy="364736"/>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35" name="群組 935">
            <a:extLst>
              <a:ext uri="{FF2B5EF4-FFF2-40B4-BE49-F238E27FC236}">
                <a16:creationId xmlns:a16="http://schemas.microsoft.com/office/drawing/2014/main" id="{1043193F-907A-49BF-B94F-1772969D5FC3}"/>
              </a:ext>
            </a:extLst>
          </p:cNvPr>
          <p:cNvGrpSpPr/>
          <p:nvPr/>
        </p:nvGrpSpPr>
        <p:grpSpPr>
          <a:xfrm>
            <a:off x="8373988" y="4714913"/>
            <a:ext cx="268076" cy="276247"/>
            <a:chOff x="-1064332" y="2364953"/>
            <a:chExt cx="371926" cy="383263"/>
          </a:xfrm>
        </p:grpSpPr>
        <p:sp>
          <p:nvSpPr>
            <p:cNvPr id="237" name="手繪多邊形: 圖案 937">
              <a:extLst>
                <a:ext uri="{FF2B5EF4-FFF2-40B4-BE49-F238E27FC236}">
                  <a16:creationId xmlns:a16="http://schemas.microsoft.com/office/drawing/2014/main" id="{39E7CB92-FDE8-4E13-9B4F-B85E5F35C11A}"/>
                </a:ext>
              </a:extLst>
            </p:cNvPr>
            <p:cNvSpPr/>
            <p:nvPr/>
          </p:nvSpPr>
          <p:spPr>
            <a:xfrm>
              <a:off x="-1064332" y="2364953"/>
              <a:ext cx="371926" cy="224025"/>
            </a:xfrm>
            <a:custGeom>
              <a:avLst/>
              <a:gdLst>
                <a:gd name="connsiteX0" fmla="*/ 314770 w 371926"/>
                <a:gd name="connsiteY0" fmla="*/ 94988 h 224025"/>
                <a:gd name="connsiteX1" fmla="*/ 314770 w 371926"/>
                <a:gd name="connsiteY1" fmla="*/ 94423 h 224025"/>
                <a:gd name="connsiteX2" fmla="*/ 239278 w 371926"/>
                <a:gd name="connsiteY2" fmla="*/ 18881 h 224025"/>
                <a:gd name="connsiteX3" fmla="*/ 209435 w 371926"/>
                <a:gd name="connsiteY3" fmla="*/ 25018 h 224025"/>
                <a:gd name="connsiteX4" fmla="*/ 82426 w 371926"/>
                <a:gd name="connsiteY4" fmla="*/ 27629 h 224025"/>
                <a:gd name="connsiteX5" fmla="*/ 60142 w 371926"/>
                <a:gd name="connsiteY5" fmla="*/ 111823 h 224025"/>
                <a:gd name="connsiteX6" fmla="*/ 55161 w 371926"/>
                <a:gd name="connsiteY6" fmla="*/ 111562 h 224025"/>
                <a:gd name="connsiteX7" fmla="*/ 11 w 371926"/>
                <a:gd name="connsiteY7" fmla="*/ 168925 h 224025"/>
                <a:gd name="connsiteX8" fmla="*/ 55161 w 371926"/>
                <a:gd name="connsiteY8" fmla="*/ 224074 h 224025"/>
                <a:gd name="connsiteX9" fmla="*/ 147251 w 371926"/>
                <a:gd name="connsiteY9" fmla="*/ 224074 h 224025"/>
                <a:gd name="connsiteX10" fmla="*/ 118550 w 371926"/>
                <a:gd name="connsiteY10" fmla="*/ 114898 h 224025"/>
                <a:gd name="connsiteX11" fmla="*/ 227727 w 371926"/>
                <a:gd name="connsiteY11" fmla="*/ 86196 h 224025"/>
                <a:gd name="connsiteX12" fmla="*/ 256428 w 371926"/>
                <a:gd name="connsiteY12" fmla="*/ 195373 h 224025"/>
                <a:gd name="connsiteX13" fmla="*/ 227727 w 371926"/>
                <a:gd name="connsiteY13" fmla="*/ 224074 h 224025"/>
                <a:gd name="connsiteX14" fmla="*/ 309398 w 371926"/>
                <a:gd name="connsiteY14" fmla="*/ 224074 h 224025"/>
                <a:gd name="connsiteX15" fmla="*/ 373963 w 371926"/>
                <a:gd name="connsiteY15" fmla="*/ 159314 h 224025"/>
                <a:gd name="connsiteX16" fmla="*/ 314857 w 371926"/>
                <a:gd name="connsiteY16" fmla="*/ 94988 h 2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926" h="224025">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8" name="手繪多邊形: 圖案 938">
              <a:extLst>
                <a:ext uri="{FF2B5EF4-FFF2-40B4-BE49-F238E27FC236}">
                  <a16:creationId xmlns:a16="http://schemas.microsoft.com/office/drawing/2014/main" id="{0DCFB92F-7D20-45FF-AC73-4BCA1663656B}"/>
                </a:ext>
              </a:extLst>
            </p:cNvPr>
            <p:cNvSpPr/>
            <p:nvPr/>
          </p:nvSpPr>
          <p:spPr>
            <a:xfrm>
              <a:off x="-957101" y="2439932"/>
              <a:ext cx="158776" cy="158775"/>
            </a:xfrm>
            <a:custGeom>
              <a:avLst/>
              <a:gdLst>
                <a:gd name="connsiteX0" fmla="*/ 160037 w 158775"/>
                <a:gd name="connsiteY0" fmla="*/ 80213 h 158775"/>
                <a:gd name="connsiteX1" fmla="*/ 80214 w 158775"/>
                <a:gd name="connsiteY1" fmla="*/ 0 h 158775"/>
                <a:gd name="connsiteX2" fmla="*/ 0 w 158775"/>
                <a:gd name="connsiteY2" fmla="*/ 79824 h 158775"/>
                <a:gd name="connsiteX3" fmla="*/ 79825 w 158775"/>
                <a:gd name="connsiteY3" fmla="*/ 160036 h 158775"/>
                <a:gd name="connsiteX4" fmla="*/ 120408 w 158775"/>
                <a:gd name="connsiteY4" fmla="*/ 149095 h 158775"/>
                <a:gd name="connsiteX5" fmla="*/ 160037 w 158775"/>
                <a:gd name="connsiteY5" fmla="*/ 80213 h 1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75" h="158775">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1" name="手繪多邊形: 圖案 939">
              <a:extLst>
                <a:ext uri="{FF2B5EF4-FFF2-40B4-BE49-F238E27FC236}">
                  <a16:creationId xmlns:a16="http://schemas.microsoft.com/office/drawing/2014/main" id="{D0E4EF16-CE06-442F-8025-21D623286DC7}"/>
                </a:ext>
              </a:extLst>
            </p:cNvPr>
            <p:cNvSpPr/>
            <p:nvPr/>
          </p:nvSpPr>
          <p:spPr>
            <a:xfrm>
              <a:off x="-867730" y="2466553"/>
              <a:ext cx="43500" cy="65250"/>
            </a:xfrm>
            <a:custGeom>
              <a:avLst/>
              <a:gdLst>
                <a:gd name="connsiteX0" fmla="*/ 43196 w 43500"/>
                <a:gd name="connsiteY0" fmla="*/ 67186 h 65250"/>
                <a:gd name="connsiteX1" fmla="*/ 0 w 43500"/>
                <a:gd name="connsiteY1" fmla="*/ 0 h 65250"/>
              </a:gdLst>
              <a:ahLst/>
              <a:cxnLst>
                <a:cxn ang="0">
                  <a:pos x="connsiteX0" y="connsiteY0"/>
                </a:cxn>
                <a:cxn ang="0">
                  <a:pos x="connsiteX1" y="connsiteY1"/>
                </a:cxn>
              </a:cxnLst>
              <a:rect l="l" t="t" r="r" b="b"/>
              <a:pathLst>
                <a:path w="43500" h="65250">
                  <a:moveTo>
                    <a:pt x="43196" y="67186"/>
                  </a:moveTo>
                  <a:cubicBezTo>
                    <a:pt x="49779" y="36712"/>
                    <a:pt x="30457" y="6659"/>
                    <a:pt x="0" y="0"/>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2" name="手繪多邊形: 圖案 940">
              <a:extLst>
                <a:ext uri="{FF2B5EF4-FFF2-40B4-BE49-F238E27FC236}">
                  <a16:creationId xmlns:a16="http://schemas.microsoft.com/office/drawing/2014/main" id="{95F869CE-0851-4DDF-9EF7-77195E114C5C}"/>
                </a:ext>
              </a:extLst>
            </p:cNvPr>
            <p:cNvSpPr/>
            <p:nvPr/>
          </p:nvSpPr>
          <p:spPr>
            <a:xfrm>
              <a:off x="-883020" y="2599968"/>
              <a:ext cx="10875" cy="26100"/>
            </a:xfrm>
            <a:custGeom>
              <a:avLst/>
              <a:gdLst>
                <a:gd name="connsiteX0" fmla="*/ 0 w 10875"/>
                <a:gd name="connsiteY0" fmla="*/ 0 h 26100"/>
                <a:gd name="connsiteX1" fmla="*/ 12289 w 10875"/>
                <a:gd name="connsiteY1" fmla="*/ 0 h 26100"/>
                <a:gd name="connsiteX2" fmla="*/ 12289 w 10875"/>
                <a:gd name="connsiteY2" fmla="*/ 26448 h 26100"/>
                <a:gd name="connsiteX3" fmla="*/ 0 w 10875"/>
                <a:gd name="connsiteY3" fmla="*/ 26448 h 26100"/>
              </a:gdLst>
              <a:ahLst/>
              <a:cxnLst>
                <a:cxn ang="0">
                  <a:pos x="connsiteX0" y="connsiteY0"/>
                </a:cxn>
                <a:cxn ang="0">
                  <a:pos x="connsiteX1" y="connsiteY1"/>
                </a:cxn>
                <a:cxn ang="0">
                  <a:pos x="connsiteX2" y="connsiteY2"/>
                </a:cxn>
                <a:cxn ang="0">
                  <a:pos x="connsiteX3" y="connsiteY3"/>
                </a:cxn>
              </a:cxnLst>
              <a:rect l="l" t="t" r="r" b="b"/>
              <a:pathLst>
                <a:path w="10875" h="26100">
                  <a:moveTo>
                    <a:pt x="0" y="0"/>
                  </a:moveTo>
                  <a:lnTo>
                    <a:pt x="12289" y="0"/>
                  </a:lnTo>
                  <a:lnTo>
                    <a:pt x="12289" y="26448"/>
                  </a:lnTo>
                  <a:lnTo>
                    <a:pt x="0" y="26448"/>
                  </a:ln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3" name="手繪多邊形: 圖案 941">
              <a:extLst>
                <a:ext uri="{FF2B5EF4-FFF2-40B4-BE49-F238E27FC236}">
                  <a16:creationId xmlns:a16="http://schemas.microsoft.com/office/drawing/2014/main" id="{6CD446AD-297E-48B7-9C55-E47291079453}"/>
                </a:ext>
              </a:extLst>
            </p:cNvPr>
            <p:cNvSpPr/>
            <p:nvPr/>
          </p:nvSpPr>
          <p:spPr>
            <a:xfrm>
              <a:off x="-889176" y="2626416"/>
              <a:ext cx="23925" cy="121800"/>
            </a:xfrm>
            <a:custGeom>
              <a:avLst/>
              <a:gdLst>
                <a:gd name="connsiteX0" fmla="*/ 12289 w 23925"/>
                <a:gd name="connsiteY0" fmla="*/ 123040 h 121800"/>
                <a:gd name="connsiteX1" fmla="*/ 24578 w 23925"/>
                <a:gd name="connsiteY1" fmla="*/ 110773 h 121800"/>
                <a:gd name="connsiteX2" fmla="*/ 24578 w 23925"/>
                <a:gd name="connsiteY2" fmla="*/ 0 h 121800"/>
                <a:gd name="connsiteX3" fmla="*/ 0 w 23925"/>
                <a:gd name="connsiteY3" fmla="*/ 0 h 121800"/>
                <a:gd name="connsiteX4" fmla="*/ 0 w 23925"/>
                <a:gd name="connsiteY4" fmla="*/ 110773 h 121800"/>
                <a:gd name="connsiteX5" fmla="*/ 12289 w 23925"/>
                <a:gd name="connsiteY5" fmla="*/ 123040 h 1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5" h="12180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4" name="手繪多邊形: 圖案 942">
              <a:extLst>
                <a:ext uri="{FF2B5EF4-FFF2-40B4-BE49-F238E27FC236}">
                  <a16:creationId xmlns:a16="http://schemas.microsoft.com/office/drawing/2014/main" id="{AABB1C06-8D41-4F87-BA50-B4C61F764B35}"/>
                </a:ext>
              </a:extLst>
            </p:cNvPr>
            <p:cNvSpPr/>
            <p:nvPr/>
          </p:nvSpPr>
          <p:spPr>
            <a:xfrm>
              <a:off x="-929631" y="2535827"/>
              <a:ext cx="28275" cy="32625"/>
            </a:xfrm>
            <a:custGeom>
              <a:avLst/>
              <a:gdLst>
                <a:gd name="connsiteX0" fmla="*/ 0 w 28275"/>
                <a:gd name="connsiteY0" fmla="*/ 0 h 32625"/>
                <a:gd name="connsiteX1" fmla="*/ 29493 w 28275"/>
                <a:gd name="connsiteY1" fmla="*/ 34604 h 32625"/>
              </a:gdLst>
              <a:ahLst/>
              <a:cxnLst>
                <a:cxn ang="0">
                  <a:pos x="connsiteX0" y="connsiteY0"/>
                </a:cxn>
                <a:cxn ang="0">
                  <a:pos x="connsiteX1" y="connsiteY1"/>
                </a:cxn>
              </a:cxnLst>
              <a:rect l="l" t="t" r="r" b="b"/>
              <a:pathLst>
                <a:path w="28275" h="32625">
                  <a:moveTo>
                    <a:pt x="0" y="0"/>
                  </a:moveTo>
                  <a:cubicBezTo>
                    <a:pt x="4233" y="15327"/>
                    <a:pt x="15031" y="27997"/>
                    <a:pt x="29493" y="34604"/>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326" name="手繪多邊形: 圖案 944">
            <a:extLst>
              <a:ext uri="{FF2B5EF4-FFF2-40B4-BE49-F238E27FC236}">
                <a16:creationId xmlns:a16="http://schemas.microsoft.com/office/drawing/2014/main" id="{72087B3B-1F57-4AA1-A407-625330E89545}"/>
              </a:ext>
            </a:extLst>
          </p:cNvPr>
          <p:cNvSpPr/>
          <p:nvPr/>
        </p:nvSpPr>
        <p:spPr>
          <a:xfrm>
            <a:off x="8321841" y="3377876"/>
            <a:ext cx="360000" cy="360000"/>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27" name="群組 945">
            <a:extLst>
              <a:ext uri="{FF2B5EF4-FFF2-40B4-BE49-F238E27FC236}">
                <a16:creationId xmlns:a16="http://schemas.microsoft.com/office/drawing/2014/main" id="{97991EDD-C4A5-4ECE-B723-682BEB754649}"/>
              </a:ext>
            </a:extLst>
          </p:cNvPr>
          <p:cNvGrpSpPr/>
          <p:nvPr/>
        </p:nvGrpSpPr>
        <p:grpSpPr>
          <a:xfrm>
            <a:off x="8394777" y="3464320"/>
            <a:ext cx="226266" cy="181073"/>
            <a:chOff x="-2680757" y="2362182"/>
            <a:chExt cx="450012" cy="361234"/>
          </a:xfrm>
        </p:grpSpPr>
        <p:sp>
          <p:nvSpPr>
            <p:cNvPr id="329" name="手繪多邊形: 圖案 947">
              <a:extLst>
                <a:ext uri="{FF2B5EF4-FFF2-40B4-BE49-F238E27FC236}">
                  <a16:creationId xmlns:a16="http://schemas.microsoft.com/office/drawing/2014/main" id="{071EE264-67E9-4003-B406-B011ADDFA44A}"/>
                </a:ext>
              </a:extLst>
            </p:cNvPr>
            <p:cNvSpPr/>
            <p:nvPr/>
          </p:nvSpPr>
          <p:spPr>
            <a:xfrm>
              <a:off x="-2254225" y="2714202"/>
              <a:ext cx="18368" cy="9184"/>
            </a:xfrm>
            <a:custGeom>
              <a:avLst/>
              <a:gdLst>
                <a:gd name="connsiteX0" fmla="*/ 19654 w 18367"/>
                <a:gd name="connsiteY0" fmla="*/ 0 h 9183"/>
                <a:gd name="connsiteX1" fmla="*/ 0 w 18367"/>
                <a:gd name="connsiteY1" fmla="*/ 10439 h 9183"/>
                <a:gd name="connsiteX2" fmla="*/ 0 w 18367"/>
                <a:gd name="connsiteY2" fmla="*/ 10439 h 9183"/>
                <a:gd name="connsiteX3" fmla="*/ 19654 w 18367"/>
                <a:gd name="connsiteY3" fmla="*/ 0 h 9183"/>
              </a:gdLst>
              <a:ahLst/>
              <a:cxnLst>
                <a:cxn ang="0">
                  <a:pos x="connsiteX0" y="connsiteY0"/>
                </a:cxn>
                <a:cxn ang="0">
                  <a:pos x="connsiteX1" y="connsiteY1"/>
                </a:cxn>
                <a:cxn ang="0">
                  <a:pos x="connsiteX2" y="connsiteY2"/>
                </a:cxn>
                <a:cxn ang="0">
                  <a:pos x="connsiteX3" y="connsiteY3"/>
                </a:cxn>
              </a:cxnLst>
              <a:rect l="l" t="t" r="r" b="b"/>
              <a:pathLst>
                <a:path w="18367" h="9183">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0" name="手繪多邊形: 圖案 948">
              <a:extLst>
                <a:ext uri="{FF2B5EF4-FFF2-40B4-BE49-F238E27FC236}">
                  <a16:creationId xmlns:a16="http://schemas.microsoft.com/office/drawing/2014/main" id="{F75D6DF9-A698-4295-AB7D-0CC4F8FA575E}"/>
                </a:ext>
              </a:extLst>
            </p:cNvPr>
            <p:cNvSpPr/>
            <p:nvPr/>
          </p:nvSpPr>
          <p:spPr>
            <a:xfrm>
              <a:off x="-2680757" y="2362182"/>
              <a:ext cx="450012" cy="361234"/>
            </a:xfrm>
            <a:custGeom>
              <a:avLst/>
              <a:gdLst>
                <a:gd name="connsiteX0" fmla="*/ 0 w 450011"/>
                <a:gd name="connsiteY0" fmla="*/ 20878 h 361233"/>
                <a:gd name="connsiteX1" fmla="*/ 0 w 450011"/>
                <a:gd name="connsiteY1" fmla="*/ 338764 h 361233"/>
                <a:gd name="connsiteX2" fmla="*/ 23695 w 450011"/>
                <a:gd name="connsiteY2" fmla="*/ 362458 h 361233"/>
                <a:gd name="connsiteX3" fmla="*/ 426532 w 450011"/>
                <a:gd name="connsiteY3" fmla="*/ 362458 h 361233"/>
                <a:gd name="connsiteX4" fmla="*/ 450226 w 450011"/>
                <a:gd name="connsiteY4" fmla="*/ 338825 h 361233"/>
                <a:gd name="connsiteX5" fmla="*/ 450226 w 450011"/>
                <a:gd name="connsiteY5" fmla="*/ 338764 h 361233"/>
                <a:gd name="connsiteX6" fmla="*/ 450226 w 450011"/>
                <a:gd name="connsiteY6" fmla="*/ 20878 h 361233"/>
                <a:gd name="connsiteX7" fmla="*/ 429348 w 450011"/>
                <a:gd name="connsiteY7" fmla="*/ 0 h 361233"/>
                <a:gd name="connsiteX8" fmla="*/ 20909 w 450011"/>
                <a:gd name="connsiteY8" fmla="*/ 0 h 361233"/>
                <a:gd name="connsiteX9" fmla="*/ 0 w 450011"/>
                <a:gd name="connsiteY9" fmla="*/ 20847 h 361233"/>
                <a:gd name="connsiteX10" fmla="*/ 0 w 450011"/>
                <a:gd name="connsiteY10" fmla="*/ 20878 h 36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011" h="361233">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1" name="手繪多邊形: 圖案 949">
              <a:extLst>
                <a:ext uri="{FF2B5EF4-FFF2-40B4-BE49-F238E27FC236}">
                  <a16:creationId xmlns:a16="http://schemas.microsoft.com/office/drawing/2014/main" id="{40BFE42D-1F04-494E-A327-A6580F71002C}"/>
                </a:ext>
              </a:extLst>
            </p:cNvPr>
            <p:cNvSpPr/>
            <p:nvPr/>
          </p:nvSpPr>
          <p:spPr>
            <a:xfrm>
              <a:off x="-2680757" y="2443490"/>
              <a:ext cx="443889" cy="3061"/>
            </a:xfrm>
            <a:custGeom>
              <a:avLst/>
              <a:gdLst>
                <a:gd name="connsiteX0" fmla="*/ 0 w 443889"/>
                <a:gd name="connsiteY0" fmla="*/ 0 h 0"/>
                <a:gd name="connsiteX1" fmla="*/ 446185 w 443889"/>
                <a:gd name="connsiteY1" fmla="*/ 0 h 0"/>
              </a:gdLst>
              <a:ahLst/>
              <a:cxnLst>
                <a:cxn ang="0">
                  <a:pos x="connsiteX0" y="connsiteY0"/>
                </a:cxn>
                <a:cxn ang="0">
                  <a:pos x="connsiteX1" y="connsiteY1"/>
                </a:cxn>
              </a:cxnLst>
              <a:rect l="l" t="t" r="r" b="b"/>
              <a:pathLst>
                <a:path w="443889">
                  <a:moveTo>
                    <a:pt x="0" y="0"/>
                  </a:moveTo>
                  <a:lnTo>
                    <a:pt x="446185"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2" name="手繪多邊形: 圖案 950">
              <a:extLst>
                <a:ext uri="{FF2B5EF4-FFF2-40B4-BE49-F238E27FC236}">
                  <a16:creationId xmlns:a16="http://schemas.microsoft.com/office/drawing/2014/main" id="{0F2103F0-C219-4EAF-82D9-B3DC1FE3861D}"/>
                </a:ext>
              </a:extLst>
            </p:cNvPr>
            <p:cNvSpPr/>
            <p:nvPr/>
          </p:nvSpPr>
          <p:spPr>
            <a:xfrm>
              <a:off x="-2593939" y="2504594"/>
              <a:ext cx="272456" cy="153065"/>
            </a:xfrm>
            <a:custGeom>
              <a:avLst/>
              <a:gdLst>
                <a:gd name="connsiteX0" fmla="*/ 267711 w 272456"/>
                <a:gd name="connsiteY0" fmla="*/ 61471 h 153065"/>
                <a:gd name="connsiteX1" fmla="*/ 129708 w 272456"/>
                <a:gd name="connsiteY1" fmla="*/ 31 h 153065"/>
                <a:gd name="connsiteX2" fmla="*/ 0 w 272456"/>
                <a:gd name="connsiteY2" fmla="*/ 75155 h 153065"/>
                <a:gd name="connsiteX3" fmla="*/ 135126 w 272456"/>
                <a:gd name="connsiteY3" fmla="*/ 153984 h 153065"/>
                <a:gd name="connsiteX4" fmla="*/ 272579 w 272456"/>
                <a:gd name="connsiteY4" fmla="*/ 92911 h 15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6" h="153065">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3" name="手繪多邊形: 圖案 951">
              <a:extLst>
                <a:ext uri="{FF2B5EF4-FFF2-40B4-BE49-F238E27FC236}">
                  <a16:creationId xmlns:a16="http://schemas.microsoft.com/office/drawing/2014/main" id="{BD72C59E-F522-447D-8861-6FB48FC4B4A3}"/>
                </a:ext>
              </a:extLst>
            </p:cNvPr>
            <p:cNvSpPr/>
            <p:nvPr/>
          </p:nvSpPr>
          <p:spPr>
            <a:xfrm>
              <a:off x="-2510395" y="2524033"/>
              <a:ext cx="110207" cy="110207"/>
            </a:xfrm>
            <a:custGeom>
              <a:avLst/>
              <a:gdLst>
                <a:gd name="connsiteX0" fmla="*/ 111432 w 110207"/>
                <a:gd name="connsiteY0" fmla="*/ 55716 h 110206"/>
                <a:gd name="connsiteX1" fmla="*/ 55716 w 110207"/>
                <a:gd name="connsiteY1" fmla="*/ 111431 h 110206"/>
                <a:gd name="connsiteX2" fmla="*/ 0 w 110207"/>
                <a:gd name="connsiteY2" fmla="*/ 55716 h 110206"/>
                <a:gd name="connsiteX3" fmla="*/ 55716 w 110207"/>
                <a:gd name="connsiteY3" fmla="*/ 0 h 110206"/>
                <a:gd name="connsiteX4" fmla="*/ 111432 w 110207"/>
                <a:gd name="connsiteY4" fmla="*/ 55716 h 1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07" h="110206">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4" name="手繪多邊形: 圖案 952">
              <a:extLst>
                <a:ext uri="{FF2B5EF4-FFF2-40B4-BE49-F238E27FC236}">
                  <a16:creationId xmlns:a16="http://schemas.microsoft.com/office/drawing/2014/main" id="{F33AF569-CBC8-4F6B-8010-5E28F18E08F8}"/>
                </a:ext>
              </a:extLst>
            </p:cNvPr>
            <p:cNvSpPr/>
            <p:nvPr/>
          </p:nvSpPr>
          <p:spPr>
            <a:xfrm>
              <a:off x="-2373096"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5" name="手繪多邊形: 圖案 953">
              <a:extLst>
                <a:ext uri="{FF2B5EF4-FFF2-40B4-BE49-F238E27FC236}">
                  <a16:creationId xmlns:a16="http://schemas.microsoft.com/office/drawing/2014/main" id="{FD9E0677-8F4E-43C5-949D-67E7472CB835}"/>
                </a:ext>
              </a:extLst>
            </p:cNvPr>
            <p:cNvSpPr/>
            <p:nvPr/>
          </p:nvSpPr>
          <p:spPr>
            <a:xfrm>
              <a:off x="-2425291"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6" name="手繪多邊形: 圖案 954">
              <a:extLst>
                <a:ext uri="{FF2B5EF4-FFF2-40B4-BE49-F238E27FC236}">
                  <a16:creationId xmlns:a16="http://schemas.microsoft.com/office/drawing/2014/main" id="{C7AB777F-1643-42CC-82F8-94611F2EA001}"/>
                </a:ext>
              </a:extLst>
            </p:cNvPr>
            <p:cNvSpPr/>
            <p:nvPr/>
          </p:nvSpPr>
          <p:spPr>
            <a:xfrm>
              <a:off x="-2321360"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338" name="手繪多邊形: 圖案 956">
            <a:extLst>
              <a:ext uri="{FF2B5EF4-FFF2-40B4-BE49-F238E27FC236}">
                <a16:creationId xmlns:a16="http://schemas.microsoft.com/office/drawing/2014/main" id="{DDE1EDCD-39DC-4A90-B044-8757E728C79E}"/>
              </a:ext>
            </a:extLst>
          </p:cNvPr>
          <p:cNvSpPr/>
          <p:nvPr/>
        </p:nvSpPr>
        <p:spPr>
          <a:xfrm>
            <a:off x="8326015" y="2725009"/>
            <a:ext cx="360000" cy="360000"/>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39" name="群組 957">
            <a:extLst>
              <a:ext uri="{FF2B5EF4-FFF2-40B4-BE49-F238E27FC236}">
                <a16:creationId xmlns:a16="http://schemas.microsoft.com/office/drawing/2014/main" id="{F6267CC0-C954-4B2A-85CB-C96C6B73C037}"/>
              </a:ext>
            </a:extLst>
          </p:cNvPr>
          <p:cNvGrpSpPr/>
          <p:nvPr/>
        </p:nvGrpSpPr>
        <p:grpSpPr>
          <a:xfrm>
            <a:off x="8389485" y="2806636"/>
            <a:ext cx="250462" cy="192786"/>
            <a:chOff x="-3265154" y="2325373"/>
            <a:chExt cx="498167" cy="384622"/>
          </a:xfrm>
        </p:grpSpPr>
        <p:sp>
          <p:nvSpPr>
            <p:cNvPr id="341" name="手繪多邊形: 圖案 959">
              <a:extLst>
                <a:ext uri="{FF2B5EF4-FFF2-40B4-BE49-F238E27FC236}">
                  <a16:creationId xmlns:a16="http://schemas.microsoft.com/office/drawing/2014/main" id="{AEC04F0C-7FB6-4B43-A6F1-C44174FEE1AA}"/>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2" name="手繪多邊形: 圖案 960">
              <a:extLst>
                <a:ext uri="{FF2B5EF4-FFF2-40B4-BE49-F238E27FC236}">
                  <a16:creationId xmlns:a16="http://schemas.microsoft.com/office/drawing/2014/main" id="{B485C00F-F4F1-4664-8505-667340D9C401}"/>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3" name="手繪多邊形: 圖案 961">
              <a:extLst>
                <a:ext uri="{FF2B5EF4-FFF2-40B4-BE49-F238E27FC236}">
                  <a16:creationId xmlns:a16="http://schemas.microsoft.com/office/drawing/2014/main" id="{DEBD880D-D0C4-4691-986B-91AF37CFDFD3}"/>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4" name="手繪多邊形: 圖案 962">
              <a:extLst>
                <a:ext uri="{FF2B5EF4-FFF2-40B4-BE49-F238E27FC236}">
                  <a16:creationId xmlns:a16="http://schemas.microsoft.com/office/drawing/2014/main" id="{4BFE27C8-5EA3-4B44-981A-EBBFC105327D}"/>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5" name="手繪多邊形: 圖案 963">
              <a:extLst>
                <a:ext uri="{FF2B5EF4-FFF2-40B4-BE49-F238E27FC236}">
                  <a16:creationId xmlns:a16="http://schemas.microsoft.com/office/drawing/2014/main" id="{EAA5E2D1-679D-46E3-88DB-202B60185C5D}"/>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6" name="手繪多邊形: 圖案 964">
              <a:extLst>
                <a:ext uri="{FF2B5EF4-FFF2-40B4-BE49-F238E27FC236}">
                  <a16:creationId xmlns:a16="http://schemas.microsoft.com/office/drawing/2014/main" id="{A8C4EC6D-6F07-4EA0-B093-6D8FE85943EA}"/>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7" name="手繪多邊形: 圖案 965">
              <a:extLst>
                <a:ext uri="{FF2B5EF4-FFF2-40B4-BE49-F238E27FC236}">
                  <a16:creationId xmlns:a16="http://schemas.microsoft.com/office/drawing/2014/main" id="{03ACF8CC-F0FB-4269-9C64-5A79694B77D9}"/>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8" name="手繪多邊形: 圖案 966">
              <a:extLst>
                <a:ext uri="{FF2B5EF4-FFF2-40B4-BE49-F238E27FC236}">
                  <a16:creationId xmlns:a16="http://schemas.microsoft.com/office/drawing/2014/main" id="{B14ED280-1F5E-4410-8598-A6844FE90CE5}"/>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9" name="手繪多邊形: 圖案 967">
              <a:extLst>
                <a:ext uri="{FF2B5EF4-FFF2-40B4-BE49-F238E27FC236}">
                  <a16:creationId xmlns:a16="http://schemas.microsoft.com/office/drawing/2014/main" id="{16543739-3052-427D-A493-E279422E953F}"/>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0" name="手繪多邊形: 圖案 968">
              <a:extLst>
                <a:ext uri="{FF2B5EF4-FFF2-40B4-BE49-F238E27FC236}">
                  <a16:creationId xmlns:a16="http://schemas.microsoft.com/office/drawing/2014/main" id="{5B53B4B3-060A-44D4-A4ED-B8F3AA8B0D24}"/>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1" name="手繪多邊形: 圖案 969">
              <a:extLst>
                <a:ext uri="{FF2B5EF4-FFF2-40B4-BE49-F238E27FC236}">
                  <a16:creationId xmlns:a16="http://schemas.microsoft.com/office/drawing/2014/main" id="{BF19DD2C-82DD-46C2-A613-F93C5D303F25}"/>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2" name="手繪多邊形: 圖案 970">
              <a:extLst>
                <a:ext uri="{FF2B5EF4-FFF2-40B4-BE49-F238E27FC236}">
                  <a16:creationId xmlns:a16="http://schemas.microsoft.com/office/drawing/2014/main" id="{9A688599-F3CC-430D-810B-43417A1B4381}"/>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3" name="手繪多邊形: 圖案 971">
              <a:extLst>
                <a:ext uri="{FF2B5EF4-FFF2-40B4-BE49-F238E27FC236}">
                  <a16:creationId xmlns:a16="http://schemas.microsoft.com/office/drawing/2014/main" id="{D18997D8-C1F7-4FAA-8202-72AEFE2BB42C}"/>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4" name="手繪多邊形: 圖案 972">
              <a:extLst>
                <a:ext uri="{FF2B5EF4-FFF2-40B4-BE49-F238E27FC236}">
                  <a16:creationId xmlns:a16="http://schemas.microsoft.com/office/drawing/2014/main" id="{D943E39C-61FF-44DF-B64E-0E1DB2E8A0AB}"/>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5" name="手繪多邊形: 圖案 973">
              <a:extLst>
                <a:ext uri="{FF2B5EF4-FFF2-40B4-BE49-F238E27FC236}">
                  <a16:creationId xmlns:a16="http://schemas.microsoft.com/office/drawing/2014/main" id="{1E67B5B6-11DA-4E3E-A962-1FCBC1C2EE16}"/>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6" name="手繪多邊形: 圖案 974">
              <a:extLst>
                <a:ext uri="{FF2B5EF4-FFF2-40B4-BE49-F238E27FC236}">
                  <a16:creationId xmlns:a16="http://schemas.microsoft.com/office/drawing/2014/main" id="{AB9E646A-C510-4381-B526-73440CBAAD26}"/>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7" name="手繪多邊形: 圖案 975">
              <a:extLst>
                <a:ext uri="{FF2B5EF4-FFF2-40B4-BE49-F238E27FC236}">
                  <a16:creationId xmlns:a16="http://schemas.microsoft.com/office/drawing/2014/main" id="{DA05AA6C-97B8-4DC2-9D87-EE29A8120AC4}"/>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8" name="手繪多邊形: 圖案 976">
              <a:extLst>
                <a:ext uri="{FF2B5EF4-FFF2-40B4-BE49-F238E27FC236}">
                  <a16:creationId xmlns:a16="http://schemas.microsoft.com/office/drawing/2014/main" id="{DDEF1AF8-5ED3-448E-B56A-642E1EA51A64}"/>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9" name="手繪多邊形: 圖案 977">
              <a:extLst>
                <a:ext uri="{FF2B5EF4-FFF2-40B4-BE49-F238E27FC236}">
                  <a16:creationId xmlns:a16="http://schemas.microsoft.com/office/drawing/2014/main" id="{152F246B-F5ED-4791-B294-975FACB0AA93}"/>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0" name="手繪多邊形: 圖案 978">
              <a:extLst>
                <a:ext uri="{FF2B5EF4-FFF2-40B4-BE49-F238E27FC236}">
                  <a16:creationId xmlns:a16="http://schemas.microsoft.com/office/drawing/2014/main" id="{511E3302-D0C3-4B52-B666-D80A4B433D9D}"/>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1" name="手繪多邊形: 圖案 979">
              <a:extLst>
                <a:ext uri="{FF2B5EF4-FFF2-40B4-BE49-F238E27FC236}">
                  <a16:creationId xmlns:a16="http://schemas.microsoft.com/office/drawing/2014/main" id="{C2C877BD-5C99-43BD-9636-5294BD8E06F3}"/>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2" name="手繪多邊形: 圖案 980">
              <a:extLst>
                <a:ext uri="{FF2B5EF4-FFF2-40B4-BE49-F238E27FC236}">
                  <a16:creationId xmlns:a16="http://schemas.microsoft.com/office/drawing/2014/main" id="{7A1CB165-8D3A-4F19-860B-723C1DABA09D}"/>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3" name="手繪多邊形: 圖案 981">
              <a:extLst>
                <a:ext uri="{FF2B5EF4-FFF2-40B4-BE49-F238E27FC236}">
                  <a16:creationId xmlns:a16="http://schemas.microsoft.com/office/drawing/2014/main" id="{7EA043B5-0D6B-4D47-8C44-EAD7C943AB75}"/>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4" name="手繪多邊形: 圖案 982">
              <a:extLst>
                <a:ext uri="{FF2B5EF4-FFF2-40B4-BE49-F238E27FC236}">
                  <a16:creationId xmlns:a16="http://schemas.microsoft.com/office/drawing/2014/main" id="{69BE87C4-5426-47D1-AC84-AF1A99A9EAF7}"/>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5" name="手繪多邊形: 圖案 983">
              <a:extLst>
                <a:ext uri="{FF2B5EF4-FFF2-40B4-BE49-F238E27FC236}">
                  <a16:creationId xmlns:a16="http://schemas.microsoft.com/office/drawing/2014/main" id="{46AD6D8A-277C-4EB5-A49D-B540E9004736}"/>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6" name="手繪多邊形: 圖案 984">
              <a:extLst>
                <a:ext uri="{FF2B5EF4-FFF2-40B4-BE49-F238E27FC236}">
                  <a16:creationId xmlns:a16="http://schemas.microsoft.com/office/drawing/2014/main" id="{77EDAEAF-817E-4280-88E7-9A719BF9C744}"/>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7" name="手繪多邊形: 圖案 985">
              <a:extLst>
                <a:ext uri="{FF2B5EF4-FFF2-40B4-BE49-F238E27FC236}">
                  <a16:creationId xmlns:a16="http://schemas.microsoft.com/office/drawing/2014/main" id="{F3A90984-26CB-4CB5-B83E-E9617F57A041}"/>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8" name="手繪多邊形: 圖案 986">
              <a:extLst>
                <a:ext uri="{FF2B5EF4-FFF2-40B4-BE49-F238E27FC236}">
                  <a16:creationId xmlns:a16="http://schemas.microsoft.com/office/drawing/2014/main" id="{ABA69995-4C0F-45B7-BBB8-61EB9C2C0ADE}"/>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9" name="手繪多邊形: 圖案 987">
              <a:extLst>
                <a:ext uri="{FF2B5EF4-FFF2-40B4-BE49-F238E27FC236}">
                  <a16:creationId xmlns:a16="http://schemas.microsoft.com/office/drawing/2014/main" id="{CA928FCD-C874-426D-A701-CE5EC1A1A8BA}"/>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0" name="手繪多邊形: 圖案 988">
              <a:extLst>
                <a:ext uri="{FF2B5EF4-FFF2-40B4-BE49-F238E27FC236}">
                  <a16:creationId xmlns:a16="http://schemas.microsoft.com/office/drawing/2014/main" id="{C05B5753-C96B-44FE-B5C2-B98359A30B43}"/>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0" name="群組 9">
            <a:extLst>
              <a:ext uri="{FF2B5EF4-FFF2-40B4-BE49-F238E27FC236}">
                <a16:creationId xmlns:a16="http://schemas.microsoft.com/office/drawing/2014/main" id="{89171EF7-2B27-4A5E-A780-BBC2C066A48C}"/>
              </a:ext>
            </a:extLst>
          </p:cNvPr>
          <p:cNvGrpSpPr/>
          <p:nvPr/>
        </p:nvGrpSpPr>
        <p:grpSpPr>
          <a:xfrm>
            <a:off x="4720202" y="3273511"/>
            <a:ext cx="1224366" cy="973591"/>
            <a:chOff x="4459462" y="3178417"/>
            <a:chExt cx="1224366" cy="973591"/>
          </a:xfrm>
        </p:grpSpPr>
        <p:pic>
          <p:nvPicPr>
            <p:cNvPr id="168" name="圖片 167" descr="P5.png">
              <a:extLst>
                <a:ext uri="{FF2B5EF4-FFF2-40B4-BE49-F238E27FC236}">
                  <a16:creationId xmlns:a16="http://schemas.microsoft.com/office/drawing/2014/main" id="{C39A675F-4AA1-4B4A-9D44-C1047D1F53D5}"/>
                </a:ext>
              </a:extLst>
            </p:cNvPr>
            <p:cNvPicPr>
              <a:picLocks noChangeAspect="1"/>
            </p:cNvPicPr>
            <p:nvPr/>
          </p:nvPicPr>
          <p:blipFill rotWithShape="1">
            <a:blip r:embed="rId25"/>
            <a:srcRect l="28479"/>
            <a:stretch/>
          </p:blipFill>
          <p:spPr>
            <a:xfrm>
              <a:off x="4459462" y="3178417"/>
              <a:ext cx="1167743" cy="973591"/>
            </a:xfrm>
            <a:prstGeom prst="rect">
              <a:avLst/>
            </a:prstGeom>
            <a:effectLst>
              <a:outerShdw blurRad="50800" dist="38100" dir="2700000" algn="tl" rotWithShape="0">
                <a:prstClr val="black">
                  <a:alpha val="40000"/>
                </a:prstClr>
              </a:outerShdw>
            </a:effectLst>
          </p:spPr>
        </p:pic>
        <p:sp>
          <p:nvSpPr>
            <p:cNvPr id="169" name="文字方塊 168">
              <a:extLst>
                <a:ext uri="{FF2B5EF4-FFF2-40B4-BE49-F238E27FC236}">
                  <a16:creationId xmlns:a16="http://schemas.microsoft.com/office/drawing/2014/main" id="{A080229D-EF4C-476E-B72A-B8E6E7379A32}"/>
                </a:ext>
              </a:extLst>
            </p:cNvPr>
            <p:cNvSpPr txBox="1"/>
            <p:nvPr/>
          </p:nvSpPr>
          <p:spPr>
            <a:xfrm>
              <a:off x="5166458" y="3254484"/>
              <a:ext cx="517370" cy="169277"/>
            </a:xfrm>
            <a:prstGeom prst="rect">
              <a:avLst/>
            </a:prstGeom>
            <a:noFill/>
          </p:spPr>
          <p:txBody>
            <a:bodyPr wrap="square" rtlCol="0">
              <a:spAutoFit/>
            </a:bodyPr>
            <a:lstStyle/>
            <a:p>
              <a:r>
                <a:rPr lang="en-US" altLang="zh-TW" sz="500" b="1">
                  <a:solidFill>
                    <a:schemeClr val="bg1"/>
                  </a:solidFill>
                </a:rPr>
                <a:t>Document</a:t>
              </a:r>
              <a:endParaRPr lang="zh-TW" altLang="en-US" sz="500" b="1">
                <a:solidFill>
                  <a:schemeClr val="bg1"/>
                </a:solidFill>
              </a:endParaRPr>
            </a:p>
          </p:txBody>
        </p:sp>
        <p:sp>
          <p:nvSpPr>
            <p:cNvPr id="170" name="文字方塊 169">
              <a:extLst>
                <a:ext uri="{FF2B5EF4-FFF2-40B4-BE49-F238E27FC236}">
                  <a16:creationId xmlns:a16="http://schemas.microsoft.com/office/drawing/2014/main" id="{EEC9C1DE-93AE-4CB8-B202-171072B9D6D5}"/>
                </a:ext>
              </a:extLst>
            </p:cNvPr>
            <p:cNvSpPr txBox="1"/>
            <p:nvPr/>
          </p:nvSpPr>
          <p:spPr>
            <a:xfrm>
              <a:off x="5212416" y="3603430"/>
              <a:ext cx="400697" cy="160038"/>
            </a:xfrm>
            <a:prstGeom prst="rect">
              <a:avLst/>
            </a:prstGeom>
            <a:noFill/>
          </p:spPr>
          <p:txBody>
            <a:bodyPr wrap="square" rtlCol="0">
              <a:spAutoFit/>
            </a:bodyPr>
            <a:lstStyle/>
            <a:p>
              <a:pPr algn="ctr"/>
              <a:r>
                <a:rPr lang="en-US" altLang="zh-TW" sz="500" b="1">
                  <a:solidFill>
                    <a:schemeClr val="bg1"/>
                  </a:solidFill>
                </a:rPr>
                <a:t>Image</a:t>
              </a:r>
              <a:endParaRPr lang="zh-TW" altLang="en-US" sz="500" b="1">
                <a:solidFill>
                  <a:schemeClr val="bg1"/>
                </a:solidFill>
              </a:endParaRPr>
            </a:p>
          </p:txBody>
        </p:sp>
        <p:sp>
          <p:nvSpPr>
            <p:cNvPr id="171" name="文字方塊 170">
              <a:extLst>
                <a:ext uri="{FF2B5EF4-FFF2-40B4-BE49-F238E27FC236}">
                  <a16:creationId xmlns:a16="http://schemas.microsoft.com/office/drawing/2014/main" id="{04504E20-071B-46D2-B0E6-1058B5D5B837}"/>
                </a:ext>
              </a:extLst>
            </p:cNvPr>
            <p:cNvSpPr txBox="1"/>
            <p:nvPr/>
          </p:nvSpPr>
          <p:spPr>
            <a:xfrm>
              <a:off x="5219060" y="3956090"/>
              <a:ext cx="398538" cy="160038"/>
            </a:xfrm>
            <a:prstGeom prst="rect">
              <a:avLst/>
            </a:prstGeom>
            <a:noFill/>
          </p:spPr>
          <p:txBody>
            <a:bodyPr wrap="square" rtlCol="0">
              <a:spAutoFit/>
            </a:bodyPr>
            <a:lstStyle/>
            <a:p>
              <a:pPr algn="ctr"/>
              <a:r>
                <a:rPr lang="en-US" altLang="zh-TW" sz="500" b="1">
                  <a:solidFill>
                    <a:schemeClr val="bg1"/>
                  </a:solidFill>
                </a:rPr>
                <a:t>Video</a:t>
              </a:r>
              <a:endParaRPr lang="zh-TW" altLang="en-US" sz="500" b="1">
                <a:solidFill>
                  <a:schemeClr val="bg1"/>
                </a:solidFill>
              </a:endParaRPr>
            </a:p>
          </p:txBody>
        </p:sp>
      </p:grpSp>
      <p:pic>
        <p:nvPicPr>
          <p:cNvPr id="176" name="圖片 175" descr="P5.png">
            <a:extLst>
              <a:ext uri="{FF2B5EF4-FFF2-40B4-BE49-F238E27FC236}">
                <a16:creationId xmlns:a16="http://schemas.microsoft.com/office/drawing/2014/main" id="{B0E43AC3-DE75-46ED-88BA-F78228F140C5}"/>
              </a:ext>
            </a:extLst>
          </p:cNvPr>
          <p:cNvPicPr>
            <a:picLocks noChangeAspect="1"/>
          </p:cNvPicPr>
          <p:nvPr/>
        </p:nvPicPr>
        <p:blipFill rotWithShape="1">
          <a:blip r:embed="rId25"/>
          <a:srcRect t="59566" r="71683"/>
          <a:stretch/>
        </p:blipFill>
        <p:spPr>
          <a:xfrm>
            <a:off x="4160039" y="3784589"/>
            <a:ext cx="428106" cy="364511"/>
          </a:xfrm>
          <a:prstGeom prst="rect">
            <a:avLst/>
          </a:prstGeom>
          <a:effectLst>
            <a:outerShdw blurRad="50800" dist="38100" dir="2700000" algn="tl" rotWithShape="0">
              <a:prstClr val="black">
                <a:alpha val="40000"/>
              </a:prstClr>
            </a:outerShdw>
          </a:effectLst>
        </p:spPr>
      </p:pic>
      <p:cxnSp>
        <p:nvCxnSpPr>
          <p:cNvPr id="180" name="直線單箭頭接點 875">
            <a:extLst>
              <a:ext uri="{FF2B5EF4-FFF2-40B4-BE49-F238E27FC236}">
                <a16:creationId xmlns:a16="http://schemas.microsoft.com/office/drawing/2014/main" id="{26A9FCA9-DC37-4FEE-AC82-0EC2A9389E89}"/>
              </a:ext>
            </a:extLst>
          </p:cNvPr>
          <p:cNvCxnSpPr>
            <a:cxnSpLocks/>
          </p:cNvCxnSpPr>
          <p:nvPr/>
        </p:nvCxnSpPr>
        <p:spPr>
          <a:xfrm>
            <a:off x="2603734" y="3862771"/>
            <a:ext cx="298216" cy="0"/>
          </a:xfrm>
          <a:prstGeom prst="straightConnector1">
            <a:avLst/>
          </a:prstGeom>
          <a:ln w="19050">
            <a:gradFill>
              <a:gsLst>
                <a:gs pos="0">
                  <a:srgbClr val="345FAC"/>
                </a:gs>
                <a:gs pos="100000">
                  <a:srgbClr val="27418F"/>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3" name="矩形: 圓角 182">
            <a:extLst>
              <a:ext uri="{FF2B5EF4-FFF2-40B4-BE49-F238E27FC236}">
                <a16:creationId xmlns:a16="http://schemas.microsoft.com/office/drawing/2014/main" id="{1B177A07-69CF-4EB8-96C9-9872F8E21FA2}"/>
              </a:ext>
            </a:extLst>
          </p:cNvPr>
          <p:cNvSpPr/>
          <p:nvPr/>
        </p:nvSpPr>
        <p:spPr>
          <a:xfrm>
            <a:off x="2943507" y="3319311"/>
            <a:ext cx="971682" cy="1297437"/>
          </a:xfrm>
          <a:prstGeom prst="roundRect">
            <a:avLst>
              <a:gd name="adj" fmla="val 11562"/>
            </a:avLst>
          </a:prstGeom>
          <a:gradFill>
            <a:gsLst>
              <a:gs pos="100000">
                <a:srgbClr val="2C6FD0"/>
              </a:gs>
              <a:gs pos="0">
                <a:srgbClr val="193D7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914F37DF-1648-4FB9-B97F-41E1D5565C1C}"/>
              </a:ext>
            </a:extLst>
          </p:cNvPr>
          <p:cNvSpPr/>
          <p:nvPr/>
        </p:nvSpPr>
        <p:spPr>
          <a:xfrm>
            <a:off x="3015574" y="4180674"/>
            <a:ext cx="883576" cy="387157"/>
          </a:xfrm>
          <a:prstGeom prst="rect">
            <a:avLst/>
          </a:prstGeom>
        </p:spPr>
        <p:txBody>
          <a:bodyPr wrap="none">
            <a:spAutoFit/>
          </a:bodyPr>
          <a:lstStyle/>
          <a:p>
            <a:pPr algn="ctr"/>
            <a:r>
              <a:rPr lang="en-US" altLang="zh-TW" sz="958" err="1">
                <a:solidFill>
                  <a:schemeClr val="bg1"/>
                </a:solidFill>
                <a:latin typeface="Arial" panose="020B0604020202020204" pitchFamily="34" charset="0"/>
                <a:cs typeface="Arial" panose="020B0604020202020204" pitchFamily="34" charset="0"/>
              </a:rPr>
              <a:t>HybridMount</a:t>
            </a:r>
            <a:endParaRPr lang="en-US" altLang="zh-TW" sz="958">
              <a:solidFill>
                <a:schemeClr val="bg1"/>
              </a:solidFill>
              <a:latin typeface="Arial" panose="020B0604020202020204" pitchFamily="34" charset="0"/>
              <a:cs typeface="Arial" panose="020B0604020202020204" pitchFamily="34" charset="0"/>
            </a:endParaRPr>
          </a:p>
          <a:p>
            <a:pPr algn="ctr"/>
            <a:r>
              <a:rPr lang="zh-TW" altLang="en-US" sz="958">
                <a:solidFill>
                  <a:schemeClr val="bg1"/>
                </a:solidFill>
                <a:latin typeface="Arial" panose="020B0604020202020204" pitchFamily="34" charset="0"/>
                <a:cs typeface="Arial" panose="020B0604020202020204" pitchFamily="34" charset="0"/>
              </a:rPr>
              <a:t>Ｍ</a:t>
            </a:r>
            <a:r>
              <a:rPr lang="en-US" altLang="zh-TW" sz="958" err="1">
                <a:solidFill>
                  <a:schemeClr val="bg1"/>
                </a:solidFill>
                <a:latin typeface="Arial" panose="020B0604020202020204" pitchFamily="34" charset="0"/>
                <a:cs typeface="Arial" panose="020B0604020202020204" pitchFamily="34" charset="0"/>
              </a:rPr>
              <a:t>ount</a:t>
            </a:r>
            <a:endParaRPr lang="zh-TW" altLang="en-US" sz="958">
              <a:solidFill>
                <a:schemeClr val="bg1"/>
              </a:solidFill>
              <a:latin typeface="Arial" panose="020B0604020202020204" pitchFamily="34" charset="0"/>
              <a:cs typeface="Arial" panose="020B0604020202020204" pitchFamily="34" charset="0"/>
            </a:endParaRPr>
          </a:p>
        </p:txBody>
      </p:sp>
      <p:pic>
        <p:nvPicPr>
          <p:cNvPr id="9" name="圖片 16" descr="A picture containing clock&#10;&#10;Description generated with very high confidence">
            <a:extLst>
              <a:ext uri="{FF2B5EF4-FFF2-40B4-BE49-F238E27FC236}">
                <a16:creationId xmlns:a16="http://schemas.microsoft.com/office/drawing/2014/main" id="{C92DC9CF-CEC0-4CBE-97D8-CB8AA550BD7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40107" y="3393761"/>
            <a:ext cx="785260" cy="763918"/>
          </a:xfrm>
          <a:prstGeom prst="rect">
            <a:avLst/>
          </a:prstGeom>
          <a:effectLst>
            <a:outerShdw blurRad="50800" dist="38100" dir="2700000" algn="tl" rotWithShape="0">
              <a:prstClr val="black">
                <a:alpha val="40000"/>
              </a:prstClr>
            </a:outerShdw>
          </a:effectLst>
        </p:spPr>
      </p:pic>
      <p:sp>
        <p:nvSpPr>
          <p:cNvPr id="184" name="矩形: 圓角 183">
            <a:extLst>
              <a:ext uri="{FF2B5EF4-FFF2-40B4-BE49-F238E27FC236}">
                <a16:creationId xmlns:a16="http://schemas.microsoft.com/office/drawing/2014/main" id="{5E23DF9A-A21C-488A-B489-DE6A1925EF86}"/>
              </a:ext>
            </a:extLst>
          </p:cNvPr>
          <p:cNvSpPr/>
          <p:nvPr/>
        </p:nvSpPr>
        <p:spPr>
          <a:xfrm>
            <a:off x="6195340" y="3308595"/>
            <a:ext cx="1013433" cy="1298660"/>
          </a:xfrm>
          <a:prstGeom prst="roundRect">
            <a:avLst>
              <a:gd name="adj" fmla="val 8848"/>
            </a:avLst>
          </a:prstGeom>
          <a:gradFill>
            <a:gsLst>
              <a:gs pos="0">
                <a:srgbClr val="FF9D05"/>
              </a:gs>
              <a:gs pos="100000">
                <a:srgbClr val="FDF71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8" name="Picture 8" descr="A picture containing drawing&#10;&#10;Description generated with very high confidence">
            <a:extLst>
              <a:ext uri="{FF2B5EF4-FFF2-40B4-BE49-F238E27FC236}">
                <a16:creationId xmlns:a16="http://schemas.microsoft.com/office/drawing/2014/main" id="{987464FF-4276-44B3-BDD4-E75C42BE954D}"/>
              </a:ext>
            </a:extLst>
          </p:cNvPr>
          <p:cNvPicPr>
            <a:picLocks noChangeAspect="1"/>
          </p:cNvPicPr>
          <p:nvPr/>
        </p:nvPicPr>
        <p:blipFill>
          <a:blip r:embed="rId27"/>
          <a:stretch>
            <a:fillRect/>
          </a:stretch>
        </p:blipFill>
        <p:spPr>
          <a:xfrm>
            <a:off x="6310914" y="3393761"/>
            <a:ext cx="770157" cy="748025"/>
          </a:xfrm>
          <a:prstGeom prst="rect">
            <a:avLst/>
          </a:prstGeom>
          <a:effectLst>
            <a:outerShdw blurRad="50800" dist="38100" dir="2700000" algn="tl" rotWithShape="0">
              <a:prstClr val="black">
                <a:alpha val="40000"/>
              </a:prstClr>
            </a:outerShdw>
          </a:effectLst>
        </p:spPr>
      </p:pic>
      <p:sp>
        <p:nvSpPr>
          <p:cNvPr id="185" name="矩形 184">
            <a:extLst>
              <a:ext uri="{FF2B5EF4-FFF2-40B4-BE49-F238E27FC236}">
                <a16:creationId xmlns:a16="http://schemas.microsoft.com/office/drawing/2014/main" id="{C39CD8FF-31AD-406F-A2BD-AFC95F89EAFC}"/>
              </a:ext>
            </a:extLst>
          </p:cNvPr>
          <p:cNvSpPr/>
          <p:nvPr/>
        </p:nvSpPr>
        <p:spPr>
          <a:xfrm>
            <a:off x="6373324" y="4166268"/>
            <a:ext cx="529312" cy="238527"/>
          </a:xfrm>
          <a:prstGeom prst="rect">
            <a:avLst/>
          </a:prstGeom>
        </p:spPr>
        <p:txBody>
          <a:bodyPr wrap="none" anchor="t">
            <a:spAutoFit/>
          </a:bodyPr>
          <a:lstStyle/>
          <a:p>
            <a:pPr algn="ctr"/>
            <a:r>
              <a:rPr lang="en-US" altLang="zh-TW" sz="950" err="1">
                <a:solidFill>
                  <a:schemeClr val="tx1">
                    <a:lumMod val="95000"/>
                    <a:lumOff val="5000"/>
                  </a:schemeClr>
                </a:solidFill>
              </a:rPr>
              <a:t>Qfiling</a:t>
            </a:r>
            <a:endParaRPr lang="en-US" altLang="zh-TW" sz="950" err="1">
              <a:solidFill>
                <a:schemeClr val="tx1">
                  <a:lumMod val="95000"/>
                  <a:lumOff val="5000"/>
                </a:schemeClr>
              </a:solidFill>
              <a:latin typeface="Arial" panose="020B0604020202020204" pitchFamily="34" charset="0"/>
              <a:cs typeface="Arial" panose="020B0604020202020204" pitchFamily="34" charset="0"/>
            </a:endParaRPr>
          </a:p>
        </p:txBody>
      </p:sp>
      <p:pic>
        <p:nvPicPr>
          <p:cNvPr id="188" name="圖形 187">
            <a:extLst>
              <a:ext uri="{FF2B5EF4-FFF2-40B4-BE49-F238E27FC236}">
                <a16:creationId xmlns:a16="http://schemas.microsoft.com/office/drawing/2014/main" id="{711D8616-11F3-4EF2-B6CB-D9166A6C207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19696" y="1218286"/>
            <a:ext cx="428706" cy="428706"/>
          </a:xfrm>
          <a:prstGeom prst="rect">
            <a:avLst/>
          </a:prstGeom>
          <a:effectLst>
            <a:outerShdw blurRad="50800" dist="38100" dir="2700000" algn="tl" rotWithShape="0">
              <a:prstClr val="black">
                <a:alpha val="40000"/>
              </a:prstClr>
            </a:outerShdw>
          </a:effectLst>
        </p:spPr>
      </p:pic>
      <p:pic>
        <p:nvPicPr>
          <p:cNvPr id="189" name="圖形 188">
            <a:extLst>
              <a:ext uri="{FF2B5EF4-FFF2-40B4-BE49-F238E27FC236}">
                <a16:creationId xmlns:a16="http://schemas.microsoft.com/office/drawing/2014/main" id="{71D58E3D-3817-4768-B7DA-5494BA4602B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9696" y="1828773"/>
            <a:ext cx="428706" cy="428706"/>
          </a:xfrm>
          <a:prstGeom prst="rect">
            <a:avLst/>
          </a:prstGeom>
          <a:effectLst>
            <a:outerShdw blurRad="50800" dist="38100" dir="2700000" algn="tl" rotWithShape="0">
              <a:prstClr val="black">
                <a:alpha val="40000"/>
              </a:prstClr>
            </a:outerShdw>
          </a:effectLst>
        </p:spPr>
      </p:pic>
      <p:sp>
        <p:nvSpPr>
          <p:cNvPr id="122" name="Google Shape;294;p35">
            <a:extLst>
              <a:ext uri="{FF2B5EF4-FFF2-40B4-BE49-F238E27FC236}">
                <a16:creationId xmlns:a16="http://schemas.microsoft.com/office/drawing/2014/main" id="{40B638CE-1838-49B2-B2EE-60231F29587C}"/>
              </a:ext>
            </a:extLst>
          </p:cNvPr>
          <p:cNvSpPr/>
          <p:nvPr/>
        </p:nvSpPr>
        <p:spPr>
          <a:xfrm>
            <a:off x="1256580" y="1783957"/>
            <a:ext cx="7471610" cy="577081"/>
          </a:xfrm>
          <a:prstGeom prst="rect">
            <a:avLst/>
          </a:prstGeom>
        </p:spPr>
        <p:txBody>
          <a:bodyPr wrap="square" anchor="t">
            <a:spAutoFit/>
          </a:bodyPr>
          <a:lstStyle/>
          <a:p>
            <a:r>
              <a:rPr lang="en-US" sz="1050" err="1">
                <a:solidFill>
                  <a:srgbClr val="FFFFFF"/>
                </a:solidFill>
              </a:rPr>
              <a:t>QuTScloud</a:t>
            </a:r>
            <a:r>
              <a:rPr lang="en-US" sz="1050">
                <a:solidFill>
                  <a:srgbClr val="FFFFFF"/>
                </a:solidFill>
              </a:rPr>
              <a:t> enables IT admins to deploy and allocate work group users. Using </a:t>
            </a:r>
            <a:r>
              <a:rPr lang="en-US" sz="1050" err="1">
                <a:solidFill>
                  <a:srgbClr val="FFFFFF"/>
                </a:solidFill>
              </a:rPr>
              <a:t>Qfiling</a:t>
            </a:r>
            <a:r>
              <a:rPr lang="en-US" sz="1050">
                <a:solidFill>
                  <a:srgbClr val="FFFFFF"/>
                </a:solidFill>
              </a:rPr>
              <a:t>, the admins can automatically organize and categorize files based on their formats that can save their valuable time. Users can store, access and share files with other users using File Station web interface or </a:t>
            </a:r>
            <a:r>
              <a:rPr lang="en-US" sz="1050" err="1">
                <a:solidFill>
                  <a:srgbClr val="FFFFFF"/>
                </a:solidFill>
              </a:rPr>
              <a:t>Qfile</a:t>
            </a:r>
            <a:r>
              <a:rPr lang="en-US" sz="1050">
                <a:solidFill>
                  <a:srgbClr val="FFFFFF"/>
                </a:solidFill>
              </a:rPr>
              <a:t> mobile app </a:t>
            </a:r>
          </a:p>
        </p:txBody>
      </p:sp>
      <p:sp>
        <p:nvSpPr>
          <p:cNvPr id="123" name="矩形 39">
            <a:extLst>
              <a:ext uri="{FF2B5EF4-FFF2-40B4-BE49-F238E27FC236}">
                <a16:creationId xmlns:a16="http://schemas.microsoft.com/office/drawing/2014/main" id="{8EAE5E5A-7083-45F4-8665-27255B5EAAAD}"/>
              </a:ext>
            </a:extLst>
          </p:cNvPr>
          <p:cNvSpPr/>
          <p:nvPr/>
        </p:nvSpPr>
        <p:spPr>
          <a:xfrm>
            <a:off x="1259348" y="1184551"/>
            <a:ext cx="7541739" cy="523220"/>
          </a:xfrm>
          <a:prstGeom prst="rect">
            <a:avLst/>
          </a:prstGeom>
        </p:spPr>
        <p:txBody>
          <a:bodyPr wrap="square" anchor="t">
            <a:spAutoFit/>
          </a:bodyPr>
          <a:lstStyle/>
          <a:p>
            <a:pPr defTabSz="1219170"/>
            <a:r>
              <a:rPr lang="en-US">
                <a:solidFill>
                  <a:schemeClr val="bg1"/>
                </a:solidFill>
                <a:ea typeface="微軟正黑體"/>
              </a:rPr>
              <a:t>IT admins find it extremely difficult to organize the humungous number of files which becomes increasingly difficult with time as the data grows </a:t>
            </a:r>
            <a:endParaRPr lang="en-US">
              <a:ea typeface="微軟正黑體"/>
            </a:endParaRPr>
          </a:p>
        </p:txBody>
      </p:sp>
      <p:sp>
        <p:nvSpPr>
          <p:cNvPr id="124" name="矩形 554">
            <a:extLst>
              <a:ext uri="{FF2B5EF4-FFF2-40B4-BE49-F238E27FC236}">
                <a16:creationId xmlns:a16="http://schemas.microsoft.com/office/drawing/2014/main" id="{BFD4DA04-4A1D-4CF8-B4D0-5A2FD3C8417F}"/>
              </a:ext>
            </a:extLst>
          </p:cNvPr>
          <p:cNvSpPr/>
          <p:nvPr/>
        </p:nvSpPr>
        <p:spPr>
          <a:xfrm>
            <a:off x="8215904" y="4450829"/>
            <a:ext cx="569387" cy="230832"/>
          </a:xfrm>
          <a:prstGeom prst="rect">
            <a:avLst/>
          </a:prstGeom>
          <a:ln>
            <a:noFill/>
          </a:ln>
        </p:spPr>
        <p:txBody>
          <a:bodyPr wrap="none" anchor="t">
            <a:spAutoFit/>
          </a:bodyPr>
          <a:lstStyle/>
          <a:p>
            <a:r>
              <a:rPr lang="en-US" altLang="zh-TW" sz="900" b="1">
                <a:latin typeface="Arial" panose="020B0604020202020204" pitchFamily="34" charset="0"/>
                <a:ea typeface="微軟正黑體"/>
                <a:cs typeface="Arial" panose="020B0604020202020204" pitchFamily="34" charset="0"/>
              </a:rPr>
              <a:t>Search</a:t>
            </a:r>
            <a:endParaRPr lang="en-US" altLang="zh-TW" sz="900" b="1">
              <a:latin typeface="Arial" panose="020B0604020202020204" pitchFamily="34" charset="0"/>
              <a:ea typeface="微軟正黑體" panose="020B0604030504040204" pitchFamily="34" charset="-120"/>
              <a:cs typeface="Arial" panose="020B0604020202020204" pitchFamily="34" charset="0"/>
            </a:endParaRPr>
          </a:p>
        </p:txBody>
      </p:sp>
      <p:sp>
        <p:nvSpPr>
          <p:cNvPr id="125" name="矩形 555">
            <a:extLst>
              <a:ext uri="{FF2B5EF4-FFF2-40B4-BE49-F238E27FC236}">
                <a16:creationId xmlns:a16="http://schemas.microsoft.com/office/drawing/2014/main" id="{AE64805B-7787-4E38-A7C4-A6F8E927F4EE}"/>
              </a:ext>
            </a:extLst>
          </p:cNvPr>
          <p:cNvSpPr/>
          <p:nvPr/>
        </p:nvSpPr>
        <p:spPr>
          <a:xfrm>
            <a:off x="8119167" y="3810808"/>
            <a:ext cx="758541" cy="230832"/>
          </a:xfrm>
          <a:prstGeom prst="rect">
            <a:avLst/>
          </a:prstGeom>
          <a:ln>
            <a:noFill/>
          </a:ln>
        </p:spPr>
        <p:txBody>
          <a:bodyPr wrap="none" anchor="t">
            <a:spAutoFit/>
          </a:bodyPr>
          <a:lstStyle/>
          <a:p>
            <a:r>
              <a:rPr lang="en-US" altLang="zh-TW" sz="900" b="1">
                <a:latin typeface="Arial" panose="020B0604020202020204" pitchFamily="34" charset="0"/>
                <a:ea typeface="微軟正黑體"/>
                <a:cs typeface="Arial" panose="020B0604020202020204" pitchFamily="34" charset="0"/>
              </a:rPr>
              <a:t>Download</a:t>
            </a:r>
            <a:endParaRPr lang="en-US" altLang="zh-TW" sz="900" b="1">
              <a:latin typeface="Arial" panose="020B0604020202020204" pitchFamily="34" charset="0"/>
              <a:ea typeface="微軟正黑體" panose="020B0604030504040204" pitchFamily="34" charset="-120"/>
              <a:cs typeface="Arial" panose="020B0604020202020204" pitchFamily="34" charset="0"/>
            </a:endParaRPr>
          </a:p>
        </p:txBody>
      </p:sp>
      <p:sp>
        <p:nvSpPr>
          <p:cNvPr id="126" name="矩形 556">
            <a:extLst>
              <a:ext uri="{FF2B5EF4-FFF2-40B4-BE49-F238E27FC236}">
                <a16:creationId xmlns:a16="http://schemas.microsoft.com/office/drawing/2014/main" id="{84FE9AD6-C0B1-43AE-B952-CDB9C8ED25BF}"/>
              </a:ext>
            </a:extLst>
          </p:cNvPr>
          <p:cNvSpPr/>
          <p:nvPr/>
        </p:nvSpPr>
        <p:spPr>
          <a:xfrm>
            <a:off x="8196544" y="3162929"/>
            <a:ext cx="601447" cy="230832"/>
          </a:xfrm>
          <a:prstGeom prst="rect">
            <a:avLst/>
          </a:prstGeom>
          <a:ln>
            <a:noFill/>
          </a:ln>
        </p:spPr>
        <p:txBody>
          <a:bodyPr wrap="none" anchor="t">
            <a:spAutoFit/>
          </a:bodyPr>
          <a:lstStyle/>
          <a:p>
            <a:r>
              <a:rPr lang="en-US" altLang="zh-TW" sz="900" b="1">
                <a:latin typeface="Arial" panose="020B0604020202020204" pitchFamily="34" charset="0"/>
                <a:ea typeface="微軟正黑體"/>
                <a:cs typeface="Arial" panose="020B0604020202020204" pitchFamily="34" charset="0"/>
              </a:rPr>
              <a:t>Browse</a:t>
            </a:r>
            <a:endParaRPr lang="en-US" altLang="zh-TW" sz="900" b="1">
              <a:latin typeface="Arial" panose="020B0604020202020204" pitchFamily="34" charset="0"/>
              <a:ea typeface="微軟正黑體" panose="020B0604030504040204" pitchFamily="34" charset="-120"/>
              <a:cs typeface="Arial" panose="020B0604020202020204" pitchFamily="34" charset="0"/>
            </a:endParaRPr>
          </a:p>
        </p:txBody>
      </p:sp>
      <p:sp>
        <p:nvSpPr>
          <p:cNvPr id="127" name="矩形 557">
            <a:extLst>
              <a:ext uri="{FF2B5EF4-FFF2-40B4-BE49-F238E27FC236}">
                <a16:creationId xmlns:a16="http://schemas.microsoft.com/office/drawing/2014/main" id="{84FE105A-ED5C-4938-9A50-F0E8940AEF1B}"/>
              </a:ext>
            </a:extLst>
          </p:cNvPr>
          <p:cNvSpPr/>
          <p:nvPr/>
        </p:nvSpPr>
        <p:spPr>
          <a:xfrm>
            <a:off x="8257849" y="2491170"/>
            <a:ext cx="505267" cy="230832"/>
          </a:xfrm>
          <a:prstGeom prst="rect">
            <a:avLst/>
          </a:prstGeom>
          <a:ln>
            <a:noFill/>
          </a:ln>
        </p:spPr>
        <p:txBody>
          <a:bodyPr wrap="none" anchor="t">
            <a:spAutoFit/>
          </a:bodyPr>
          <a:lstStyle/>
          <a:p>
            <a:r>
              <a:rPr lang="en-US" altLang="zh-TW" sz="900" b="1">
                <a:latin typeface="Arial" panose="020B0604020202020204" pitchFamily="34" charset="0"/>
                <a:ea typeface="微軟正黑體"/>
                <a:cs typeface="Arial" panose="020B0604020202020204" pitchFamily="34" charset="0"/>
              </a:rPr>
              <a:t>Share</a:t>
            </a:r>
            <a:endParaRPr lang="zh-TW" altLang="en-US" sz="9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39452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圓角 27">
            <a:extLst>
              <a:ext uri="{FF2B5EF4-FFF2-40B4-BE49-F238E27FC236}">
                <a16:creationId xmlns:a16="http://schemas.microsoft.com/office/drawing/2014/main" id="{CCB90422-38BF-4ED9-A596-0D61574C2922}"/>
              </a:ext>
            </a:extLst>
          </p:cNvPr>
          <p:cNvSpPr/>
          <p:nvPr/>
        </p:nvSpPr>
        <p:spPr>
          <a:xfrm>
            <a:off x="-64218" y="22141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6BAA4B10-3680-4934-A6BF-C4ADC7221013}"/>
              </a:ext>
            </a:extLst>
          </p:cNvPr>
          <p:cNvSpPr>
            <a:spLocks noGrp="1"/>
          </p:cNvSpPr>
          <p:nvPr>
            <p:ph type="title"/>
          </p:nvPr>
        </p:nvSpPr>
        <p:spPr>
          <a:xfrm>
            <a:off x="802345" y="192588"/>
            <a:ext cx="8041102" cy="741925"/>
          </a:xfrm>
        </p:spPr>
        <p:txBody>
          <a:bodyPr>
            <a:normAutofit fontScale="90000"/>
          </a:bodyPr>
          <a:lstStyle/>
          <a:p>
            <a:pPr algn="l">
              <a:lnSpc>
                <a:spcPts val="3000"/>
              </a:lnSpc>
            </a:pPr>
            <a:r>
              <a:rPr lang="en-US" b="0">
                <a:latin typeface="Arial"/>
                <a:ea typeface="微軟正黑體"/>
                <a:cs typeface="Arial"/>
              </a:rPr>
              <a:t>Comprehensive search engine for your enterprise files</a:t>
            </a:r>
            <a:endParaRPr lang="en-US" b="0"/>
          </a:p>
        </p:txBody>
      </p:sp>
      <p:grpSp>
        <p:nvGrpSpPr>
          <p:cNvPr id="16" name="群組 15">
            <a:extLst>
              <a:ext uri="{FF2B5EF4-FFF2-40B4-BE49-F238E27FC236}">
                <a16:creationId xmlns:a16="http://schemas.microsoft.com/office/drawing/2014/main" id="{D4EAC759-1029-4BD1-8F2F-72BBA852FEDA}"/>
              </a:ext>
            </a:extLst>
          </p:cNvPr>
          <p:cNvGrpSpPr/>
          <p:nvPr/>
        </p:nvGrpSpPr>
        <p:grpSpPr>
          <a:xfrm>
            <a:off x="475802" y="1136246"/>
            <a:ext cx="8207674" cy="1205000"/>
            <a:chOff x="361553" y="5605019"/>
            <a:chExt cx="7404584" cy="580763"/>
          </a:xfrm>
        </p:grpSpPr>
        <p:sp>
          <p:nvSpPr>
            <p:cNvPr id="17" name="矩形: 圓角 16">
              <a:extLst>
                <a:ext uri="{FF2B5EF4-FFF2-40B4-BE49-F238E27FC236}">
                  <a16:creationId xmlns:a16="http://schemas.microsoft.com/office/drawing/2014/main" id="{EEFBF070-A437-4A97-A7E6-DC1E31BA30DA}"/>
                </a:ext>
              </a:extLst>
            </p:cNvPr>
            <p:cNvSpPr/>
            <p:nvPr/>
          </p:nvSpPr>
          <p:spPr>
            <a:xfrm>
              <a:off x="361553" y="5605019"/>
              <a:ext cx="7404584" cy="580763"/>
            </a:xfrm>
            <a:prstGeom prst="roundRect">
              <a:avLst>
                <a:gd name="adj" fmla="val 7532"/>
              </a:avLst>
            </a:prstGeom>
            <a:gradFill flip="none" rotWithShape="1">
              <a:gsLst>
                <a:gs pos="0">
                  <a:srgbClr val="2C6FD0"/>
                </a:gs>
                <a:gs pos="100000">
                  <a:srgbClr val="1B4082"/>
                </a:gs>
              </a:gsLst>
              <a:path path="circle">
                <a:fillToRect l="100000" t="100000"/>
              </a:path>
              <a:tileRect r="-100000" b="-100000"/>
            </a:gradFill>
            <a:ln w="19050" cap="flat">
              <a:no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cxnSp>
          <p:nvCxnSpPr>
            <p:cNvPr id="19" name="直線接點 18">
              <a:extLst>
                <a:ext uri="{FF2B5EF4-FFF2-40B4-BE49-F238E27FC236}">
                  <a16:creationId xmlns:a16="http://schemas.microsoft.com/office/drawing/2014/main" id="{B3ADE4EE-9A2B-4B2D-BAE7-1782308E6BC4}"/>
                </a:ext>
              </a:extLst>
            </p:cNvPr>
            <p:cNvCxnSpPr>
              <a:cxnSpLocks/>
            </p:cNvCxnSpPr>
            <p:nvPr/>
          </p:nvCxnSpPr>
          <p:spPr>
            <a:xfrm>
              <a:off x="1029074" y="5636579"/>
              <a:ext cx="0" cy="1981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960512D9-0E79-44D4-8B0C-62173262AF04}"/>
                </a:ext>
              </a:extLst>
            </p:cNvPr>
            <p:cNvCxnSpPr>
              <a:cxnSpLocks/>
            </p:cNvCxnSpPr>
            <p:nvPr/>
          </p:nvCxnSpPr>
          <p:spPr>
            <a:xfrm>
              <a:off x="1029074" y="5933422"/>
              <a:ext cx="0" cy="1981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文字方塊 34">
            <a:extLst>
              <a:ext uri="{FF2B5EF4-FFF2-40B4-BE49-F238E27FC236}">
                <a16:creationId xmlns:a16="http://schemas.microsoft.com/office/drawing/2014/main" id="{09815F0B-25AC-40FB-BB24-CE264D58EE32}"/>
              </a:ext>
            </a:extLst>
          </p:cNvPr>
          <p:cNvSpPr txBox="1"/>
          <p:nvPr/>
        </p:nvSpPr>
        <p:spPr>
          <a:xfrm>
            <a:off x="601618" y="1216830"/>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Google Shape;294;p35">
            <a:extLst>
              <a:ext uri="{FF2B5EF4-FFF2-40B4-BE49-F238E27FC236}">
                <a16:creationId xmlns:a16="http://schemas.microsoft.com/office/drawing/2014/main" id="{E5B8083A-7FA3-4247-85DD-38BC41603583}"/>
              </a:ext>
            </a:extLst>
          </p:cNvPr>
          <p:cNvSpPr/>
          <p:nvPr/>
        </p:nvSpPr>
        <p:spPr>
          <a:xfrm>
            <a:off x="1417160" y="1753407"/>
            <a:ext cx="6929384" cy="523220"/>
          </a:xfrm>
          <a:prstGeom prst="rect">
            <a:avLst/>
          </a:prstGeom>
        </p:spPr>
        <p:txBody>
          <a:bodyPr wrap="square" anchor="t">
            <a:spAutoFit/>
          </a:bodyPr>
          <a:lstStyle/>
          <a:p>
            <a:r>
              <a:rPr lang="en-US" err="1">
                <a:solidFill>
                  <a:srgbClr val="FFFFFF"/>
                </a:solidFill>
              </a:rPr>
              <a:t>QuTScloud's</a:t>
            </a:r>
            <a:r>
              <a:rPr lang="en-US">
                <a:solidFill>
                  <a:srgbClr val="FFFFFF"/>
                </a:solidFill>
              </a:rPr>
              <a:t> </a:t>
            </a:r>
            <a:r>
              <a:rPr lang="en-US" err="1">
                <a:solidFill>
                  <a:srgbClr val="FFFFFF"/>
                </a:solidFill>
              </a:rPr>
              <a:t>Qsirch</a:t>
            </a:r>
            <a:r>
              <a:rPr lang="en-US">
                <a:solidFill>
                  <a:srgbClr val="FFFFFF"/>
                </a:solidFill>
              </a:rPr>
              <a:t> is a GDPR compliant advanced search engine that comes with a full text indexing and searching allowing the user to locate files within seconds. </a:t>
            </a:r>
            <a:endParaRPr lang="en-US" altLang="zh-TW">
              <a:solidFill>
                <a:srgbClr val="FFFFFF"/>
              </a:solidFill>
            </a:endParaRPr>
          </a:p>
        </p:txBody>
      </p:sp>
      <p:grpSp>
        <p:nvGrpSpPr>
          <p:cNvPr id="4" name="群組 3">
            <a:extLst>
              <a:ext uri="{FF2B5EF4-FFF2-40B4-BE49-F238E27FC236}">
                <a16:creationId xmlns:a16="http://schemas.microsoft.com/office/drawing/2014/main" id="{916E7D55-55A9-45D5-A9FE-13DC6C1CDE26}"/>
              </a:ext>
            </a:extLst>
          </p:cNvPr>
          <p:cNvGrpSpPr/>
          <p:nvPr/>
        </p:nvGrpSpPr>
        <p:grpSpPr>
          <a:xfrm>
            <a:off x="480594" y="1479340"/>
            <a:ext cx="8202881" cy="271376"/>
            <a:chOff x="430306" y="1378324"/>
            <a:chExt cx="8087155" cy="271376"/>
          </a:xfrm>
        </p:grpSpPr>
        <p:sp>
          <p:nvSpPr>
            <p:cNvPr id="21" name="矩形 20">
              <a:extLst>
                <a:ext uri="{FF2B5EF4-FFF2-40B4-BE49-F238E27FC236}">
                  <a16:creationId xmlns:a16="http://schemas.microsoft.com/office/drawing/2014/main" id="{D2FC8181-AEC2-4A89-8097-3997EE55EDB5}"/>
                </a:ext>
              </a:extLst>
            </p:cNvPr>
            <p:cNvSpPr/>
            <p:nvPr/>
          </p:nvSpPr>
          <p:spPr>
            <a:xfrm rot="16200000">
              <a:off x="4338196" y="-2529566"/>
              <a:ext cx="271376" cy="8087155"/>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30" name="直線接點 29">
              <a:extLst>
                <a:ext uri="{FF2B5EF4-FFF2-40B4-BE49-F238E27FC236}">
                  <a16:creationId xmlns:a16="http://schemas.microsoft.com/office/drawing/2014/main" id="{BFAB86D3-0504-4772-8E3F-E88BFCCF6752}"/>
                </a:ext>
              </a:extLst>
            </p:cNvPr>
            <p:cNvCxnSpPr>
              <a:cxnSpLocks/>
            </p:cNvCxnSpPr>
            <p:nvPr/>
          </p:nvCxnSpPr>
          <p:spPr>
            <a:xfrm>
              <a:off x="439074" y="1639044"/>
              <a:ext cx="80669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2" name="Picture 9">
            <a:extLst>
              <a:ext uri="{FF2B5EF4-FFF2-40B4-BE49-F238E27FC236}">
                <a16:creationId xmlns:a16="http://schemas.microsoft.com/office/drawing/2014/main" id="{7DA626C8-8F88-4E1E-8B3B-908E2B6C6565}"/>
              </a:ext>
            </a:extLst>
          </p:cNvPr>
          <p:cNvPicPr>
            <a:picLocks noChangeAspect="1"/>
          </p:cNvPicPr>
          <p:nvPr/>
        </p:nvPicPr>
        <p:blipFill rotWithShape="1">
          <a:blip r:embed="rId3"/>
          <a:srcRect t="5762"/>
          <a:stretch/>
        </p:blipFill>
        <p:spPr>
          <a:xfrm>
            <a:off x="560084" y="2448470"/>
            <a:ext cx="5016644" cy="2371180"/>
          </a:xfrm>
          <a:prstGeom prst="rect">
            <a:avLst/>
          </a:prstGeom>
          <a:ln w="19050">
            <a:gradFill>
              <a:gsLst>
                <a:gs pos="0">
                  <a:schemeClr val="accent1">
                    <a:lumMod val="5000"/>
                    <a:lumOff val="95000"/>
                  </a:schemeClr>
                </a:gs>
                <a:gs pos="100000">
                  <a:srgbClr val="08EDFD"/>
                </a:gs>
              </a:gsLst>
              <a:lin ang="5400000" scaled="1"/>
            </a:gradFill>
          </a:ln>
          <a:effectLst>
            <a:outerShdw blurRad="342900" dist="177800" dir="3600000" algn="tl" rotWithShape="0">
              <a:prstClr val="black">
                <a:alpha val="40000"/>
              </a:prstClr>
            </a:outerShdw>
          </a:effectLst>
        </p:spPr>
      </p:pic>
      <p:sp>
        <p:nvSpPr>
          <p:cNvPr id="33" name="矩形 9">
            <a:extLst>
              <a:ext uri="{FF2B5EF4-FFF2-40B4-BE49-F238E27FC236}">
                <a16:creationId xmlns:a16="http://schemas.microsoft.com/office/drawing/2014/main" id="{F895B683-3DEC-49E2-A948-F8A1DDF67D58}"/>
              </a:ext>
            </a:extLst>
          </p:cNvPr>
          <p:cNvSpPr/>
          <p:nvPr/>
        </p:nvSpPr>
        <p:spPr>
          <a:xfrm>
            <a:off x="4208834" y="2926763"/>
            <a:ext cx="535616" cy="706925"/>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tx1">
                  <a:lumMod val="85000"/>
                  <a:lumOff val="15000"/>
                </a:schemeClr>
              </a:gs>
              <a:gs pos="99000">
                <a:schemeClr val="tx1">
                  <a:lumMod val="50000"/>
                  <a:lumOff val="5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 33">
            <a:extLst>
              <a:ext uri="{FF2B5EF4-FFF2-40B4-BE49-F238E27FC236}">
                <a16:creationId xmlns:a16="http://schemas.microsoft.com/office/drawing/2014/main" id="{CC660F57-FB7B-4958-A0EB-162FBB09DEDD}"/>
              </a:ext>
            </a:extLst>
          </p:cNvPr>
          <p:cNvSpPr/>
          <p:nvPr/>
        </p:nvSpPr>
        <p:spPr>
          <a:xfrm>
            <a:off x="4636264" y="2971181"/>
            <a:ext cx="1935357" cy="594971"/>
          </a:xfrm>
          <a:prstGeom prst="roundRect">
            <a:avLst>
              <a:gd name="adj" fmla="val 8129"/>
            </a:avLst>
          </a:prstGeom>
          <a:solidFill>
            <a:schemeClr val="bg1"/>
          </a:solidFill>
          <a:ln w="19050">
            <a:gradFill>
              <a:gsLst>
                <a:gs pos="0">
                  <a:srgbClr val="08EDFD"/>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00">
                <a:solidFill>
                  <a:srgbClr val="002060"/>
                </a:solidFill>
                <a:latin typeface="Arial"/>
                <a:ea typeface="新細明體"/>
                <a:cs typeface="Arial"/>
              </a:rPr>
              <a:t>Quickly view key paragraphs, download or share the file after confirmation!</a:t>
            </a:r>
            <a:endParaRPr lang="zh-TW" altLang="en-US" sz="1000">
              <a:solidFill>
                <a:srgbClr val="002060"/>
              </a:solidFill>
              <a:latin typeface="Arial"/>
              <a:ea typeface="新細明體"/>
              <a:cs typeface="Arial"/>
            </a:endParaRPr>
          </a:p>
        </p:txBody>
      </p:sp>
      <p:sp>
        <p:nvSpPr>
          <p:cNvPr id="35" name="矩形 9">
            <a:extLst>
              <a:ext uri="{FF2B5EF4-FFF2-40B4-BE49-F238E27FC236}">
                <a16:creationId xmlns:a16="http://schemas.microsoft.com/office/drawing/2014/main" id="{2F43AAAC-64D9-4D75-BB5A-3C2AB833CF6D}"/>
              </a:ext>
            </a:extLst>
          </p:cNvPr>
          <p:cNvSpPr/>
          <p:nvPr/>
        </p:nvSpPr>
        <p:spPr>
          <a:xfrm>
            <a:off x="2064465" y="4505656"/>
            <a:ext cx="381476" cy="633415"/>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21173">
                <a:srgbClr val="CDCDCD">
                  <a:alpha val="41000"/>
                </a:srgbClr>
              </a:gs>
              <a:gs pos="52668">
                <a:srgbClr val="E1E1E1">
                  <a:alpha val="75000"/>
                </a:srgbClr>
              </a:gs>
              <a:gs pos="0">
                <a:schemeClr val="bg1">
                  <a:alpha val="0"/>
                </a:schemeClr>
              </a:gs>
              <a:gs pos="99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EE98F8B4-358B-490E-9AC0-AD48DD3BB936}"/>
              </a:ext>
            </a:extLst>
          </p:cNvPr>
          <p:cNvSpPr/>
          <p:nvPr/>
        </p:nvSpPr>
        <p:spPr>
          <a:xfrm>
            <a:off x="2409472" y="4561014"/>
            <a:ext cx="1591243" cy="491871"/>
          </a:xfrm>
          <a:prstGeom prst="roundRect">
            <a:avLst>
              <a:gd name="adj" fmla="val 8921"/>
            </a:avLst>
          </a:prstGeom>
          <a:solidFill>
            <a:schemeClr val="bg1"/>
          </a:solidFill>
          <a:ln w="19050">
            <a:gradFill>
              <a:gsLst>
                <a:gs pos="100000">
                  <a:srgbClr val="0070C0"/>
                </a:gs>
                <a:gs pos="0">
                  <a:srgbClr val="08EDF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r>
              <a:rPr lang="en-US" altLang="zh-TW" sz="1000">
                <a:solidFill>
                  <a:srgbClr val="002060"/>
                </a:solidFill>
                <a:latin typeface="Arial" panose="020B0604020202020204" pitchFamily="34" charset="0"/>
                <a:cs typeface="Arial" panose="020B0604020202020204" pitchFamily="34" charset="0"/>
              </a:rPr>
              <a:t>No need to install</a:t>
            </a:r>
          </a:p>
          <a:p>
            <a:pPr>
              <a:lnSpc>
                <a:spcPts val="1100"/>
              </a:lnSpc>
            </a:pPr>
            <a:r>
              <a:rPr lang="en-US" altLang="zh-TW" sz="1000">
                <a:solidFill>
                  <a:srgbClr val="002060"/>
                </a:solidFill>
                <a:latin typeface="Arial"/>
                <a:ea typeface="新細明體"/>
                <a:cs typeface="Arial"/>
              </a:rPr>
              <a:t>other kits; files can be viewed directly!</a:t>
            </a:r>
            <a:endParaRPr lang="zh-TW" altLang="en-US" sz="1000">
              <a:solidFill>
                <a:srgbClr val="002060"/>
              </a:solidFill>
              <a:latin typeface="Arial"/>
              <a:ea typeface="新細明體"/>
              <a:cs typeface="Arial"/>
            </a:endParaRPr>
          </a:p>
        </p:txBody>
      </p:sp>
      <p:sp>
        <p:nvSpPr>
          <p:cNvPr id="37" name="Google Shape;294;p35">
            <a:extLst>
              <a:ext uri="{FF2B5EF4-FFF2-40B4-BE49-F238E27FC236}">
                <a16:creationId xmlns:a16="http://schemas.microsoft.com/office/drawing/2014/main" id="{35A2A95E-9261-467A-BF96-3AE337B417D4}"/>
              </a:ext>
            </a:extLst>
          </p:cNvPr>
          <p:cNvSpPr/>
          <p:nvPr/>
        </p:nvSpPr>
        <p:spPr>
          <a:xfrm>
            <a:off x="1417160" y="1147898"/>
            <a:ext cx="7147047" cy="584775"/>
          </a:xfrm>
          <a:prstGeom prst="rect">
            <a:avLst/>
          </a:prstGeom>
        </p:spPr>
        <p:txBody>
          <a:bodyPr wrap="square" anchor="t">
            <a:spAutoFit/>
          </a:bodyPr>
          <a:lstStyle/>
          <a:p>
            <a:r>
              <a:rPr lang="en-US" sz="1600">
                <a:solidFill>
                  <a:schemeClr val="bg1"/>
                </a:solidFill>
              </a:rPr>
              <a:t>Large enterprises with numerous files want to perform content-based </a:t>
            </a:r>
          </a:p>
          <a:p>
            <a:r>
              <a:rPr lang="en-US" sz="1600">
                <a:solidFill>
                  <a:schemeClr val="bg1"/>
                </a:solidFill>
              </a:rPr>
              <a:t>search to quickly find their files already stored in the cloud.</a:t>
            </a:r>
            <a:endParaRPr lang="en-US" sz="1600"/>
          </a:p>
        </p:txBody>
      </p:sp>
      <p:pic>
        <p:nvPicPr>
          <p:cNvPr id="3" name="Picture 3">
            <a:extLst>
              <a:ext uri="{FF2B5EF4-FFF2-40B4-BE49-F238E27FC236}">
                <a16:creationId xmlns:a16="http://schemas.microsoft.com/office/drawing/2014/main" id="{E0178A1A-6726-4968-9419-D4F877BDE14E}"/>
              </a:ext>
            </a:extLst>
          </p:cNvPr>
          <p:cNvPicPr>
            <a:picLocks noChangeAspect="1"/>
          </p:cNvPicPr>
          <p:nvPr/>
        </p:nvPicPr>
        <p:blipFill rotWithShape="1">
          <a:blip r:embed="rId4"/>
          <a:srcRect r="69176"/>
          <a:stretch/>
        </p:blipFill>
        <p:spPr>
          <a:xfrm>
            <a:off x="5294888" y="3941594"/>
            <a:ext cx="917212" cy="1060075"/>
          </a:xfrm>
          <a:prstGeom prst="rect">
            <a:avLst/>
          </a:prstGeom>
          <a:effectLst>
            <a:outerShdw blurRad="50800" dist="38100" dir="2700000" algn="tl" rotWithShape="0">
              <a:prstClr val="black">
                <a:alpha val="40000"/>
              </a:prstClr>
            </a:outerShdw>
          </a:effectLst>
        </p:spPr>
      </p:pic>
      <p:sp>
        <p:nvSpPr>
          <p:cNvPr id="43" name="矩形 42">
            <a:extLst>
              <a:ext uri="{FF2B5EF4-FFF2-40B4-BE49-F238E27FC236}">
                <a16:creationId xmlns:a16="http://schemas.microsoft.com/office/drawing/2014/main" id="{DCA89832-A775-43AB-8CF3-1693674BCD03}"/>
              </a:ext>
            </a:extLst>
          </p:cNvPr>
          <p:cNvSpPr/>
          <p:nvPr/>
        </p:nvSpPr>
        <p:spPr>
          <a:xfrm>
            <a:off x="31931" y="238041"/>
            <a:ext cx="649537"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4" name="矩形 43">
            <a:extLst>
              <a:ext uri="{FF2B5EF4-FFF2-40B4-BE49-F238E27FC236}">
                <a16:creationId xmlns:a16="http://schemas.microsoft.com/office/drawing/2014/main" id="{191C56A5-66B1-415D-A131-F805E03677A1}"/>
              </a:ext>
            </a:extLst>
          </p:cNvPr>
          <p:cNvSpPr/>
          <p:nvPr/>
        </p:nvSpPr>
        <p:spPr>
          <a:xfrm>
            <a:off x="146458" y="31600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F1E148F9-6FA4-4C50-8C5B-8605EA2A66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1697" y="4270086"/>
            <a:ext cx="1935357" cy="483839"/>
          </a:xfrm>
          <a:prstGeom prst="rect">
            <a:avLst/>
          </a:prstGeom>
        </p:spPr>
      </p:pic>
      <p:pic>
        <p:nvPicPr>
          <p:cNvPr id="29" name="圖形 28">
            <a:extLst>
              <a:ext uri="{FF2B5EF4-FFF2-40B4-BE49-F238E27FC236}">
                <a16:creationId xmlns:a16="http://schemas.microsoft.com/office/drawing/2014/main" id="{B212D82B-8374-4080-B4F5-A02DEED1C1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9112" y="1223180"/>
            <a:ext cx="428706" cy="428706"/>
          </a:xfrm>
          <a:prstGeom prst="rect">
            <a:avLst/>
          </a:prstGeom>
          <a:effectLst>
            <a:outerShdw blurRad="50800" dist="38100" dir="2700000" algn="tl" rotWithShape="0">
              <a:prstClr val="black">
                <a:alpha val="40000"/>
              </a:prstClr>
            </a:outerShdw>
          </a:effectLst>
        </p:spPr>
      </p:pic>
      <p:pic>
        <p:nvPicPr>
          <p:cNvPr id="38" name="圖形 37">
            <a:extLst>
              <a:ext uri="{FF2B5EF4-FFF2-40B4-BE49-F238E27FC236}">
                <a16:creationId xmlns:a16="http://schemas.microsoft.com/office/drawing/2014/main" id="{C4D83028-CB30-4714-941A-07B7DBAD1D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112" y="1820967"/>
            <a:ext cx="428706" cy="4287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56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412B2E95-4794-4921-80E7-C5F5743A777F}"/>
              </a:ext>
            </a:extLst>
          </p:cNvPr>
          <p:cNvSpPr/>
          <p:nvPr/>
        </p:nvSpPr>
        <p:spPr>
          <a:xfrm>
            <a:off x="-64218" y="18966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698181" y="261585"/>
            <a:ext cx="8642607" cy="480848"/>
          </a:xfrm>
        </p:spPr>
        <p:txBody>
          <a:bodyPr>
            <a:noAutofit/>
          </a:bodyPr>
          <a:lstStyle/>
          <a:p>
            <a:r>
              <a:rPr lang="en-US" sz="3200">
                <a:latin typeface="Arial"/>
                <a:ea typeface="微軟正黑體"/>
                <a:cs typeface="Arial"/>
              </a:rPr>
              <a:t>Disaster recovery on Cloud</a:t>
            </a:r>
          </a:p>
        </p:txBody>
      </p:sp>
      <p:sp>
        <p:nvSpPr>
          <p:cNvPr id="74" name="矩形: 圓角 73">
            <a:extLst>
              <a:ext uri="{FF2B5EF4-FFF2-40B4-BE49-F238E27FC236}">
                <a16:creationId xmlns:a16="http://schemas.microsoft.com/office/drawing/2014/main" id="{4BBE0171-D5E6-484F-A36F-84A29C2294CA}"/>
              </a:ext>
            </a:extLst>
          </p:cNvPr>
          <p:cNvSpPr/>
          <p:nvPr/>
        </p:nvSpPr>
        <p:spPr>
          <a:xfrm>
            <a:off x="331000" y="1118708"/>
            <a:ext cx="8482000" cy="1256231"/>
          </a:xfrm>
          <a:prstGeom prst="roundRect">
            <a:avLst>
              <a:gd name="adj" fmla="val 7231"/>
            </a:avLst>
          </a:prstGeom>
          <a:gradFill flip="none" rotWithShape="1">
            <a:gsLst>
              <a:gs pos="0">
                <a:srgbClr val="2C6FD0"/>
              </a:gs>
              <a:gs pos="100000">
                <a:srgbClr val="1A4081"/>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94" name="群組 93">
            <a:extLst>
              <a:ext uri="{FF2B5EF4-FFF2-40B4-BE49-F238E27FC236}">
                <a16:creationId xmlns:a16="http://schemas.microsoft.com/office/drawing/2014/main" id="{F9ED4826-46F6-4BD4-B574-851EB9863F7F}"/>
              </a:ext>
            </a:extLst>
          </p:cNvPr>
          <p:cNvGrpSpPr/>
          <p:nvPr/>
        </p:nvGrpSpPr>
        <p:grpSpPr>
          <a:xfrm>
            <a:off x="6511953" y="542086"/>
            <a:ext cx="3030004" cy="646331"/>
            <a:chOff x="10366283" y="1950445"/>
            <a:chExt cx="3632957" cy="738473"/>
          </a:xfrm>
        </p:grpSpPr>
        <p:grpSp>
          <p:nvGrpSpPr>
            <p:cNvPr id="96" name="群組 95">
              <a:extLst>
                <a:ext uri="{FF2B5EF4-FFF2-40B4-BE49-F238E27FC236}">
                  <a16:creationId xmlns:a16="http://schemas.microsoft.com/office/drawing/2014/main" id="{CF5570E4-80A3-4EE9-AE2A-3DD6C1DCF956}"/>
                </a:ext>
              </a:extLst>
            </p:cNvPr>
            <p:cNvGrpSpPr/>
            <p:nvPr/>
          </p:nvGrpSpPr>
          <p:grpSpPr>
            <a:xfrm>
              <a:off x="10366283" y="1950445"/>
              <a:ext cx="3632957" cy="553207"/>
              <a:chOff x="-4238171" y="1393369"/>
              <a:chExt cx="4792448" cy="1051169"/>
            </a:xfrm>
          </p:grpSpPr>
          <p:sp>
            <p:nvSpPr>
              <p:cNvPr id="98" name="矩形: 圓角 97">
                <a:extLst>
                  <a:ext uri="{FF2B5EF4-FFF2-40B4-BE49-F238E27FC236}">
                    <a16:creationId xmlns:a16="http://schemas.microsoft.com/office/drawing/2014/main" id="{60C61BE2-5C96-46D4-8925-236B77B8685C}"/>
                  </a:ext>
                </a:extLst>
              </p:cNvPr>
              <p:cNvSpPr/>
              <p:nvPr/>
            </p:nvSpPr>
            <p:spPr>
              <a:xfrm>
                <a:off x="-4238171" y="1393369"/>
                <a:ext cx="4792448" cy="1051169"/>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5900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tx1"/>
                  </a:solidFill>
                </a:endParaRPr>
              </a:p>
            </p:txBody>
          </p:sp>
          <p:sp>
            <p:nvSpPr>
              <p:cNvPr id="99" name="矩形: 圓角 98">
                <a:extLst>
                  <a:ext uri="{FF2B5EF4-FFF2-40B4-BE49-F238E27FC236}">
                    <a16:creationId xmlns:a16="http://schemas.microsoft.com/office/drawing/2014/main" id="{CFD21EF5-1441-4C01-947F-E48482515F52}"/>
                  </a:ext>
                </a:extLst>
              </p:cNvPr>
              <p:cNvSpPr/>
              <p:nvPr/>
            </p:nvSpPr>
            <p:spPr>
              <a:xfrm>
                <a:off x="-4143185" y="1526044"/>
                <a:ext cx="4521284" cy="76925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endParaRPr>
              </a:p>
            </p:txBody>
          </p:sp>
        </p:grpSp>
        <p:sp>
          <p:nvSpPr>
            <p:cNvPr id="97" name="等腰三角形 96">
              <a:extLst>
                <a:ext uri="{FF2B5EF4-FFF2-40B4-BE49-F238E27FC236}">
                  <a16:creationId xmlns:a16="http://schemas.microsoft.com/office/drawing/2014/main" id="{48851044-7CF4-4208-9B63-43D23BE53C91}"/>
                </a:ext>
              </a:extLst>
            </p:cNvPr>
            <p:cNvSpPr/>
            <p:nvPr/>
          </p:nvSpPr>
          <p:spPr>
            <a:xfrm rot="10800000">
              <a:off x="10676354" y="2503754"/>
              <a:ext cx="256866" cy="185164"/>
            </a:xfrm>
            <a:prstGeom prst="triangle">
              <a:avLst/>
            </a:prstGeom>
            <a:solidFill>
              <a:srgbClr val="09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5" name="TextBox 5">
            <a:extLst>
              <a:ext uri="{FF2B5EF4-FFF2-40B4-BE49-F238E27FC236}">
                <a16:creationId xmlns:a16="http://schemas.microsoft.com/office/drawing/2014/main" id="{FE3C034C-8652-411C-9BCD-2F71573AFFF9}"/>
              </a:ext>
            </a:extLst>
          </p:cNvPr>
          <p:cNvSpPr txBox="1"/>
          <p:nvPr/>
        </p:nvSpPr>
        <p:spPr>
          <a:xfrm>
            <a:off x="6568067" y="627830"/>
            <a:ext cx="2973890" cy="28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80" b="1">
                <a:solidFill>
                  <a:srgbClr val="002060"/>
                </a:solidFill>
                <a:latin typeface="Arial" panose="020B0604020202020204" pitchFamily="34" charset="0"/>
                <a:ea typeface="微軟正黑體" panose="020B0604030504040204" pitchFamily="34" charset="-120"/>
                <a:cs typeface="Arial" panose="020B0604020202020204" pitchFamily="34" charset="0"/>
              </a:rPr>
              <a:t>Efficient disaster recovery plan</a:t>
            </a:r>
          </a:p>
        </p:txBody>
      </p:sp>
      <p:cxnSp>
        <p:nvCxnSpPr>
          <p:cNvPr id="101" name="直線接點 100">
            <a:extLst>
              <a:ext uri="{FF2B5EF4-FFF2-40B4-BE49-F238E27FC236}">
                <a16:creationId xmlns:a16="http://schemas.microsoft.com/office/drawing/2014/main" id="{E81A80B3-DDD1-437B-A01A-EC6BBD9D7C0B}"/>
              </a:ext>
            </a:extLst>
          </p:cNvPr>
          <p:cNvCxnSpPr>
            <a:cxnSpLocks/>
          </p:cNvCxnSpPr>
          <p:nvPr/>
        </p:nvCxnSpPr>
        <p:spPr>
          <a:xfrm>
            <a:off x="1095650" y="1216606"/>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33400625-565F-4004-BB7B-6EFC4E8F6D8D}"/>
              </a:ext>
            </a:extLst>
          </p:cNvPr>
          <p:cNvCxnSpPr>
            <a:cxnSpLocks/>
          </p:cNvCxnSpPr>
          <p:nvPr/>
        </p:nvCxnSpPr>
        <p:spPr>
          <a:xfrm>
            <a:off x="1095650" y="1867164"/>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sp>
        <p:nvSpPr>
          <p:cNvPr id="103" name="文字方塊 34">
            <a:extLst>
              <a:ext uri="{FF2B5EF4-FFF2-40B4-BE49-F238E27FC236}">
                <a16:creationId xmlns:a16="http://schemas.microsoft.com/office/drawing/2014/main" id="{144CE02B-8522-4F20-A15D-DE1299FB2614}"/>
              </a:ext>
            </a:extLst>
          </p:cNvPr>
          <p:cNvSpPr txBox="1"/>
          <p:nvPr/>
        </p:nvSpPr>
        <p:spPr>
          <a:xfrm>
            <a:off x="461021" y="1199293"/>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7" name="Google Shape;294;p35">
            <a:extLst>
              <a:ext uri="{FF2B5EF4-FFF2-40B4-BE49-F238E27FC236}">
                <a16:creationId xmlns:a16="http://schemas.microsoft.com/office/drawing/2014/main" id="{A62AF236-54CE-4192-88CD-C9E4A4B26676}"/>
              </a:ext>
            </a:extLst>
          </p:cNvPr>
          <p:cNvSpPr/>
          <p:nvPr/>
        </p:nvSpPr>
        <p:spPr>
          <a:xfrm>
            <a:off x="1235138" y="1790417"/>
            <a:ext cx="7471610" cy="338554"/>
          </a:xfrm>
          <a:prstGeom prst="rect">
            <a:avLst/>
          </a:prstGeom>
        </p:spPr>
        <p:txBody>
          <a:bodyPr wrap="square" anchor="t">
            <a:spAutoFit/>
          </a:bodyPr>
          <a:lstStyle/>
          <a:p>
            <a:endParaRPr lang="en-US" sz="1600">
              <a:solidFill>
                <a:schemeClr val="bg1"/>
              </a:solidFill>
            </a:endParaRPr>
          </a:p>
        </p:txBody>
      </p:sp>
      <p:sp>
        <p:nvSpPr>
          <p:cNvPr id="108" name="矩形 39">
            <a:extLst>
              <a:ext uri="{FF2B5EF4-FFF2-40B4-BE49-F238E27FC236}">
                <a16:creationId xmlns:a16="http://schemas.microsoft.com/office/drawing/2014/main" id="{8F0BCA73-8742-43E8-B67A-9FD8A8907903}"/>
              </a:ext>
            </a:extLst>
          </p:cNvPr>
          <p:cNvSpPr/>
          <p:nvPr/>
        </p:nvSpPr>
        <p:spPr>
          <a:xfrm>
            <a:off x="1129988" y="1160291"/>
            <a:ext cx="7576760" cy="646331"/>
          </a:xfrm>
          <a:prstGeom prst="rect">
            <a:avLst/>
          </a:prstGeom>
        </p:spPr>
        <p:txBody>
          <a:bodyPr wrap="square" anchor="t">
            <a:spAutoFit/>
          </a:bodyPr>
          <a:lstStyle/>
          <a:p>
            <a:pPr defTabSz="1219170"/>
            <a:r>
              <a:rPr lang="en-US" altLang="zh-CN" sz="1200">
                <a:solidFill>
                  <a:schemeClr val="bg1"/>
                </a:solidFill>
                <a:ea typeface="微軟正黑體"/>
              </a:rPr>
              <a:t>Disaster strikes and all your on premise files are inaccessible. Even though you have file backup on AWS/Azure, but you will have to create accounts for thousands of employees to access those files in cloud storage. This can take a lot of time.</a:t>
            </a:r>
          </a:p>
        </p:txBody>
      </p:sp>
      <p:sp>
        <p:nvSpPr>
          <p:cNvPr id="236" name="矩形 39">
            <a:extLst>
              <a:ext uri="{FF2B5EF4-FFF2-40B4-BE49-F238E27FC236}">
                <a16:creationId xmlns:a16="http://schemas.microsoft.com/office/drawing/2014/main" id="{8F0BCA73-8742-43E8-B67A-9FD8A8907903}"/>
              </a:ext>
            </a:extLst>
          </p:cNvPr>
          <p:cNvSpPr/>
          <p:nvPr/>
        </p:nvSpPr>
        <p:spPr>
          <a:xfrm>
            <a:off x="1128885" y="1857587"/>
            <a:ext cx="7374055" cy="461665"/>
          </a:xfrm>
          <a:prstGeom prst="rect">
            <a:avLst/>
          </a:prstGeom>
        </p:spPr>
        <p:txBody>
          <a:bodyPr wrap="square" anchor="t">
            <a:spAutoFit/>
          </a:bodyPr>
          <a:lstStyle/>
          <a:p>
            <a:pPr defTabSz="1219170"/>
            <a:r>
              <a:rPr lang="en-US" altLang="zh-CN" sz="1200">
                <a:solidFill>
                  <a:schemeClr val="bg1"/>
                </a:solidFill>
                <a:ea typeface="微軟正黑體"/>
              </a:rPr>
              <a:t>With all data backed up on </a:t>
            </a:r>
            <a:r>
              <a:rPr lang="en-US" altLang="zh-CN" sz="1200" err="1">
                <a:solidFill>
                  <a:schemeClr val="bg1"/>
                </a:solidFill>
                <a:ea typeface="微軟正黑體"/>
              </a:rPr>
              <a:t>QuTScloud</a:t>
            </a:r>
            <a:r>
              <a:rPr lang="en-US" altLang="zh-CN" sz="1200">
                <a:solidFill>
                  <a:schemeClr val="bg1"/>
                </a:solidFill>
                <a:ea typeface="微軟正黑體"/>
              </a:rPr>
              <a:t>, all employees can easily access all the backed up files instantly with access control features like LDAP/AD. </a:t>
            </a:r>
          </a:p>
        </p:txBody>
      </p:sp>
      <p:sp>
        <p:nvSpPr>
          <p:cNvPr id="28" name="矩形 27">
            <a:extLst>
              <a:ext uri="{FF2B5EF4-FFF2-40B4-BE49-F238E27FC236}">
                <a16:creationId xmlns:a16="http://schemas.microsoft.com/office/drawing/2014/main" id="{E59990B2-0C61-4123-9709-5B1787C009FE}"/>
              </a:ext>
            </a:extLst>
          </p:cNvPr>
          <p:cNvSpPr/>
          <p:nvPr/>
        </p:nvSpPr>
        <p:spPr>
          <a:xfrm>
            <a:off x="31931" y="206291"/>
            <a:ext cx="649537"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3843A6EF-600A-4856-BBBD-A29E6A340BEE}"/>
              </a:ext>
            </a:extLst>
          </p:cNvPr>
          <p:cNvSpPr/>
          <p:nvPr/>
        </p:nvSpPr>
        <p:spPr>
          <a:xfrm>
            <a:off x="146458"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6" name="群組 25">
            <a:extLst>
              <a:ext uri="{FF2B5EF4-FFF2-40B4-BE49-F238E27FC236}">
                <a16:creationId xmlns:a16="http://schemas.microsoft.com/office/drawing/2014/main" id="{F8BDB59C-548C-4617-A13E-345D93B83A19}"/>
              </a:ext>
            </a:extLst>
          </p:cNvPr>
          <p:cNvGrpSpPr/>
          <p:nvPr/>
        </p:nvGrpSpPr>
        <p:grpSpPr>
          <a:xfrm>
            <a:off x="330985" y="1540811"/>
            <a:ext cx="8482000" cy="271376"/>
            <a:chOff x="430306" y="1378324"/>
            <a:chExt cx="8087155" cy="271376"/>
          </a:xfrm>
        </p:grpSpPr>
        <p:sp>
          <p:nvSpPr>
            <p:cNvPr id="30" name="矩形 29">
              <a:extLst>
                <a:ext uri="{FF2B5EF4-FFF2-40B4-BE49-F238E27FC236}">
                  <a16:creationId xmlns:a16="http://schemas.microsoft.com/office/drawing/2014/main" id="{47CBC624-EAD6-4701-8AED-B214DBEF495B}"/>
                </a:ext>
              </a:extLst>
            </p:cNvPr>
            <p:cNvSpPr/>
            <p:nvPr/>
          </p:nvSpPr>
          <p:spPr>
            <a:xfrm rot="16200000">
              <a:off x="4338196" y="-2529566"/>
              <a:ext cx="271376" cy="8087155"/>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31" name="直線接點 30">
              <a:extLst>
                <a:ext uri="{FF2B5EF4-FFF2-40B4-BE49-F238E27FC236}">
                  <a16:creationId xmlns:a16="http://schemas.microsoft.com/office/drawing/2014/main" id="{297F26CF-157A-413C-B5D0-F92FC4E4AF27}"/>
                </a:ext>
              </a:extLst>
            </p:cNvPr>
            <p:cNvCxnSpPr>
              <a:cxnSpLocks/>
            </p:cNvCxnSpPr>
            <p:nvPr/>
          </p:nvCxnSpPr>
          <p:spPr>
            <a:xfrm>
              <a:off x="439074" y="1639044"/>
              <a:ext cx="8066973"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pic>
        <p:nvPicPr>
          <p:cNvPr id="4" name="圖片 3" descr="一張含有 房間 的圖片&#10;&#10;自動產生的描述">
            <a:extLst>
              <a:ext uri="{FF2B5EF4-FFF2-40B4-BE49-F238E27FC236}">
                <a16:creationId xmlns:a16="http://schemas.microsoft.com/office/drawing/2014/main" id="{933576B5-AFDE-409F-A35D-F43125ACC4F7}"/>
              </a:ext>
            </a:extLst>
          </p:cNvPr>
          <p:cNvPicPr>
            <a:picLocks noChangeAspect="1"/>
          </p:cNvPicPr>
          <p:nvPr/>
        </p:nvPicPr>
        <p:blipFill>
          <a:blip r:embed="rId2"/>
          <a:stretch>
            <a:fillRect/>
          </a:stretch>
        </p:blipFill>
        <p:spPr>
          <a:xfrm>
            <a:off x="2244212" y="2753902"/>
            <a:ext cx="4757519" cy="2323993"/>
          </a:xfrm>
          <a:prstGeom prst="rect">
            <a:avLst/>
          </a:prstGeom>
        </p:spPr>
      </p:pic>
      <p:sp>
        <p:nvSpPr>
          <p:cNvPr id="5" name="矩形 4">
            <a:extLst>
              <a:ext uri="{FF2B5EF4-FFF2-40B4-BE49-F238E27FC236}">
                <a16:creationId xmlns:a16="http://schemas.microsoft.com/office/drawing/2014/main" id="{033AD16A-6E83-4AB3-A960-0A5ED8E7F6B0}"/>
              </a:ext>
            </a:extLst>
          </p:cNvPr>
          <p:cNvSpPr/>
          <p:nvPr/>
        </p:nvSpPr>
        <p:spPr>
          <a:xfrm>
            <a:off x="3962533" y="2499467"/>
            <a:ext cx="1507144" cy="307777"/>
          </a:xfrm>
          <a:prstGeom prst="rect">
            <a:avLst/>
          </a:prstGeom>
        </p:spPr>
        <p:txBody>
          <a:bodyPr wrap="none">
            <a:spAutoFit/>
          </a:bodyPr>
          <a:lstStyle/>
          <a:p>
            <a:r>
              <a:rPr lang="en-US" altLang="zh-TW" sz="1350">
                <a:ea typeface="微軟正黑體"/>
              </a:rPr>
              <a:t>Fire or explosion</a:t>
            </a:r>
            <a:endParaRPr lang="zh-TW" altLang="en-US" sz="1350"/>
          </a:p>
        </p:txBody>
      </p:sp>
      <p:sp>
        <p:nvSpPr>
          <p:cNvPr id="32" name="矩形 31">
            <a:extLst>
              <a:ext uri="{FF2B5EF4-FFF2-40B4-BE49-F238E27FC236}">
                <a16:creationId xmlns:a16="http://schemas.microsoft.com/office/drawing/2014/main" id="{AD66CE1B-4794-4248-8215-0552C763EC8C}"/>
              </a:ext>
            </a:extLst>
          </p:cNvPr>
          <p:cNvSpPr/>
          <p:nvPr/>
        </p:nvSpPr>
        <p:spPr>
          <a:xfrm>
            <a:off x="5924563" y="3022114"/>
            <a:ext cx="1329210" cy="300082"/>
          </a:xfrm>
          <a:prstGeom prst="rect">
            <a:avLst/>
          </a:prstGeom>
        </p:spPr>
        <p:txBody>
          <a:bodyPr wrap="none">
            <a:spAutoFit/>
          </a:bodyPr>
          <a:lstStyle/>
          <a:p>
            <a:r>
              <a:rPr lang="en-US" altLang="zh-TW" sz="1350">
                <a:ea typeface="微軟正黑體"/>
              </a:rPr>
              <a:t>Server </a:t>
            </a:r>
            <a:r>
              <a:rPr lang="en-US" altLang="zh-TW" sz="1350" err="1">
                <a:ea typeface="微軟正黑體"/>
              </a:rPr>
              <a:t>Faulure</a:t>
            </a:r>
            <a:endParaRPr lang="zh-TW" altLang="en-US" sz="1350"/>
          </a:p>
        </p:txBody>
      </p:sp>
      <p:sp>
        <p:nvSpPr>
          <p:cNvPr id="33" name="矩形 32">
            <a:extLst>
              <a:ext uri="{FF2B5EF4-FFF2-40B4-BE49-F238E27FC236}">
                <a16:creationId xmlns:a16="http://schemas.microsoft.com/office/drawing/2014/main" id="{E19AA8E1-220A-4856-A7BD-DCE5A52E45A2}"/>
              </a:ext>
            </a:extLst>
          </p:cNvPr>
          <p:cNvSpPr/>
          <p:nvPr/>
        </p:nvSpPr>
        <p:spPr>
          <a:xfrm>
            <a:off x="6701508" y="3641120"/>
            <a:ext cx="1252266" cy="300082"/>
          </a:xfrm>
          <a:prstGeom prst="rect">
            <a:avLst/>
          </a:prstGeom>
        </p:spPr>
        <p:txBody>
          <a:bodyPr wrap="none">
            <a:spAutoFit/>
          </a:bodyPr>
          <a:lstStyle/>
          <a:p>
            <a:r>
              <a:rPr lang="en-US" altLang="zh-TW" sz="1350">
                <a:ea typeface="微軟正黑體"/>
              </a:rPr>
              <a:t>Power outage</a:t>
            </a:r>
            <a:endParaRPr lang="zh-TW" altLang="en-US" sz="1350"/>
          </a:p>
        </p:txBody>
      </p:sp>
      <p:sp>
        <p:nvSpPr>
          <p:cNvPr id="34" name="矩形 33">
            <a:extLst>
              <a:ext uri="{FF2B5EF4-FFF2-40B4-BE49-F238E27FC236}">
                <a16:creationId xmlns:a16="http://schemas.microsoft.com/office/drawing/2014/main" id="{EFBBAEA3-8EFB-415C-BA7C-80C81059BE8E}"/>
              </a:ext>
            </a:extLst>
          </p:cNvPr>
          <p:cNvSpPr/>
          <p:nvPr/>
        </p:nvSpPr>
        <p:spPr>
          <a:xfrm>
            <a:off x="1060664" y="3487231"/>
            <a:ext cx="1377300" cy="300082"/>
          </a:xfrm>
          <a:prstGeom prst="rect">
            <a:avLst/>
          </a:prstGeom>
        </p:spPr>
        <p:txBody>
          <a:bodyPr wrap="none">
            <a:spAutoFit/>
          </a:bodyPr>
          <a:lstStyle/>
          <a:p>
            <a:r>
              <a:rPr lang="en-US" altLang="zh-TW" sz="1350">
                <a:ea typeface="微軟正黑體"/>
              </a:rPr>
              <a:t>Bugs or viruses</a:t>
            </a:r>
            <a:endParaRPr lang="zh-TW" altLang="en-US" sz="1350"/>
          </a:p>
        </p:txBody>
      </p:sp>
      <p:sp>
        <p:nvSpPr>
          <p:cNvPr id="35" name="矩形 34">
            <a:extLst>
              <a:ext uri="{FF2B5EF4-FFF2-40B4-BE49-F238E27FC236}">
                <a16:creationId xmlns:a16="http://schemas.microsoft.com/office/drawing/2014/main" id="{DD587BD0-6A4E-46E6-91DC-F974F136C274}"/>
              </a:ext>
            </a:extLst>
          </p:cNvPr>
          <p:cNvSpPr/>
          <p:nvPr/>
        </p:nvSpPr>
        <p:spPr>
          <a:xfrm>
            <a:off x="500285" y="4462669"/>
            <a:ext cx="1771639" cy="300082"/>
          </a:xfrm>
          <a:prstGeom prst="rect">
            <a:avLst/>
          </a:prstGeom>
        </p:spPr>
        <p:txBody>
          <a:bodyPr wrap="none">
            <a:spAutoFit/>
          </a:bodyPr>
          <a:lstStyle/>
          <a:p>
            <a:r>
              <a:rPr lang="en-US" altLang="zh-TW" sz="1350">
                <a:ea typeface="微軟正黑體"/>
              </a:rPr>
              <a:t>Unexpected updates</a:t>
            </a:r>
            <a:endParaRPr lang="zh-TW" altLang="en-US" sz="1350"/>
          </a:p>
        </p:txBody>
      </p:sp>
      <p:sp>
        <p:nvSpPr>
          <p:cNvPr id="36" name="矩形 35">
            <a:extLst>
              <a:ext uri="{FF2B5EF4-FFF2-40B4-BE49-F238E27FC236}">
                <a16:creationId xmlns:a16="http://schemas.microsoft.com/office/drawing/2014/main" id="{60B03AC6-D0FC-409A-B275-1F2D8CBE7C9D}"/>
              </a:ext>
            </a:extLst>
          </p:cNvPr>
          <p:cNvSpPr/>
          <p:nvPr/>
        </p:nvSpPr>
        <p:spPr>
          <a:xfrm>
            <a:off x="7012730" y="4477058"/>
            <a:ext cx="1242648" cy="300082"/>
          </a:xfrm>
          <a:prstGeom prst="rect">
            <a:avLst/>
          </a:prstGeom>
        </p:spPr>
        <p:txBody>
          <a:bodyPr wrap="none">
            <a:spAutoFit/>
          </a:bodyPr>
          <a:lstStyle/>
          <a:p>
            <a:r>
              <a:rPr lang="en-US" altLang="zh-TW" sz="1350">
                <a:ea typeface="微軟正黑體"/>
              </a:rPr>
              <a:t>Human errors</a:t>
            </a:r>
            <a:endParaRPr lang="zh-TW" altLang="en-US" sz="1350"/>
          </a:p>
        </p:txBody>
      </p:sp>
      <p:sp>
        <p:nvSpPr>
          <p:cNvPr id="37" name="矩形 36">
            <a:extLst>
              <a:ext uri="{FF2B5EF4-FFF2-40B4-BE49-F238E27FC236}">
                <a16:creationId xmlns:a16="http://schemas.microsoft.com/office/drawing/2014/main" id="{09C34442-E676-4A37-A6F4-2D4A7568EFE5}"/>
              </a:ext>
            </a:extLst>
          </p:cNvPr>
          <p:cNvSpPr/>
          <p:nvPr/>
        </p:nvSpPr>
        <p:spPr>
          <a:xfrm>
            <a:off x="1992170" y="2861863"/>
            <a:ext cx="1329210" cy="300082"/>
          </a:xfrm>
          <a:prstGeom prst="rect">
            <a:avLst/>
          </a:prstGeom>
        </p:spPr>
        <p:txBody>
          <a:bodyPr wrap="none">
            <a:spAutoFit/>
          </a:bodyPr>
          <a:lstStyle/>
          <a:p>
            <a:r>
              <a:rPr lang="en-US" altLang="zh-TW" sz="1350">
                <a:ea typeface="微軟正黑體"/>
              </a:rPr>
              <a:t>Hacker attacks</a:t>
            </a:r>
            <a:endParaRPr lang="zh-TW" altLang="en-US" sz="1350"/>
          </a:p>
        </p:txBody>
      </p:sp>
      <p:pic>
        <p:nvPicPr>
          <p:cNvPr id="39" name="圖形 38">
            <a:extLst>
              <a:ext uri="{FF2B5EF4-FFF2-40B4-BE49-F238E27FC236}">
                <a16:creationId xmlns:a16="http://schemas.microsoft.com/office/drawing/2014/main" id="{D200AAEB-C2E7-4A02-AF88-2B7E0DA6EE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696" y="1243686"/>
            <a:ext cx="428706" cy="428706"/>
          </a:xfrm>
          <a:prstGeom prst="rect">
            <a:avLst/>
          </a:prstGeom>
          <a:effectLst>
            <a:outerShdw blurRad="50800" dist="38100" dir="2700000" algn="tl" rotWithShape="0">
              <a:prstClr val="black">
                <a:alpha val="40000"/>
              </a:prstClr>
            </a:outerShdw>
          </a:effectLst>
        </p:spPr>
      </p:pic>
      <p:pic>
        <p:nvPicPr>
          <p:cNvPr id="40" name="圖形 39">
            <a:extLst>
              <a:ext uri="{FF2B5EF4-FFF2-40B4-BE49-F238E27FC236}">
                <a16:creationId xmlns:a16="http://schemas.microsoft.com/office/drawing/2014/main" id="{948440EC-6067-49AB-ACAE-2726645C92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696" y="1866873"/>
            <a:ext cx="428706" cy="4287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6932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2FD1FEF-9F80-44D6-BEE5-E0592F8E6383}"/>
              </a:ext>
            </a:extLst>
          </p:cNvPr>
          <p:cNvSpPr/>
          <p:nvPr/>
        </p:nvSpPr>
        <p:spPr>
          <a:xfrm>
            <a:off x="4129566" y="1787416"/>
            <a:ext cx="5304490" cy="733534"/>
          </a:xfrm>
          <a:prstGeom prst="rect">
            <a:avLst/>
          </a:prstGeom>
        </p:spPr>
        <p:txBody>
          <a:bodyPr wrap="square">
            <a:spAutoFit/>
          </a:bodyPr>
          <a:lstStyle/>
          <a:p>
            <a:pPr algn="ctr">
              <a:lnSpc>
                <a:spcPts val="5000"/>
              </a:lnSpc>
            </a:pPr>
            <a:r>
              <a:rPr lang="en-US" altLang="zh-TW" sz="5500">
                <a:solidFill>
                  <a:schemeClr val="bg1"/>
                </a:solidFill>
                <a:ea typeface="微軟正黑體"/>
              </a:rPr>
              <a:t>Live Demo</a:t>
            </a:r>
          </a:p>
        </p:txBody>
      </p:sp>
      <p:pic>
        <p:nvPicPr>
          <p:cNvPr id="12" name="圖形 11">
            <a:extLst>
              <a:ext uri="{FF2B5EF4-FFF2-40B4-BE49-F238E27FC236}">
                <a16:creationId xmlns:a16="http://schemas.microsoft.com/office/drawing/2014/main" id="{534E76BA-626D-48B2-9EFD-92DB218E7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9394" y="3162016"/>
            <a:ext cx="2660949" cy="461659"/>
          </a:xfrm>
          <a:prstGeom prst="rect">
            <a:avLst/>
          </a:prstGeom>
        </p:spPr>
      </p:pic>
    </p:spTree>
    <p:extLst>
      <p:ext uri="{BB962C8B-B14F-4D97-AF65-F5344CB8AC3E}">
        <p14:creationId xmlns:p14="http://schemas.microsoft.com/office/powerpoint/2010/main" val="1241013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 23">
            <a:extLst>
              <a:ext uri="{FF2B5EF4-FFF2-40B4-BE49-F238E27FC236}">
                <a16:creationId xmlns:a16="http://schemas.microsoft.com/office/drawing/2014/main" id="{B2B7FAD0-6321-4333-B0A5-8B302D9618FE}"/>
              </a:ext>
            </a:extLst>
          </p:cNvPr>
          <p:cNvSpPr/>
          <p:nvPr/>
        </p:nvSpPr>
        <p:spPr>
          <a:xfrm rot="10800000">
            <a:off x="413531" y="2653079"/>
            <a:ext cx="4035518" cy="856527"/>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圓角 15">
            <a:extLst>
              <a:ext uri="{FF2B5EF4-FFF2-40B4-BE49-F238E27FC236}">
                <a16:creationId xmlns:a16="http://schemas.microsoft.com/office/drawing/2014/main" id="{B891B27C-52DD-4B37-8E5D-2BA0509BBB7A}"/>
              </a:ext>
            </a:extLst>
          </p:cNvPr>
          <p:cNvSpPr/>
          <p:nvPr/>
        </p:nvSpPr>
        <p:spPr>
          <a:xfrm rot="10800000">
            <a:off x="433035" y="1524072"/>
            <a:ext cx="4035518" cy="856527"/>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圓角 13">
            <a:extLst>
              <a:ext uri="{FF2B5EF4-FFF2-40B4-BE49-F238E27FC236}">
                <a16:creationId xmlns:a16="http://schemas.microsoft.com/office/drawing/2014/main" id="{2A031794-BDFD-4D5D-A6F0-536763E886D8}"/>
              </a:ext>
            </a:extLst>
          </p:cNvPr>
          <p:cNvSpPr/>
          <p:nvPr/>
        </p:nvSpPr>
        <p:spPr>
          <a:xfrm>
            <a:off x="4091197" y="1185501"/>
            <a:ext cx="5169895" cy="378654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3" name="圖片 12">
            <a:extLst>
              <a:ext uri="{FF2B5EF4-FFF2-40B4-BE49-F238E27FC236}">
                <a16:creationId xmlns:a16="http://schemas.microsoft.com/office/drawing/2014/main" id="{8AAF6FE0-4922-46CC-88D4-3B1679ED1137}"/>
              </a:ext>
            </a:extLst>
          </p:cNvPr>
          <p:cNvPicPr>
            <a:picLocks noChangeAspect="1"/>
          </p:cNvPicPr>
          <p:nvPr/>
        </p:nvPicPr>
        <p:blipFill rotWithShape="1">
          <a:blip r:embed="rId3"/>
          <a:srcRect t="1075" b="8946"/>
          <a:stretch/>
        </p:blipFill>
        <p:spPr>
          <a:xfrm>
            <a:off x="3752850" y="1624682"/>
            <a:ext cx="5508243" cy="2911501"/>
          </a:xfrm>
          <a:prstGeom prst="rect">
            <a:avLst/>
          </a:prstGeom>
        </p:spPr>
      </p:pic>
      <p:sp>
        <p:nvSpPr>
          <p:cNvPr id="25" name="標題 5">
            <a:extLst>
              <a:ext uri="{FF2B5EF4-FFF2-40B4-BE49-F238E27FC236}">
                <a16:creationId xmlns:a16="http://schemas.microsoft.com/office/drawing/2014/main" id="{4FED3E08-49D2-423F-BA62-165AF6A86E83}"/>
              </a:ext>
            </a:extLst>
          </p:cNvPr>
          <p:cNvSpPr>
            <a:spLocks noGrp="1"/>
          </p:cNvSpPr>
          <p:nvPr>
            <p:ph type="title"/>
          </p:nvPr>
        </p:nvSpPr>
        <p:spPr>
          <a:xfrm>
            <a:off x="1" y="38101"/>
            <a:ext cx="9144000" cy="994172"/>
          </a:xfrm>
        </p:spPr>
        <p:txBody>
          <a:bodyPr>
            <a:normAutofit/>
          </a:bodyPr>
          <a:lstStyle/>
          <a:p>
            <a:r>
              <a:rPr lang="en-US" altLang="zh-TW">
                <a:latin typeface="Arial"/>
                <a:ea typeface="微軟正黑體"/>
                <a:cs typeface="Arial"/>
              </a:rPr>
              <a:t>Live Demo Contents</a:t>
            </a:r>
          </a:p>
        </p:txBody>
      </p:sp>
      <p:sp>
        <p:nvSpPr>
          <p:cNvPr id="5" name="矩形: 圓角 4">
            <a:extLst>
              <a:ext uri="{FF2B5EF4-FFF2-40B4-BE49-F238E27FC236}">
                <a16:creationId xmlns:a16="http://schemas.microsoft.com/office/drawing/2014/main" id="{88665EA8-B0F4-41C8-B686-E5B362A8C699}"/>
              </a:ext>
            </a:extLst>
          </p:cNvPr>
          <p:cNvSpPr/>
          <p:nvPr/>
        </p:nvSpPr>
        <p:spPr>
          <a:xfrm>
            <a:off x="295362" y="1469771"/>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1</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Google Shape;278;p34">
            <a:extLst>
              <a:ext uri="{FF2B5EF4-FFF2-40B4-BE49-F238E27FC236}">
                <a16:creationId xmlns:a16="http://schemas.microsoft.com/office/drawing/2014/main" id="{882A59ED-F6D7-4074-B9F7-E9C0A85B3344}"/>
              </a:ext>
            </a:extLst>
          </p:cNvPr>
          <p:cNvSpPr/>
          <p:nvPr/>
        </p:nvSpPr>
        <p:spPr>
          <a:xfrm>
            <a:off x="727905" y="1615073"/>
            <a:ext cx="3389864" cy="689189"/>
          </a:xfrm>
          <a:prstGeom prst="roundRect">
            <a:avLst>
              <a:gd name="adj" fmla="val 6430"/>
            </a:avLst>
          </a:prstGeom>
          <a:noFill/>
          <a:ln w="31750">
            <a:noFill/>
          </a:ln>
        </p:spPr>
        <p:txBody>
          <a:bodyPr spcFirstLastPara="1" wrap="square" lIns="121900" tIns="60933" rIns="121900" bIns="60933" anchor="ctr" anchorCtr="0">
            <a:noAutofit/>
          </a:bodyPr>
          <a:lstStyle/>
          <a:p>
            <a:pPr defTabSz="1219170"/>
            <a:r>
              <a:rPr lang="en-US" sz="1820" b="1">
                <a:solidFill>
                  <a:schemeClr val="tx1"/>
                </a:solidFill>
                <a:latin typeface="Arial" panose="020B0604020202020204" pitchFamily="34" charset="0"/>
                <a:ea typeface="Microsoft JhengHei"/>
                <a:cs typeface="Arial" panose="020B0604020202020204" pitchFamily="34" charset="0"/>
              </a:rPr>
              <a:t>How to deploy </a:t>
            </a:r>
            <a:r>
              <a:rPr lang="en-US" sz="1820" b="1" err="1">
                <a:solidFill>
                  <a:schemeClr val="tx1"/>
                </a:solidFill>
                <a:latin typeface="Arial" panose="020B0604020202020204" pitchFamily="34" charset="0"/>
                <a:ea typeface="Microsoft JhengHei"/>
                <a:cs typeface="Arial" panose="020B0604020202020204" pitchFamily="34" charset="0"/>
              </a:rPr>
              <a:t>QuTScloud</a:t>
            </a:r>
            <a:r>
              <a:rPr lang="en-US" sz="1820" b="1">
                <a:solidFill>
                  <a:schemeClr val="tx1"/>
                </a:solidFill>
                <a:latin typeface="Arial" panose="020B0604020202020204" pitchFamily="34" charset="0"/>
                <a:ea typeface="Microsoft JhengHei"/>
                <a:cs typeface="Arial" panose="020B0604020202020204" pitchFamily="34" charset="0"/>
              </a:rPr>
              <a:t> on GCP</a:t>
            </a:r>
          </a:p>
        </p:txBody>
      </p:sp>
      <p:sp>
        <p:nvSpPr>
          <p:cNvPr id="8" name="Google Shape;278;p34">
            <a:extLst>
              <a:ext uri="{FF2B5EF4-FFF2-40B4-BE49-F238E27FC236}">
                <a16:creationId xmlns:a16="http://schemas.microsoft.com/office/drawing/2014/main" id="{8B03793E-99B8-4025-9AC9-F30912363098}"/>
              </a:ext>
            </a:extLst>
          </p:cNvPr>
          <p:cNvSpPr/>
          <p:nvPr/>
        </p:nvSpPr>
        <p:spPr>
          <a:xfrm>
            <a:off x="727905" y="2745236"/>
            <a:ext cx="3872421" cy="682070"/>
          </a:xfrm>
          <a:prstGeom prst="roundRect">
            <a:avLst>
              <a:gd name="adj" fmla="val 6430"/>
            </a:avLst>
          </a:prstGeom>
          <a:noFill/>
          <a:ln w="31750">
            <a:noFill/>
          </a:ln>
        </p:spPr>
        <p:txBody>
          <a:bodyPr spcFirstLastPara="1" wrap="square" lIns="121900" tIns="60933" rIns="121900" bIns="60933" anchor="ctr" anchorCtr="0">
            <a:noAutofit/>
          </a:bodyPr>
          <a:lstStyle/>
          <a:p>
            <a:pPr defTabSz="1219170"/>
            <a:r>
              <a:rPr lang="en-US" sz="1820" b="1">
                <a:solidFill>
                  <a:schemeClr val="tx1"/>
                </a:solidFill>
                <a:ea typeface="Microsoft JhengHei"/>
              </a:rPr>
              <a:t>How to deploy </a:t>
            </a:r>
            <a:r>
              <a:rPr lang="en-US" sz="1820" b="1" err="1">
                <a:solidFill>
                  <a:schemeClr val="tx1"/>
                </a:solidFill>
                <a:ea typeface="Microsoft JhengHei"/>
              </a:rPr>
              <a:t>QuTScloud</a:t>
            </a:r>
            <a:r>
              <a:rPr lang="en-US" sz="1820" b="1">
                <a:solidFill>
                  <a:schemeClr val="tx1"/>
                </a:solidFill>
                <a:ea typeface="Microsoft JhengHei"/>
              </a:rPr>
              <a:t> on Contabo </a:t>
            </a:r>
          </a:p>
        </p:txBody>
      </p:sp>
      <p:sp>
        <p:nvSpPr>
          <p:cNvPr id="10" name="矩形: 圓角 9">
            <a:extLst>
              <a:ext uri="{FF2B5EF4-FFF2-40B4-BE49-F238E27FC236}">
                <a16:creationId xmlns:a16="http://schemas.microsoft.com/office/drawing/2014/main" id="{4E8DD5B3-0EBD-4BE1-A684-138FE9178285}"/>
              </a:ext>
            </a:extLst>
          </p:cNvPr>
          <p:cNvSpPr/>
          <p:nvPr/>
        </p:nvSpPr>
        <p:spPr>
          <a:xfrm>
            <a:off x="286523" y="2600190"/>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2</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圓角 27">
            <a:extLst>
              <a:ext uri="{FF2B5EF4-FFF2-40B4-BE49-F238E27FC236}">
                <a16:creationId xmlns:a16="http://schemas.microsoft.com/office/drawing/2014/main" id="{47D1E818-153A-4FE2-9E58-DFA76FD0A5B9}"/>
              </a:ext>
            </a:extLst>
          </p:cNvPr>
          <p:cNvSpPr/>
          <p:nvPr/>
        </p:nvSpPr>
        <p:spPr>
          <a:xfrm rot="10800000">
            <a:off x="413531" y="3763346"/>
            <a:ext cx="4035518" cy="856527"/>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Google Shape;278;p34">
            <a:extLst>
              <a:ext uri="{FF2B5EF4-FFF2-40B4-BE49-F238E27FC236}">
                <a16:creationId xmlns:a16="http://schemas.microsoft.com/office/drawing/2014/main" id="{A15A688D-40E2-4C0B-BB3C-C0F7F82BB11D}"/>
              </a:ext>
            </a:extLst>
          </p:cNvPr>
          <p:cNvSpPr/>
          <p:nvPr/>
        </p:nvSpPr>
        <p:spPr>
          <a:xfrm>
            <a:off x="727904" y="3844613"/>
            <a:ext cx="3783286" cy="689189"/>
          </a:xfrm>
          <a:prstGeom prst="roundRect">
            <a:avLst>
              <a:gd name="adj" fmla="val 6430"/>
            </a:avLst>
          </a:prstGeom>
          <a:noFill/>
          <a:ln w="31750">
            <a:noFill/>
          </a:ln>
        </p:spPr>
        <p:txBody>
          <a:bodyPr spcFirstLastPara="1" wrap="square" lIns="121900" tIns="60933" rIns="121900" bIns="60933" anchor="ctr" anchorCtr="0">
            <a:noAutofit/>
          </a:bodyPr>
          <a:lstStyle/>
          <a:p>
            <a:pPr defTabSz="1219170"/>
            <a:r>
              <a:rPr lang="en-US" altLang="zh-TW" sz="1800" b="1" dirty="0">
                <a:solidFill>
                  <a:schemeClr val="tx1"/>
                </a:solidFill>
                <a:ea typeface="Microsoft JhengHei"/>
              </a:rPr>
              <a:t>How to deploy </a:t>
            </a:r>
            <a:r>
              <a:rPr lang="en-US" altLang="zh-TW" sz="1800" b="1" dirty="0" err="1">
                <a:solidFill>
                  <a:schemeClr val="tx1"/>
                </a:solidFill>
                <a:ea typeface="Microsoft JhengHei"/>
              </a:rPr>
              <a:t>QuTScloud</a:t>
            </a:r>
            <a:r>
              <a:rPr lang="en-US" altLang="zh-TW" sz="1800" b="1" dirty="0">
                <a:solidFill>
                  <a:schemeClr val="tx1"/>
                </a:solidFill>
                <a:ea typeface="Microsoft JhengHei"/>
              </a:rPr>
              <a:t> on Oracle Cloud</a:t>
            </a:r>
            <a:endParaRPr lang="en-US" altLang="zh-TW" sz="1820" b="1" dirty="0">
              <a:solidFill>
                <a:schemeClr val="tx1"/>
              </a:solidFill>
              <a:latin typeface="Arial" panose="020B0604020202020204" pitchFamily="34" charset="0"/>
              <a:ea typeface="Microsoft JhengHei"/>
              <a:cs typeface="Arial" panose="020B0604020202020204" pitchFamily="34" charset="0"/>
            </a:endParaRPr>
          </a:p>
        </p:txBody>
      </p:sp>
      <p:sp>
        <p:nvSpPr>
          <p:cNvPr id="11" name="矩形: 圓角 10">
            <a:extLst>
              <a:ext uri="{FF2B5EF4-FFF2-40B4-BE49-F238E27FC236}">
                <a16:creationId xmlns:a16="http://schemas.microsoft.com/office/drawing/2014/main" id="{B9ADA81D-B7A8-4F33-9257-C9C1A3A4A0B2}"/>
              </a:ext>
            </a:extLst>
          </p:cNvPr>
          <p:cNvSpPr/>
          <p:nvPr/>
        </p:nvSpPr>
        <p:spPr>
          <a:xfrm>
            <a:off x="302228" y="3679403"/>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3</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902676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2EB33D5-C166-4786-B942-B0044F062372}"/>
              </a:ext>
            </a:extLst>
          </p:cNvPr>
          <p:cNvSpPr/>
          <p:nvPr/>
        </p:nvSpPr>
        <p:spPr>
          <a:xfrm>
            <a:off x="4071509" y="1138857"/>
            <a:ext cx="5304490" cy="1384995"/>
          </a:xfrm>
          <a:prstGeom prst="rect">
            <a:avLst/>
          </a:prstGeom>
        </p:spPr>
        <p:txBody>
          <a:bodyPr wrap="square">
            <a:spAutoFit/>
          </a:bodyPr>
          <a:lstStyle/>
          <a:p>
            <a:pPr algn="ctr"/>
            <a:r>
              <a:rPr lang="en-US" altLang="zh-TW" sz="4200">
                <a:solidFill>
                  <a:schemeClr val="bg1">
                    <a:lumMod val="95000"/>
                  </a:schemeClr>
                </a:solidFill>
                <a:latin typeface="Arial" panose="020B0604020202020204" pitchFamily="34" charset="0"/>
                <a:ea typeface="微軟正黑體"/>
                <a:cs typeface="Arial" panose="020B0604020202020204" pitchFamily="34" charset="0"/>
              </a:rPr>
              <a:t>Features and comparison of</a:t>
            </a:r>
            <a:endParaRPr lang="en-US" altLang="zh-TW" sz="4200">
              <a:solidFill>
                <a:schemeClr val="bg1"/>
              </a:solidFill>
              <a:latin typeface="Arial" panose="020B0604020202020204" pitchFamily="34" charset="0"/>
              <a:ea typeface="微軟正黑體"/>
              <a:cs typeface="Arial" panose="020B0604020202020204" pitchFamily="34" charset="0"/>
            </a:endParaRPr>
          </a:p>
        </p:txBody>
      </p:sp>
      <p:pic>
        <p:nvPicPr>
          <p:cNvPr id="12" name="圖形 11">
            <a:extLst>
              <a:ext uri="{FF2B5EF4-FFF2-40B4-BE49-F238E27FC236}">
                <a16:creationId xmlns:a16="http://schemas.microsoft.com/office/drawing/2014/main" id="{534CA3BF-E833-4250-B9BF-FF0CDD8A50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8594" y="3152010"/>
            <a:ext cx="2660949" cy="461659"/>
          </a:xfrm>
          <a:prstGeom prst="rect">
            <a:avLst/>
          </a:prstGeom>
        </p:spPr>
      </p:pic>
    </p:spTree>
    <p:extLst>
      <p:ext uri="{BB962C8B-B14F-4D97-AF65-F5344CB8AC3E}">
        <p14:creationId xmlns:p14="http://schemas.microsoft.com/office/powerpoint/2010/main" val="1926814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82A5340-89DA-43B3-AD61-0EBD5D934B92}"/>
              </a:ext>
            </a:extLst>
          </p:cNvPr>
          <p:cNvSpPr/>
          <p:nvPr/>
        </p:nvSpPr>
        <p:spPr>
          <a:xfrm rot="10800000">
            <a:off x="468280" y="4230097"/>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6351" y="57151"/>
            <a:ext cx="9144000" cy="994172"/>
          </a:xfrm>
        </p:spPr>
        <p:txBody>
          <a:bodyPr>
            <a:normAutofit/>
          </a:bodyPr>
          <a:lstStyle/>
          <a:p>
            <a:r>
              <a:rPr lang="en-US" altLang="zh-TW" sz="3500">
                <a:latin typeface="Arial"/>
                <a:ea typeface="微軟正黑體"/>
                <a:cs typeface="Arial"/>
              </a:rPr>
              <a:t>Main features and benefits of </a:t>
            </a:r>
            <a:r>
              <a:rPr lang="en-US" altLang="zh-TW" sz="3500" err="1">
                <a:latin typeface="Arial"/>
                <a:ea typeface="微軟正黑體"/>
                <a:cs typeface="Arial"/>
              </a:rPr>
              <a:t>QuTScloud</a:t>
            </a:r>
            <a:endParaRPr lang="en-US" altLang="zh-TW" sz="3500">
              <a:latin typeface="Arial"/>
              <a:ea typeface="微軟正黑體"/>
              <a:cs typeface="Arial"/>
            </a:endParaRPr>
          </a:p>
        </p:txBody>
      </p:sp>
      <p:pic>
        <p:nvPicPr>
          <p:cNvPr id="25" name="圖片 24">
            <a:extLst>
              <a:ext uri="{FF2B5EF4-FFF2-40B4-BE49-F238E27FC236}">
                <a16:creationId xmlns:a16="http://schemas.microsoft.com/office/drawing/2014/main" id="{905FB375-AD00-43FD-8D3E-1D79B9E2D5C0}"/>
              </a:ext>
            </a:extLst>
          </p:cNvPr>
          <p:cNvPicPr>
            <a:picLocks noChangeAspect="1"/>
          </p:cNvPicPr>
          <p:nvPr/>
        </p:nvPicPr>
        <p:blipFill>
          <a:blip r:embed="rId3"/>
          <a:srcRect/>
          <a:stretch/>
        </p:blipFill>
        <p:spPr>
          <a:xfrm>
            <a:off x="4833212" y="4068991"/>
            <a:ext cx="3990717" cy="992920"/>
          </a:xfrm>
          <a:prstGeom prst="rect">
            <a:avLst/>
          </a:prstGeom>
        </p:spPr>
      </p:pic>
      <p:sp>
        <p:nvSpPr>
          <p:cNvPr id="4" name="矩形: 圓角 3">
            <a:extLst>
              <a:ext uri="{FF2B5EF4-FFF2-40B4-BE49-F238E27FC236}">
                <a16:creationId xmlns:a16="http://schemas.microsoft.com/office/drawing/2014/main" id="{4D5CDF48-7B62-446D-A5FA-E49644908F65}"/>
              </a:ext>
            </a:extLst>
          </p:cNvPr>
          <p:cNvSpPr/>
          <p:nvPr/>
        </p:nvSpPr>
        <p:spPr>
          <a:xfrm rot="10800000">
            <a:off x="4917889" y="1326845"/>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圓角 4">
            <a:extLst>
              <a:ext uri="{FF2B5EF4-FFF2-40B4-BE49-F238E27FC236}">
                <a16:creationId xmlns:a16="http://schemas.microsoft.com/office/drawing/2014/main" id="{F3117F0A-8CA7-40B6-A3F6-4BF649ABF0D9}"/>
              </a:ext>
            </a:extLst>
          </p:cNvPr>
          <p:cNvSpPr/>
          <p:nvPr/>
        </p:nvSpPr>
        <p:spPr>
          <a:xfrm rot="10800000">
            <a:off x="4917889" y="2318363"/>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圓角 5">
            <a:extLst>
              <a:ext uri="{FF2B5EF4-FFF2-40B4-BE49-F238E27FC236}">
                <a16:creationId xmlns:a16="http://schemas.microsoft.com/office/drawing/2014/main" id="{0D034B3D-9A97-4176-A9CD-BA8408443FE9}"/>
              </a:ext>
            </a:extLst>
          </p:cNvPr>
          <p:cNvSpPr/>
          <p:nvPr/>
        </p:nvSpPr>
        <p:spPr>
          <a:xfrm rot="10800000">
            <a:off x="4917889" y="3242180"/>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圓角 6">
            <a:extLst>
              <a:ext uri="{FF2B5EF4-FFF2-40B4-BE49-F238E27FC236}">
                <a16:creationId xmlns:a16="http://schemas.microsoft.com/office/drawing/2014/main" id="{F80270A1-AA16-4B72-AA72-5F90AEE631EB}"/>
              </a:ext>
            </a:extLst>
          </p:cNvPr>
          <p:cNvSpPr/>
          <p:nvPr/>
        </p:nvSpPr>
        <p:spPr>
          <a:xfrm rot="10800000">
            <a:off x="468280" y="1332295"/>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圓角 7">
            <a:extLst>
              <a:ext uri="{FF2B5EF4-FFF2-40B4-BE49-F238E27FC236}">
                <a16:creationId xmlns:a16="http://schemas.microsoft.com/office/drawing/2014/main" id="{AF72336E-68BF-424B-9830-439E33C7351B}"/>
              </a:ext>
            </a:extLst>
          </p:cNvPr>
          <p:cNvSpPr/>
          <p:nvPr/>
        </p:nvSpPr>
        <p:spPr>
          <a:xfrm rot="10800000">
            <a:off x="468280" y="2341014"/>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圓角 8">
            <a:extLst>
              <a:ext uri="{FF2B5EF4-FFF2-40B4-BE49-F238E27FC236}">
                <a16:creationId xmlns:a16="http://schemas.microsoft.com/office/drawing/2014/main" id="{D4990886-85D6-461F-A2D9-76CA70B8E500}"/>
              </a:ext>
            </a:extLst>
          </p:cNvPr>
          <p:cNvSpPr/>
          <p:nvPr/>
        </p:nvSpPr>
        <p:spPr>
          <a:xfrm rot="10800000">
            <a:off x="468280" y="3282958"/>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Google Shape;278;p34">
            <a:extLst>
              <a:ext uri="{FF2B5EF4-FFF2-40B4-BE49-F238E27FC236}">
                <a16:creationId xmlns:a16="http://schemas.microsoft.com/office/drawing/2014/main" id="{5B4F339B-A345-4C86-BE32-BC11C9CCF9A2}"/>
              </a:ext>
            </a:extLst>
          </p:cNvPr>
          <p:cNvSpPr/>
          <p:nvPr/>
        </p:nvSpPr>
        <p:spPr>
          <a:xfrm>
            <a:off x="4908141" y="3297817"/>
            <a:ext cx="3954274" cy="678536"/>
          </a:xfrm>
          <a:prstGeom prst="roundRect">
            <a:avLst>
              <a:gd name="adj" fmla="val 8005"/>
            </a:avLst>
          </a:prstGeom>
          <a:noFill/>
          <a:ln w="31750">
            <a:noFill/>
          </a:ln>
        </p:spPr>
        <p:txBody>
          <a:bodyPr spcFirstLastPara="1" wrap="square" lIns="121900" tIns="60933" rIns="121900" bIns="60933" anchor="ctr" anchorCtr="0">
            <a:noAutofit/>
          </a:bodyPr>
          <a:lstStyle/>
          <a:p>
            <a:pPr algn="ctr" defTabSz="1219170"/>
            <a:r>
              <a:rPr lang="en-US" sz="1820" b="1">
                <a:solidFill>
                  <a:schemeClr val="tx1"/>
                </a:solidFill>
                <a:latin typeface="Arial" panose="020B0604020202020204" pitchFamily="34" charset="0"/>
                <a:ea typeface="Microsoft JhengHei"/>
                <a:cs typeface="Arial" panose="020B0604020202020204" pitchFamily="34" charset="0"/>
              </a:rPr>
              <a:t>Console Management</a:t>
            </a:r>
          </a:p>
        </p:txBody>
      </p:sp>
      <p:sp>
        <p:nvSpPr>
          <p:cNvPr id="55" name="Google Shape;278;p34">
            <a:extLst>
              <a:ext uri="{FF2B5EF4-FFF2-40B4-BE49-F238E27FC236}">
                <a16:creationId xmlns:a16="http://schemas.microsoft.com/office/drawing/2014/main" id="{189EC99A-200A-433D-938E-ACEC60084BA5}"/>
              </a:ext>
            </a:extLst>
          </p:cNvPr>
          <p:cNvSpPr/>
          <p:nvPr/>
        </p:nvSpPr>
        <p:spPr>
          <a:xfrm>
            <a:off x="4917886" y="2330461"/>
            <a:ext cx="3954275" cy="689068"/>
          </a:xfrm>
          <a:prstGeom prst="roundRect">
            <a:avLst>
              <a:gd name="adj" fmla="val 9578"/>
            </a:avLst>
          </a:prstGeom>
          <a:noFill/>
          <a:ln w="31750">
            <a:noFill/>
          </a:ln>
        </p:spPr>
        <p:txBody>
          <a:bodyPr spcFirstLastPara="1" wrap="square" lIns="121900" tIns="60933" rIns="121900" bIns="60933" anchor="ctr" anchorCtr="0">
            <a:noAutofit/>
          </a:bodyPr>
          <a:lstStyle/>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Productivity apps for backup, management, and multimedia</a:t>
            </a:r>
          </a:p>
        </p:txBody>
      </p:sp>
      <p:sp>
        <p:nvSpPr>
          <p:cNvPr id="83" name="Google Shape;278;p34">
            <a:extLst>
              <a:ext uri="{FF2B5EF4-FFF2-40B4-BE49-F238E27FC236}">
                <a16:creationId xmlns:a16="http://schemas.microsoft.com/office/drawing/2014/main" id="{E865AE21-6B02-43A7-8737-9BCC423E0DE7}"/>
              </a:ext>
            </a:extLst>
          </p:cNvPr>
          <p:cNvSpPr/>
          <p:nvPr/>
        </p:nvSpPr>
        <p:spPr>
          <a:xfrm>
            <a:off x="4917888" y="1321422"/>
            <a:ext cx="3954274" cy="689189"/>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Real-time Mobile Notifications</a:t>
            </a:r>
          </a:p>
        </p:txBody>
      </p:sp>
      <p:sp>
        <p:nvSpPr>
          <p:cNvPr id="10" name="矩形: 圓角 9">
            <a:extLst>
              <a:ext uri="{FF2B5EF4-FFF2-40B4-BE49-F238E27FC236}">
                <a16:creationId xmlns:a16="http://schemas.microsoft.com/office/drawing/2014/main" id="{F4831B0C-4A4C-4CF5-A428-9CBFFE4D9DEA}"/>
              </a:ext>
            </a:extLst>
          </p:cNvPr>
          <p:cNvSpPr/>
          <p:nvPr/>
        </p:nvSpPr>
        <p:spPr>
          <a:xfrm>
            <a:off x="328759" y="1247801"/>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1</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Google Shape;278;p34">
            <a:extLst>
              <a:ext uri="{FF2B5EF4-FFF2-40B4-BE49-F238E27FC236}">
                <a16:creationId xmlns:a16="http://schemas.microsoft.com/office/drawing/2014/main" id="{0402DAC0-3832-4133-9A38-4E2DB06DF9E4}"/>
              </a:ext>
            </a:extLst>
          </p:cNvPr>
          <p:cNvSpPr/>
          <p:nvPr/>
        </p:nvSpPr>
        <p:spPr>
          <a:xfrm>
            <a:off x="677150" y="1319596"/>
            <a:ext cx="3582947" cy="689189"/>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en-US" sz="1820" b="1">
                <a:solidFill>
                  <a:schemeClr val="tx1"/>
                </a:solidFill>
                <a:latin typeface="Arial" panose="020B0604020202020204" pitchFamily="34" charset="0"/>
                <a:ea typeface="Microsoft JhengHei"/>
                <a:cs typeface="Arial" panose="020B0604020202020204" pitchFamily="34" charset="0"/>
              </a:rPr>
              <a:t>Storage Expansion</a:t>
            </a:r>
            <a:endParaRPr lang="zh-TW" altLang="en-US" sz="1820" b="1">
              <a:solidFill>
                <a:schemeClr val="tx1"/>
              </a:solidFill>
              <a:latin typeface="Arial" panose="020B0604020202020204" pitchFamily="34" charset="0"/>
              <a:ea typeface="Microsoft JhengHei"/>
              <a:cs typeface="Arial" panose="020B0604020202020204" pitchFamily="34" charset="0"/>
            </a:endParaRPr>
          </a:p>
        </p:txBody>
      </p:sp>
      <p:sp>
        <p:nvSpPr>
          <p:cNvPr id="52" name="Google Shape;278;p34">
            <a:extLst>
              <a:ext uri="{FF2B5EF4-FFF2-40B4-BE49-F238E27FC236}">
                <a16:creationId xmlns:a16="http://schemas.microsoft.com/office/drawing/2014/main" id="{A41042D4-D1EF-42AC-BA06-2F4407E7E1D8}"/>
              </a:ext>
            </a:extLst>
          </p:cNvPr>
          <p:cNvSpPr/>
          <p:nvPr/>
        </p:nvSpPr>
        <p:spPr>
          <a:xfrm>
            <a:off x="677150" y="3303834"/>
            <a:ext cx="3582947" cy="689189"/>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Data Efficiency</a:t>
            </a:r>
          </a:p>
        </p:txBody>
      </p:sp>
      <p:sp>
        <p:nvSpPr>
          <p:cNvPr id="53" name="Google Shape;278;p34">
            <a:extLst>
              <a:ext uri="{FF2B5EF4-FFF2-40B4-BE49-F238E27FC236}">
                <a16:creationId xmlns:a16="http://schemas.microsoft.com/office/drawing/2014/main" id="{58E02CDD-9321-4CF6-8BEE-4C9CEE53B282}"/>
              </a:ext>
            </a:extLst>
          </p:cNvPr>
          <p:cNvSpPr/>
          <p:nvPr/>
        </p:nvSpPr>
        <p:spPr>
          <a:xfrm>
            <a:off x="677150" y="2341014"/>
            <a:ext cx="3582947" cy="682070"/>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en-US" sz="1820" b="1">
                <a:solidFill>
                  <a:schemeClr val="tx1"/>
                </a:solidFill>
                <a:ea typeface="Microsoft JhengHei"/>
              </a:rPr>
              <a:t>Data Sharing and Management</a:t>
            </a:r>
            <a:endParaRPr lang="en-US" altLang="zh-TW" sz="1820" b="1">
              <a:solidFill>
                <a:schemeClr val="tx1"/>
              </a:solidFill>
            </a:endParaRPr>
          </a:p>
        </p:txBody>
      </p:sp>
      <p:sp>
        <p:nvSpPr>
          <p:cNvPr id="78" name="Google Shape;278;p34">
            <a:extLst>
              <a:ext uri="{FF2B5EF4-FFF2-40B4-BE49-F238E27FC236}">
                <a16:creationId xmlns:a16="http://schemas.microsoft.com/office/drawing/2014/main" id="{6C0E2DAE-372C-4833-AC2C-74DDEB366550}"/>
              </a:ext>
            </a:extLst>
          </p:cNvPr>
          <p:cNvSpPr/>
          <p:nvPr/>
        </p:nvSpPr>
        <p:spPr>
          <a:xfrm>
            <a:off x="677150" y="4258972"/>
            <a:ext cx="3582947" cy="689189"/>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Data Protection </a:t>
            </a:r>
          </a:p>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and Security</a:t>
            </a:r>
          </a:p>
        </p:txBody>
      </p:sp>
      <p:sp>
        <p:nvSpPr>
          <p:cNvPr id="12" name="矩形: 圓角 11">
            <a:extLst>
              <a:ext uri="{FF2B5EF4-FFF2-40B4-BE49-F238E27FC236}">
                <a16:creationId xmlns:a16="http://schemas.microsoft.com/office/drawing/2014/main" id="{22E6CBAE-8229-4AE8-B964-269F085B1ACF}"/>
              </a:ext>
            </a:extLst>
          </p:cNvPr>
          <p:cNvSpPr/>
          <p:nvPr/>
        </p:nvSpPr>
        <p:spPr>
          <a:xfrm>
            <a:off x="319920" y="2272927"/>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2</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圓角 12">
            <a:extLst>
              <a:ext uri="{FF2B5EF4-FFF2-40B4-BE49-F238E27FC236}">
                <a16:creationId xmlns:a16="http://schemas.microsoft.com/office/drawing/2014/main" id="{D09C5A4C-58E0-4BE0-9B07-5844F0981573}"/>
              </a:ext>
            </a:extLst>
          </p:cNvPr>
          <p:cNvSpPr/>
          <p:nvPr/>
        </p:nvSpPr>
        <p:spPr>
          <a:xfrm>
            <a:off x="335625" y="3200859"/>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3</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圓角 13">
            <a:extLst>
              <a:ext uri="{FF2B5EF4-FFF2-40B4-BE49-F238E27FC236}">
                <a16:creationId xmlns:a16="http://schemas.microsoft.com/office/drawing/2014/main" id="{AAE1A326-B864-44DE-BA71-7F3283670C9C}"/>
              </a:ext>
            </a:extLst>
          </p:cNvPr>
          <p:cNvSpPr/>
          <p:nvPr/>
        </p:nvSpPr>
        <p:spPr>
          <a:xfrm>
            <a:off x="335625" y="4204346"/>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4</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圓角 14">
            <a:extLst>
              <a:ext uri="{FF2B5EF4-FFF2-40B4-BE49-F238E27FC236}">
                <a16:creationId xmlns:a16="http://schemas.microsoft.com/office/drawing/2014/main" id="{0047C824-22ED-4003-A194-DBBE76AA86D1}"/>
              </a:ext>
            </a:extLst>
          </p:cNvPr>
          <p:cNvSpPr/>
          <p:nvPr/>
        </p:nvSpPr>
        <p:spPr>
          <a:xfrm>
            <a:off x="4797064" y="1260023"/>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5</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矩形: 圓角 15">
            <a:extLst>
              <a:ext uri="{FF2B5EF4-FFF2-40B4-BE49-F238E27FC236}">
                <a16:creationId xmlns:a16="http://schemas.microsoft.com/office/drawing/2014/main" id="{6BAA3721-9A85-4A55-920D-5325450897AD}"/>
              </a:ext>
            </a:extLst>
          </p:cNvPr>
          <p:cNvSpPr/>
          <p:nvPr/>
        </p:nvSpPr>
        <p:spPr>
          <a:xfrm>
            <a:off x="4797064" y="2263510"/>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6</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圓角 16">
            <a:extLst>
              <a:ext uri="{FF2B5EF4-FFF2-40B4-BE49-F238E27FC236}">
                <a16:creationId xmlns:a16="http://schemas.microsoft.com/office/drawing/2014/main" id="{641D73B9-C362-4BF8-9DE6-8CDE779B7A30}"/>
              </a:ext>
            </a:extLst>
          </p:cNvPr>
          <p:cNvSpPr/>
          <p:nvPr/>
        </p:nvSpPr>
        <p:spPr>
          <a:xfrm>
            <a:off x="4812272" y="3166250"/>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sym typeface="Arial" panose="020B0604020202020204" pitchFamily="34" charset="0"/>
              </a:rPr>
              <a:t>7</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4241529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片 47">
            <a:extLst>
              <a:ext uri="{FF2B5EF4-FFF2-40B4-BE49-F238E27FC236}">
                <a16:creationId xmlns:a16="http://schemas.microsoft.com/office/drawing/2014/main" id="{9E92597E-1262-4098-84C2-F9F910C734C4}"/>
              </a:ext>
            </a:extLst>
          </p:cNvPr>
          <p:cNvPicPr>
            <a:picLocks noChangeAspect="1"/>
          </p:cNvPicPr>
          <p:nvPr/>
        </p:nvPicPr>
        <p:blipFill>
          <a:blip r:embed="rId3"/>
          <a:srcRect/>
          <a:stretch/>
        </p:blipFill>
        <p:spPr>
          <a:xfrm>
            <a:off x="4193162" y="1793672"/>
            <a:ext cx="2330559" cy="2220911"/>
          </a:xfrm>
          <a:prstGeom prst="rect">
            <a:avLst/>
          </a:prstGeom>
        </p:spPr>
      </p:pic>
      <p:sp>
        <p:nvSpPr>
          <p:cNvPr id="47" name="Google Shape;186;p29">
            <a:extLst>
              <a:ext uri="{FF2B5EF4-FFF2-40B4-BE49-F238E27FC236}">
                <a16:creationId xmlns:a16="http://schemas.microsoft.com/office/drawing/2014/main" id="{249C053B-C633-438C-96B5-C7E49BEDB45D}"/>
              </a:ext>
            </a:extLst>
          </p:cNvPr>
          <p:cNvSpPr/>
          <p:nvPr/>
        </p:nvSpPr>
        <p:spPr>
          <a:xfrm>
            <a:off x="6063468" y="1707353"/>
            <a:ext cx="2699615" cy="971184"/>
          </a:xfrm>
          <a:prstGeom prst="roundRect">
            <a:avLst>
              <a:gd name="adj" fmla="val 2483"/>
            </a:avLst>
          </a:prstGeom>
          <a:solidFill>
            <a:srgbClr val="F1F6FC"/>
          </a:solidFill>
          <a:ln w="19050">
            <a:no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49" name="Google Shape;186;p29">
            <a:extLst>
              <a:ext uri="{FF2B5EF4-FFF2-40B4-BE49-F238E27FC236}">
                <a16:creationId xmlns:a16="http://schemas.microsoft.com/office/drawing/2014/main" id="{FAAE59E5-BEB0-4026-AF7D-38A1C46EA2F8}"/>
              </a:ext>
            </a:extLst>
          </p:cNvPr>
          <p:cNvSpPr/>
          <p:nvPr/>
        </p:nvSpPr>
        <p:spPr>
          <a:xfrm>
            <a:off x="6076085" y="3092461"/>
            <a:ext cx="2699615" cy="1461729"/>
          </a:xfrm>
          <a:prstGeom prst="roundRect">
            <a:avLst>
              <a:gd name="adj" fmla="val 2483"/>
            </a:avLst>
          </a:prstGeom>
          <a:solidFill>
            <a:srgbClr val="F1F6FC"/>
          </a:solidFill>
          <a:ln w="19050">
            <a:no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51" name="手繪多邊形: 圖案 86">
            <a:extLst>
              <a:ext uri="{FF2B5EF4-FFF2-40B4-BE49-F238E27FC236}">
                <a16:creationId xmlns:a16="http://schemas.microsoft.com/office/drawing/2014/main" id="{DE6C29AF-C2EB-4014-B7D5-392B7D60CDD9}"/>
              </a:ext>
            </a:extLst>
          </p:cNvPr>
          <p:cNvSpPr/>
          <p:nvPr/>
        </p:nvSpPr>
        <p:spPr>
          <a:xfrm>
            <a:off x="376248" y="1650994"/>
            <a:ext cx="3814883" cy="2138775"/>
          </a:xfrm>
          <a:custGeom>
            <a:avLst/>
            <a:gdLst>
              <a:gd name="connsiteX0" fmla="*/ 1169928 w 1283815"/>
              <a:gd name="connsiteY0" fmla="*/ 330981 h 724735"/>
              <a:gd name="connsiteX1" fmla="*/ 1177021 w 1283815"/>
              <a:gd name="connsiteY1" fmla="*/ 283861 h 724735"/>
              <a:gd name="connsiteX2" fmla="*/ 1016829 w 1283815"/>
              <a:gd name="connsiteY2" fmla="*/ 123670 h 724735"/>
              <a:gd name="connsiteX3" fmla="*/ 925280 w 1283815"/>
              <a:gd name="connsiteY3" fmla="*/ 152447 h 724735"/>
              <a:gd name="connsiteX4" fmla="*/ 777235 w 1283815"/>
              <a:gd name="connsiteY4" fmla="*/ 61305 h 724735"/>
              <a:gd name="connsiteX5" fmla="*/ 711039 w 1283815"/>
              <a:gd name="connsiteY5" fmla="*/ 75082 h 724735"/>
              <a:gd name="connsiteX6" fmla="*/ 508211 w 1283815"/>
              <a:gd name="connsiteY6" fmla="*/ 0 h 724735"/>
              <a:gd name="connsiteX7" fmla="*/ 223127 w 1283815"/>
              <a:gd name="connsiteY7" fmla="*/ 186197 h 724735"/>
              <a:gd name="connsiteX8" fmla="*/ 0 w 1283815"/>
              <a:gd name="connsiteY8" fmla="*/ 452450 h 724735"/>
              <a:gd name="connsiteX9" fmla="*/ 237964 w 1283815"/>
              <a:gd name="connsiteY9" fmla="*/ 720740 h 724735"/>
              <a:gd name="connsiteX10" fmla="*/ 236823 w 1283815"/>
              <a:gd name="connsiteY10" fmla="*/ 690659 h 724735"/>
              <a:gd name="connsiteX11" fmla="*/ 29674 w 1283815"/>
              <a:gd name="connsiteY11" fmla="*/ 452450 h 724735"/>
              <a:gd name="connsiteX12" fmla="*/ 86658 w 1283815"/>
              <a:gd name="connsiteY12" fmla="*/ 296986 h 724735"/>
              <a:gd name="connsiteX13" fmla="*/ 228263 w 1283815"/>
              <a:gd name="connsiteY13" fmla="*/ 215546 h 724735"/>
              <a:gd name="connsiteX14" fmla="*/ 243915 w 1283815"/>
              <a:gd name="connsiteY14" fmla="*/ 212774 h 724735"/>
              <a:gd name="connsiteX15" fmla="*/ 250274 w 1283815"/>
              <a:gd name="connsiteY15" fmla="*/ 198181 h 724735"/>
              <a:gd name="connsiteX16" fmla="*/ 508292 w 1283815"/>
              <a:gd name="connsiteY16" fmla="*/ 29756 h 724735"/>
              <a:gd name="connsiteX17" fmla="*/ 691718 w 1283815"/>
              <a:gd name="connsiteY17" fmla="*/ 97664 h 724735"/>
              <a:gd name="connsiteX18" fmla="*/ 705821 w 1283815"/>
              <a:gd name="connsiteY18" fmla="*/ 109811 h 724735"/>
              <a:gd name="connsiteX19" fmla="*/ 722859 w 1283815"/>
              <a:gd name="connsiteY19" fmla="*/ 102392 h 724735"/>
              <a:gd name="connsiteX20" fmla="*/ 777153 w 1283815"/>
              <a:gd name="connsiteY20" fmla="*/ 91142 h 724735"/>
              <a:gd name="connsiteX21" fmla="*/ 898703 w 1283815"/>
              <a:gd name="connsiteY21" fmla="*/ 165980 h 724735"/>
              <a:gd name="connsiteX22" fmla="*/ 914111 w 1283815"/>
              <a:gd name="connsiteY22" fmla="*/ 196551 h 724735"/>
              <a:gd name="connsiteX23" fmla="*/ 942155 w 1283815"/>
              <a:gd name="connsiteY23" fmla="*/ 176985 h 724735"/>
              <a:gd name="connsiteX24" fmla="*/ 1016748 w 1283815"/>
              <a:gd name="connsiteY24" fmla="*/ 153507 h 724735"/>
              <a:gd name="connsiteX25" fmla="*/ 1147184 w 1283815"/>
              <a:gd name="connsiteY25" fmla="*/ 283943 h 724735"/>
              <a:gd name="connsiteX26" fmla="*/ 1141395 w 1283815"/>
              <a:gd name="connsiteY26" fmla="*/ 322340 h 724735"/>
              <a:gd name="connsiteX27" fmla="*/ 1133895 w 1283815"/>
              <a:gd name="connsiteY27" fmla="*/ 346797 h 724735"/>
              <a:gd name="connsiteX28" fmla="*/ 1156966 w 1283815"/>
              <a:gd name="connsiteY28" fmla="*/ 357884 h 724735"/>
              <a:gd name="connsiteX29" fmla="*/ 1227076 w 1283815"/>
              <a:gd name="connsiteY29" fmla="*/ 419922 h 724735"/>
              <a:gd name="connsiteX30" fmla="*/ 1254059 w 1283815"/>
              <a:gd name="connsiteY30" fmla="*/ 512206 h 724735"/>
              <a:gd name="connsiteX31" fmla="*/ 1203189 w 1283815"/>
              <a:gd name="connsiteY31" fmla="*/ 639870 h 724735"/>
              <a:gd name="connsiteX32" fmla="*/ 1083107 w 1283815"/>
              <a:gd name="connsiteY32" fmla="*/ 695061 h 724735"/>
              <a:gd name="connsiteX33" fmla="*/ 1029384 w 1283815"/>
              <a:gd name="connsiteY33" fmla="*/ 694979 h 724735"/>
              <a:gd name="connsiteX34" fmla="*/ 1027346 w 1283815"/>
              <a:gd name="connsiteY34" fmla="*/ 724654 h 724735"/>
              <a:gd name="connsiteX35" fmla="*/ 1083107 w 1283815"/>
              <a:gd name="connsiteY35" fmla="*/ 724735 h 724735"/>
              <a:gd name="connsiteX36" fmla="*/ 1283815 w 1283815"/>
              <a:gd name="connsiteY36" fmla="*/ 512124 h 724735"/>
              <a:gd name="connsiteX37" fmla="*/ 1169928 w 1283815"/>
              <a:gd name="connsiteY37" fmla="*/ 330981 h 72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83815" h="724735">
                <a:moveTo>
                  <a:pt x="1169928" y="330981"/>
                </a:moveTo>
                <a:cubicBezTo>
                  <a:pt x="1174494" y="316063"/>
                  <a:pt x="1177021" y="300247"/>
                  <a:pt x="1177021" y="283861"/>
                </a:cubicBezTo>
                <a:cubicBezTo>
                  <a:pt x="1177021" y="195409"/>
                  <a:pt x="1105281" y="123670"/>
                  <a:pt x="1016829" y="123670"/>
                </a:cubicBezTo>
                <a:cubicBezTo>
                  <a:pt x="982753" y="123670"/>
                  <a:pt x="951204" y="134349"/>
                  <a:pt x="925280" y="152447"/>
                </a:cubicBezTo>
                <a:cubicBezTo>
                  <a:pt x="897970" y="98398"/>
                  <a:pt x="841964" y="61305"/>
                  <a:pt x="777235" y="61305"/>
                </a:cubicBezTo>
                <a:cubicBezTo>
                  <a:pt x="753675" y="61305"/>
                  <a:pt x="731338" y="66196"/>
                  <a:pt x="711039" y="75082"/>
                </a:cubicBezTo>
                <a:cubicBezTo>
                  <a:pt x="656582" y="28288"/>
                  <a:pt x="585739" y="0"/>
                  <a:pt x="508211" y="0"/>
                </a:cubicBezTo>
                <a:cubicBezTo>
                  <a:pt x="380791" y="0"/>
                  <a:pt x="271307" y="76550"/>
                  <a:pt x="223127" y="186197"/>
                </a:cubicBezTo>
                <a:cubicBezTo>
                  <a:pt x="96360" y="208535"/>
                  <a:pt x="0" y="319242"/>
                  <a:pt x="0" y="452450"/>
                </a:cubicBezTo>
                <a:cubicBezTo>
                  <a:pt x="0" y="590794"/>
                  <a:pt x="103941" y="704844"/>
                  <a:pt x="237964" y="720740"/>
                </a:cubicBezTo>
                <a:lnTo>
                  <a:pt x="236823" y="690659"/>
                </a:lnTo>
                <a:cubicBezTo>
                  <a:pt x="119186" y="674354"/>
                  <a:pt x="29674" y="573185"/>
                  <a:pt x="29674" y="452450"/>
                </a:cubicBezTo>
                <a:cubicBezTo>
                  <a:pt x="29674" y="395547"/>
                  <a:pt x="49892" y="340356"/>
                  <a:pt x="86658" y="296986"/>
                </a:cubicBezTo>
                <a:cubicBezTo>
                  <a:pt x="123017" y="254106"/>
                  <a:pt x="173235" y="225165"/>
                  <a:pt x="228263" y="215546"/>
                </a:cubicBezTo>
                <a:lnTo>
                  <a:pt x="243915" y="212774"/>
                </a:lnTo>
                <a:lnTo>
                  <a:pt x="250274" y="198181"/>
                </a:lnTo>
                <a:cubicBezTo>
                  <a:pt x="295274" y="95870"/>
                  <a:pt x="396525" y="29756"/>
                  <a:pt x="508292" y="29756"/>
                </a:cubicBezTo>
                <a:cubicBezTo>
                  <a:pt x="575630" y="29756"/>
                  <a:pt x="640766" y="53886"/>
                  <a:pt x="691718" y="97664"/>
                </a:cubicBezTo>
                <a:lnTo>
                  <a:pt x="705821" y="109811"/>
                </a:lnTo>
                <a:lnTo>
                  <a:pt x="722859" y="102392"/>
                </a:lnTo>
                <a:cubicBezTo>
                  <a:pt x="740061" y="94892"/>
                  <a:pt x="758322" y="91142"/>
                  <a:pt x="777153" y="91142"/>
                </a:cubicBezTo>
                <a:cubicBezTo>
                  <a:pt x="828757" y="91142"/>
                  <a:pt x="875388" y="119838"/>
                  <a:pt x="898703" y="165980"/>
                </a:cubicBezTo>
                <a:lnTo>
                  <a:pt x="914111" y="196551"/>
                </a:lnTo>
                <a:lnTo>
                  <a:pt x="942155" y="176985"/>
                </a:lnTo>
                <a:cubicBezTo>
                  <a:pt x="964084" y="161659"/>
                  <a:pt x="989927" y="153507"/>
                  <a:pt x="1016748" y="153507"/>
                </a:cubicBezTo>
                <a:cubicBezTo>
                  <a:pt x="1088650" y="153507"/>
                  <a:pt x="1147184" y="212040"/>
                  <a:pt x="1147184" y="283943"/>
                </a:cubicBezTo>
                <a:cubicBezTo>
                  <a:pt x="1147184" y="297068"/>
                  <a:pt x="1145227" y="309949"/>
                  <a:pt x="1141395" y="322340"/>
                </a:cubicBezTo>
                <a:lnTo>
                  <a:pt x="1133895" y="346797"/>
                </a:lnTo>
                <a:lnTo>
                  <a:pt x="1156966" y="357884"/>
                </a:lnTo>
                <a:cubicBezTo>
                  <a:pt x="1185662" y="371661"/>
                  <a:pt x="1209874" y="393102"/>
                  <a:pt x="1227076" y="419922"/>
                </a:cubicBezTo>
                <a:cubicBezTo>
                  <a:pt x="1244684" y="447396"/>
                  <a:pt x="1254059" y="479352"/>
                  <a:pt x="1254059" y="512206"/>
                </a:cubicBezTo>
                <a:cubicBezTo>
                  <a:pt x="1254059" y="558348"/>
                  <a:pt x="1235554" y="604897"/>
                  <a:pt x="1203189" y="639870"/>
                </a:cubicBezTo>
                <a:cubicBezTo>
                  <a:pt x="1170254" y="675414"/>
                  <a:pt x="1127618" y="695061"/>
                  <a:pt x="1083107" y="695061"/>
                </a:cubicBezTo>
                <a:cubicBezTo>
                  <a:pt x="1081884" y="695061"/>
                  <a:pt x="1054330" y="694979"/>
                  <a:pt x="1029384" y="694979"/>
                </a:cubicBezTo>
                <a:lnTo>
                  <a:pt x="1027346" y="724654"/>
                </a:lnTo>
                <a:cubicBezTo>
                  <a:pt x="1053514" y="724735"/>
                  <a:pt x="1081884" y="724735"/>
                  <a:pt x="1083107" y="724735"/>
                </a:cubicBezTo>
                <a:cubicBezTo>
                  <a:pt x="1193977" y="724735"/>
                  <a:pt x="1283815" y="622995"/>
                  <a:pt x="1283815" y="512124"/>
                </a:cubicBezTo>
                <a:cubicBezTo>
                  <a:pt x="1283897" y="432232"/>
                  <a:pt x="1237347" y="363346"/>
                  <a:pt x="1169928" y="330981"/>
                </a:cubicBezTo>
                <a:close/>
              </a:path>
            </a:pathLst>
          </a:custGeom>
          <a:gradFill>
            <a:gsLst>
              <a:gs pos="100000">
                <a:srgbClr val="0BA8F9"/>
              </a:gs>
              <a:gs pos="1000">
                <a:srgbClr val="1657D9"/>
              </a:gs>
            </a:gsLst>
            <a:lin ang="0" scaled="1"/>
          </a:gradFill>
          <a:ln w="8130" cap="flat">
            <a:noFill/>
            <a:prstDash val="solid"/>
            <a:miter/>
          </a:ln>
        </p:spPr>
        <p:txBody>
          <a:bodyPr rtlCol="0" anchor="ctr"/>
          <a:lstStyle/>
          <a:p>
            <a:endParaRPr lang="zh-TW" altLang="en-US"/>
          </a:p>
        </p:txBody>
      </p:sp>
      <p:sp>
        <p:nvSpPr>
          <p:cNvPr id="58" name="矩形 57">
            <a:extLst>
              <a:ext uri="{FF2B5EF4-FFF2-40B4-BE49-F238E27FC236}">
                <a16:creationId xmlns:a16="http://schemas.microsoft.com/office/drawing/2014/main" id="{82CBED00-46D2-47AF-AC50-EE96EBCFB99A}"/>
              </a:ext>
            </a:extLst>
          </p:cNvPr>
          <p:cNvSpPr/>
          <p:nvPr/>
        </p:nvSpPr>
        <p:spPr>
          <a:xfrm>
            <a:off x="3295534" y="3626831"/>
            <a:ext cx="306149" cy="227762"/>
          </a:xfrm>
          <a:prstGeom prst="rect">
            <a:avLst/>
          </a:prstGeom>
          <a:solidFill>
            <a:srgbClr val="F1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51E6B74C-6D8F-43F7-AC96-5AEC73346EA9}"/>
              </a:ext>
            </a:extLst>
          </p:cNvPr>
          <p:cNvSpPr/>
          <p:nvPr/>
        </p:nvSpPr>
        <p:spPr>
          <a:xfrm>
            <a:off x="849414" y="3580168"/>
            <a:ext cx="306149" cy="227762"/>
          </a:xfrm>
          <a:prstGeom prst="rect">
            <a:avLst/>
          </a:prstGeom>
          <a:solidFill>
            <a:srgbClr val="F2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F9730326-4B32-464A-8889-5E2F1F81D85F}"/>
              </a:ext>
            </a:extLst>
          </p:cNvPr>
          <p:cNvSpPr>
            <a:spLocks noGrp="1"/>
          </p:cNvSpPr>
          <p:nvPr>
            <p:ph type="title"/>
          </p:nvPr>
        </p:nvSpPr>
        <p:spPr>
          <a:xfrm>
            <a:off x="0" y="-125368"/>
            <a:ext cx="9144000" cy="1363435"/>
          </a:xfrm>
        </p:spPr>
        <p:txBody>
          <a:bodyPr>
            <a:normAutofit/>
          </a:bodyPr>
          <a:lstStyle/>
          <a:p>
            <a:r>
              <a:rPr lang="en-US" altLang="zh-TW" sz="2900">
                <a:latin typeface="Arial"/>
                <a:ea typeface="微軟正黑體"/>
                <a:cs typeface="Arial"/>
              </a:rPr>
              <a:t>Storage Expansion with </a:t>
            </a:r>
            <a:r>
              <a:rPr lang="en-US" altLang="zh-TW" sz="2900" err="1">
                <a:latin typeface="Arial"/>
                <a:ea typeface="微軟正黑體"/>
                <a:cs typeface="Arial"/>
              </a:rPr>
              <a:t>HybridMount</a:t>
            </a:r>
            <a:r>
              <a:rPr lang="en-US" altLang="zh-TW" sz="2900">
                <a:latin typeface="Arial"/>
                <a:ea typeface="微軟正黑體"/>
                <a:cs typeface="Arial"/>
              </a:rPr>
              <a:t> for cost saving</a:t>
            </a:r>
            <a:endParaRPr lang="en-US" altLang="zh-TW" sz="2900"/>
          </a:p>
        </p:txBody>
      </p:sp>
      <p:sp>
        <p:nvSpPr>
          <p:cNvPr id="38" name="TextBox 37">
            <a:extLst>
              <a:ext uri="{FF2B5EF4-FFF2-40B4-BE49-F238E27FC236}">
                <a16:creationId xmlns:a16="http://schemas.microsoft.com/office/drawing/2014/main" id="{29EA741B-B088-4570-ACAD-2460E1B1399F}"/>
              </a:ext>
            </a:extLst>
          </p:cNvPr>
          <p:cNvSpPr txBox="1"/>
          <p:nvPr/>
        </p:nvSpPr>
        <p:spPr>
          <a:xfrm>
            <a:off x="193691" y="4313004"/>
            <a:ext cx="4174259"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284EA6"/>
                </a:solidFill>
              </a:rPr>
              <a:t>Unified dashboard to manage all cloud storage</a:t>
            </a:r>
          </a:p>
        </p:txBody>
      </p:sp>
      <p:grpSp>
        <p:nvGrpSpPr>
          <p:cNvPr id="40" name="群組 27">
            <a:extLst>
              <a:ext uri="{FF2B5EF4-FFF2-40B4-BE49-F238E27FC236}">
                <a16:creationId xmlns:a16="http://schemas.microsoft.com/office/drawing/2014/main" id="{335EC776-FD3F-41BC-8E5E-E48C51AD48F7}"/>
              </a:ext>
            </a:extLst>
          </p:cNvPr>
          <p:cNvGrpSpPr/>
          <p:nvPr/>
        </p:nvGrpSpPr>
        <p:grpSpPr>
          <a:xfrm>
            <a:off x="1365926" y="3307448"/>
            <a:ext cx="1772319" cy="308323"/>
            <a:chOff x="1207392" y="3173204"/>
            <a:chExt cx="1772319" cy="433838"/>
          </a:xfrm>
        </p:grpSpPr>
        <p:cxnSp>
          <p:nvCxnSpPr>
            <p:cNvPr id="41" name="直線單箭頭接點 17">
              <a:extLst>
                <a:ext uri="{FF2B5EF4-FFF2-40B4-BE49-F238E27FC236}">
                  <a16:creationId xmlns:a16="http://schemas.microsoft.com/office/drawing/2014/main" id="{74D06608-E39F-4407-A469-7D17CB118C03}"/>
                </a:ext>
              </a:extLst>
            </p:cNvPr>
            <p:cNvCxnSpPr>
              <a:cxnSpLocks/>
            </p:cNvCxnSpPr>
            <p:nvPr/>
          </p:nvCxnSpPr>
          <p:spPr>
            <a:xfrm flipH="1">
              <a:off x="1207392" y="3173204"/>
              <a:ext cx="508290" cy="383742"/>
            </a:xfrm>
            <a:prstGeom prst="straightConnector1">
              <a:avLst/>
            </a:prstGeom>
            <a:ln w="19050">
              <a:solidFill>
                <a:srgbClr val="284EA6"/>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單箭頭接點 18">
              <a:extLst>
                <a:ext uri="{FF2B5EF4-FFF2-40B4-BE49-F238E27FC236}">
                  <a16:creationId xmlns:a16="http://schemas.microsoft.com/office/drawing/2014/main" id="{666F5D9A-329C-4ACB-8396-FC900AA870E0}"/>
                </a:ext>
              </a:extLst>
            </p:cNvPr>
            <p:cNvCxnSpPr>
              <a:cxnSpLocks/>
            </p:cNvCxnSpPr>
            <p:nvPr/>
          </p:nvCxnSpPr>
          <p:spPr>
            <a:xfrm>
              <a:off x="2471421" y="3173204"/>
              <a:ext cx="508290" cy="383742"/>
            </a:xfrm>
            <a:prstGeom prst="straightConnector1">
              <a:avLst/>
            </a:prstGeom>
            <a:ln w="19050">
              <a:solidFill>
                <a:srgbClr val="284EA6"/>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直線單箭頭接點 19">
              <a:extLst>
                <a:ext uri="{FF2B5EF4-FFF2-40B4-BE49-F238E27FC236}">
                  <a16:creationId xmlns:a16="http://schemas.microsoft.com/office/drawing/2014/main" id="{557A86E1-E4E0-4585-A029-2EC3A370145B}"/>
                </a:ext>
              </a:extLst>
            </p:cNvPr>
            <p:cNvCxnSpPr>
              <a:cxnSpLocks/>
            </p:cNvCxnSpPr>
            <p:nvPr/>
          </p:nvCxnSpPr>
          <p:spPr>
            <a:xfrm>
              <a:off x="2070508" y="3173204"/>
              <a:ext cx="0" cy="433838"/>
            </a:xfrm>
            <a:prstGeom prst="straightConnector1">
              <a:avLst/>
            </a:prstGeom>
            <a:ln w="19050">
              <a:solidFill>
                <a:srgbClr val="284EA6"/>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0" name="TextBox 4">
            <a:extLst>
              <a:ext uri="{FF2B5EF4-FFF2-40B4-BE49-F238E27FC236}">
                <a16:creationId xmlns:a16="http://schemas.microsoft.com/office/drawing/2014/main" id="{0C66D7EF-9BB7-44A9-BE93-5C0B9A8FC1F9}"/>
              </a:ext>
            </a:extLst>
          </p:cNvPr>
          <p:cNvSpPr txBox="1"/>
          <p:nvPr/>
        </p:nvSpPr>
        <p:spPr>
          <a:xfrm>
            <a:off x="1221522" y="4033461"/>
            <a:ext cx="2233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rPr>
              <a:t>AWS Local Storage</a:t>
            </a:r>
          </a:p>
        </p:txBody>
      </p:sp>
      <p:pic>
        <p:nvPicPr>
          <p:cNvPr id="52" name="圖片 8">
            <a:extLst>
              <a:ext uri="{FF2B5EF4-FFF2-40B4-BE49-F238E27FC236}">
                <a16:creationId xmlns:a16="http://schemas.microsoft.com/office/drawing/2014/main" id="{2E30AE1B-7D8C-440B-895C-06DD7D94A9BB}"/>
              </a:ext>
            </a:extLst>
          </p:cNvPr>
          <p:cNvPicPr>
            <a:picLocks noChangeAspect="1"/>
          </p:cNvPicPr>
          <p:nvPr/>
        </p:nvPicPr>
        <p:blipFill>
          <a:blip r:embed="rId4"/>
          <a:stretch>
            <a:fillRect/>
          </a:stretch>
        </p:blipFill>
        <p:spPr>
          <a:xfrm>
            <a:off x="769588" y="1752327"/>
            <a:ext cx="2671294" cy="2032506"/>
          </a:xfrm>
          <a:prstGeom prst="rect">
            <a:avLst/>
          </a:prstGeom>
        </p:spPr>
      </p:pic>
      <p:sp>
        <p:nvSpPr>
          <p:cNvPr id="79" name="TextBox 4">
            <a:extLst>
              <a:ext uri="{FF2B5EF4-FFF2-40B4-BE49-F238E27FC236}">
                <a16:creationId xmlns:a16="http://schemas.microsoft.com/office/drawing/2014/main" id="{50D5B3E3-68E8-4C3D-83DE-0A10B117952F}"/>
              </a:ext>
            </a:extLst>
          </p:cNvPr>
          <p:cNvSpPr txBox="1"/>
          <p:nvPr/>
        </p:nvSpPr>
        <p:spPr>
          <a:xfrm>
            <a:off x="4160413" y="2704771"/>
            <a:ext cx="223311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chemeClr val="bg1"/>
                </a:solidFill>
              </a:rPr>
              <a:t>Mount external storage</a:t>
            </a:r>
          </a:p>
        </p:txBody>
      </p:sp>
      <p:sp>
        <p:nvSpPr>
          <p:cNvPr id="80" name="TextBox 4">
            <a:extLst>
              <a:ext uri="{FF2B5EF4-FFF2-40B4-BE49-F238E27FC236}">
                <a16:creationId xmlns:a16="http://schemas.microsoft.com/office/drawing/2014/main" id="{D5FD3507-FBB7-432D-987B-86110086A54D}"/>
              </a:ext>
            </a:extLst>
          </p:cNvPr>
          <p:cNvSpPr txBox="1"/>
          <p:nvPr/>
        </p:nvSpPr>
        <p:spPr>
          <a:xfrm>
            <a:off x="4109730" y="3420101"/>
            <a:ext cx="18335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solidFill>
              </a:rPr>
              <a:t>With </a:t>
            </a:r>
            <a:r>
              <a:rPr lang="en-US" sz="1200" err="1">
                <a:solidFill>
                  <a:schemeClr val="tx1"/>
                </a:solidFill>
              </a:rPr>
              <a:t>HybridMount</a:t>
            </a:r>
            <a:endParaRPr lang="en-US" sz="1200">
              <a:solidFill>
                <a:schemeClr val="tx1"/>
              </a:solidFill>
            </a:endParaRPr>
          </a:p>
        </p:txBody>
      </p:sp>
      <p:pic>
        <p:nvPicPr>
          <p:cNvPr id="81" name="圖片 16">
            <a:extLst>
              <a:ext uri="{FF2B5EF4-FFF2-40B4-BE49-F238E27FC236}">
                <a16:creationId xmlns:a16="http://schemas.microsoft.com/office/drawing/2014/main" id="{77979B6D-4390-4490-9109-480911FC7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7921" y="3701374"/>
            <a:ext cx="1002993" cy="1002993"/>
          </a:xfrm>
          <a:prstGeom prst="rect">
            <a:avLst/>
          </a:prstGeom>
          <a:effectLst>
            <a:outerShdw blurRad="50800" dist="38100" dir="2700000" algn="tl" rotWithShape="0">
              <a:prstClr val="black">
                <a:alpha val="40000"/>
              </a:prstClr>
            </a:outerShdw>
          </a:effectLst>
        </p:spPr>
      </p:pic>
      <p:sp>
        <p:nvSpPr>
          <p:cNvPr id="82" name="TextBox 4">
            <a:extLst>
              <a:ext uri="{FF2B5EF4-FFF2-40B4-BE49-F238E27FC236}">
                <a16:creationId xmlns:a16="http://schemas.microsoft.com/office/drawing/2014/main" id="{D02EF55E-A40C-4240-85FA-7F95A155526A}"/>
              </a:ext>
            </a:extLst>
          </p:cNvPr>
          <p:cNvSpPr txBox="1"/>
          <p:nvPr/>
        </p:nvSpPr>
        <p:spPr>
          <a:xfrm>
            <a:off x="2915101" y="2293198"/>
            <a:ext cx="9562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284EA6"/>
                </a:solidFill>
              </a:rPr>
              <a:t>AWS</a:t>
            </a:r>
          </a:p>
        </p:txBody>
      </p:sp>
      <p:sp>
        <p:nvSpPr>
          <p:cNvPr id="84" name="矩形 56">
            <a:extLst>
              <a:ext uri="{FF2B5EF4-FFF2-40B4-BE49-F238E27FC236}">
                <a16:creationId xmlns:a16="http://schemas.microsoft.com/office/drawing/2014/main" id="{0748B36C-9F4D-4990-8B99-622AD108186F}"/>
              </a:ext>
            </a:extLst>
          </p:cNvPr>
          <p:cNvSpPr/>
          <p:nvPr/>
        </p:nvSpPr>
        <p:spPr>
          <a:xfrm>
            <a:off x="6326900" y="1854354"/>
            <a:ext cx="2213899" cy="331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b="1">
                <a:solidFill>
                  <a:srgbClr val="284EA6"/>
                </a:solidFill>
                <a:latin typeface="Arial"/>
                <a:ea typeface="新細明體"/>
                <a:cs typeface="Arial"/>
              </a:rPr>
              <a:t>Cloud File Storage</a:t>
            </a:r>
            <a:endParaRPr lang="en-US" altLang="zh-TW" sz="1600" b="1">
              <a:solidFill>
                <a:srgbClr val="284EA6"/>
              </a:solidFill>
              <a:latin typeface="Arial" panose="020B0604020202020204" pitchFamily="34" charset="0"/>
              <a:cs typeface="Arial" panose="020B0604020202020204" pitchFamily="34" charset="0"/>
            </a:endParaRPr>
          </a:p>
        </p:txBody>
      </p:sp>
      <p:sp>
        <p:nvSpPr>
          <p:cNvPr id="86" name="矩形 58">
            <a:extLst>
              <a:ext uri="{FF2B5EF4-FFF2-40B4-BE49-F238E27FC236}">
                <a16:creationId xmlns:a16="http://schemas.microsoft.com/office/drawing/2014/main" id="{09F6F5FA-603B-4ECA-A280-D048C0BC3C38}"/>
              </a:ext>
            </a:extLst>
          </p:cNvPr>
          <p:cNvSpPr/>
          <p:nvPr/>
        </p:nvSpPr>
        <p:spPr>
          <a:xfrm>
            <a:off x="6165443" y="3108265"/>
            <a:ext cx="2522526" cy="411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b="1">
                <a:solidFill>
                  <a:srgbClr val="284EA6"/>
                </a:solidFill>
                <a:latin typeface="Arial"/>
                <a:ea typeface="新細明體"/>
                <a:cs typeface="Arial"/>
              </a:rPr>
              <a:t>Cloud Object Storage</a:t>
            </a:r>
            <a:endParaRPr lang="en-US" altLang="zh-TW" sz="1600" b="1">
              <a:solidFill>
                <a:srgbClr val="284EA6"/>
              </a:solidFill>
              <a:latin typeface="Arial" panose="020B0604020202020204" pitchFamily="34" charset="0"/>
              <a:cs typeface="Arial" panose="020B0604020202020204" pitchFamily="34" charset="0"/>
            </a:endParaRPr>
          </a:p>
        </p:txBody>
      </p:sp>
      <p:grpSp>
        <p:nvGrpSpPr>
          <p:cNvPr id="87" name="群組 59">
            <a:extLst>
              <a:ext uri="{FF2B5EF4-FFF2-40B4-BE49-F238E27FC236}">
                <a16:creationId xmlns:a16="http://schemas.microsoft.com/office/drawing/2014/main" id="{2C0AFFC3-10F9-4126-BB13-354144F582F3}"/>
              </a:ext>
            </a:extLst>
          </p:cNvPr>
          <p:cNvGrpSpPr/>
          <p:nvPr/>
        </p:nvGrpSpPr>
        <p:grpSpPr>
          <a:xfrm>
            <a:off x="6184459" y="2252614"/>
            <a:ext cx="2499393" cy="323169"/>
            <a:chOff x="3277722" y="-1247261"/>
            <a:chExt cx="2756404" cy="356400"/>
          </a:xfrm>
          <a:effectLst>
            <a:outerShdw blurRad="50800" dist="38100" dir="2700000" algn="tl" rotWithShape="0">
              <a:prstClr val="black">
                <a:alpha val="40000"/>
              </a:prstClr>
            </a:outerShdw>
          </a:effectLst>
        </p:grpSpPr>
        <p:pic>
          <p:nvPicPr>
            <p:cNvPr id="88"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A29EC224-32EF-4017-B3EE-02513677ED1F}"/>
                </a:ext>
              </a:extLst>
            </p:cNvPr>
            <p:cNvPicPr>
              <a:picLocks noChangeAspect="1" noChangeArrowheads="1"/>
            </p:cNvPicPr>
            <p:nvPr/>
          </p:nvPicPr>
          <p:blipFill>
            <a:blip r:embed="rId6" cstate="print"/>
            <a:srcRect/>
            <a:stretch>
              <a:fillRect/>
            </a:stretch>
          </p:blipFill>
          <p:spPr bwMode="auto">
            <a:xfrm>
              <a:off x="4877723" y="-1247261"/>
              <a:ext cx="356402" cy="356400"/>
            </a:xfrm>
            <a:prstGeom prst="rect">
              <a:avLst/>
            </a:prstGeom>
            <a:noFill/>
          </p:spPr>
        </p:pic>
        <p:pic>
          <p:nvPicPr>
            <p:cNvPr id="89"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C613B4-5396-4FA7-84D1-0A88012A5611}"/>
                </a:ext>
              </a:extLst>
            </p:cNvPr>
            <p:cNvPicPr>
              <a:picLocks noChangeAspect="1" noChangeArrowheads="1"/>
            </p:cNvPicPr>
            <p:nvPr/>
          </p:nvPicPr>
          <p:blipFill>
            <a:blip r:embed="rId7" cstate="print"/>
            <a:srcRect/>
            <a:stretch>
              <a:fillRect/>
            </a:stretch>
          </p:blipFill>
          <p:spPr bwMode="auto">
            <a:xfrm>
              <a:off x="4477723" y="-1247261"/>
              <a:ext cx="356402" cy="356400"/>
            </a:xfrm>
            <a:prstGeom prst="rect">
              <a:avLst/>
            </a:prstGeom>
            <a:noFill/>
          </p:spPr>
        </p:pic>
        <p:pic>
          <p:nvPicPr>
            <p:cNvPr id="90"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44C551A1-F913-482A-8560-02F29F991437}"/>
                </a:ext>
              </a:extLst>
            </p:cNvPr>
            <p:cNvPicPr>
              <a:picLocks noChangeAspect="1" noChangeArrowheads="1"/>
            </p:cNvPicPr>
            <p:nvPr/>
          </p:nvPicPr>
          <p:blipFill>
            <a:blip r:embed="rId8" cstate="print"/>
            <a:srcRect/>
            <a:stretch>
              <a:fillRect/>
            </a:stretch>
          </p:blipFill>
          <p:spPr bwMode="auto">
            <a:xfrm>
              <a:off x="5277723" y="-1247261"/>
              <a:ext cx="356402" cy="356400"/>
            </a:xfrm>
            <a:prstGeom prst="rect">
              <a:avLst/>
            </a:prstGeom>
            <a:noFill/>
          </p:spPr>
        </p:pic>
        <p:pic>
          <p:nvPicPr>
            <p:cNvPr id="91"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E60C7FA3-1763-4C52-AFFE-87D898774FEB}"/>
                </a:ext>
              </a:extLst>
            </p:cNvPr>
            <p:cNvPicPr>
              <a:picLocks noChangeAspect="1" noChangeArrowheads="1"/>
            </p:cNvPicPr>
            <p:nvPr/>
          </p:nvPicPr>
          <p:blipFill>
            <a:blip r:embed="rId9" cstate="print"/>
            <a:srcRect/>
            <a:stretch>
              <a:fillRect/>
            </a:stretch>
          </p:blipFill>
          <p:spPr bwMode="auto">
            <a:xfrm>
              <a:off x="3277722" y="-1247261"/>
              <a:ext cx="356402" cy="356400"/>
            </a:xfrm>
            <a:prstGeom prst="rect">
              <a:avLst/>
            </a:prstGeom>
            <a:noFill/>
          </p:spPr>
        </p:pic>
        <p:pic>
          <p:nvPicPr>
            <p:cNvPr id="92"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290B8635-3F49-44E7-AE55-503708324E0F}"/>
                </a:ext>
              </a:extLst>
            </p:cNvPr>
            <p:cNvPicPr>
              <a:picLocks noChangeAspect="1" noChangeArrowheads="1"/>
            </p:cNvPicPr>
            <p:nvPr/>
          </p:nvPicPr>
          <p:blipFill>
            <a:blip r:embed="rId10" cstate="print"/>
            <a:srcRect/>
            <a:stretch>
              <a:fillRect/>
            </a:stretch>
          </p:blipFill>
          <p:spPr bwMode="auto">
            <a:xfrm>
              <a:off x="5677724" y="-1247261"/>
              <a:ext cx="356402" cy="356400"/>
            </a:xfrm>
            <a:prstGeom prst="rect">
              <a:avLst/>
            </a:prstGeom>
            <a:noFill/>
          </p:spPr>
        </p:pic>
        <p:pic>
          <p:nvPicPr>
            <p:cNvPr id="9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5554332-2A3E-499F-9956-87CEE8802358}"/>
                </a:ext>
              </a:extLst>
            </p:cNvPr>
            <p:cNvPicPr>
              <a:picLocks noChangeAspect="1" noChangeArrowheads="1"/>
            </p:cNvPicPr>
            <p:nvPr/>
          </p:nvPicPr>
          <p:blipFill>
            <a:blip r:embed="rId11" cstate="print"/>
            <a:srcRect/>
            <a:stretch>
              <a:fillRect/>
            </a:stretch>
          </p:blipFill>
          <p:spPr bwMode="auto">
            <a:xfrm>
              <a:off x="4077721" y="-1247261"/>
              <a:ext cx="356404" cy="356400"/>
            </a:xfrm>
            <a:prstGeom prst="rect">
              <a:avLst/>
            </a:prstGeom>
            <a:noFill/>
          </p:spPr>
        </p:pic>
        <p:pic>
          <p:nvPicPr>
            <p:cNvPr id="94" name="Picture 25" descr="C:\Users\Josh Chen\Desktop\OneDrive.png">
              <a:extLst>
                <a:ext uri="{FF2B5EF4-FFF2-40B4-BE49-F238E27FC236}">
                  <a16:creationId xmlns:a16="http://schemas.microsoft.com/office/drawing/2014/main" id="{8B29BD4F-26A9-44DE-B3B1-3731F4227777}"/>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95" name="群組 67">
            <a:extLst>
              <a:ext uri="{FF2B5EF4-FFF2-40B4-BE49-F238E27FC236}">
                <a16:creationId xmlns:a16="http://schemas.microsoft.com/office/drawing/2014/main" id="{388A954D-2E5B-456F-9DBA-E9716237D3FA}"/>
              </a:ext>
            </a:extLst>
          </p:cNvPr>
          <p:cNvGrpSpPr/>
          <p:nvPr/>
        </p:nvGrpSpPr>
        <p:grpSpPr>
          <a:xfrm>
            <a:off x="6261509" y="3522564"/>
            <a:ext cx="2310850" cy="862364"/>
            <a:chOff x="5378370" y="-649057"/>
            <a:chExt cx="2045616" cy="763384"/>
          </a:xfrm>
        </p:grpSpPr>
        <p:pic>
          <p:nvPicPr>
            <p:cNvPr id="96"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ABEDF46-F8F6-4238-8C94-095CA9C604FC}"/>
                </a:ext>
              </a:extLst>
            </p:cNvPr>
            <p:cNvPicPr>
              <a:picLocks noChangeAspect="1" noChangeArrowheads="1"/>
            </p:cNvPicPr>
            <p:nvPr/>
          </p:nvPicPr>
          <p:blipFill>
            <a:blip r:embed="rId13"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97"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5888F0-BB4C-48AB-A0B7-7B946E614396}"/>
                </a:ext>
              </a:extLst>
            </p:cNvPr>
            <p:cNvPicPr>
              <a:picLocks noChangeAspect="1" noChangeArrowheads="1"/>
            </p:cNvPicPr>
            <p:nvPr/>
          </p:nvPicPr>
          <p:blipFill>
            <a:blip r:embed="rId14"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98"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A6D581D2-D3E4-427A-8802-11B38170B2F4}"/>
                </a:ext>
              </a:extLst>
            </p:cNvPr>
            <p:cNvPicPr>
              <a:picLocks noChangeAspect="1" noChangeArrowheads="1"/>
            </p:cNvPicPr>
            <p:nvPr/>
          </p:nvPicPr>
          <p:blipFill>
            <a:blip r:embed="rId15"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99"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51CBB83-9FA5-479A-A49F-D886864EF8FA}"/>
                </a:ext>
              </a:extLst>
            </p:cNvPr>
            <p:cNvPicPr>
              <a:picLocks noChangeAspect="1" noChangeArrowheads="1"/>
            </p:cNvPicPr>
            <p:nvPr/>
          </p:nvPicPr>
          <p:blipFill>
            <a:blip r:embed="rId16"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100"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388754DF-CD8F-41F3-A1BF-C4F95521C9CD}"/>
                </a:ext>
              </a:extLst>
            </p:cNvPr>
            <p:cNvPicPr>
              <a:picLocks noChangeAspect="1" noChangeArrowheads="1"/>
            </p:cNvPicPr>
            <p:nvPr/>
          </p:nvPicPr>
          <p:blipFill>
            <a:blip r:embed="rId17"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101"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41F0D1FC-B7AB-4537-853A-E63A635C0570}"/>
                </a:ext>
              </a:extLst>
            </p:cNvPr>
            <p:cNvPicPr>
              <a:picLocks noChangeAspect="1" noChangeArrowheads="1"/>
            </p:cNvPicPr>
            <p:nvPr/>
          </p:nvPicPr>
          <p:blipFill>
            <a:blip r:embed="rId18"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102"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B288C69F-6C24-4A0E-B303-C91CC6A52D3C}"/>
                </a:ext>
              </a:extLst>
            </p:cNvPr>
            <p:cNvPicPr>
              <a:picLocks noChangeAspect="1" noChangeArrowheads="1"/>
            </p:cNvPicPr>
            <p:nvPr/>
          </p:nvPicPr>
          <p:blipFill>
            <a:blip r:embed="rId19"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103" name="Picture 20" descr="Image result for è¯çºé²">
              <a:extLst>
                <a:ext uri="{FF2B5EF4-FFF2-40B4-BE49-F238E27FC236}">
                  <a16:creationId xmlns:a16="http://schemas.microsoft.com/office/drawing/2014/main" id="{8392911E-5CC3-4C5A-B98E-DFF23D4F40AB}"/>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104" name="Google Shape;106;p17">
              <a:extLst>
                <a:ext uri="{FF2B5EF4-FFF2-40B4-BE49-F238E27FC236}">
                  <a16:creationId xmlns:a16="http://schemas.microsoft.com/office/drawing/2014/main" id="{49D27428-9819-44FA-96F2-6D78C2D02849}"/>
                </a:ext>
              </a:extLst>
            </p:cNvPr>
            <p:cNvPicPr preferRelativeResize="0"/>
            <p:nvPr/>
          </p:nvPicPr>
          <p:blipFill>
            <a:blip r:embed="rId21"/>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105" name="Google Shape;109;p17">
              <a:extLst>
                <a:ext uri="{FF2B5EF4-FFF2-40B4-BE49-F238E27FC236}">
                  <a16:creationId xmlns:a16="http://schemas.microsoft.com/office/drawing/2014/main" id="{1BC84C95-1791-4832-B576-8CAA3F6B28B7}"/>
                </a:ext>
              </a:extLst>
            </p:cNvPr>
            <p:cNvPicPr preferRelativeResize="0"/>
            <p:nvPr/>
          </p:nvPicPr>
          <p:blipFill>
            <a:blip r:embed="rId22"/>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sp>
        <p:nvSpPr>
          <p:cNvPr id="3" name="Rectangle 2"/>
          <p:cNvSpPr/>
          <p:nvPr/>
        </p:nvSpPr>
        <p:spPr>
          <a:xfrm>
            <a:off x="683202" y="1240057"/>
            <a:ext cx="3158237" cy="307777"/>
          </a:xfrm>
          <a:prstGeom prst="rect">
            <a:avLst/>
          </a:prstGeom>
        </p:spPr>
        <p:txBody>
          <a:bodyPr wrap="none">
            <a:spAutoFit/>
          </a:bodyPr>
          <a:lstStyle/>
          <a:p>
            <a:r>
              <a:rPr lang="en-US">
                <a:solidFill>
                  <a:srgbClr val="0A0E79"/>
                </a:solidFill>
              </a:rPr>
              <a:t>Mount external storage to </a:t>
            </a:r>
            <a:r>
              <a:rPr lang="en-US" err="1">
                <a:solidFill>
                  <a:srgbClr val="0A0E79"/>
                </a:solidFill>
              </a:rPr>
              <a:t>QuTScloud</a:t>
            </a:r>
            <a:endParaRPr lang="en-US">
              <a:solidFill>
                <a:srgbClr val="0A0E79"/>
              </a:solidFill>
            </a:endParaRPr>
          </a:p>
        </p:txBody>
      </p:sp>
      <p:sp>
        <p:nvSpPr>
          <p:cNvPr id="53" name="矩形: 圓角 52">
            <a:extLst>
              <a:ext uri="{FF2B5EF4-FFF2-40B4-BE49-F238E27FC236}">
                <a16:creationId xmlns:a16="http://schemas.microsoft.com/office/drawing/2014/main" id="{625EDC18-CF6F-4A8D-94EA-244AFB8868A3}"/>
              </a:ext>
            </a:extLst>
          </p:cNvPr>
          <p:cNvSpPr/>
          <p:nvPr/>
        </p:nvSpPr>
        <p:spPr>
          <a:xfrm>
            <a:off x="886178" y="3603265"/>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54" name="矩形: 圓角 53">
            <a:extLst>
              <a:ext uri="{FF2B5EF4-FFF2-40B4-BE49-F238E27FC236}">
                <a16:creationId xmlns:a16="http://schemas.microsoft.com/office/drawing/2014/main" id="{BFAE0656-4EDB-4980-9E80-89540573E7C2}"/>
              </a:ext>
            </a:extLst>
          </p:cNvPr>
          <p:cNvSpPr/>
          <p:nvPr/>
        </p:nvSpPr>
        <p:spPr>
          <a:xfrm>
            <a:off x="1864107" y="3637567"/>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圓角 54">
            <a:extLst>
              <a:ext uri="{FF2B5EF4-FFF2-40B4-BE49-F238E27FC236}">
                <a16:creationId xmlns:a16="http://schemas.microsoft.com/office/drawing/2014/main" id="{6200A7B4-7B47-46AB-A21B-B6D52A8C6655}"/>
              </a:ext>
            </a:extLst>
          </p:cNvPr>
          <p:cNvSpPr/>
          <p:nvPr/>
        </p:nvSpPr>
        <p:spPr>
          <a:xfrm>
            <a:off x="2842589" y="3607016"/>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C3D3233D-6809-4C12-A0F5-179DAD9E7B4A}"/>
              </a:ext>
            </a:extLst>
          </p:cNvPr>
          <p:cNvSpPr/>
          <p:nvPr/>
        </p:nvSpPr>
        <p:spPr>
          <a:xfrm>
            <a:off x="991865" y="3619263"/>
            <a:ext cx="500457" cy="276999"/>
          </a:xfrm>
          <a:prstGeom prst="rect">
            <a:avLst/>
          </a:prstGeom>
        </p:spPr>
        <p:txBody>
          <a:bodyPr wrap="none">
            <a:spAutoFit/>
          </a:bodyPr>
          <a:lstStyle/>
          <a:p>
            <a:pPr algn="ctr" defTabSz="1219170"/>
            <a:r>
              <a:rPr lang="en-US" altLang="zh-TW" sz="1200" b="1">
                <a:solidFill>
                  <a:schemeClr val="bg1"/>
                </a:solidFill>
              </a:rPr>
              <a:t>EBS</a:t>
            </a:r>
          </a:p>
        </p:txBody>
      </p:sp>
      <p:sp>
        <p:nvSpPr>
          <p:cNvPr id="56" name="矩形 55">
            <a:extLst>
              <a:ext uri="{FF2B5EF4-FFF2-40B4-BE49-F238E27FC236}">
                <a16:creationId xmlns:a16="http://schemas.microsoft.com/office/drawing/2014/main" id="{616C4D36-BFE1-4EC7-81A9-1C97A22939BB}"/>
              </a:ext>
            </a:extLst>
          </p:cNvPr>
          <p:cNvSpPr/>
          <p:nvPr/>
        </p:nvSpPr>
        <p:spPr>
          <a:xfrm>
            <a:off x="2047300" y="3649661"/>
            <a:ext cx="372218" cy="276999"/>
          </a:xfrm>
          <a:prstGeom prst="rect">
            <a:avLst/>
          </a:prstGeom>
        </p:spPr>
        <p:txBody>
          <a:bodyPr wrap="none">
            <a:spAutoFit/>
          </a:bodyPr>
          <a:lstStyle/>
          <a:p>
            <a:pPr algn="ctr" defTabSz="1219170"/>
            <a:r>
              <a:rPr lang="en-US" altLang="zh-TW" sz="1200" b="1">
                <a:solidFill>
                  <a:schemeClr val="bg1"/>
                </a:solidFill>
              </a:rPr>
              <a:t>S3</a:t>
            </a:r>
          </a:p>
        </p:txBody>
      </p:sp>
      <p:sp>
        <p:nvSpPr>
          <p:cNvPr id="57" name="矩形 56">
            <a:extLst>
              <a:ext uri="{FF2B5EF4-FFF2-40B4-BE49-F238E27FC236}">
                <a16:creationId xmlns:a16="http://schemas.microsoft.com/office/drawing/2014/main" id="{BD8ABAE9-D968-4D37-A499-72B37B2D5D9B}"/>
              </a:ext>
            </a:extLst>
          </p:cNvPr>
          <p:cNvSpPr/>
          <p:nvPr/>
        </p:nvSpPr>
        <p:spPr>
          <a:xfrm>
            <a:off x="2861365" y="3619263"/>
            <a:ext cx="705642" cy="276999"/>
          </a:xfrm>
          <a:prstGeom prst="rect">
            <a:avLst/>
          </a:prstGeom>
        </p:spPr>
        <p:txBody>
          <a:bodyPr wrap="none">
            <a:spAutoFit/>
          </a:bodyPr>
          <a:lstStyle/>
          <a:p>
            <a:pPr algn="ctr" defTabSz="1219170"/>
            <a:r>
              <a:rPr lang="en-US" altLang="zh-TW" sz="1200" b="1">
                <a:solidFill>
                  <a:schemeClr val="bg1"/>
                </a:solidFill>
              </a:rPr>
              <a:t>Glacier</a:t>
            </a:r>
          </a:p>
        </p:txBody>
      </p:sp>
      <p:sp>
        <p:nvSpPr>
          <p:cNvPr id="59" name="Google Shape;186;p29">
            <a:extLst>
              <a:ext uri="{FF2B5EF4-FFF2-40B4-BE49-F238E27FC236}">
                <a16:creationId xmlns:a16="http://schemas.microsoft.com/office/drawing/2014/main" id="{1A05ED21-0FA9-4167-B806-B90D67372E61}"/>
              </a:ext>
            </a:extLst>
          </p:cNvPr>
          <p:cNvSpPr/>
          <p:nvPr/>
        </p:nvSpPr>
        <p:spPr>
          <a:xfrm>
            <a:off x="6063468" y="1707353"/>
            <a:ext cx="2699615" cy="971184"/>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60" name="Google Shape;186;p29">
            <a:extLst>
              <a:ext uri="{FF2B5EF4-FFF2-40B4-BE49-F238E27FC236}">
                <a16:creationId xmlns:a16="http://schemas.microsoft.com/office/drawing/2014/main" id="{50D92996-3C3D-499E-8036-7136481D2750}"/>
              </a:ext>
            </a:extLst>
          </p:cNvPr>
          <p:cNvSpPr/>
          <p:nvPr/>
        </p:nvSpPr>
        <p:spPr>
          <a:xfrm>
            <a:off x="6076085" y="3092461"/>
            <a:ext cx="2699615" cy="1461729"/>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spTree>
    <p:extLst>
      <p:ext uri="{BB962C8B-B14F-4D97-AF65-F5344CB8AC3E}">
        <p14:creationId xmlns:p14="http://schemas.microsoft.com/office/powerpoint/2010/main" val="2739181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接點 35">
            <a:extLst>
              <a:ext uri="{FF2B5EF4-FFF2-40B4-BE49-F238E27FC236}">
                <a16:creationId xmlns:a16="http://schemas.microsoft.com/office/drawing/2014/main" id="{BE9D7904-4B22-447B-B9CF-6C11F579ADB5}"/>
              </a:ext>
            </a:extLst>
          </p:cNvPr>
          <p:cNvCxnSpPr/>
          <p:nvPr/>
        </p:nvCxnSpPr>
        <p:spPr>
          <a:xfrm>
            <a:off x="8546365" y="1694134"/>
            <a:ext cx="0" cy="2635665"/>
          </a:xfrm>
          <a:prstGeom prst="line">
            <a:avLst/>
          </a:prstGeom>
          <a:ln w="127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33" name="图片 57">
            <a:extLst>
              <a:ext uri="{FF2B5EF4-FFF2-40B4-BE49-F238E27FC236}">
                <a16:creationId xmlns:a16="http://schemas.microsoft.com/office/drawing/2014/main" id="{12A6BF1E-C863-4F02-B1D9-AA6C78230A7E}"/>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814759" y="2883846"/>
            <a:ext cx="2612686" cy="198476"/>
          </a:xfrm>
          <a:prstGeom prst="rect">
            <a:avLst/>
          </a:prstGeom>
        </p:spPr>
      </p:pic>
      <p:sp>
        <p:nvSpPr>
          <p:cNvPr id="14" name="Title 1">
            <a:extLst>
              <a:ext uri="{FF2B5EF4-FFF2-40B4-BE49-F238E27FC236}">
                <a16:creationId xmlns:a16="http://schemas.microsoft.com/office/drawing/2014/main" id="{0D9377EC-8161-476F-8642-947E3C90ABE5}"/>
              </a:ext>
            </a:extLst>
          </p:cNvPr>
          <p:cNvSpPr>
            <a:spLocks noGrp="1"/>
          </p:cNvSpPr>
          <p:nvPr>
            <p:ph type="title"/>
          </p:nvPr>
        </p:nvSpPr>
        <p:spPr>
          <a:xfrm>
            <a:off x="3161" y="50801"/>
            <a:ext cx="9137441" cy="994172"/>
          </a:xfrm>
        </p:spPr>
        <p:txBody>
          <a:bodyPr>
            <a:normAutofit/>
          </a:bodyPr>
          <a:lstStyle/>
          <a:p>
            <a:r>
              <a:rPr lang="en-US" sz="3500" b="0">
                <a:latin typeface="Arial" panose="020B0604020202020204" pitchFamily="34" charset="0"/>
                <a:ea typeface="微軟正黑體"/>
              </a:rPr>
              <a:t>EBS vs Object storage cost comparison</a:t>
            </a:r>
            <a:endParaRPr lang="en-US" sz="3500" b="0">
              <a:latin typeface="Arial" panose="020B0604020202020204" pitchFamily="34" charset="0"/>
            </a:endParaRPr>
          </a:p>
        </p:txBody>
      </p:sp>
      <p:graphicFrame>
        <p:nvGraphicFramePr>
          <p:cNvPr id="8" name="Table 7">
            <a:extLst>
              <a:ext uri="{FF2B5EF4-FFF2-40B4-BE49-F238E27FC236}">
                <a16:creationId xmlns:a16="http://schemas.microsoft.com/office/drawing/2014/main" id="{139857F3-96C1-4A0A-A9B0-EF0E78314624}"/>
              </a:ext>
            </a:extLst>
          </p:cNvPr>
          <p:cNvGraphicFramePr>
            <a:graphicFrameLocks noGrp="1"/>
          </p:cNvGraphicFramePr>
          <p:nvPr>
            <p:extLst>
              <p:ext uri="{D42A27DB-BD31-4B8C-83A1-F6EECF244321}">
                <p14:modId xmlns:p14="http://schemas.microsoft.com/office/powerpoint/2010/main" val="1219246800"/>
              </p:ext>
            </p:extLst>
          </p:nvPr>
        </p:nvGraphicFramePr>
        <p:xfrm>
          <a:off x="592409" y="1825163"/>
          <a:ext cx="7959179" cy="2501043"/>
        </p:xfrm>
        <a:graphic>
          <a:graphicData uri="http://schemas.openxmlformats.org/drawingml/2006/table">
            <a:tbl>
              <a:tblPr firstRow="1" bandRow="1">
                <a:tableStyleId>{3B4B98B0-60AC-42C2-AFA5-B58CD77FA1E5}</a:tableStyleId>
              </a:tblPr>
              <a:tblGrid>
                <a:gridCol w="1270089">
                  <a:extLst>
                    <a:ext uri="{9D8B030D-6E8A-4147-A177-3AD203B41FA5}">
                      <a16:colId xmlns:a16="http://schemas.microsoft.com/office/drawing/2014/main" val="4121973071"/>
                    </a:ext>
                  </a:extLst>
                </a:gridCol>
                <a:gridCol w="1489073">
                  <a:extLst>
                    <a:ext uri="{9D8B030D-6E8A-4147-A177-3AD203B41FA5}">
                      <a16:colId xmlns:a16="http://schemas.microsoft.com/office/drawing/2014/main" val="2584905813"/>
                    </a:ext>
                  </a:extLst>
                </a:gridCol>
                <a:gridCol w="1456979">
                  <a:extLst>
                    <a:ext uri="{9D8B030D-6E8A-4147-A177-3AD203B41FA5}">
                      <a16:colId xmlns:a16="http://schemas.microsoft.com/office/drawing/2014/main" val="3686930110"/>
                    </a:ext>
                  </a:extLst>
                </a:gridCol>
                <a:gridCol w="1418255">
                  <a:extLst>
                    <a:ext uri="{9D8B030D-6E8A-4147-A177-3AD203B41FA5}">
                      <a16:colId xmlns:a16="http://schemas.microsoft.com/office/drawing/2014/main" val="3899007558"/>
                    </a:ext>
                  </a:extLst>
                </a:gridCol>
                <a:gridCol w="2324783">
                  <a:extLst>
                    <a:ext uri="{9D8B030D-6E8A-4147-A177-3AD203B41FA5}">
                      <a16:colId xmlns:a16="http://schemas.microsoft.com/office/drawing/2014/main" val="712997026"/>
                    </a:ext>
                  </a:extLst>
                </a:gridCol>
              </a:tblGrid>
              <a:tr h="139965">
                <a:tc rowSpan="2">
                  <a:txBody>
                    <a:bodyPr/>
                    <a:lstStyle/>
                    <a:p>
                      <a:pPr algn="ctr" rtl="0" fontAlgn="ctr"/>
                      <a:endParaRPr lang="en-US" altLang="zh-TW" sz="200" b="1">
                        <a:effectLst/>
                      </a:endParaRPr>
                    </a:p>
                  </a:txBody>
                  <a:tcPr marL="23456" marR="23456" marT="15637" marB="15637" anchor="ctr"/>
                </a:tc>
                <a:tc gridSpan="3">
                  <a:txBody>
                    <a:bodyPr/>
                    <a:lstStyle/>
                    <a:p>
                      <a:pPr algn="ctr" rtl="0" fontAlgn="ctr"/>
                      <a:r>
                        <a:rPr lang="en-US" altLang="zh-TW" sz="200" b="1">
                          <a:effectLst/>
                        </a:rPr>
                        <a:t>2</a:t>
                      </a:r>
                      <a:endParaRPr lang="en-US" sz="200" b="1">
                        <a:effectLst/>
                      </a:endParaRPr>
                    </a:p>
                  </a:txBody>
                  <a:tcPr marL="23456" marR="23456" marT="15637" marB="15637" anchor="ctr"/>
                </a:tc>
                <a:tc hMerge="1">
                  <a:txBody>
                    <a:bodyPr/>
                    <a:lstStyle/>
                    <a:p>
                      <a:endParaRPr lang="en-US"/>
                    </a:p>
                  </a:txBody>
                  <a:tcPr/>
                </a:tc>
                <a:tc hMerge="1">
                  <a:txBody>
                    <a:bodyPr/>
                    <a:lstStyle/>
                    <a:p>
                      <a:endParaRPr lang="en-US"/>
                    </a:p>
                  </a:txBody>
                  <a:tcPr/>
                </a:tc>
                <a:tc>
                  <a:txBody>
                    <a:bodyPr/>
                    <a:lstStyle/>
                    <a:p>
                      <a:pPr algn="ctr" rtl="0" fontAlgn="ctr"/>
                      <a:endParaRPr lang="en-US" sz="200" b="1">
                        <a:effectLst/>
                      </a:endParaRPr>
                    </a:p>
                  </a:txBody>
                  <a:tcPr marL="23456" marR="23456" marT="15637" marB="15637" anchor="ctr"/>
                </a:tc>
                <a:extLst>
                  <a:ext uri="{0D108BD9-81ED-4DB2-BD59-A6C34878D82A}">
                    <a16:rowId xmlns:a16="http://schemas.microsoft.com/office/drawing/2014/main" val="2494925187"/>
                  </a:ext>
                </a:extLst>
              </a:tr>
              <a:tr h="262342">
                <a:tc vMerge="1">
                  <a:txBody>
                    <a:bodyPr/>
                    <a:lstStyle/>
                    <a:p>
                      <a:endParaRPr lang="en-US"/>
                    </a:p>
                  </a:txBody>
                  <a:tcPr/>
                </a:tc>
                <a:tc>
                  <a:txBody>
                    <a:bodyPr/>
                    <a:lstStyle/>
                    <a:p>
                      <a:pPr algn="ctr" rtl="0" fontAlgn="ctr"/>
                      <a:endParaRPr lang="en-US" sz="1000" b="1">
                        <a:effectLst/>
                      </a:endParaRPr>
                    </a:p>
                  </a:txBody>
                  <a:tcPr marL="23456" marR="23456" marT="15637" marB="15637" anchor="ctr"/>
                </a:tc>
                <a:tc>
                  <a:txBody>
                    <a:bodyPr/>
                    <a:lstStyle/>
                    <a:p>
                      <a:pPr algn="ctr" rtl="0" fontAlgn="ctr"/>
                      <a:endParaRPr lang="en-US" sz="1000" b="1">
                        <a:effectLst/>
                      </a:endParaRPr>
                    </a:p>
                  </a:txBody>
                  <a:tcPr marL="23456" marR="23456" marT="15637" marB="15637" anchor="ctr"/>
                </a:tc>
                <a:tc>
                  <a:txBody>
                    <a:bodyPr/>
                    <a:lstStyle/>
                    <a:p>
                      <a:pPr algn="ctr" rtl="0" fontAlgn="ctr"/>
                      <a:endParaRPr lang="en-US" sz="1000" b="1">
                        <a:effectLst/>
                      </a:endParaRPr>
                    </a:p>
                  </a:txBody>
                  <a:tcPr marL="23456" marR="23456" marT="15637" marB="15637" anchor="ctr"/>
                </a:tc>
                <a:tc>
                  <a:txBody>
                    <a:bodyPr/>
                    <a:lstStyle/>
                    <a:p>
                      <a:pPr algn="ctr" rtl="0" fontAlgn="ctr"/>
                      <a:endParaRPr lang="en-US" sz="1000" b="1">
                        <a:effectLst/>
                      </a:endParaRPr>
                    </a:p>
                  </a:txBody>
                  <a:tcPr marL="23456" marR="23456" marT="15637" marB="15637" anchor="ctr"/>
                </a:tc>
                <a:extLst>
                  <a:ext uri="{0D108BD9-81ED-4DB2-BD59-A6C34878D82A}">
                    <a16:rowId xmlns:a16="http://schemas.microsoft.com/office/drawing/2014/main" val="4052069990"/>
                  </a:ext>
                </a:extLst>
              </a:tr>
              <a:tr h="262342">
                <a:tc>
                  <a:txBody>
                    <a:bodyPr/>
                    <a:lstStyle/>
                    <a:p>
                      <a:pPr algn="ctr" rtl="0" fontAlgn="ctr"/>
                      <a:r>
                        <a:rPr lang="en-US" sz="1000">
                          <a:effectLst/>
                          <a:latin typeface="Arial" panose="020B0604020202020204" pitchFamily="34" charset="0"/>
                          <a:cs typeface="Arial" panose="020B0604020202020204" pitchFamily="34" charset="0"/>
                        </a:rPr>
                        <a:t>500 GB</a:t>
                      </a:r>
                    </a:p>
                  </a:txBody>
                  <a:tcPr marL="23456" marR="23456" marT="15637" marB="15637" anchor="ctr"/>
                </a:tc>
                <a:tc>
                  <a:txBody>
                    <a:bodyPr/>
                    <a:lstStyle/>
                    <a:p>
                      <a:pPr algn="ctr" rtl="0" fontAlgn="ctr"/>
                      <a:r>
                        <a:rPr lang="en-US" sz="1000">
                          <a:effectLst/>
                          <a:latin typeface="Arial"/>
                          <a:cs typeface="Arial"/>
                        </a:rPr>
                        <a:t>62.5</a:t>
                      </a:r>
                    </a:p>
                  </a:txBody>
                  <a:tcPr marL="23456" marR="23456" marT="15637" marB="15637" anchor="ctr"/>
                </a:tc>
                <a:tc>
                  <a:txBody>
                    <a:bodyPr/>
                    <a:lstStyle/>
                    <a:p>
                      <a:pPr algn="ctr" rtl="0" fontAlgn="ctr"/>
                      <a:r>
                        <a:rPr lang="en-US" sz="1000">
                          <a:effectLst/>
                          <a:latin typeface="Arial"/>
                          <a:cs typeface="Arial"/>
                        </a:rPr>
                        <a:t>50</a:t>
                      </a:r>
                    </a:p>
                  </a:txBody>
                  <a:tcPr marL="23456" marR="23456" marT="15637" marB="15637" anchor="ctr"/>
                </a:tc>
                <a:tc>
                  <a:txBody>
                    <a:bodyPr/>
                    <a:lstStyle/>
                    <a:p>
                      <a:pPr algn="ctr" rtl="0" fontAlgn="ctr"/>
                      <a:r>
                        <a:rPr lang="en-US" sz="1000">
                          <a:effectLst/>
                          <a:latin typeface="Arial"/>
                          <a:cs typeface="Arial"/>
                        </a:rPr>
                        <a:t>25</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11.5</a:t>
                      </a:r>
                    </a:p>
                  </a:txBody>
                  <a:tcPr marL="23456" marR="23456" marT="15637" marB="15637" anchor="ctr"/>
                </a:tc>
                <a:extLst>
                  <a:ext uri="{0D108BD9-81ED-4DB2-BD59-A6C34878D82A}">
                    <a16:rowId xmlns:a16="http://schemas.microsoft.com/office/drawing/2014/main" val="1427999199"/>
                  </a:ext>
                </a:extLst>
              </a:tr>
              <a:tr h="262342">
                <a:tc>
                  <a:txBody>
                    <a:bodyPr/>
                    <a:lstStyle/>
                    <a:p>
                      <a:pPr algn="ctr" rtl="0" fontAlgn="ctr"/>
                      <a:r>
                        <a:rPr lang="en-US" sz="1000">
                          <a:effectLst/>
                          <a:latin typeface="Arial" panose="020B0604020202020204" pitchFamily="34" charset="0"/>
                          <a:cs typeface="Arial" panose="020B0604020202020204" pitchFamily="34" charset="0"/>
                        </a:rPr>
                        <a:t>1 TB</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128</a:t>
                      </a:r>
                    </a:p>
                  </a:txBody>
                  <a:tcPr marL="23456" marR="23456" marT="15637" marB="15637" anchor="ctr"/>
                </a:tc>
                <a:tc>
                  <a:txBody>
                    <a:bodyPr/>
                    <a:lstStyle/>
                    <a:p>
                      <a:pPr algn="ctr" rtl="0" fontAlgn="ctr"/>
                      <a:r>
                        <a:rPr lang="en-US" sz="1000">
                          <a:effectLst/>
                          <a:latin typeface="Arial"/>
                          <a:cs typeface="Arial"/>
                        </a:rPr>
                        <a:t>102.4</a:t>
                      </a:r>
                    </a:p>
                  </a:txBody>
                  <a:tcPr marL="23456" marR="23456" marT="15637" marB="15637" anchor="ctr"/>
                </a:tc>
                <a:tc>
                  <a:txBody>
                    <a:bodyPr/>
                    <a:lstStyle/>
                    <a:p>
                      <a:pPr algn="ctr" rtl="0" fontAlgn="ctr"/>
                      <a:r>
                        <a:rPr lang="en-US" sz="1000">
                          <a:effectLst/>
                          <a:latin typeface="Arial"/>
                          <a:cs typeface="Arial"/>
                        </a:rPr>
                        <a:t>51.2</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23.55</a:t>
                      </a:r>
                    </a:p>
                  </a:txBody>
                  <a:tcPr marL="23456" marR="23456" marT="15637" marB="15637" anchor="ctr"/>
                </a:tc>
                <a:extLst>
                  <a:ext uri="{0D108BD9-81ED-4DB2-BD59-A6C34878D82A}">
                    <a16:rowId xmlns:a16="http://schemas.microsoft.com/office/drawing/2014/main" val="3534968105"/>
                  </a:ext>
                </a:extLst>
              </a:tr>
              <a:tr h="262342">
                <a:tc>
                  <a:txBody>
                    <a:bodyPr/>
                    <a:lstStyle/>
                    <a:p>
                      <a:pPr algn="ctr" rtl="0" fontAlgn="ctr"/>
                      <a:r>
                        <a:rPr lang="en-US" sz="1000">
                          <a:effectLst/>
                          <a:latin typeface="Arial"/>
                          <a:cs typeface="Arial"/>
                        </a:rPr>
                        <a:t>5 TB</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640</a:t>
                      </a:r>
                    </a:p>
                  </a:txBody>
                  <a:tcPr marL="23456" marR="23456" marT="15637" marB="15637" anchor="ctr"/>
                </a:tc>
                <a:tc>
                  <a:txBody>
                    <a:bodyPr/>
                    <a:lstStyle/>
                    <a:p>
                      <a:pPr algn="ctr" rtl="0" fontAlgn="ctr"/>
                      <a:r>
                        <a:rPr lang="en-US" sz="1000">
                          <a:effectLst/>
                          <a:latin typeface="Arial"/>
                          <a:cs typeface="Arial"/>
                        </a:rPr>
                        <a:t>512</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256</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117.76</a:t>
                      </a:r>
                    </a:p>
                  </a:txBody>
                  <a:tcPr marL="23456" marR="23456" marT="15637" marB="15637" anchor="ctr"/>
                </a:tc>
                <a:extLst>
                  <a:ext uri="{0D108BD9-81ED-4DB2-BD59-A6C34878D82A}">
                    <a16:rowId xmlns:a16="http://schemas.microsoft.com/office/drawing/2014/main" val="4113451122"/>
                  </a:ext>
                </a:extLst>
              </a:tr>
              <a:tr h="262342">
                <a:tc>
                  <a:txBody>
                    <a:bodyPr/>
                    <a:lstStyle/>
                    <a:p>
                      <a:pPr algn="ctr" rtl="0" fontAlgn="ctr"/>
                      <a:r>
                        <a:rPr lang="en-US" sz="1000">
                          <a:effectLst/>
                          <a:latin typeface="Arial"/>
                          <a:cs typeface="Arial"/>
                        </a:rPr>
                        <a:t>10 TB</a:t>
                      </a:r>
                    </a:p>
                  </a:txBody>
                  <a:tcPr marL="23456" marR="23456" marT="15637" marB="15637" anchor="ctr"/>
                </a:tc>
                <a:tc>
                  <a:txBody>
                    <a:bodyPr/>
                    <a:lstStyle/>
                    <a:p>
                      <a:pPr algn="ctr" rtl="0" fontAlgn="ctr"/>
                      <a:r>
                        <a:rPr lang="en-US" sz="1000">
                          <a:effectLst/>
                          <a:latin typeface="Arial"/>
                          <a:cs typeface="Arial"/>
                        </a:rPr>
                        <a:t>1280</a:t>
                      </a:r>
                    </a:p>
                  </a:txBody>
                  <a:tcPr marL="23456" marR="23456" marT="15637" marB="15637" anchor="ctr"/>
                </a:tc>
                <a:tc>
                  <a:txBody>
                    <a:bodyPr/>
                    <a:lstStyle/>
                    <a:p>
                      <a:pPr algn="ctr" rtl="0" fontAlgn="ctr"/>
                      <a:r>
                        <a:rPr lang="en-US" sz="1000">
                          <a:effectLst/>
                          <a:latin typeface="Arial"/>
                          <a:cs typeface="Arial"/>
                        </a:rPr>
                        <a:t>1024</a:t>
                      </a:r>
                    </a:p>
                  </a:txBody>
                  <a:tcPr marL="23456" marR="23456" marT="15637" marB="15637" anchor="ctr"/>
                </a:tc>
                <a:tc>
                  <a:txBody>
                    <a:bodyPr/>
                    <a:lstStyle/>
                    <a:p>
                      <a:pPr algn="ctr" rtl="0" fontAlgn="ctr"/>
                      <a:r>
                        <a:rPr lang="en-US" sz="1000">
                          <a:effectLst/>
                          <a:latin typeface="Arial"/>
                          <a:cs typeface="Arial"/>
                        </a:rPr>
                        <a:t>512</a:t>
                      </a:r>
                    </a:p>
                  </a:txBody>
                  <a:tcPr marL="23456" marR="23456" marT="15637" marB="15637" anchor="ctr"/>
                </a:tc>
                <a:tc>
                  <a:txBody>
                    <a:bodyPr/>
                    <a:lstStyle/>
                    <a:p>
                      <a:pPr algn="ctr" rtl="0" fontAlgn="ctr"/>
                      <a:r>
                        <a:rPr lang="en-US" sz="1000">
                          <a:effectLst/>
                          <a:latin typeface="Arial"/>
                          <a:cs typeface="Arial"/>
                        </a:rPr>
                        <a:t>235.52</a:t>
                      </a:r>
                    </a:p>
                  </a:txBody>
                  <a:tcPr marL="23456" marR="23456" marT="15637" marB="15637" anchor="ctr"/>
                </a:tc>
                <a:extLst>
                  <a:ext uri="{0D108BD9-81ED-4DB2-BD59-A6C34878D82A}">
                    <a16:rowId xmlns:a16="http://schemas.microsoft.com/office/drawing/2014/main" val="3712440478"/>
                  </a:ext>
                </a:extLst>
              </a:tr>
              <a:tr h="262342">
                <a:tc>
                  <a:txBody>
                    <a:bodyPr/>
                    <a:lstStyle/>
                    <a:p>
                      <a:pPr algn="ctr" rtl="0" fontAlgn="ctr"/>
                      <a:r>
                        <a:rPr lang="en-US" sz="1000">
                          <a:effectLst/>
                          <a:latin typeface="Arial"/>
                          <a:cs typeface="Arial"/>
                        </a:rPr>
                        <a:t>50 TB</a:t>
                      </a:r>
                    </a:p>
                  </a:txBody>
                  <a:tcPr marL="23456" marR="23456" marT="15637" marB="15637" anchor="ctr"/>
                </a:tc>
                <a:tc>
                  <a:txBody>
                    <a:bodyPr/>
                    <a:lstStyle/>
                    <a:p>
                      <a:pPr algn="ctr" rtl="0" fontAlgn="ctr"/>
                      <a:r>
                        <a:rPr lang="en-US" sz="1000">
                          <a:effectLst/>
                          <a:latin typeface="Arial"/>
                          <a:cs typeface="Arial"/>
                        </a:rPr>
                        <a:t>6400</a:t>
                      </a:r>
                    </a:p>
                  </a:txBody>
                  <a:tcPr marL="23456" marR="23456" marT="15637" marB="15637" anchor="ctr"/>
                </a:tc>
                <a:tc>
                  <a:txBody>
                    <a:bodyPr/>
                    <a:lstStyle/>
                    <a:p>
                      <a:pPr algn="ctr" rtl="0" fontAlgn="ctr"/>
                      <a:r>
                        <a:rPr lang="en-US" sz="1000">
                          <a:effectLst/>
                          <a:latin typeface="Arial"/>
                          <a:cs typeface="Arial"/>
                        </a:rPr>
                        <a:t>5120</a:t>
                      </a:r>
                    </a:p>
                  </a:txBody>
                  <a:tcPr marL="23456" marR="23456" marT="15637" marB="15637" anchor="ctr"/>
                </a:tc>
                <a:tc>
                  <a:txBody>
                    <a:bodyPr/>
                    <a:lstStyle/>
                    <a:p>
                      <a:pPr algn="ctr" rtl="0" fontAlgn="ctr"/>
                      <a:r>
                        <a:rPr lang="en-US" sz="1000">
                          <a:effectLst/>
                          <a:latin typeface="Arial"/>
                          <a:cs typeface="Arial"/>
                        </a:rPr>
                        <a:t>2560</a:t>
                      </a:r>
                    </a:p>
                  </a:txBody>
                  <a:tcPr marL="23456" marR="23456" marT="15637" marB="15637" anchor="ctr"/>
                </a:tc>
                <a:tc>
                  <a:txBody>
                    <a:bodyPr/>
                    <a:lstStyle/>
                    <a:p>
                      <a:pPr algn="ctr" rtl="0" fontAlgn="ctr"/>
                      <a:r>
                        <a:rPr lang="en-US" sz="1000">
                          <a:effectLst/>
                          <a:latin typeface="Arial"/>
                          <a:cs typeface="Arial"/>
                        </a:rPr>
                        <a:t>1177.6</a:t>
                      </a:r>
                    </a:p>
                  </a:txBody>
                  <a:tcPr marL="23456" marR="23456" marT="15637" marB="15637" anchor="ctr"/>
                </a:tc>
                <a:extLst>
                  <a:ext uri="{0D108BD9-81ED-4DB2-BD59-A6C34878D82A}">
                    <a16:rowId xmlns:a16="http://schemas.microsoft.com/office/drawing/2014/main" val="1711628975"/>
                  </a:ext>
                </a:extLst>
              </a:tr>
              <a:tr h="262342">
                <a:tc>
                  <a:txBody>
                    <a:bodyPr/>
                    <a:lstStyle/>
                    <a:p>
                      <a:pPr algn="ctr" rtl="0" fontAlgn="ctr"/>
                      <a:r>
                        <a:rPr lang="en-US" sz="1000">
                          <a:effectLst/>
                          <a:latin typeface="Arial"/>
                          <a:cs typeface="Arial"/>
                        </a:rPr>
                        <a:t>100 TB</a:t>
                      </a:r>
                    </a:p>
                  </a:txBody>
                  <a:tcPr marL="23456" marR="23456" marT="15637" marB="15637" anchor="ctr"/>
                </a:tc>
                <a:tc>
                  <a:txBody>
                    <a:bodyPr/>
                    <a:lstStyle/>
                    <a:p>
                      <a:pPr algn="ctr" rtl="0" fontAlgn="ctr"/>
                      <a:r>
                        <a:rPr lang="en-US" sz="1000">
                          <a:effectLst/>
                          <a:latin typeface="Arial"/>
                          <a:cs typeface="Arial"/>
                        </a:rPr>
                        <a:t>12800</a:t>
                      </a:r>
                    </a:p>
                  </a:txBody>
                  <a:tcPr marL="23456" marR="23456" marT="15637" marB="15637" anchor="ctr"/>
                </a:tc>
                <a:tc>
                  <a:txBody>
                    <a:bodyPr/>
                    <a:lstStyle/>
                    <a:p>
                      <a:pPr algn="ctr" rtl="0" fontAlgn="ctr"/>
                      <a:r>
                        <a:rPr lang="en-US" sz="1000">
                          <a:effectLst/>
                          <a:latin typeface="Arial"/>
                          <a:cs typeface="Arial"/>
                        </a:rPr>
                        <a:t>10240</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5120</a:t>
                      </a:r>
                    </a:p>
                  </a:txBody>
                  <a:tcPr marL="23456" marR="23456" marT="15637" marB="15637" anchor="ctr"/>
                </a:tc>
                <a:tc>
                  <a:txBody>
                    <a:bodyPr/>
                    <a:lstStyle/>
                    <a:p>
                      <a:pPr algn="ctr" rtl="0" fontAlgn="ctr"/>
                      <a:r>
                        <a:rPr lang="en-US" sz="1000">
                          <a:effectLst/>
                          <a:latin typeface="Arial"/>
                          <a:cs typeface="Arial"/>
                        </a:rPr>
                        <a:t>2304</a:t>
                      </a:r>
                    </a:p>
                  </a:txBody>
                  <a:tcPr marL="23456" marR="23456" marT="15637" marB="15637" anchor="ctr"/>
                </a:tc>
                <a:extLst>
                  <a:ext uri="{0D108BD9-81ED-4DB2-BD59-A6C34878D82A}">
                    <a16:rowId xmlns:a16="http://schemas.microsoft.com/office/drawing/2014/main" val="3805885533"/>
                  </a:ext>
                </a:extLst>
              </a:tr>
              <a:tr h="262342">
                <a:tc>
                  <a:txBody>
                    <a:bodyPr/>
                    <a:lstStyle/>
                    <a:p>
                      <a:pPr algn="ctr" rtl="0" fontAlgn="ctr"/>
                      <a:r>
                        <a:rPr lang="en-US" sz="1000">
                          <a:effectLst/>
                          <a:latin typeface="Arial"/>
                          <a:cs typeface="Arial"/>
                        </a:rPr>
                        <a:t>500 TB</a:t>
                      </a:r>
                    </a:p>
                  </a:txBody>
                  <a:tcPr marL="23456" marR="23456" marT="15637" marB="15637" anchor="ctr"/>
                </a:tc>
                <a:tc>
                  <a:txBody>
                    <a:bodyPr/>
                    <a:lstStyle/>
                    <a:p>
                      <a:pPr algn="ctr" rtl="0" fontAlgn="ctr"/>
                      <a:r>
                        <a:rPr lang="en-US" sz="1000">
                          <a:effectLst/>
                          <a:latin typeface="Arial"/>
                          <a:cs typeface="Arial"/>
                        </a:rPr>
                        <a:t>64000</a:t>
                      </a:r>
                    </a:p>
                  </a:txBody>
                  <a:tcPr marL="23456" marR="23456" marT="15637" marB="15637" anchor="ctr"/>
                </a:tc>
                <a:tc>
                  <a:txBody>
                    <a:bodyPr/>
                    <a:lstStyle/>
                    <a:p>
                      <a:pPr algn="ctr" rtl="0" fontAlgn="ctr"/>
                      <a:r>
                        <a:rPr lang="en-US" sz="1000">
                          <a:effectLst/>
                          <a:latin typeface="Arial"/>
                          <a:cs typeface="Arial"/>
                        </a:rPr>
                        <a:t>51200</a:t>
                      </a:r>
                    </a:p>
                  </a:txBody>
                  <a:tcPr marL="23456" marR="23456" marT="15637" marB="15637" anchor="ctr"/>
                </a:tc>
                <a:tc>
                  <a:txBody>
                    <a:bodyPr/>
                    <a:lstStyle/>
                    <a:p>
                      <a:pPr algn="ctr" rtl="0" fontAlgn="ctr"/>
                      <a:r>
                        <a:rPr lang="en-US" sz="1000">
                          <a:effectLst/>
                          <a:latin typeface="Arial"/>
                          <a:cs typeface="Arial"/>
                        </a:rPr>
                        <a:t>25600</a:t>
                      </a:r>
                    </a:p>
                  </a:txBody>
                  <a:tcPr marL="23456" marR="23456" marT="15637" marB="15637" anchor="ctr"/>
                </a:tc>
                <a:tc>
                  <a:txBody>
                    <a:bodyPr/>
                    <a:lstStyle/>
                    <a:p>
                      <a:pPr algn="ctr" rtl="0" fontAlgn="ctr"/>
                      <a:r>
                        <a:rPr lang="en-US" sz="1000">
                          <a:effectLst/>
                          <a:latin typeface="Arial"/>
                          <a:cs typeface="Arial"/>
                        </a:rPr>
                        <a:t>11315.2</a:t>
                      </a:r>
                    </a:p>
                  </a:txBody>
                  <a:tcPr marL="23456" marR="23456" marT="15637" marB="15637" anchor="ctr"/>
                </a:tc>
                <a:extLst>
                  <a:ext uri="{0D108BD9-81ED-4DB2-BD59-A6C34878D82A}">
                    <a16:rowId xmlns:a16="http://schemas.microsoft.com/office/drawing/2014/main" val="3619167833"/>
                  </a:ext>
                </a:extLst>
              </a:tr>
              <a:tr h="262342">
                <a:tc>
                  <a:txBody>
                    <a:bodyPr/>
                    <a:lstStyle/>
                    <a:p>
                      <a:pPr algn="ctr" rtl="0" fontAlgn="ctr"/>
                      <a:r>
                        <a:rPr lang="en-US" sz="1000">
                          <a:effectLst/>
                          <a:latin typeface="Arial"/>
                          <a:cs typeface="Arial"/>
                        </a:rPr>
                        <a:t>1000 TB</a:t>
                      </a:r>
                    </a:p>
                  </a:txBody>
                  <a:tcPr marL="23456" marR="23456" marT="15637" marB="15637" anchor="ctr"/>
                </a:tc>
                <a:tc>
                  <a:txBody>
                    <a:bodyPr/>
                    <a:lstStyle/>
                    <a:p>
                      <a:pPr algn="ctr" rtl="0" fontAlgn="ctr"/>
                      <a:r>
                        <a:rPr lang="en-US" sz="1000">
                          <a:effectLst/>
                          <a:latin typeface="Arial"/>
                          <a:cs typeface="Arial"/>
                        </a:rPr>
                        <a:t>128000</a:t>
                      </a:r>
                    </a:p>
                  </a:txBody>
                  <a:tcPr marL="23456" marR="23456" marT="15637" marB="15637" anchor="ctr"/>
                </a:tc>
                <a:tc>
                  <a:txBody>
                    <a:bodyPr/>
                    <a:lstStyle/>
                    <a:p>
                      <a:pPr algn="ctr" rtl="0" fontAlgn="ctr"/>
                      <a:r>
                        <a:rPr lang="en-US" sz="1000">
                          <a:effectLst/>
                          <a:latin typeface="Arial"/>
                          <a:cs typeface="Arial"/>
                        </a:rPr>
                        <a:t>102400</a:t>
                      </a:r>
                    </a:p>
                  </a:txBody>
                  <a:tcPr marL="23456" marR="23456" marT="15637" marB="15637" anchor="ctr"/>
                </a:tc>
                <a:tc>
                  <a:txBody>
                    <a:bodyPr/>
                    <a:lstStyle/>
                    <a:p>
                      <a:pPr algn="ctr" rtl="0" fontAlgn="ctr"/>
                      <a:r>
                        <a:rPr lang="en-US" sz="1000">
                          <a:effectLst/>
                          <a:latin typeface="Arial"/>
                          <a:cs typeface="Arial"/>
                        </a:rPr>
                        <a:t>51200</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22067.2</a:t>
                      </a:r>
                    </a:p>
                  </a:txBody>
                  <a:tcPr marL="23456" marR="23456" marT="15637" marB="15637" anchor="ctr"/>
                </a:tc>
                <a:extLst>
                  <a:ext uri="{0D108BD9-81ED-4DB2-BD59-A6C34878D82A}">
                    <a16:rowId xmlns:a16="http://schemas.microsoft.com/office/drawing/2014/main" val="1303170558"/>
                  </a:ext>
                </a:extLst>
              </a:tr>
            </a:tbl>
          </a:graphicData>
        </a:graphic>
      </p:graphicFrame>
      <p:sp>
        <p:nvSpPr>
          <p:cNvPr id="17" name="TextBox 16">
            <a:extLst>
              <a:ext uri="{FF2B5EF4-FFF2-40B4-BE49-F238E27FC236}">
                <a16:creationId xmlns:a16="http://schemas.microsoft.com/office/drawing/2014/main" id="{15FD5116-0258-458E-B350-06EBF7063298}"/>
              </a:ext>
            </a:extLst>
          </p:cNvPr>
          <p:cNvSpPr txBox="1"/>
          <p:nvPr/>
        </p:nvSpPr>
        <p:spPr>
          <a:xfrm>
            <a:off x="366946" y="4603280"/>
            <a:ext cx="2257813"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rgbClr val="C00000"/>
                </a:solidFill>
              </a:rPr>
              <a:t>54%</a:t>
            </a:r>
            <a:r>
              <a:rPr lang="en-US" sz="1350">
                <a:solidFill>
                  <a:srgbClr val="C00000"/>
                </a:solidFill>
              </a:rPr>
              <a:t> </a:t>
            </a:r>
            <a:r>
              <a:rPr lang="en-US" sz="1200">
                <a:solidFill>
                  <a:schemeClr val="accent1">
                    <a:lumMod val="50000"/>
                  </a:schemeClr>
                </a:solidFill>
              </a:rPr>
              <a:t>savings over Magnetic</a:t>
            </a:r>
            <a:endParaRPr lang="en-US" sz="1200" b="1">
              <a:solidFill>
                <a:schemeClr val="accent1">
                  <a:lumMod val="50000"/>
                </a:schemeClr>
              </a:solidFill>
            </a:endParaRPr>
          </a:p>
        </p:txBody>
      </p:sp>
      <p:sp>
        <p:nvSpPr>
          <p:cNvPr id="19" name="矩形: 圓角 7">
            <a:extLst>
              <a:ext uri="{FF2B5EF4-FFF2-40B4-BE49-F238E27FC236}">
                <a16:creationId xmlns:a16="http://schemas.microsoft.com/office/drawing/2014/main" id="{A050E8F7-AF3A-4D73-9252-C20071208FB1}"/>
              </a:ext>
            </a:extLst>
          </p:cNvPr>
          <p:cNvSpPr/>
          <p:nvPr/>
        </p:nvSpPr>
        <p:spPr>
          <a:xfrm>
            <a:off x="379646" y="4554829"/>
            <a:ext cx="2096854" cy="382033"/>
          </a:xfrm>
          <a:prstGeom prst="roundRect">
            <a:avLst>
              <a:gd name="adj" fmla="val 21734"/>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Rectangle 20">
            <a:extLst>
              <a:ext uri="{FF2B5EF4-FFF2-40B4-BE49-F238E27FC236}">
                <a16:creationId xmlns:a16="http://schemas.microsoft.com/office/drawing/2014/main" id="{F93B0342-4CC2-4B99-82CA-C69EAF8B0BF9}"/>
              </a:ext>
            </a:extLst>
          </p:cNvPr>
          <p:cNvSpPr/>
          <p:nvPr/>
        </p:nvSpPr>
        <p:spPr>
          <a:xfrm>
            <a:off x="445062" y="1165813"/>
            <a:ext cx="8266710" cy="338554"/>
          </a:xfrm>
          <a:prstGeom prst="rect">
            <a:avLst/>
          </a:prstGeom>
        </p:spPr>
        <p:txBody>
          <a:bodyPr wrap="square" anchor="t">
            <a:spAutoFit/>
          </a:bodyPr>
          <a:lstStyle/>
          <a:p>
            <a:pPr algn="ctr"/>
            <a:r>
              <a:rPr lang="en-US" sz="1600">
                <a:solidFill>
                  <a:srgbClr val="020576"/>
                </a:solidFill>
              </a:rPr>
              <a:t>Massive SAVINGS on storage cost using </a:t>
            </a:r>
            <a:r>
              <a:rPr lang="en-US" sz="1600" err="1">
                <a:solidFill>
                  <a:srgbClr val="020576"/>
                </a:solidFill>
              </a:rPr>
              <a:t>HybridMount</a:t>
            </a:r>
            <a:r>
              <a:rPr lang="en-US" sz="1600">
                <a:solidFill>
                  <a:srgbClr val="020576"/>
                </a:solidFill>
              </a:rPr>
              <a:t> storage expansion</a:t>
            </a:r>
          </a:p>
        </p:txBody>
      </p:sp>
      <p:sp>
        <p:nvSpPr>
          <p:cNvPr id="12" name="矩形: 圓角化同側角落 11">
            <a:extLst>
              <a:ext uri="{FF2B5EF4-FFF2-40B4-BE49-F238E27FC236}">
                <a16:creationId xmlns:a16="http://schemas.microsoft.com/office/drawing/2014/main" id="{61DF0664-4C5D-47E4-B4C9-B14778756C4B}"/>
              </a:ext>
            </a:extLst>
          </p:cNvPr>
          <p:cNvSpPr/>
          <p:nvPr/>
        </p:nvSpPr>
        <p:spPr>
          <a:xfrm>
            <a:off x="587157" y="1609802"/>
            <a:ext cx="1286093" cy="626321"/>
          </a:xfrm>
          <a:prstGeom prst="round2SameRect">
            <a:avLst>
              <a:gd name="adj1" fmla="val 9935"/>
              <a:gd name="adj2" fmla="val 0"/>
            </a:avLst>
          </a:prstGeom>
          <a:gradFill>
            <a:gsLst>
              <a:gs pos="95000">
                <a:srgbClr val="2C6FD0"/>
              </a:gs>
              <a:gs pos="0">
                <a:srgbClr val="1A4083"/>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化同側角落 15">
            <a:extLst>
              <a:ext uri="{FF2B5EF4-FFF2-40B4-BE49-F238E27FC236}">
                <a16:creationId xmlns:a16="http://schemas.microsoft.com/office/drawing/2014/main" id="{ACBE770F-495B-4365-801D-1EF153B41082}"/>
              </a:ext>
            </a:extLst>
          </p:cNvPr>
          <p:cNvSpPr/>
          <p:nvPr/>
        </p:nvSpPr>
        <p:spPr>
          <a:xfrm>
            <a:off x="1873250" y="1609803"/>
            <a:ext cx="4362450" cy="382033"/>
          </a:xfrm>
          <a:prstGeom prst="round2SameRect">
            <a:avLst>
              <a:gd name="adj1" fmla="val 9935"/>
              <a:gd name="adj2" fmla="val 0"/>
            </a:avLst>
          </a:prstGeom>
          <a:gradFill>
            <a:gsLst>
              <a:gs pos="95000">
                <a:srgbClr val="2C6FD0"/>
              </a:gs>
              <a:gs pos="0">
                <a:srgbClr val="1A4083"/>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化同側角落 17">
            <a:extLst>
              <a:ext uri="{FF2B5EF4-FFF2-40B4-BE49-F238E27FC236}">
                <a16:creationId xmlns:a16="http://schemas.microsoft.com/office/drawing/2014/main" id="{08C54CCF-BDEF-4687-B7FD-DE57DDFD8457}"/>
              </a:ext>
            </a:extLst>
          </p:cNvPr>
          <p:cNvSpPr/>
          <p:nvPr/>
        </p:nvSpPr>
        <p:spPr>
          <a:xfrm>
            <a:off x="6235699" y="1609802"/>
            <a:ext cx="2315891" cy="382033"/>
          </a:xfrm>
          <a:prstGeom prst="round2SameRect">
            <a:avLst>
              <a:gd name="adj1" fmla="val 9935"/>
              <a:gd name="adj2" fmla="val 0"/>
            </a:avLst>
          </a:prstGeom>
          <a:gradFill>
            <a:gsLst>
              <a:gs pos="95000">
                <a:srgbClr val="2C6FD0"/>
              </a:gs>
              <a:gs pos="0">
                <a:srgbClr val="1A4083"/>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2224E045-555A-48D3-9EB4-98C60C0A46D9}"/>
              </a:ext>
            </a:extLst>
          </p:cNvPr>
          <p:cNvSpPr/>
          <p:nvPr/>
        </p:nvSpPr>
        <p:spPr>
          <a:xfrm>
            <a:off x="899825" y="1825163"/>
            <a:ext cx="660758" cy="246221"/>
          </a:xfrm>
          <a:prstGeom prst="rect">
            <a:avLst/>
          </a:prstGeom>
        </p:spPr>
        <p:txBody>
          <a:bodyPr wrap="none">
            <a:spAutoFit/>
          </a:bodyPr>
          <a:lstStyle/>
          <a:p>
            <a:pPr algn="ctr" fontAlgn="ctr"/>
            <a:r>
              <a:rPr lang="en-US" altLang="zh-TW" sz="1000" b="1">
                <a:solidFill>
                  <a:schemeClr val="bg1"/>
                </a:solidFill>
              </a:rPr>
              <a:t>Storage</a:t>
            </a:r>
          </a:p>
        </p:txBody>
      </p:sp>
      <p:sp>
        <p:nvSpPr>
          <p:cNvPr id="5" name="矩形 4">
            <a:extLst>
              <a:ext uri="{FF2B5EF4-FFF2-40B4-BE49-F238E27FC236}">
                <a16:creationId xmlns:a16="http://schemas.microsoft.com/office/drawing/2014/main" id="{550FC7E5-A5AF-4404-B414-21533F4FFDF7}"/>
              </a:ext>
            </a:extLst>
          </p:cNvPr>
          <p:cNvSpPr/>
          <p:nvPr/>
        </p:nvSpPr>
        <p:spPr>
          <a:xfrm>
            <a:off x="2865930" y="1676741"/>
            <a:ext cx="2177199" cy="246221"/>
          </a:xfrm>
          <a:prstGeom prst="rect">
            <a:avLst/>
          </a:prstGeom>
        </p:spPr>
        <p:txBody>
          <a:bodyPr wrap="none" anchor="t">
            <a:spAutoFit/>
          </a:bodyPr>
          <a:lstStyle/>
          <a:p>
            <a:pPr algn="ctr" fontAlgn="ctr"/>
            <a:r>
              <a:rPr lang="en-US" altLang="zh-TW" sz="1000" b="1">
                <a:solidFill>
                  <a:schemeClr val="bg1"/>
                </a:solidFill>
              </a:rPr>
              <a:t>EBS Storage Monthly Cost (US$)</a:t>
            </a:r>
          </a:p>
        </p:txBody>
      </p:sp>
      <p:sp>
        <p:nvSpPr>
          <p:cNvPr id="6" name="矩形 5">
            <a:extLst>
              <a:ext uri="{FF2B5EF4-FFF2-40B4-BE49-F238E27FC236}">
                <a16:creationId xmlns:a16="http://schemas.microsoft.com/office/drawing/2014/main" id="{7CDD6403-5EBF-42B2-9FA3-1E37736E9416}"/>
              </a:ext>
            </a:extLst>
          </p:cNvPr>
          <p:cNvSpPr/>
          <p:nvPr/>
        </p:nvSpPr>
        <p:spPr>
          <a:xfrm>
            <a:off x="6239740" y="1711951"/>
            <a:ext cx="2311850" cy="246221"/>
          </a:xfrm>
          <a:prstGeom prst="rect">
            <a:avLst/>
          </a:prstGeom>
        </p:spPr>
        <p:txBody>
          <a:bodyPr wrap="none">
            <a:spAutoFit/>
          </a:bodyPr>
          <a:lstStyle/>
          <a:p>
            <a:pPr algn="ctr" fontAlgn="ctr"/>
            <a:r>
              <a:rPr lang="en-US" altLang="zh-TW" sz="1000" b="1">
                <a:solidFill>
                  <a:schemeClr val="bg1"/>
                </a:solidFill>
              </a:rPr>
              <a:t>Object Storage Monthly Cost (US$)</a:t>
            </a:r>
          </a:p>
        </p:txBody>
      </p:sp>
      <p:pic>
        <p:nvPicPr>
          <p:cNvPr id="27" name="图片 57">
            <a:extLst>
              <a:ext uri="{FF2B5EF4-FFF2-40B4-BE49-F238E27FC236}">
                <a16:creationId xmlns:a16="http://schemas.microsoft.com/office/drawing/2014/main" id="{C5118DE9-55B3-433D-9B8A-A2D75E5244C2}"/>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62181" y="2865900"/>
            <a:ext cx="2825257" cy="204957"/>
          </a:xfrm>
          <a:prstGeom prst="rect">
            <a:avLst/>
          </a:prstGeom>
        </p:spPr>
      </p:pic>
      <p:pic>
        <p:nvPicPr>
          <p:cNvPr id="28" name="图片 57">
            <a:extLst>
              <a:ext uri="{FF2B5EF4-FFF2-40B4-BE49-F238E27FC236}">
                <a16:creationId xmlns:a16="http://schemas.microsoft.com/office/drawing/2014/main" id="{C97320A2-D9DE-497D-9BDB-3416ACE27EB4}"/>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2064481" y="3098016"/>
            <a:ext cx="2367502" cy="198476"/>
          </a:xfrm>
          <a:prstGeom prst="rect">
            <a:avLst/>
          </a:prstGeom>
        </p:spPr>
      </p:pic>
      <p:pic>
        <p:nvPicPr>
          <p:cNvPr id="29" name="图片 57">
            <a:extLst>
              <a:ext uri="{FF2B5EF4-FFF2-40B4-BE49-F238E27FC236}">
                <a16:creationId xmlns:a16="http://schemas.microsoft.com/office/drawing/2014/main" id="{0A946682-34A3-4F6E-ABA3-51530715924D}"/>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530747" y="3087181"/>
            <a:ext cx="2367501" cy="198476"/>
          </a:xfrm>
          <a:prstGeom prst="rect">
            <a:avLst/>
          </a:prstGeom>
        </p:spPr>
      </p:pic>
      <p:pic>
        <p:nvPicPr>
          <p:cNvPr id="31" name="图片 57">
            <a:extLst>
              <a:ext uri="{FF2B5EF4-FFF2-40B4-BE49-F238E27FC236}">
                <a16:creationId xmlns:a16="http://schemas.microsoft.com/office/drawing/2014/main" id="{29B756AC-060C-4CAF-9471-4364476FD227}"/>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748669" y="2896169"/>
            <a:ext cx="2771202" cy="198476"/>
          </a:xfrm>
          <a:prstGeom prst="rect">
            <a:avLst/>
          </a:prstGeom>
        </p:spPr>
      </p:pic>
      <p:sp>
        <p:nvSpPr>
          <p:cNvPr id="20" name="矩形 6">
            <a:extLst>
              <a:ext uri="{FF2B5EF4-FFF2-40B4-BE49-F238E27FC236}">
                <a16:creationId xmlns:a16="http://schemas.microsoft.com/office/drawing/2014/main" id="{F31A1D43-D28D-49AE-8738-F4E6B44EA2E5}"/>
              </a:ext>
            </a:extLst>
          </p:cNvPr>
          <p:cNvSpPr/>
          <p:nvPr/>
        </p:nvSpPr>
        <p:spPr>
          <a:xfrm>
            <a:off x="1891333" y="2008275"/>
            <a:ext cx="1442094" cy="227360"/>
          </a:xfrm>
          <a:prstGeom prst="rect">
            <a:avLst/>
          </a:prstGeom>
          <a:solidFill>
            <a:srgbClr val="2865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Provisioned IOPS SSD</a:t>
            </a:r>
          </a:p>
        </p:txBody>
      </p:sp>
      <p:sp>
        <p:nvSpPr>
          <p:cNvPr id="23" name="矩形 6">
            <a:extLst>
              <a:ext uri="{FF2B5EF4-FFF2-40B4-BE49-F238E27FC236}">
                <a16:creationId xmlns:a16="http://schemas.microsoft.com/office/drawing/2014/main" id="{87575C5F-7112-4536-B0D1-47DF9F53F0A9}"/>
              </a:ext>
            </a:extLst>
          </p:cNvPr>
          <p:cNvSpPr/>
          <p:nvPr/>
        </p:nvSpPr>
        <p:spPr>
          <a:xfrm>
            <a:off x="3367135" y="2008950"/>
            <a:ext cx="1429132" cy="233524"/>
          </a:xfrm>
          <a:prstGeom prst="rect">
            <a:avLst/>
          </a:prstGeom>
          <a:solidFill>
            <a:srgbClr val="2865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General Purpose SSD</a:t>
            </a:r>
          </a:p>
        </p:txBody>
      </p:sp>
      <p:sp>
        <p:nvSpPr>
          <p:cNvPr id="24" name="矩形 6">
            <a:extLst>
              <a:ext uri="{FF2B5EF4-FFF2-40B4-BE49-F238E27FC236}">
                <a16:creationId xmlns:a16="http://schemas.microsoft.com/office/drawing/2014/main" id="{ACE668BD-71A6-4EE0-B944-A5B451B68B3D}"/>
              </a:ext>
            </a:extLst>
          </p:cNvPr>
          <p:cNvSpPr/>
          <p:nvPr/>
        </p:nvSpPr>
        <p:spPr>
          <a:xfrm>
            <a:off x="4831204" y="2009760"/>
            <a:ext cx="1385445" cy="231588"/>
          </a:xfrm>
          <a:prstGeom prst="rect">
            <a:avLst/>
          </a:prstGeom>
          <a:solidFill>
            <a:srgbClr val="2865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Magnetic</a:t>
            </a:r>
          </a:p>
        </p:txBody>
      </p:sp>
      <p:sp>
        <p:nvSpPr>
          <p:cNvPr id="25" name="矩形 6">
            <a:extLst>
              <a:ext uri="{FF2B5EF4-FFF2-40B4-BE49-F238E27FC236}">
                <a16:creationId xmlns:a16="http://schemas.microsoft.com/office/drawing/2014/main" id="{3D33A429-DF85-4D92-B9A9-3C927280252F}"/>
              </a:ext>
            </a:extLst>
          </p:cNvPr>
          <p:cNvSpPr/>
          <p:nvPr/>
        </p:nvSpPr>
        <p:spPr>
          <a:xfrm>
            <a:off x="6251586" y="2009760"/>
            <a:ext cx="2300004" cy="231588"/>
          </a:xfrm>
          <a:prstGeom prst="rect">
            <a:avLst/>
          </a:prstGeom>
          <a:solidFill>
            <a:srgbClr val="2865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S3 Standard</a:t>
            </a:r>
          </a:p>
        </p:txBody>
      </p:sp>
      <p:sp>
        <p:nvSpPr>
          <p:cNvPr id="37" name="TextBox 16">
            <a:extLst>
              <a:ext uri="{FF2B5EF4-FFF2-40B4-BE49-F238E27FC236}">
                <a16:creationId xmlns:a16="http://schemas.microsoft.com/office/drawing/2014/main" id="{93F57272-5CE6-4470-AD90-B70B482441B9}"/>
              </a:ext>
            </a:extLst>
          </p:cNvPr>
          <p:cNvSpPr txBox="1"/>
          <p:nvPr/>
        </p:nvSpPr>
        <p:spPr>
          <a:xfrm>
            <a:off x="5742698" y="4591725"/>
            <a:ext cx="3232432"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rgbClr val="C00000"/>
                </a:solidFill>
              </a:rPr>
              <a:t>82%</a:t>
            </a:r>
            <a:r>
              <a:rPr lang="en-US" sz="1350">
                <a:solidFill>
                  <a:srgbClr val="C00000"/>
                </a:solidFill>
              </a:rPr>
              <a:t> </a:t>
            </a:r>
            <a:r>
              <a:rPr lang="en-US" sz="1200">
                <a:solidFill>
                  <a:schemeClr val="accent1">
                    <a:lumMod val="50000"/>
                  </a:schemeClr>
                </a:solidFill>
              </a:rPr>
              <a:t>savings over Provisioned IOPS SSD</a:t>
            </a:r>
            <a:endParaRPr lang="en-US" sz="1200" b="1">
              <a:solidFill>
                <a:schemeClr val="accent1">
                  <a:lumMod val="50000"/>
                </a:schemeClr>
              </a:solidFill>
            </a:endParaRPr>
          </a:p>
        </p:txBody>
      </p:sp>
      <p:sp>
        <p:nvSpPr>
          <p:cNvPr id="38" name="矩形: 圓角 7">
            <a:extLst>
              <a:ext uri="{FF2B5EF4-FFF2-40B4-BE49-F238E27FC236}">
                <a16:creationId xmlns:a16="http://schemas.microsoft.com/office/drawing/2014/main" id="{E8A39DE7-C971-4DEF-BF40-7C69495351D4}"/>
              </a:ext>
            </a:extLst>
          </p:cNvPr>
          <p:cNvSpPr/>
          <p:nvPr/>
        </p:nvSpPr>
        <p:spPr>
          <a:xfrm>
            <a:off x="2582518" y="4554830"/>
            <a:ext cx="3049932" cy="382033"/>
          </a:xfrm>
          <a:prstGeom prst="roundRect">
            <a:avLst>
              <a:gd name="adj" fmla="val 21734"/>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TextBox 16">
            <a:extLst>
              <a:ext uri="{FF2B5EF4-FFF2-40B4-BE49-F238E27FC236}">
                <a16:creationId xmlns:a16="http://schemas.microsoft.com/office/drawing/2014/main" id="{D36BC852-E193-45CB-8623-7D85A66D17D2}"/>
              </a:ext>
            </a:extLst>
          </p:cNvPr>
          <p:cNvSpPr txBox="1"/>
          <p:nvPr/>
        </p:nvSpPr>
        <p:spPr>
          <a:xfrm>
            <a:off x="2617933" y="4593301"/>
            <a:ext cx="3232432"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rgbClr val="C00000"/>
                </a:solidFill>
              </a:rPr>
              <a:t>77%</a:t>
            </a:r>
            <a:r>
              <a:rPr lang="en-US" sz="1350">
                <a:solidFill>
                  <a:srgbClr val="C00000"/>
                </a:solidFill>
              </a:rPr>
              <a:t> </a:t>
            </a:r>
            <a:r>
              <a:rPr lang="en-US" sz="1200">
                <a:solidFill>
                  <a:schemeClr val="accent1">
                    <a:lumMod val="50000"/>
                  </a:schemeClr>
                </a:solidFill>
              </a:rPr>
              <a:t>savings over General Purpose SSD</a:t>
            </a:r>
            <a:endParaRPr lang="en-US" sz="1200" b="1">
              <a:solidFill>
                <a:schemeClr val="accent1">
                  <a:lumMod val="50000"/>
                </a:schemeClr>
              </a:solidFill>
            </a:endParaRPr>
          </a:p>
        </p:txBody>
      </p:sp>
      <p:sp>
        <p:nvSpPr>
          <p:cNvPr id="40" name="矩形: 圓角 7">
            <a:extLst>
              <a:ext uri="{FF2B5EF4-FFF2-40B4-BE49-F238E27FC236}">
                <a16:creationId xmlns:a16="http://schemas.microsoft.com/office/drawing/2014/main" id="{38598085-3C81-4699-8D82-05C5AE41B472}"/>
              </a:ext>
            </a:extLst>
          </p:cNvPr>
          <p:cNvSpPr/>
          <p:nvPr/>
        </p:nvSpPr>
        <p:spPr>
          <a:xfrm>
            <a:off x="5735276" y="4554830"/>
            <a:ext cx="3049929" cy="382033"/>
          </a:xfrm>
          <a:prstGeom prst="roundRect">
            <a:avLst>
              <a:gd name="adj" fmla="val 21734"/>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46538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化同側角落 6">
            <a:extLst>
              <a:ext uri="{FF2B5EF4-FFF2-40B4-BE49-F238E27FC236}">
                <a16:creationId xmlns:a16="http://schemas.microsoft.com/office/drawing/2014/main" id="{59DEFD7A-14BF-4761-91A1-06C1058BC764}"/>
              </a:ext>
            </a:extLst>
          </p:cNvPr>
          <p:cNvSpPr/>
          <p:nvPr/>
        </p:nvSpPr>
        <p:spPr>
          <a:xfrm>
            <a:off x="5190873" y="1239364"/>
            <a:ext cx="3224464" cy="477776"/>
          </a:xfrm>
          <a:prstGeom prst="round2SameRect">
            <a:avLst/>
          </a:prstGeom>
          <a:gradFill>
            <a:gsLst>
              <a:gs pos="95000">
                <a:srgbClr val="0CA8F9"/>
              </a:gs>
              <a:gs pos="0">
                <a:srgbClr val="1658D9"/>
              </a:gs>
            </a:gsLst>
            <a:lin ang="0" scaled="0"/>
          </a:gradFill>
          <a:ln w="19050">
            <a:gradFill>
              <a:gsLst>
                <a:gs pos="100000">
                  <a:srgbClr val="01F3FF"/>
                </a:gs>
                <a:gs pos="0">
                  <a:srgbClr val="6187FF"/>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8" name="矩形: 圓角化同側角落 7">
            <a:extLst>
              <a:ext uri="{FF2B5EF4-FFF2-40B4-BE49-F238E27FC236}">
                <a16:creationId xmlns:a16="http://schemas.microsoft.com/office/drawing/2014/main" id="{B6D87347-5810-4A36-A413-503B8346237D}"/>
              </a:ext>
            </a:extLst>
          </p:cNvPr>
          <p:cNvSpPr/>
          <p:nvPr/>
        </p:nvSpPr>
        <p:spPr>
          <a:xfrm>
            <a:off x="700839" y="1244603"/>
            <a:ext cx="3224464" cy="477776"/>
          </a:xfrm>
          <a:prstGeom prst="round2SameRect">
            <a:avLst/>
          </a:prstGeom>
          <a:gradFill>
            <a:gsLst>
              <a:gs pos="95000">
                <a:srgbClr val="0CA8F9"/>
              </a:gs>
              <a:gs pos="0">
                <a:srgbClr val="1658D9"/>
              </a:gs>
            </a:gsLst>
            <a:lin ang="0" scaled="0"/>
          </a:gradFill>
          <a:ln w="19050">
            <a:gradFill>
              <a:gsLst>
                <a:gs pos="100000">
                  <a:srgbClr val="01F3FF"/>
                </a:gs>
                <a:gs pos="0">
                  <a:srgbClr val="6187FF"/>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165" name="矩形: 圓角 164">
            <a:extLst>
              <a:ext uri="{FF2B5EF4-FFF2-40B4-BE49-F238E27FC236}">
                <a16:creationId xmlns:a16="http://schemas.microsoft.com/office/drawing/2014/main" id="{0FFC744C-3DA1-44DF-BBA2-06D4DF28DB07}"/>
              </a:ext>
            </a:extLst>
          </p:cNvPr>
          <p:cNvSpPr/>
          <p:nvPr/>
        </p:nvSpPr>
        <p:spPr>
          <a:xfrm>
            <a:off x="4656032" y="1694862"/>
            <a:ext cx="4299293" cy="1850696"/>
          </a:xfrm>
          <a:prstGeom prst="roundRect">
            <a:avLst>
              <a:gd name="adj" fmla="val 1300"/>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4" name="矩形: 圓角 163">
            <a:extLst>
              <a:ext uri="{FF2B5EF4-FFF2-40B4-BE49-F238E27FC236}">
                <a16:creationId xmlns:a16="http://schemas.microsoft.com/office/drawing/2014/main" id="{0CBBA973-886C-4232-8DB3-CA7A045BADFD}"/>
              </a:ext>
            </a:extLst>
          </p:cNvPr>
          <p:cNvSpPr/>
          <p:nvPr/>
        </p:nvSpPr>
        <p:spPr>
          <a:xfrm>
            <a:off x="175431" y="1700990"/>
            <a:ext cx="4299293" cy="3204131"/>
          </a:xfrm>
          <a:prstGeom prst="roundRect">
            <a:avLst>
              <a:gd name="adj" fmla="val 1007"/>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en-US" altLang="zh-TW"/>
              <a:t> Data sharing and management</a:t>
            </a:r>
            <a:endParaRPr lang="zh-TW" altLang="en-US"/>
          </a:p>
        </p:txBody>
      </p:sp>
      <p:sp>
        <p:nvSpPr>
          <p:cNvPr id="142" name="矩形 141">
            <a:extLst>
              <a:ext uri="{FF2B5EF4-FFF2-40B4-BE49-F238E27FC236}">
                <a16:creationId xmlns:a16="http://schemas.microsoft.com/office/drawing/2014/main" id="{AFC39D3E-653A-4334-AC8A-74EE8A2DB4B5}"/>
              </a:ext>
            </a:extLst>
          </p:cNvPr>
          <p:cNvSpPr/>
          <p:nvPr/>
        </p:nvSpPr>
        <p:spPr>
          <a:xfrm>
            <a:off x="435123" y="1973619"/>
            <a:ext cx="1057982" cy="553998"/>
          </a:xfrm>
          <a:prstGeom prst="rect">
            <a:avLst/>
          </a:prstGeom>
        </p:spPr>
        <p:txBody>
          <a:bodyPr wrap="square" anchor="t">
            <a:spAutoFit/>
          </a:bodyPr>
          <a:lstStyle/>
          <a:p>
            <a:r>
              <a:rPr lang="en-US" altLang="zh-TW" sz="1500" b="1">
                <a:solidFill>
                  <a:srgbClr val="1D478B"/>
                </a:solidFill>
                <a:ea typeface="微軟正黑體"/>
              </a:rPr>
              <a:t>Standard protocols</a:t>
            </a:r>
            <a:endParaRPr lang="zh-TW" altLang="en-US" sz="1500">
              <a:solidFill>
                <a:srgbClr val="1D478B"/>
              </a:solidFill>
            </a:endParaRPr>
          </a:p>
        </p:txBody>
      </p:sp>
      <p:sp>
        <p:nvSpPr>
          <p:cNvPr id="143" name="矩形 142">
            <a:extLst>
              <a:ext uri="{FF2B5EF4-FFF2-40B4-BE49-F238E27FC236}">
                <a16:creationId xmlns:a16="http://schemas.microsoft.com/office/drawing/2014/main" id="{CD9AC52F-AC52-4183-8776-3B2EFBB60FE6}"/>
              </a:ext>
            </a:extLst>
          </p:cNvPr>
          <p:cNvSpPr/>
          <p:nvPr/>
        </p:nvSpPr>
        <p:spPr>
          <a:xfrm>
            <a:off x="1599588" y="1830968"/>
            <a:ext cx="2040975" cy="954107"/>
          </a:xfrm>
          <a:prstGeom prst="rect">
            <a:avLst/>
          </a:prstGeom>
        </p:spPr>
        <p:txBody>
          <a:bodyPr wrap="square" anchor="t">
            <a:spAutoFit/>
          </a:bodyPr>
          <a:lstStyle/>
          <a:p>
            <a:pPr marL="539750" lvl="2" indent="-354013" defTabSz="1219170">
              <a:buClr>
                <a:schemeClr val="tx1"/>
              </a:buClr>
              <a:buSzPts val="1400"/>
              <a:buFont typeface="Arial"/>
              <a:buAutoNum type="arabicPeriod"/>
            </a:pPr>
            <a:r>
              <a:rPr lang="en-US" altLang="zh-TW" kern="0">
                <a:solidFill>
                  <a:schemeClr val="tx1"/>
                </a:solidFill>
                <a:ea typeface="微軟正黑體"/>
                <a:sym typeface="Arial"/>
              </a:rPr>
              <a:t>SMB/CIFS</a:t>
            </a:r>
            <a:endParaRPr lang="zh-TW" altLang="en-US">
              <a:solidFill>
                <a:schemeClr val="tx1"/>
              </a:solidFill>
              <a:ea typeface="微軟正黑體"/>
            </a:endParaRPr>
          </a:p>
          <a:p>
            <a:pPr marL="539750" lvl="2" indent="-354013" defTabSz="1219170">
              <a:buClr>
                <a:schemeClr val="tx1"/>
              </a:buClr>
              <a:buSzPts val="1400"/>
              <a:buFont typeface="Arial"/>
              <a:buAutoNum type="arabicPeriod"/>
            </a:pPr>
            <a:r>
              <a:rPr lang="en-US" altLang="zh-TW" kern="0">
                <a:solidFill>
                  <a:schemeClr val="tx1"/>
                </a:solidFill>
                <a:latin typeface="Arial" panose="020B0604020202020204" pitchFamily="34" charset="0"/>
                <a:ea typeface="微軟正黑體" pitchFamily="34" charset="-120"/>
                <a:cs typeface="Arial" panose="020B0604020202020204" pitchFamily="34" charset="0"/>
                <a:sym typeface="Arial"/>
              </a:rPr>
              <a:t>NFS</a:t>
            </a:r>
            <a:endParaRPr lang="en-US" altLang="zh-TW" kern="0">
              <a:solidFill>
                <a:schemeClr val="tx1"/>
              </a:solidFill>
              <a:latin typeface="Arial" panose="020B0604020202020204" pitchFamily="34" charset="0"/>
              <a:ea typeface="微軟正黑體" pitchFamily="34" charset="-120"/>
              <a:cs typeface="Arial" panose="020B0604020202020204" pitchFamily="34" charset="0"/>
            </a:endParaRPr>
          </a:p>
          <a:p>
            <a:pPr marL="539750" lvl="2" indent="-354013" defTabSz="1219170">
              <a:buClr>
                <a:schemeClr val="tx1"/>
              </a:buClr>
              <a:buSzPts val="1400"/>
              <a:buFont typeface="Arial"/>
              <a:buAutoNum type="arabicPeriod"/>
            </a:pPr>
            <a:r>
              <a:rPr lang="en-US" altLang="zh-TW" kern="0">
                <a:solidFill>
                  <a:schemeClr val="tx1"/>
                </a:solidFill>
                <a:latin typeface="Arial" panose="020B0604020202020204" pitchFamily="34" charset="0"/>
                <a:ea typeface="微軟正黑體" pitchFamily="34" charset="-120"/>
                <a:cs typeface="Arial" panose="020B0604020202020204" pitchFamily="34" charset="0"/>
                <a:sym typeface="Arial"/>
              </a:rPr>
              <a:t>AFP</a:t>
            </a:r>
            <a:endParaRPr lang="en-US" altLang="zh-TW" kern="0">
              <a:solidFill>
                <a:schemeClr val="tx1"/>
              </a:solidFill>
              <a:latin typeface="Arial" panose="020B0604020202020204" pitchFamily="34" charset="0"/>
              <a:ea typeface="微軟正黑體" pitchFamily="34" charset="-120"/>
              <a:cs typeface="Arial" panose="020B0604020202020204" pitchFamily="34" charset="0"/>
            </a:endParaRPr>
          </a:p>
          <a:p>
            <a:pPr marL="539750" lvl="2" indent="-354013" defTabSz="1219170">
              <a:buClr>
                <a:schemeClr val="tx1"/>
              </a:buClr>
              <a:buSzPts val="1400"/>
              <a:buFont typeface="Arial"/>
              <a:buAutoNum type="arabicPeriod"/>
            </a:pPr>
            <a:r>
              <a:rPr lang="en-US" altLang="zh-TW" kern="0">
                <a:solidFill>
                  <a:schemeClr val="tx1"/>
                </a:solidFill>
                <a:latin typeface="Arial" panose="020B0604020202020204" pitchFamily="34" charset="0"/>
                <a:ea typeface="微軟正黑體" pitchFamily="34" charset="-120"/>
                <a:cs typeface="Arial" panose="020B0604020202020204" pitchFamily="34" charset="0"/>
                <a:sym typeface="Arial"/>
              </a:rPr>
              <a:t>iSCSI</a:t>
            </a:r>
            <a:endParaRPr lang="en-US" altLang="zh-TW" kern="0">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144" name="矩形 143">
            <a:extLst>
              <a:ext uri="{FF2B5EF4-FFF2-40B4-BE49-F238E27FC236}">
                <a16:creationId xmlns:a16="http://schemas.microsoft.com/office/drawing/2014/main" id="{5DC2F882-40A5-432F-8D04-4D81C9148FA9}"/>
              </a:ext>
            </a:extLst>
          </p:cNvPr>
          <p:cNvSpPr/>
          <p:nvPr/>
        </p:nvSpPr>
        <p:spPr>
          <a:xfrm>
            <a:off x="435121" y="3040942"/>
            <a:ext cx="1188024" cy="553998"/>
          </a:xfrm>
          <a:prstGeom prst="rect">
            <a:avLst/>
          </a:prstGeom>
        </p:spPr>
        <p:txBody>
          <a:bodyPr wrap="square" anchor="t">
            <a:spAutoFit/>
          </a:bodyPr>
          <a:lstStyle/>
          <a:p>
            <a:r>
              <a:rPr lang="en-US" altLang="zh-TW" sz="1500" b="1">
                <a:solidFill>
                  <a:srgbClr val="1D478B"/>
                </a:solidFill>
                <a:ea typeface="微軟正黑體"/>
              </a:rPr>
              <a:t>Instant file sharing</a:t>
            </a:r>
          </a:p>
        </p:txBody>
      </p:sp>
      <p:sp>
        <p:nvSpPr>
          <p:cNvPr id="145" name="矩形 144">
            <a:extLst>
              <a:ext uri="{FF2B5EF4-FFF2-40B4-BE49-F238E27FC236}">
                <a16:creationId xmlns:a16="http://schemas.microsoft.com/office/drawing/2014/main" id="{FCC8F64E-D05F-4F7D-80E5-3BE3F7747960}"/>
              </a:ext>
            </a:extLst>
          </p:cNvPr>
          <p:cNvSpPr/>
          <p:nvPr/>
        </p:nvSpPr>
        <p:spPr>
          <a:xfrm>
            <a:off x="1646580" y="2918620"/>
            <a:ext cx="2882091" cy="954107"/>
          </a:xfrm>
          <a:prstGeom prst="rect">
            <a:avLst/>
          </a:prstGeom>
        </p:spPr>
        <p:txBody>
          <a:bodyPr wrap="square" anchor="t">
            <a:spAutoFit/>
          </a:bodyPr>
          <a:lstStyle/>
          <a:p>
            <a:pPr marL="361950" lvl="0" indent="-222250">
              <a:buClr>
                <a:schemeClr val="tx1"/>
              </a:buClr>
              <a:buSzPts val="1400"/>
              <a:buAutoNum type="arabicPeriod"/>
            </a:pPr>
            <a:r>
              <a:rPr lang="en-US" altLang="zh-TW">
                <a:solidFill>
                  <a:schemeClr val="tx1"/>
                </a:solidFill>
                <a:ea typeface="微軟正黑體" pitchFamily="34" charset="-120"/>
              </a:rPr>
              <a:t>Social Media</a:t>
            </a:r>
          </a:p>
          <a:p>
            <a:pPr marL="361950" lvl="0" indent="-222250">
              <a:buClr>
                <a:schemeClr val="tx1"/>
              </a:buClr>
              <a:buSzPts val="1400"/>
              <a:buAutoNum type="arabicPeriod"/>
            </a:pPr>
            <a:r>
              <a:rPr lang="en-US" altLang="zh-TW">
                <a:solidFill>
                  <a:schemeClr val="tx1"/>
                </a:solidFill>
                <a:ea typeface="微軟正黑體" pitchFamily="34" charset="-120"/>
              </a:rPr>
              <a:t>Security – Password, Valid Date</a:t>
            </a:r>
          </a:p>
          <a:p>
            <a:pPr marL="361950" lvl="0" indent="-222250">
              <a:buClr>
                <a:schemeClr val="tx1"/>
              </a:buClr>
              <a:buSzPts val="1400"/>
              <a:buAutoNum type="arabicPeriod"/>
            </a:pPr>
            <a:r>
              <a:rPr lang="en-US" altLang="zh-TW" err="1">
                <a:solidFill>
                  <a:schemeClr val="tx1"/>
                </a:solidFill>
                <a:ea typeface="微軟正黑體"/>
              </a:rPr>
              <a:t>SmartShare</a:t>
            </a:r>
            <a:endParaRPr lang="en-US" altLang="zh-TW">
              <a:solidFill>
                <a:schemeClr val="tx1"/>
              </a:solidFill>
              <a:ea typeface="微軟正黑體" pitchFamily="34" charset="-120"/>
            </a:endParaRPr>
          </a:p>
        </p:txBody>
      </p:sp>
      <p:sp>
        <p:nvSpPr>
          <p:cNvPr id="146" name="矩形 145">
            <a:extLst>
              <a:ext uri="{FF2B5EF4-FFF2-40B4-BE49-F238E27FC236}">
                <a16:creationId xmlns:a16="http://schemas.microsoft.com/office/drawing/2014/main" id="{51CC7EF9-6282-4CF5-A275-F92BCA823E00}"/>
              </a:ext>
            </a:extLst>
          </p:cNvPr>
          <p:cNvSpPr/>
          <p:nvPr/>
        </p:nvSpPr>
        <p:spPr>
          <a:xfrm>
            <a:off x="435121" y="4086092"/>
            <a:ext cx="1115602" cy="553998"/>
          </a:xfrm>
          <a:prstGeom prst="rect">
            <a:avLst/>
          </a:prstGeom>
        </p:spPr>
        <p:txBody>
          <a:bodyPr wrap="square" anchor="t">
            <a:spAutoFit/>
          </a:bodyPr>
          <a:lstStyle/>
          <a:p>
            <a:r>
              <a:rPr lang="en-US" altLang="zh-TW" sz="1500" b="1">
                <a:solidFill>
                  <a:srgbClr val="1D478B"/>
                </a:solidFill>
                <a:ea typeface="微軟正黑體"/>
              </a:rPr>
              <a:t>File Preview</a:t>
            </a:r>
          </a:p>
        </p:txBody>
      </p:sp>
      <p:sp>
        <p:nvSpPr>
          <p:cNvPr id="147" name="矩形 146">
            <a:extLst>
              <a:ext uri="{FF2B5EF4-FFF2-40B4-BE49-F238E27FC236}">
                <a16:creationId xmlns:a16="http://schemas.microsoft.com/office/drawing/2014/main" id="{F0F7B8C9-96DC-4DED-9ECA-A7827EEEDCEE}"/>
              </a:ext>
            </a:extLst>
          </p:cNvPr>
          <p:cNvSpPr/>
          <p:nvPr/>
        </p:nvSpPr>
        <p:spPr>
          <a:xfrm>
            <a:off x="1646580" y="4148403"/>
            <a:ext cx="2882091" cy="523220"/>
          </a:xfrm>
          <a:prstGeom prst="rect">
            <a:avLst/>
          </a:prstGeom>
        </p:spPr>
        <p:txBody>
          <a:bodyPr wrap="square">
            <a:spAutoFit/>
          </a:bodyPr>
          <a:lstStyle/>
          <a:p>
            <a:pPr marL="361950" lvl="0" indent="-222250">
              <a:buClr>
                <a:schemeClr val="tx1"/>
              </a:buClr>
              <a:buSzPts val="1400"/>
              <a:buAutoNum type="arabicPeriod"/>
            </a:pPr>
            <a:r>
              <a:rPr lang="en-US" altLang="zh-TW">
                <a:solidFill>
                  <a:schemeClr val="tx1"/>
                </a:solidFill>
                <a:ea typeface="微軟正黑體" pitchFamily="34" charset="-120"/>
              </a:rPr>
              <a:t>Online Office, Google Doc</a:t>
            </a:r>
            <a:endParaRPr lang="zh-TW" altLang="en-US">
              <a:solidFill>
                <a:schemeClr val="tx1"/>
              </a:solidFill>
              <a:ea typeface="微軟正黑體" pitchFamily="34" charset="-120"/>
            </a:endParaRPr>
          </a:p>
          <a:p>
            <a:pPr marL="361950" lvl="0" indent="-222250">
              <a:buClr>
                <a:schemeClr val="tx1"/>
              </a:buClr>
              <a:buSzPts val="1400"/>
              <a:buAutoNum type="arabicPeriod"/>
            </a:pPr>
            <a:r>
              <a:rPr lang="en-US" altLang="zh-TW">
                <a:solidFill>
                  <a:schemeClr val="tx1"/>
                </a:solidFill>
                <a:ea typeface="微軟正黑體" pitchFamily="34" charset="-120"/>
              </a:rPr>
              <a:t>Multimedia files</a:t>
            </a:r>
            <a:endParaRPr lang="zh-TW" altLang="en-US">
              <a:solidFill>
                <a:schemeClr val="tx1"/>
              </a:solidFill>
              <a:ea typeface="微軟正黑體" pitchFamily="34" charset="-120"/>
            </a:endParaRPr>
          </a:p>
        </p:txBody>
      </p:sp>
      <p:sp>
        <p:nvSpPr>
          <p:cNvPr id="148" name="矩形 147">
            <a:extLst>
              <a:ext uri="{FF2B5EF4-FFF2-40B4-BE49-F238E27FC236}">
                <a16:creationId xmlns:a16="http://schemas.microsoft.com/office/drawing/2014/main" id="{21D353F9-52F7-43CA-AE50-86D69EB56113}"/>
              </a:ext>
            </a:extLst>
          </p:cNvPr>
          <p:cNvSpPr/>
          <p:nvPr/>
        </p:nvSpPr>
        <p:spPr>
          <a:xfrm>
            <a:off x="5036725" y="1943953"/>
            <a:ext cx="699230" cy="323165"/>
          </a:xfrm>
          <a:prstGeom prst="rect">
            <a:avLst/>
          </a:prstGeom>
        </p:spPr>
        <p:txBody>
          <a:bodyPr wrap="none" anchor="t">
            <a:spAutoFit/>
          </a:bodyPr>
          <a:lstStyle/>
          <a:p>
            <a:r>
              <a:rPr lang="en-US" altLang="zh-TW" sz="1500" b="1">
                <a:solidFill>
                  <a:srgbClr val="1D478B"/>
                </a:solidFill>
                <a:ea typeface="微軟正黑體"/>
              </a:rPr>
              <a:t>Basic</a:t>
            </a:r>
          </a:p>
        </p:txBody>
      </p:sp>
      <p:sp>
        <p:nvSpPr>
          <p:cNvPr id="149" name="矩形 148">
            <a:extLst>
              <a:ext uri="{FF2B5EF4-FFF2-40B4-BE49-F238E27FC236}">
                <a16:creationId xmlns:a16="http://schemas.microsoft.com/office/drawing/2014/main" id="{F414F9C2-4D2A-4F16-AAF8-9B2FD60647CE}"/>
              </a:ext>
            </a:extLst>
          </p:cNvPr>
          <p:cNvSpPr/>
          <p:nvPr/>
        </p:nvSpPr>
        <p:spPr>
          <a:xfrm>
            <a:off x="6265524" y="1921191"/>
            <a:ext cx="2539011" cy="307777"/>
          </a:xfrm>
          <a:prstGeom prst="rect">
            <a:avLst/>
          </a:prstGeom>
        </p:spPr>
        <p:txBody>
          <a:bodyPr wrap="square">
            <a:spAutoFit/>
          </a:bodyPr>
          <a:lstStyle/>
          <a:p>
            <a:pPr marL="186262" lvl="2" defTabSz="1219170">
              <a:buSzPts val="1400"/>
            </a:pPr>
            <a:r>
              <a:rPr lang="en-US" altLang="zh-TW">
                <a:solidFill>
                  <a:schemeClr val="tx1"/>
                </a:solidFill>
                <a:latin typeface="Arial" panose="020B0604020202020204" pitchFamily="34" charset="0"/>
                <a:ea typeface="微軟正黑體" pitchFamily="34" charset="-120"/>
                <a:cs typeface="Arial" panose="020B0604020202020204" pitchFamily="34" charset="0"/>
              </a:rPr>
              <a:t>1.  NAS local users</a:t>
            </a:r>
          </a:p>
        </p:txBody>
      </p:sp>
      <p:sp>
        <p:nvSpPr>
          <p:cNvPr id="150" name="矩形 149">
            <a:extLst>
              <a:ext uri="{FF2B5EF4-FFF2-40B4-BE49-F238E27FC236}">
                <a16:creationId xmlns:a16="http://schemas.microsoft.com/office/drawing/2014/main" id="{65F7797E-35F1-4B75-8005-0427697028C9}"/>
              </a:ext>
            </a:extLst>
          </p:cNvPr>
          <p:cNvSpPr/>
          <p:nvPr/>
        </p:nvSpPr>
        <p:spPr>
          <a:xfrm>
            <a:off x="5036725" y="2635945"/>
            <a:ext cx="1084477" cy="784830"/>
          </a:xfrm>
          <a:prstGeom prst="rect">
            <a:avLst/>
          </a:prstGeom>
        </p:spPr>
        <p:txBody>
          <a:bodyPr wrap="square" anchor="t">
            <a:spAutoFit/>
          </a:bodyPr>
          <a:lstStyle/>
          <a:p>
            <a:r>
              <a:rPr lang="en-US" altLang="zh-TW" sz="1500" b="1">
                <a:solidFill>
                  <a:srgbClr val="1D478B"/>
                </a:solidFill>
                <a:ea typeface="微軟正黑體"/>
              </a:rPr>
              <a:t>Domain Security</a:t>
            </a:r>
          </a:p>
          <a:p>
            <a:endParaRPr lang="zh-TW" altLang="en-US" sz="1500" b="1">
              <a:solidFill>
                <a:srgbClr val="1D478B"/>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1" name="矩形 150">
            <a:extLst>
              <a:ext uri="{FF2B5EF4-FFF2-40B4-BE49-F238E27FC236}">
                <a16:creationId xmlns:a16="http://schemas.microsoft.com/office/drawing/2014/main" id="{EF3C9D7C-2C12-4748-9767-53677B11CFF0}"/>
              </a:ext>
            </a:extLst>
          </p:cNvPr>
          <p:cNvSpPr/>
          <p:nvPr/>
        </p:nvSpPr>
        <p:spPr>
          <a:xfrm>
            <a:off x="6320422" y="2635945"/>
            <a:ext cx="2762264" cy="738664"/>
          </a:xfrm>
          <a:prstGeom prst="rect">
            <a:avLst/>
          </a:prstGeom>
        </p:spPr>
        <p:txBody>
          <a:bodyPr wrap="square">
            <a:spAutoFit/>
          </a:bodyPr>
          <a:lstStyle/>
          <a:p>
            <a:pPr marL="361950" lvl="2" indent="-222250">
              <a:buClr>
                <a:schemeClr val="tx1"/>
              </a:buClr>
              <a:buSzPts val="1400"/>
              <a:buFont typeface="Arial"/>
              <a:buAutoNum type="arabicPeriod"/>
            </a:pPr>
            <a:r>
              <a:rPr lang="en-US" altLang="zh-TW">
                <a:solidFill>
                  <a:schemeClr val="tx1"/>
                </a:solidFill>
                <a:latin typeface="Arial" panose="020B0604020202020204" pitchFamily="34" charset="0"/>
                <a:ea typeface="微軟正黑體" pitchFamily="34" charset="-120"/>
                <a:cs typeface="Arial" panose="020B0604020202020204" pitchFamily="34" charset="0"/>
              </a:rPr>
              <a:t>Active</a:t>
            </a:r>
            <a:r>
              <a:rPr lang="zh-TW" altLang="en-US">
                <a:solidFill>
                  <a:schemeClr val="tx1"/>
                </a:solidFill>
                <a:latin typeface="Arial" panose="020B0604020202020204" pitchFamily="34" charset="0"/>
                <a:ea typeface="微軟正黑體" pitchFamily="34" charset="-120"/>
                <a:cs typeface="Arial" panose="020B0604020202020204" pitchFamily="34" charset="0"/>
              </a:rPr>
              <a:t> </a:t>
            </a:r>
            <a:r>
              <a:rPr lang="en-US" altLang="zh-TW">
                <a:solidFill>
                  <a:schemeClr val="tx1"/>
                </a:solidFill>
                <a:latin typeface="Arial" panose="020B0604020202020204" pitchFamily="34" charset="0"/>
                <a:ea typeface="微軟正黑體" pitchFamily="34" charset="-120"/>
                <a:cs typeface="Arial" panose="020B0604020202020204" pitchFamily="34" charset="0"/>
              </a:rPr>
              <a:t>Directory</a:t>
            </a:r>
            <a:r>
              <a:rPr lang="zh-TW" altLang="en-US">
                <a:solidFill>
                  <a:schemeClr val="tx1"/>
                </a:solidFill>
                <a:latin typeface="Arial" panose="020B0604020202020204" pitchFamily="34" charset="0"/>
                <a:ea typeface="微軟正黑體" pitchFamily="34" charset="-120"/>
                <a:cs typeface="Arial" panose="020B0604020202020204" pitchFamily="34" charset="0"/>
              </a:rPr>
              <a:t> </a:t>
            </a:r>
            <a:r>
              <a:rPr lang="en-US" altLang="zh-TW">
                <a:solidFill>
                  <a:schemeClr val="tx1"/>
                </a:solidFill>
                <a:latin typeface="Arial" panose="020B0604020202020204" pitchFamily="34" charset="0"/>
                <a:ea typeface="微軟正黑體" pitchFamily="34" charset="-120"/>
                <a:cs typeface="Arial" panose="020B0604020202020204" pitchFamily="34" charset="0"/>
              </a:rPr>
              <a:t>authentication</a:t>
            </a:r>
          </a:p>
          <a:p>
            <a:pPr marL="361950" lvl="2" indent="-222250">
              <a:buClr>
                <a:schemeClr val="tx1"/>
              </a:buClr>
              <a:buSzPts val="1400"/>
              <a:buFont typeface="Arial"/>
              <a:buAutoNum type="arabicPeriod"/>
            </a:pPr>
            <a:r>
              <a:rPr lang="en-US" altLang="zh-TW">
                <a:solidFill>
                  <a:schemeClr val="tx1"/>
                </a:solidFill>
                <a:latin typeface="Arial" panose="020B0604020202020204" pitchFamily="34" charset="0"/>
                <a:ea typeface="微軟正黑體" pitchFamily="34" charset="-120"/>
                <a:cs typeface="Arial" panose="020B0604020202020204" pitchFamily="34" charset="0"/>
              </a:rPr>
              <a:t>LDAP</a:t>
            </a:r>
            <a:r>
              <a:rPr lang="zh-TW" altLang="en-US">
                <a:solidFill>
                  <a:schemeClr val="tx1"/>
                </a:solidFill>
                <a:latin typeface="Arial" panose="020B0604020202020204" pitchFamily="34" charset="0"/>
                <a:ea typeface="微軟正黑體" pitchFamily="34" charset="-120"/>
                <a:cs typeface="Arial" panose="020B0604020202020204" pitchFamily="34" charset="0"/>
              </a:rPr>
              <a:t> </a:t>
            </a:r>
            <a:r>
              <a:rPr lang="en-US" altLang="zh-TW">
                <a:solidFill>
                  <a:schemeClr val="tx1"/>
                </a:solidFill>
                <a:latin typeface="Arial" panose="020B0604020202020204" pitchFamily="34" charset="0"/>
                <a:ea typeface="微軟正黑體" pitchFamily="34" charset="-120"/>
                <a:cs typeface="Arial" panose="020B0604020202020204" pitchFamily="34" charset="0"/>
              </a:rPr>
              <a:t>authentication</a:t>
            </a:r>
          </a:p>
        </p:txBody>
      </p:sp>
      <p:pic>
        <p:nvPicPr>
          <p:cNvPr id="18" name="圖形 17">
            <a:extLst>
              <a:ext uri="{FF2B5EF4-FFF2-40B4-BE49-F238E27FC236}">
                <a16:creationId xmlns:a16="http://schemas.microsoft.com/office/drawing/2014/main" id="{6AF31E36-7DF8-4134-A6C4-9D68D775D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28431" y="3865483"/>
            <a:ext cx="1208206" cy="988532"/>
          </a:xfrm>
          <a:prstGeom prst="rect">
            <a:avLst/>
          </a:prstGeom>
          <a:effectLst>
            <a:outerShdw blurRad="50800" dist="38100" dir="2700000" algn="tl" rotWithShape="0">
              <a:prstClr val="black">
                <a:alpha val="40000"/>
              </a:prstClr>
            </a:outerShdw>
          </a:effectLst>
        </p:spPr>
      </p:pic>
      <p:pic>
        <p:nvPicPr>
          <p:cNvPr id="15" name="圖形 14">
            <a:extLst>
              <a:ext uri="{FF2B5EF4-FFF2-40B4-BE49-F238E27FC236}">
                <a16:creationId xmlns:a16="http://schemas.microsoft.com/office/drawing/2014/main" id="{E7F633DF-B8AF-480D-A945-CB156AEAE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946" y="3984558"/>
            <a:ext cx="429572" cy="783338"/>
          </a:xfrm>
          <a:prstGeom prst="rect">
            <a:avLst/>
          </a:prstGeom>
          <a:effectLst>
            <a:outerShdw blurRad="50800" dist="38100" dir="2700000" algn="tl" rotWithShape="0">
              <a:prstClr val="black">
                <a:alpha val="40000"/>
              </a:prstClr>
            </a:outerShdw>
          </a:effectLst>
        </p:spPr>
      </p:pic>
      <p:pic>
        <p:nvPicPr>
          <p:cNvPr id="17" name="圖片 16" descr="一張含有 光, 畫畫 的圖片&#10;&#10;自動產生的描述">
            <a:extLst>
              <a:ext uri="{FF2B5EF4-FFF2-40B4-BE49-F238E27FC236}">
                <a16:creationId xmlns:a16="http://schemas.microsoft.com/office/drawing/2014/main" id="{36EA6875-0006-4FB8-A74C-2F8B42E8E81C}"/>
              </a:ext>
            </a:extLst>
          </p:cNvPr>
          <p:cNvPicPr>
            <a:picLocks noChangeAspect="1"/>
          </p:cNvPicPr>
          <p:nvPr/>
        </p:nvPicPr>
        <p:blipFill>
          <a:blip r:embed="rId7"/>
          <a:stretch>
            <a:fillRect/>
          </a:stretch>
        </p:blipFill>
        <p:spPr>
          <a:xfrm>
            <a:off x="6343900" y="3919917"/>
            <a:ext cx="579728" cy="841080"/>
          </a:xfrm>
          <a:prstGeom prst="rect">
            <a:avLst/>
          </a:prstGeom>
          <a:effectLst>
            <a:outerShdw blurRad="50800" dist="38100" dir="2700000" algn="tl" rotWithShape="0">
              <a:prstClr val="black">
                <a:alpha val="40000"/>
              </a:prstClr>
            </a:outerShdw>
          </a:effectLst>
        </p:spPr>
      </p:pic>
      <p:pic>
        <p:nvPicPr>
          <p:cNvPr id="22" name="圖形 21">
            <a:extLst>
              <a:ext uri="{FF2B5EF4-FFF2-40B4-BE49-F238E27FC236}">
                <a16:creationId xmlns:a16="http://schemas.microsoft.com/office/drawing/2014/main" id="{D1E946EE-BE0A-4F33-8425-3427ED88D2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3264" y="3678866"/>
            <a:ext cx="192682" cy="225713"/>
          </a:xfrm>
          <a:prstGeom prst="rect">
            <a:avLst/>
          </a:prstGeom>
        </p:spPr>
      </p:pic>
      <p:pic>
        <p:nvPicPr>
          <p:cNvPr id="162" name="圖形 161">
            <a:extLst>
              <a:ext uri="{FF2B5EF4-FFF2-40B4-BE49-F238E27FC236}">
                <a16:creationId xmlns:a16="http://schemas.microsoft.com/office/drawing/2014/main" id="{17B9A73E-8A16-44D3-958A-5ED1A8668F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2578" y="3926677"/>
            <a:ext cx="109319" cy="128059"/>
          </a:xfrm>
          <a:prstGeom prst="rect">
            <a:avLst/>
          </a:prstGeom>
        </p:spPr>
      </p:pic>
      <p:pic>
        <p:nvPicPr>
          <p:cNvPr id="163" name="圖形 162">
            <a:extLst>
              <a:ext uri="{FF2B5EF4-FFF2-40B4-BE49-F238E27FC236}">
                <a16:creationId xmlns:a16="http://schemas.microsoft.com/office/drawing/2014/main" id="{DC3C9EBF-F84C-4C44-B8F6-B3FFC420F7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4537" y="3854029"/>
            <a:ext cx="55216" cy="64681"/>
          </a:xfrm>
          <a:prstGeom prst="rect">
            <a:avLst/>
          </a:prstGeom>
        </p:spPr>
      </p:pic>
      <p:pic>
        <p:nvPicPr>
          <p:cNvPr id="23" name="圖形 22">
            <a:extLst>
              <a:ext uri="{FF2B5EF4-FFF2-40B4-BE49-F238E27FC236}">
                <a16:creationId xmlns:a16="http://schemas.microsoft.com/office/drawing/2014/main" id="{1E485631-74E9-48F9-B953-50E0EDEC60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47794" y="3413389"/>
            <a:ext cx="1013269" cy="1013269"/>
          </a:xfrm>
          <a:prstGeom prst="rect">
            <a:avLst/>
          </a:prstGeom>
        </p:spPr>
      </p:pic>
      <p:pic>
        <p:nvPicPr>
          <p:cNvPr id="27" name="圖片 26" descr="一張含有 鳥 的圖片&#10;&#10;自動產生的描述">
            <a:extLst>
              <a:ext uri="{FF2B5EF4-FFF2-40B4-BE49-F238E27FC236}">
                <a16:creationId xmlns:a16="http://schemas.microsoft.com/office/drawing/2014/main" id="{D31ED84F-2EF6-4770-8ED3-2CF82B0E496D}"/>
              </a:ext>
            </a:extLst>
          </p:cNvPr>
          <p:cNvPicPr>
            <a:picLocks noChangeAspect="1"/>
          </p:cNvPicPr>
          <p:nvPr/>
        </p:nvPicPr>
        <p:blipFill>
          <a:blip r:embed="rId12">
            <a:alphaModFix amt="43000"/>
          </a:blip>
          <a:stretch>
            <a:fillRect/>
          </a:stretch>
        </p:blipFill>
        <p:spPr>
          <a:xfrm>
            <a:off x="5036725" y="3470741"/>
            <a:ext cx="925985" cy="963588"/>
          </a:xfrm>
          <a:prstGeom prst="rect">
            <a:avLst/>
          </a:prstGeom>
        </p:spPr>
      </p:pic>
      <p:pic>
        <p:nvPicPr>
          <p:cNvPr id="13" name="圖形 12">
            <a:extLst>
              <a:ext uri="{FF2B5EF4-FFF2-40B4-BE49-F238E27FC236}">
                <a16:creationId xmlns:a16="http://schemas.microsoft.com/office/drawing/2014/main" id="{E55F416E-74DB-4CBF-B97B-9E20F2F7B2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04012" y="4087886"/>
            <a:ext cx="485276" cy="803738"/>
          </a:xfrm>
          <a:prstGeom prst="rect">
            <a:avLst/>
          </a:prstGeom>
          <a:effectLst>
            <a:outerShdw blurRad="50800" dist="38100" dir="2700000" algn="tl" rotWithShape="0">
              <a:prstClr val="black">
                <a:alpha val="40000"/>
              </a:prstClr>
            </a:outerShdw>
          </a:effectLst>
        </p:spPr>
      </p:pic>
      <p:pic>
        <p:nvPicPr>
          <p:cNvPr id="19" name="圖形 18">
            <a:extLst>
              <a:ext uri="{FF2B5EF4-FFF2-40B4-BE49-F238E27FC236}">
                <a16:creationId xmlns:a16="http://schemas.microsoft.com/office/drawing/2014/main" id="{0E45881C-FF75-4A81-83CE-B780C0A6DC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74633" y="3853976"/>
            <a:ext cx="285750" cy="371475"/>
          </a:xfrm>
          <a:prstGeom prst="rect">
            <a:avLst/>
          </a:prstGeom>
          <a:effectLst>
            <a:outerShdw blurRad="50800" dist="38100" dir="2700000" algn="tl" rotWithShape="0">
              <a:prstClr val="black">
                <a:alpha val="40000"/>
              </a:prstClr>
            </a:outerShdw>
          </a:effectLst>
        </p:spPr>
      </p:pic>
      <p:sp>
        <p:nvSpPr>
          <p:cNvPr id="154" name="文字方塊 34">
            <a:extLst>
              <a:ext uri="{FF2B5EF4-FFF2-40B4-BE49-F238E27FC236}">
                <a16:creationId xmlns:a16="http://schemas.microsoft.com/office/drawing/2014/main" id="{A0914606-493F-47FE-960C-DA98BFE63AD9}"/>
              </a:ext>
            </a:extLst>
          </p:cNvPr>
          <p:cNvSpPr txBox="1"/>
          <p:nvPr/>
        </p:nvSpPr>
        <p:spPr>
          <a:xfrm>
            <a:off x="5226093" y="1267260"/>
            <a:ext cx="3080084" cy="3847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219170"/>
            <a:r>
              <a:rPr lang="en-US" altLang="zh-TW" sz="1900" b="1">
                <a:solidFill>
                  <a:srgbClr val="FFFFFF"/>
                </a:solidFill>
                <a:latin typeface="Arial" panose="020B0604020202020204" pitchFamily="34" charset="0"/>
                <a:ea typeface="微軟正黑體" panose="020B0604030504040204" pitchFamily="34" charset="-120"/>
                <a:cs typeface="Arial" panose="020B0604020202020204" pitchFamily="34" charset="0"/>
              </a:rPr>
              <a:t>Privilege</a:t>
            </a:r>
            <a:r>
              <a:rPr lang="zh-TW" altLang="en-US" sz="1900" b="1">
                <a:solidFill>
                  <a:srgbClr val="FFFFFF"/>
                </a:solidFill>
                <a:latin typeface="Arial" panose="020B0604020202020204" pitchFamily="34" charset="0"/>
                <a:ea typeface="微軟正黑體" panose="020B0604030504040204" pitchFamily="34" charset="-120"/>
                <a:cs typeface="Arial" panose="020B0604020202020204" pitchFamily="34" charset="0"/>
              </a:rPr>
              <a:t> </a:t>
            </a:r>
            <a:r>
              <a:rPr lang="en-US" altLang="zh-TW" sz="1900" b="1">
                <a:solidFill>
                  <a:srgbClr val="FFFFFF"/>
                </a:solidFill>
                <a:latin typeface="Arial" panose="020B0604020202020204" pitchFamily="34" charset="0"/>
                <a:ea typeface="微軟正黑體" panose="020B0604030504040204" pitchFamily="34" charset="-120"/>
                <a:cs typeface="Arial" panose="020B0604020202020204" pitchFamily="34" charset="0"/>
              </a:rPr>
              <a:t>management</a:t>
            </a:r>
          </a:p>
        </p:txBody>
      </p:sp>
      <p:sp>
        <p:nvSpPr>
          <p:cNvPr id="141" name="文字方塊 34">
            <a:extLst>
              <a:ext uri="{FF2B5EF4-FFF2-40B4-BE49-F238E27FC236}">
                <a16:creationId xmlns:a16="http://schemas.microsoft.com/office/drawing/2014/main" id="{A60C35D3-CB91-4A0B-8CFC-AF4BC7E90F46}"/>
              </a:ext>
            </a:extLst>
          </p:cNvPr>
          <p:cNvSpPr txBox="1"/>
          <p:nvPr/>
        </p:nvSpPr>
        <p:spPr>
          <a:xfrm>
            <a:off x="779379" y="1283812"/>
            <a:ext cx="3080084" cy="3847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219170"/>
            <a:r>
              <a:rPr lang="en-US" altLang="zh-TW" sz="1900" b="1">
                <a:solidFill>
                  <a:srgbClr val="FFFFFF"/>
                </a:solidFill>
                <a:latin typeface="Arial" panose="020B0604020202020204" pitchFamily="34" charset="0"/>
                <a:ea typeface="微軟正黑體" panose="020B0604030504040204" pitchFamily="34" charset="-120"/>
                <a:cs typeface="Arial" panose="020B0604020202020204" pitchFamily="34" charset="0"/>
              </a:rPr>
              <a:t>Data</a:t>
            </a:r>
            <a:r>
              <a:rPr lang="zh-TW" altLang="en-US" sz="1900" b="1">
                <a:solidFill>
                  <a:srgbClr val="FFFFFF"/>
                </a:solidFill>
                <a:latin typeface="Arial" panose="020B0604020202020204" pitchFamily="34" charset="0"/>
                <a:ea typeface="微軟正黑體" panose="020B0604030504040204" pitchFamily="34" charset="-120"/>
                <a:cs typeface="Arial" panose="020B0604020202020204" pitchFamily="34" charset="0"/>
              </a:rPr>
              <a:t> </a:t>
            </a:r>
            <a:r>
              <a:rPr lang="en-US" altLang="zh-TW" sz="1900" b="1">
                <a:solidFill>
                  <a:srgbClr val="FFFFFF"/>
                </a:solidFill>
                <a:latin typeface="Arial" panose="020B0604020202020204" pitchFamily="34" charset="0"/>
                <a:ea typeface="微軟正黑體" panose="020B0604030504040204" pitchFamily="34" charset="-120"/>
                <a:cs typeface="Arial" panose="020B0604020202020204" pitchFamily="34" charset="0"/>
              </a:rPr>
              <a:t>sharing</a:t>
            </a:r>
          </a:p>
        </p:txBody>
      </p:sp>
      <p:cxnSp>
        <p:nvCxnSpPr>
          <p:cNvPr id="46" name="直線接點 45">
            <a:extLst>
              <a:ext uri="{FF2B5EF4-FFF2-40B4-BE49-F238E27FC236}">
                <a16:creationId xmlns:a16="http://schemas.microsoft.com/office/drawing/2014/main" id="{E3EF460F-375D-4CF1-B0D1-49AB4B244669}"/>
              </a:ext>
            </a:extLst>
          </p:cNvPr>
          <p:cNvCxnSpPr>
            <a:cxnSpLocks/>
          </p:cNvCxnSpPr>
          <p:nvPr/>
        </p:nvCxnSpPr>
        <p:spPr>
          <a:xfrm>
            <a:off x="4936426" y="2477195"/>
            <a:ext cx="3712303"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E4547779-2F64-4F13-B5C6-E965024A839E}"/>
              </a:ext>
            </a:extLst>
          </p:cNvPr>
          <p:cNvCxnSpPr>
            <a:cxnSpLocks/>
          </p:cNvCxnSpPr>
          <p:nvPr/>
        </p:nvCxnSpPr>
        <p:spPr>
          <a:xfrm>
            <a:off x="493546" y="2856859"/>
            <a:ext cx="3712303"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76BF6EC1-F300-4F90-B172-F8633D11B331}"/>
              </a:ext>
            </a:extLst>
          </p:cNvPr>
          <p:cNvCxnSpPr>
            <a:cxnSpLocks/>
          </p:cNvCxnSpPr>
          <p:nvPr/>
        </p:nvCxnSpPr>
        <p:spPr>
          <a:xfrm>
            <a:off x="455446" y="3923629"/>
            <a:ext cx="3712303"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684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CE38C55-EE71-4129-8C62-850DE53BD0A3}"/>
              </a:ext>
            </a:extLst>
          </p:cNvPr>
          <p:cNvSpPr/>
          <p:nvPr/>
        </p:nvSpPr>
        <p:spPr>
          <a:xfrm>
            <a:off x="4086024" y="1173816"/>
            <a:ext cx="5304490" cy="1325363"/>
          </a:xfrm>
          <a:prstGeom prst="rect">
            <a:avLst/>
          </a:prstGeom>
        </p:spPr>
        <p:txBody>
          <a:bodyPr wrap="square">
            <a:spAutoFit/>
          </a:bodyPr>
          <a:lstStyle/>
          <a:p>
            <a:pPr algn="ctr">
              <a:lnSpc>
                <a:spcPts val="5000"/>
              </a:lnSpc>
            </a:pPr>
            <a:r>
              <a:rPr lang="en-US" altLang="zh-TW" sz="3800">
                <a:solidFill>
                  <a:schemeClr val="bg1"/>
                </a:solidFill>
                <a:ea typeface="微軟正黑體"/>
              </a:rPr>
              <a:t>Introduction to </a:t>
            </a:r>
          </a:p>
          <a:p>
            <a:pPr algn="ctr">
              <a:lnSpc>
                <a:spcPts val="5000"/>
              </a:lnSpc>
            </a:pPr>
            <a:r>
              <a:rPr lang="en-US" altLang="zh-TW" sz="3800">
                <a:solidFill>
                  <a:schemeClr val="bg1"/>
                </a:solidFill>
                <a:ea typeface="微軟正黑體"/>
              </a:rPr>
              <a:t>QNAP Cloud NAS</a:t>
            </a:r>
          </a:p>
        </p:txBody>
      </p:sp>
      <p:pic>
        <p:nvPicPr>
          <p:cNvPr id="9" name="圖形 8">
            <a:extLst>
              <a:ext uri="{FF2B5EF4-FFF2-40B4-BE49-F238E27FC236}">
                <a16:creationId xmlns:a16="http://schemas.microsoft.com/office/drawing/2014/main" id="{8F1990A2-7B64-4132-BF55-B34FE1DA89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2061" y="3118580"/>
            <a:ext cx="2056623" cy="356812"/>
          </a:xfrm>
          <a:prstGeom prst="rect">
            <a:avLst/>
          </a:prstGeom>
        </p:spPr>
      </p:pic>
    </p:spTree>
    <p:extLst>
      <p:ext uri="{BB962C8B-B14F-4D97-AF65-F5344CB8AC3E}">
        <p14:creationId xmlns:p14="http://schemas.microsoft.com/office/powerpoint/2010/main" val="2121159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1931"/>
            <a:ext cx="9144000" cy="994172"/>
          </a:xfrm>
        </p:spPr>
        <p:txBody>
          <a:bodyPr>
            <a:normAutofit/>
          </a:bodyPr>
          <a:lstStyle/>
          <a:p>
            <a:r>
              <a:rPr lang="en-US"/>
              <a:t>Data efficiency with deduplication</a:t>
            </a:r>
            <a:endParaRPr lang="ja-JP" altLang="en-US"/>
          </a:p>
        </p:txBody>
      </p:sp>
      <p:sp>
        <p:nvSpPr>
          <p:cNvPr id="58" name="Rectangle 3">
            <a:extLst>
              <a:ext uri="{FF2B5EF4-FFF2-40B4-BE49-F238E27FC236}">
                <a16:creationId xmlns:a16="http://schemas.microsoft.com/office/drawing/2014/main" id="{C8DAB7E0-14B2-4B15-8F8E-F03A72C4236C}"/>
              </a:ext>
            </a:extLst>
          </p:cNvPr>
          <p:cNvSpPr/>
          <p:nvPr/>
        </p:nvSpPr>
        <p:spPr>
          <a:xfrm>
            <a:off x="288510" y="1135812"/>
            <a:ext cx="8401879" cy="635687"/>
          </a:xfrm>
          <a:prstGeom prst="rect">
            <a:avLst/>
          </a:prstGeom>
        </p:spPr>
        <p:txBody>
          <a:bodyPr wrap="square" anchor="t">
            <a:spAutoFit/>
          </a:bodyPr>
          <a:lstStyle/>
          <a:p>
            <a:pPr algn="ctr">
              <a:lnSpc>
                <a:spcPts val="2200"/>
              </a:lnSpc>
            </a:pPr>
            <a:r>
              <a:rPr lang="en-US" sz="1600">
                <a:solidFill>
                  <a:schemeClr val="bg1"/>
                </a:solidFill>
              </a:rPr>
              <a:t>HBS 3 features </a:t>
            </a:r>
            <a:r>
              <a:rPr lang="en-US" sz="1600" err="1">
                <a:solidFill>
                  <a:schemeClr val="bg1"/>
                </a:solidFill>
              </a:rPr>
              <a:t>QuDedup</a:t>
            </a:r>
            <a:r>
              <a:rPr lang="en-US" sz="1600">
                <a:solidFill>
                  <a:schemeClr val="bg1"/>
                </a:solidFill>
              </a:rPr>
              <a:t> technology that empowers backup tasks with </a:t>
            </a:r>
            <a:endParaRPr lang="zh-TW" altLang="en-US" sz="1600">
              <a:solidFill>
                <a:schemeClr val="bg1"/>
              </a:solidFill>
            </a:endParaRPr>
          </a:p>
          <a:p>
            <a:pPr algn="ctr">
              <a:lnSpc>
                <a:spcPts val="2200"/>
              </a:lnSpc>
            </a:pPr>
            <a:r>
              <a:rPr lang="en-US" sz="1600" b="1">
                <a:solidFill>
                  <a:srgbClr val="08EDFD"/>
                </a:solidFill>
              </a:rPr>
              <a:t>source-side deduplication</a:t>
            </a:r>
            <a:r>
              <a:rPr lang="en-US" sz="1600">
                <a:solidFill>
                  <a:srgbClr val="08EDFD"/>
                </a:solidFill>
              </a:rPr>
              <a:t> </a:t>
            </a:r>
            <a:r>
              <a:rPr lang="en-US" sz="1600">
                <a:solidFill>
                  <a:schemeClr val="bg1"/>
                </a:solidFill>
              </a:rPr>
              <a:t>for greater time and storage savings.</a:t>
            </a:r>
          </a:p>
        </p:txBody>
      </p:sp>
      <p:grpSp>
        <p:nvGrpSpPr>
          <p:cNvPr id="59" name="群組 58">
            <a:extLst>
              <a:ext uri="{FF2B5EF4-FFF2-40B4-BE49-F238E27FC236}">
                <a16:creationId xmlns:a16="http://schemas.microsoft.com/office/drawing/2014/main" id="{6B717250-DFFC-4591-87ED-33E3475F9FB5}"/>
              </a:ext>
            </a:extLst>
          </p:cNvPr>
          <p:cNvGrpSpPr/>
          <p:nvPr/>
        </p:nvGrpSpPr>
        <p:grpSpPr>
          <a:xfrm>
            <a:off x="607483" y="1829220"/>
            <a:ext cx="4345629" cy="3479380"/>
            <a:chOff x="576844" y="2275242"/>
            <a:chExt cx="3080756" cy="4754880"/>
          </a:xfrm>
        </p:grpSpPr>
        <p:sp>
          <p:nvSpPr>
            <p:cNvPr id="60" name="矩形 59">
              <a:extLst>
                <a:ext uri="{FF2B5EF4-FFF2-40B4-BE49-F238E27FC236}">
                  <a16:creationId xmlns:a16="http://schemas.microsoft.com/office/drawing/2014/main" id="{4025B89A-6347-48C5-A614-AF078AA9E4FA}"/>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2" name="圖形 61">
              <a:extLst>
                <a:ext uri="{FF2B5EF4-FFF2-40B4-BE49-F238E27FC236}">
                  <a16:creationId xmlns:a16="http://schemas.microsoft.com/office/drawing/2014/main" id="{F0793601-A777-4A60-A657-B539254C7AE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grpSp>
        <p:nvGrpSpPr>
          <p:cNvPr id="64" name="群組 63">
            <a:extLst>
              <a:ext uri="{FF2B5EF4-FFF2-40B4-BE49-F238E27FC236}">
                <a16:creationId xmlns:a16="http://schemas.microsoft.com/office/drawing/2014/main" id="{7C373722-3E7B-4BC9-A84B-A1CD6F2CBCA1}"/>
              </a:ext>
            </a:extLst>
          </p:cNvPr>
          <p:cNvGrpSpPr/>
          <p:nvPr/>
        </p:nvGrpSpPr>
        <p:grpSpPr>
          <a:xfrm>
            <a:off x="4667561" y="1829220"/>
            <a:ext cx="4345629" cy="3479380"/>
            <a:chOff x="576844" y="2275242"/>
            <a:chExt cx="3080756" cy="4754880"/>
          </a:xfrm>
        </p:grpSpPr>
        <p:sp>
          <p:nvSpPr>
            <p:cNvPr id="65" name="矩形 64">
              <a:extLst>
                <a:ext uri="{FF2B5EF4-FFF2-40B4-BE49-F238E27FC236}">
                  <a16:creationId xmlns:a16="http://schemas.microsoft.com/office/drawing/2014/main" id="{3CB47A70-7C58-4842-AF8F-DF428B14950D}"/>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7" name="圖形 66">
              <a:extLst>
                <a:ext uri="{FF2B5EF4-FFF2-40B4-BE49-F238E27FC236}">
                  <a16:creationId xmlns:a16="http://schemas.microsoft.com/office/drawing/2014/main" id="{868E113E-A38B-43CF-8233-510F7AAED62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sp>
        <p:nvSpPr>
          <p:cNvPr id="69" name="矩形 68">
            <a:extLst>
              <a:ext uri="{FF2B5EF4-FFF2-40B4-BE49-F238E27FC236}">
                <a16:creationId xmlns:a16="http://schemas.microsoft.com/office/drawing/2014/main" id="{E74EA022-7023-4788-AB8F-EE25CCDB6C28}"/>
              </a:ext>
            </a:extLst>
          </p:cNvPr>
          <p:cNvSpPr/>
          <p:nvPr/>
        </p:nvSpPr>
        <p:spPr>
          <a:xfrm>
            <a:off x="615364" y="1906428"/>
            <a:ext cx="3869483" cy="400110"/>
          </a:xfrm>
          <a:prstGeom prst="rect">
            <a:avLst/>
          </a:prstGeom>
        </p:spPr>
        <p:txBody>
          <a:bodyPr wrap="squar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Without </a:t>
            </a:r>
            <a:r>
              <a:rPr lang="en-US" altLang="zh-TW" sz="2000" b="1" err="1">
                <a:latin typeface="Arial" panose="020B0604020202020204" pitchFamily="34" charset="0"/>
                <a:ea typeface="微軟正黑體" panose="020B0604030504040204" pitchFamily="34" charset="-120"/>
                <a:cs typeface="Arial" panose="020B0604020202020204" pitchFamily="34" charset="0"/>
              </a:rPr>
              <a:t>QuDedup</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71" name="矩形 70">
            <a:extLst>
              <a:ext uri="{FF2B5EF4-FFF2-40B4-BE49-F238E27FC236}">
                <a16:creationId xmlns:a16="http://schemas.microsoft.com/office/drawing/2014/main" id="{E66E2918-DAE5-490B-9F0E-8AB217C65228}"/>
              </a:ext>
            </a:extLst>
          </p:cNvPr>
          <p:cNvSpPr/>
          <p:nvPr/>
        </p:nvSpPr>
        <p:spPr>
          <a:xfrm>
            <a:off x="4659153" y="1906428"/>
            <a:ext cx="3877364" cy="400110"/>
          </a:xfrm>
          <a:prstGeom prst="rect">
            <a:avLst/>
          </a:prstGeom>
        </p:spPr>
        <p:txBody>
          <a:bodyPr wrap="squar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With </a:t>
            </a:r>
            <a:r>
              <a:rPr lang="en-US" altLang="zh-TW" sz="2000" b="1" err="1">
                <a:latin typeface="Arial" panose="020B0604020202020204" pitchFamily="34" charset="0"/>
                <a:ea typeface="微軟正黑體" panose="020B0604030504040204" pitchFamily="34" charset="-120"/>
                <a:cs typeface="Arial" panose="020B0604020202020204" pitchFamily="34" charset="0"/>
              </a:rPr>
              <a:t>QuDedup</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cxnSp>
        <p:nvCxnSpPr>
          <p:cNvPr id="68" name="直線接點 67">
            <a:extLst>
              <a:ext uri="{FF2B5EF4-FFF2-40B4-BE49-F238E27FC236}">
                <a16:creationId xmlns:a16="http://schemas.microsoft.com/office/drawing/2014/main" id="{D289D7AB-122D-4982-B55B-8AA435F515F8}"/>
              </a:ext>
            </a:extLst>
          </p:cNvPr>
          <p:cNvCxnSpPr>
            <a:cxnSpLocks/>
          </p:cNvCxnSpPr>
          <p:nvPr/>
        </p:nvCxnSpPr>
        <p:spPr>
          <a:xfrm>
            <a:off x="4825379" y="2359384"/>
            <a:ext cx="3550849"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pic>
        <p:nvPicPr>
          <p:cNvPr id="73" name="圖形 72">
            <a:extLst>
              <a:ext uri="{FF2B5EF4-FFF2-40B4-BE49-F238E27FC236}">
                <a16:creationId xmlns:a16="http://schemas.microsoft.com/office/drawing/2014/main" id="{B2925ADA-A82D-40DD-8AF5-579038AC2D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9171" y="3699158"/>
            <a:ext cx="2189507" cy="1246803"/>
          </a:xfrm>
          <a:prstGeom prst="rect">
            <a:avLst/>
          </a:prstGeom>
          <a:effectLst>
            <a:outerShdw blurRad="50800" dist="38100" dir="2700000" algn="tl" rotWithShape="0">
              <a:prstClr val="black">
                <a:alpha val="40000"/>
              </a:prstClr>
            </a:outerShdw>
          </a:effectLst>
        </p:spPr>
      </p:pic>
      <p:grpSp>
        <p:nvGrpSpPr>
          <p:cNvPr id="80" name="群組 79">
            <a:extLst>
              <a:ext uri="{FF2B5EF4-FFF2-40B4-BE49-F238E27FC236}">
                <a16:creationId xmlns:a16="http://schemas.microsoft.com/office/drawing/2014/main" id="{0F9B36EB-587C-4F08-8B35-D9A42428B090}"/>
              </a:ext>
            </a:extLst>
          </p:cNvPr>
          <p:cNvGrpSpPr/>
          <p:nvPr/>
        </p:nvGrpSpPr>
        <p:grpSpPr>
          <a:xfrm>
            <a:off x="2203472" y="3900041"/>
            <a:ext cx="488302" cy="497712"/>
            <a:chOff x="5569527" y="2294434"/>
            <a:chExt cx="785286" cy="794778"/>
          </a:xfrm>
        </p:grpSpPr>
        <p:sp>
          <p:nvSpPr>
            <p:cNvPr id="81" name="矩形 80">
              <a:extLst>
                <a:ext uri="{FF2B5EF4-FFF2-40B4-BE49-F238E27FC236}">
                  <a16:creationId xmlns:a16="http://schemas.microsoft.com/office/drawing/2014/main" id="{BD5BA3A4-48CF-42CE-9D02-24246A4EDCF8}"/>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0F3C1762-DB5B-4CE6-B835-2672E252C3E8}"/>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a:extLst>
                <a:ext uri="{FF2B5EF4-FFF2-40B4-BE49-F238E27FC236}">
                  <a16:creationId xmlns:a16="http://schemas.microsoft.com/office/drawing/2014/main" id="{BF9E51C6-63AA-4571-A11D-1D2DB077A878}"/>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73FF0B16-ADD3-496B-8666-45D415FC7658}"/>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a:extLst>
                <a:ext uri="{FF2B5EF4-FFF2-40B4-BE49-F238E27FC236}">
                  <a16:creationId xmlns:a16="http://schemas.microsoft.com/office/drawing/2014/main" id="{E40B2100-8C43-42CB-9E09-1A10A80818CF}"/>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a:extLst>
                <a:ext uri="{FF2B5EF4-FFF2-40B4-BE49-F238E27FC236}">
                  <a16:creationId xmlns:a16="http://schemas.microsoft.com/office/drawing/2014/main" id="{2F7A46E3-D4B8-4D9A-A3C1-A377B2CEE143}"/>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a:extLst>
                <a:ext uri="{FF2B5EF4-FFF2-40B4-BE49-F238E27FC236}">
                  <a16:creationId xmlns:a16="http://schemas.microsoft.com/office/drawing/2014/main" id="{D2FE76F2-0AFA-409D-A154-C26193CED6A5}"/>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a:extLst>
                <a:ext uri="{FF2B5EF4-FFF2-40B4-BE49-F238E27FC236}">
                  <a16:creationId xmlns:a16="http://schemas.microsoft.com/office/drawing/2014/main" id="{13E02CD7-36B3-4D61-A6EB-DB72FFEB8D7E}"/>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a:extLst>
                <a:ext uri="{FF2B5EF4-FFF2-40B4-BE49-F238E27FC236}">
                  <a16:creationId xmlns:a16="http://schemas.microsoft.com/office/drawing/2014/main" id="{897F85F7-A5C4-43E5-87CD-5BEB3231DA01}"/>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94" name="圖片 93">
            <a:extLst>
              <a:ext uri="{FF2B5EF4-FFF2-40B4-BE49-F238E27FC236}">
                <a16:creationId xmlns:a16="http://schemas.microsoft.com/office/drawing/2014/main" id="{97BCE897-AA95-4232-B30F-20022902EF9E}"/>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2009350" y="4538652"/>
            <a:ext cx="1027901" cy="268831"/>
          </a:xfrm>
          <a:prstGeom prst="rect">
            <a:avLst/>
          </a:prstGeom>
        </p:spPr>
      </p:pic>
      <p:pic>
        <p:nvPicPr>
          <p:cNvPr id="151" name="圖形 150">
            <a:extLst>
              <a:ext uri="{FF2B5EF4-FFF2-40B4-BE49-F238E27FC236}">
                <a16:creationId xmlns:a16="http://schemas.microsoft.com/office/drawing/2014/main" id="{28A57605-286A-4E6B-BF51-8697159F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158" y="3699158"/>
            <a:ext cx="2189507" cy="1246803"/>
          </a:xfrm>
          <a:prstGeom prst="rect">
            <a:avLst/>
          </a:prstGeom>
          <a:effectLst>
            <a:outerShdw blurRad="50800" dist="38100" dir="2700000" algn="tl" rotWithShape="0">
              <a:prstClr val="black">
                <a:alpha val="40000"/>
              </a:prstClr>
            </a:outerShdw>
          </a:effectLst>
        </p:spPr>
      </p:pic>
      <p:pic>
        <p:nvPicPr>
          <p:cNvPr id="152" name="圖片 151">
            <a:extLst>
              <a:ext uri="{FF2B5EF4-FFF2-40B4-BE49-F238E27FC236}">
                <a16:creationId xmlns:a16="http://schemas.microsoft.com/office/drawing/2014/main" id="{5BABCF65-A498-4EA7-AF27-424C2F6DBB11}"/>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6137322" y="4538652"/>
            <a:ext cx="1027901" cy="268831"/>
          </a:xfrm>
          <a:prstGeom prst="rect">
            <a:avLst/>
          </a:prstGeom>
        </p:spPr>
      </p:pic>
      <p:grpSp>
        <p:nvGrpSpPr>
          <p:cNvPr id="153" name="群組 152">
            <a:extLst>
              <a:ext uri="{FF2B5EF4-FFF2-40B4-BE49-F238E27FC236}">
                <a16:creationId xmlns:a16="http://schemas.microsoft.com/office/drawing/2014/main" id="{883DCA84-9084-480F-B0BF-2FD3E73D9A03}"/>
              </a:ext>
            </a:extLst>
          </p:cNvPr>
          <p:cNvGrpSpPr/>
          <p:nvPr/>
        </p:nvGrpSpPr>
        <p:grpSpPr>
          <a:xfrm>
            <a:off x="6092494" y="4074716"/>
            <a:ext cx="323160" cy="326813"/>
            <a:chOff x="5569526" y="2294434"/>
            <a:chExt cx="514349" cy="517462"/>
          </a:xfrm>
        </p:grpSpPr>
        <p:sp>
          <p:nvSpPr>
            <p:cNvPr id="154" name="矩形 153">
              <a:extLst>
                <a:ext uri="{FF2B5EF4-FFF2-40B4-BE49-F238E27FC236}">
                  <a16:creationId xmlns:a16="http://schemas.microsoft.com/office/drawing/2014/main" id="{DB51EB2D-6982-4B74-ABEC-422D160B7814}"/>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5" name="矩形 154">
              <a:extLst>
                <a:ext uri="{FF2B5EF4-FFF2-40B4-BE49-F238E27FC236}">
                  <a16:creationId xmlns:a16="http://schemas.microsoft.com/office/drawing/2014/main" id="{95D1849E-0B18-4A3F-8C88-A1526B20D14D}"/>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矩形 155">
              <a:extLst>
                <a:ext uri="{FF2B5EF4-FFF2-40B4-BE49-F238E27FC236}">
                  <a16:creationId xmlns:a16="http://schemas.microsoft.com/office/drawing/2014/main" id="{24723ED9-8E45-407A-AB85-19C0F0992984}"/>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矩形 156">
              <a:extLst>
                <a:ext uri="{FF2B5EF4-FFF2-40B4-BE49-F238E27FC236}">
                  <a16:creationId xmlns:a16="http://schemas.microsoft.com/office/drawing/2014/main" id="{0B872798-85FB-477D-8E17-1FB63668DB00}"/>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8" name="群組 157">
            <a:extLst>
              <a:ext uri="{FF2B5EF4-FFF2-40B4-BE49-F238E27FC236}">
                <a16:creationId xmlns:a16="http://schemas.microsoft.com/office/drawing/2014/main" id="{6B689DA6-42FF-41D5-A01D-FB895A0D1108}"/>
              </a:ext>
            </a:extLst>
          </p:cNvPr>
          <p:cNvGrpSpPr/>
          <p:nvPr/>
        </p:nvGrpSpPr>
        <p:grpSpPr>
          <a:xfrm>
            <a:off x="6500391" y="4074715"/>
            <a:ext cx="323160" cy="326813"/>
            <a:chOff x="5569526" y="2294434"/>
            <a:chExt cx="514349" cy="517462"/>
          </a:xfrm>
        </p:grpSpPr>
        <p:sp>
          <p:nvSpPr>
            <p:cNvPr id="159" name="矩形 158">
              <a:extLst>
                <a:ext uri="{FF2B5EF4-FFF2-40B4-BE49-F238E27FC236}">
                  <a16:creationId xmlns:a16="http://schemas.microsoft.com/office/drawing/2014/main" id="{115579F1-EA9B-4E4E-90A9-C473CB537B20}"/>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矩形 159">
              <a:extLst>
                <a:ext uri="{FF2B5EF4-FFF2-40B4-BE49-F238E27FC236}">
                  <a16:creationId xmlns:a16="http://schemas.microsoft.com/office/drawing/2014/main" id="{69519E20-D38E-4CA6-B029-96136DA35F2C}"/>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1" name="矩形 160">
              <a:extLst>
                <a:ext uri="{FF2B5EF4-FFF2-40B4-BE49-F238E27FC236}">
                  <a16:creationId xmlns:a16="http://schemas.microsoft.com/office/drawing/2014/main" id="{6D7A54D8-3193-4B31-9D80-F3C60863981C}"/>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2" name="矩形 161">
              <a:extLst>
                <a:ext uri="{FF2B5EF4-FFF2-40B4-BE49-F238E27FC236}">
                  <a16:creationId xmlns:a16="http://schemas.microsoft.com/office/drawing/2014/main" id="{218A1C25-490B-4D8B-A0E1-859D93F0D9B6}"/>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3" name="群組 162">
            <a:extLst>
              <a:ext uri="{FF2B5EF4-FFF2-40B4-BE49-F238E27FC236}">
                <a16:creationId xmlns:a16="http://schemas.microsoft.com/office/drawing/2014/main" id="{475AF224-F467-433D-A44D-87B7C0C8C5F2}"/>
              </a:ext>
            </a:extLst>
          </p:cNvPr>
          <p:cNvGrpSpPr/>
          <p:nvPr/>
        </p:nvGrpSpPr>
        <p:grpSpPr>
          <a:xfrm>
            <a:off x="6914542" y="4074717"/>
            <a:ext cx="323160" cy="326813"/>
            <a:chOff x="5569526" y="2294434"/>
            <a:chExt cx="514349" cy="517462"/>
          </a:xfrm>
        </p:grpSpPr>
        <p:sp>
          <p:nvSpPr>
            <p:cNvPr id="164" name="矩形 163">
              <a:extLst>
                <a:ext uri="{FF2B5EF4-FFF2-40B4-BE49-F238E27FC236}">
                  <a16:creationId xmlns:a16="http://schemas.microsoft.com/office/drawing/2014/main" id="{34B98126-93B8-45BF-AB30-BE7B93C1A31C}"/>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5" name="矩形 164">
              <a:extLst>
                <a:ext uri="{FF2B5EF4-FFF2-40B4-BE49-F238E27FC236}">
                  <a16:creationId xmlns:a16="http://schemas.microsoft.com/office/drawing/2014/main" id="{527B70F7-8DE0-4267-8360-9EA7F81EF0F4}"/>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6" name="矩形 165">
              <a:extLst>
                <a:ext uri="{FF2B5EF4-FFF2-40B4-BE49-F238E27FC236}">
                  <a16:creationId xmlns:a16="http://schemas.microsoft.com/office/drawing/2014/main" id="{30F5A9D5-C402-42E0-9B44-76D03D4B5048}"/>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7" name="矩形 166">
              <a:extLst>
                <a:ext uri="{FF2B5EF4-FFF2-40B4-BE49-F238E27FC236}">
                  <a16:creationId xmlns:a16="http://schemas.microsoft.com/office/drawing/2014/main" id="{4F53AD80-B7C4-432F-BF08-B23F18A34F62}"/>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8" name="圖片 167">
            <a:extLst>
              <a:ext uri="{FF2B5EF4-FFF2-40B4-BE49-F238E27FC236}">
                <a16:creationId xmlns:a16="http://schemas.microsoft.com/office/drawing/2014/main" id="{9E898D5B-CAF6-4142-AFE8-51F77E5C60F9}"/>
              </a:ext>
            </a:extLst>
          </p:cNvPr>
          <p:cNvPicPr>
            <a:picLocks noChangeAspect="1"/>
          </p:cNvPicPr>
          <p:nvPr/>
        </p:nvPicPr>
        <p:blipFill>
          <a:blip r:embed="rId9"/>
          <a:stretch>
            <a:fillRect/>
          </a:stretch>
        </p:blipFill>
        <p:spPr>
          <a:xfrm>
            <a:off x="5446788" y="4365941"/>
            <a:ext cx="537623" cy="537623"/>
          </a:xfrm>
          <a:prstGeom prst="rect">
            <a:avLst/>
          </a:prstGeom>
          <a:effectLst>
            <a:outerShdw blurRad="63500" sx="102000" sy="102000" algn="ctr" rotWithShape="0">
              <a:prstClr val="black">
                <a:alpha val="40000"/>
              </a:prstClr>
            </a:outerShdw>
          </a:effectLst>
        </p:spPr>
      </p:pic>
      <p:cxnSp>
        <p:nvCxnSpPr>
          <p:cNvPr id="84" name="直線接點 83">
            <a:extLst>
              <a:ext uri="{FF2B5EF4-FFF2-40B4-BE49-F238E27FC236}">
                <a16:creationId xmlns:a16="http://schemas.microsoft.com/office/drawing/2014/main" id="{B8BA918F-3786-4807-B7E7-D45F606A6D18}"/>
              </a:ext>
            </a:extLst>
          </p:cNvPr>
          <p:cNvCxnSpPr>
            <a:cxnSpLocks/>
          </p:cNvCxnSpPr>
          <p:nvPr/>
        </p:nvCxnSpPr>
        <p:spPr>
          <a:xfrm>
            <a:off x="742938" y="2374348"/>
            <a:ext cx="3550849"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
        <p:nvSpPr>
          <p:cNvPr id="15" name="圖形 7">
            <a:extLst>
              <a:ext uri="{FF2B5EF4-FFF2-40B4-BE49-F238E27FC236}">
                <a16:creationId xmlns:a16="http://schemas.microsoft.com/office/drawing/2014/main" id="{740C8417-6022-4007-9EEB-ED9E72A31E43}"/>
              </a:ext>
            </a:extLst>
          </p:cNvPr>
          <p:cNvSpPr/>
          <p:nvPr/>
        </p:nvSpPr>
        <p:spPr>
          <a:xfrm>
            <a:off x="5885329" y="2460096"/>
            <a:ext cx="1434305" cy="866620"/>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w="5826" cap="flat">
            <a:noFill/>
            <a:prstDash val="solid"/>
            <a:miter/>
          </a:ln>
        </p:spPr>
        <p:txBody>
          <a:bodyPr rtlCol="0" anchor="ctr"/>
          <a:lstStyle/>
          <a:p>
            <a:endParaRPr lang="zh-TW" altLang="en-US"/>
          </a:p>
        </p:txBody>
      </p:sp>
      <p:sp>
        <p:nvSpPr>
          <p:cNvPr id="16" name="Down Arrow 43">
            <a:extLst>
              <a:ext uri="{FF2B5EF4-FFF2-40B4-BE49-F238E27FC236}">
                <a16:creationId xmlns:a16="http://schemas.microsoft.com/office/drawing/2014/main" id="{04972CE7-31C2-4B1C-B82E-EBCE590EC8A9}"/>
              </a:ext>
            </a:extLst>
          </p:cNvPr>
          <p:cNvSpPr/>
          <p:nvPr/>
        </p:nvSpPr>
        <p:spPr>
          <a:xfrm rot="10800000">
            <a:off x="6502852" y="3350189"/>
            <a:ext cx="284137" cy="300093"/>
          </a:xfrm>
          <a:prstGeom prst="downArrow">
            <a:avLst/>
          </a:prstGeom>
          <a:gradFill>
            <a:gsLst>
              <a:gs pos="0">
                <a:srgbClr val="253D8B"/>
              </a:gs>
              <a:gs pos="100000">
                <a:srgbClr val="345FA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cs typeface="Arial" panose="020B0604020202020204" pitchFamily="34" charset="0"/>
            </a:endParaRPr>
          </a:p>
        </p:txBody>
      </p:sp>
      <p:grpSp>
        <p:nvGrpSpPr>
          <p:cNvPr id="146" name="群組 145">
            <a:extLst>
              <a:ext uri="{FF2B5EF4-FFF2-40B4-BE49-F238E27FC236}">
                <a16:creationId xmlns:a16="http://schemas.microsoft.com/office/drawing/2014/main" id="{3912C8D2-9BC4-4725-B20F-AC9F43449795}"/>
              </a:ext>
            </a:extLst>
          </p:cNvPr>
          <p:cNvGrpSpPr/>
          <p:nvPr/>
        </p:nvGrpSpPr>
        <p:grpSpPr>
          <a:xfrm>
            <a:off x="6436255" y="2810458"/>
            <a:ext cx="323160" cy="326813"/>
            <a:chOff x="5569526" y="2294434"/>
            <a:chExt cx="514349" cy="517462"/>
          </a:xfrm>
        </p:grpSpPr>
        <p:sp>
          <p:nvSpPr>
            <p:cNvPr id="147" name="矩形 146">
              <a:extLst>
                <a:ext uri="{FF2B5EF4-FFF2-40B4-BE49-F238E27FC236}">
                  <a16:creationId xmlns:a16="http://schemas.microsoft.com/office/drawing/2014/main" id="{783B0F4E-6113-48BB-A5A1-308EAC36BD51}"/>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矩形 147">
              <a:extLst>
                <a:ext uri="{FF2B5EF4-FFF2-40B4-BE49-F238E27FC236}">
                  <a16:creationId xmlns:a16="http://schemas.microsoft.com/office/drawing/2014/main" id="{1F13060F-D34D-4149-99AF-2492958ED639}"/>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矩形 148">
              <a:extLst>
                <a:ext uri="{FF2B5EF4-FFF2-40B4-BE49-F238E27FC236}">
                  <a16:creationId xmlns:a16="http://schemas.microsoft.com/office/drawing/2014/main" id="{E229BF5F-F61C-45BD-A63E-8E7F8F94E19F}"/>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矩形 149">
              <a:extLst>
                <a:ext uri="{FF2B5EF4-FFF2-40B4-BE49-F238E27FC236}">
                  <a16:creationId xmlns:a16="http://schemas.microsoft.com/office/drawing/2014/main" id="{F0761C5D-D268-42CA-87B6-141283D973E7}"/>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圖形 7">
            <a:extLst>
              <a:ext uri="{FF2B5EF4-FFF2-40B4-BE49-F238E27FC236}">
                <a16:creationId xmlns:a16="http://schemas.microsoft.com/office/drawing/2014/main" id="{8E99795B-63B7-4B3C-9EC4-676E541746ED}"/>
              </a:ext>
            </a:extLst>
          </p:cNvPr>
          <p:cNvSpPr/>
          <p:nvPr/>
        </p:nvSpPr>
        <p:spPr>
          <a:xfrm>
            <a:off x="1731485" y="2460096"/>
            <a:ext cx="1434305" cy="866620"/>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w="5826" cap="flat">
            <a:noFill/>
            <a:prstDash val="solid"/>
            <a:miter/>
          </a:ln>
        </p:spPr>
        <p:txBody>
          <a:bodyPr rtlCol="0" anchor="ctr"/>
          <a:lstStyle/>
          <a:p>
            <a:endParaRPr lang="zh-TW" altLang="en-US"/>
          </a:p>
        </p:txBody>
      </p:sp>
      <p:grpSp>
        <p:nvGrpSpPr>
          <p:cNvPr id="110" name="群組 109">
            <a:extLst>
              <a:ext uri="{FF2B5EF4-FFF2-40B4-BE49-F238E27FC236}">
                <a16:creationId xmlns:a16="http://schemas.microsoft.com/office/drawing/2014/main" id="{74CA2E5E-CD77-4667-8D5D-FC366AB75864}"/>
              </a:ext>
            </a:extLst>
          </p:cNvPr>
          <p:cNvGrpSpPr/>
          <p:nvPr/>
        </p:nvGrpSpPr>
        <p:grpSpPr>
          <a:xfrm>
            <a:off x="2228872" y="2743828"/>
            <a:ext cx="488302" cy="497712"/>
            <a:chOff x="5569527" y="2294434"/>
            <a:chExt cx="785286" cy="794778"/>
          </a:xfrm>
        </p:grpSpPr>
        <p:sp>
          <p:nvSpPr>
            <p:cNvPr id="120" name="矩形 119">
              <a:extLst>
                <a:ext uri="{FF2B5EF4-FFF2-40B4-BE49-F238E27FC236}">
                  <a16:creationId xmlns:a16="http://schemas.microsoft.com/office/drawing/2014/main" id="{731C0EA4-B1F3-4406-B86A-7E791A657F45}"/>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矩形 120">
              <a:extLst>
                <a:ext uri="{FF2B5EF4-FFF2-40B4-BE49-F238E27FC236}">
                  <a16:creationId xmlns:a16="http://schemas.microsoft.com/office/drawing/2014/main" id="{0D341F9E-C41F-4689-B75C-18D3FC3B5BEC}"/>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矩形 122">
              <a:extLst>
                <a:ext uri="{FF2B5EF4-FFF2-40B4-BE49-F238E27FC236}">
                  <a16:creationId xmlns:a16="http://schemas.microsoft.com/office/drawing/2014/main" id="{978ECD48-6CF2-4FCD-8F8E-263800B5523B}"/>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36">
              <a:extLst>
                <a:ext uri="{FF2B5EF4-FFF2-40B4-BE49-F238E27FC236}">
                  <a16:creationId xmlns:a16="http://schemas.microsoft.com/office/drawing/2014/main" id="{52B2171D-D7B0-47E5-9803-5DAF43304DE9}"/>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38">
              <a:extLst>
                <a:ext uri="{FF2B5EF4-FFF2-40B4-BE49-F238E27FC236}">
                  <a16:creationId xmlns:a16="http://schemas.microsoft.com/office/drawing/2014/main" id="{8665A3BF-ECD1-4F14-A4CC-8C682E3D18AB}"/>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矩形 139">
              <a:extLst>
                <a:ext uri="{FF2B5EF4-FFF2-40B4-BE49-F238E27FC236}">
                  <a16:creationId xmlns:a16="http://schemas.microsoft.com/office/drawing/2014/main" id="{0BDF127A-6423-490D-9F7C-F00DEAED18C9}"/>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40">
              <a:extLst>
                <a:ext uri="{FF2B5EF4-FFF2-40B4-BE49-F238E27FC236}">
                  <a16:creationId xmlns:a16="http://schemas.microsoft.com/office/drawing/2014/main" id="{3147F5D0-1B39-4FA3-8260-B45FC41B8C92}"/>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矩形 141">
              <a:extLst>
                <a:ext uri="{FF2B5EF4-FFF2-40B4-BE49-F238E27FC236}">
                  <a16:creationId xmlns:a16="http://schemas.microsoft.com/office/drawing/2014/main" id="{49032D75-9A12-4F59-BF1E-2286718859A6}"/>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矩形 142">
              <a:extLst>
                <a:ext uri="{FF2B5EF4-FFF2-40B4-BE49-F238E27FC236}">
                  <a16:creationId xmlns:a16="http://schemas.microsoft.com/office/drawing/2014/main" id="{5301E038-6163-4DCC-9282-BDD8F734EC82}"/>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 name="Down Arrow 43">
            <a:extLst>
              <a:ext uri="{FF2B5EF4-FFF2-40B4-BE49-F238E27FC236}">
                <a16:creationId xmlns:a16="http://schemas.microsoft.com/office/drawing/2014/main" id="{48826F35-F2E5-44EB-A3A2-A623759FFBF0}"/>
              </a:ext>
            </a:extLst>
          </p:cNvPr>
          <p:cNvSpPr/>
          <p:nvPr/>
        </p:nvSpPr>
        <p:spPr>
          <a:xfrm rot="10800000">
            <a:off x="2331969" y="3356276"/>
            <a:ext cx="284137" cy="300093"/>
          </a:xfrm>
          <a:prstGeom prst="downArrow">
            <a:avLst/>
          </a:prstGeom>
          <a:gradFill>
            <a:gsLst>
              <a:gs pos="0">
                <a:srgbClr val="253D8B"/>
              </a:gs>
              <a:gs pos="100000">
                <a:srgbClr val="345FA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282890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0" y="38101"/>
            <a:ext cx="9110225" cy="994172"/>
          </a:xfrm>
        </p:spPr>
        <p:txBody>
          <a:bodyPr>
            <a:normAutofit/>
          </a:bodyPr>
          <a:lstStyle/>
          <a:p>
            <a:r>
              <a:rPr lang="en-US" altLang="zh-CN">
                <a:latin typeface="Arial"/>
                <a:ea typeface="微軟正黑體"/>
                <a:cs typeface="Arial"/>
              </a:rPr>
              <a:t>Data protection and security</a:t>
            </a:r>
            <a:endParaRPr lang="en-US">
              <a:latin typeface="Arial"/>
              <a:ea typeface="微軟正黑體"/>
              <a:cs typeface="Arial"/>
            </a:endParaRPr>
          </a:p>
        </p:txBody>
      </p:sp>
      <p:sp>
        <p:nvSpPr>
          <p:cNvPr id="11" name="Shape 241">
            <a:extLst>
              <a:ext uri="{FF2B5EF4-FFF2-40B4-BE49-F238E27FC236}">
                <a16:creationId xmlns:a16="http://schemas.microsoft.com/office/drawing/2014/main" id="{F5E464D1-AB9D-4494-AD3E-3B0C55E8F715}"/>
              </a:ext>
            </a:extLst>
          </p:cNvPr>
          <p:cNvSpPr txBox="1"/>
          <p:nvPr/>
        </p:nvSpPr>
        <p:spPr>
          <a:xfrm>
            <a:off x="675902" y="4595427"/>
            <a:ext cx="7530727" cy="30777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400" b="0">
                <a:solidFill>
                  <a:srgbClr val="020576"/>
                </a:solidFill>
                <a:latin typeface="Arial"/>
                <a:ea typeface="微軟正黑體"/>
                <a:cs typeface="Arial"/>
              </a:rPr>
              <a:t>QNAP's</a:t>
            </a:r>
            <a:r>
              <a:rPr lang="zh-TW" altLang="en-US" sz="1400" b="0">
                <a:solidFill>
                  <a:srgbClr val="020576"/>
                </a:solidFill>
                <a:latin typeface="Arial"/>
                <a:ea typeface="微軟正黑體"/>
                <a:cs typeface="Arial"/>
              </a:rPr>
              <a:t> </a:t>
            </a:r>
            <a:r>
              <a:rPr lang="en-US" altLang="zh-TW" sz="1400" b="0">
                <a:solidFill>
                  <a:srgbClr val="020576"/>
                </a:solidFill>
                <a:latin typeface="Arial"/>
                <a:ea typeface="微軟正黑體"/>
                <a:cs typeface="Arial"/>
              </a:rPr>
              <a:t>proprietary VPN protocol </a:t>
            </a:r>
            <a:r>
              <a:rPr lang="en-US" altLang="zh-TW" sz="1400" b="0">
                <a:solidFill>
                  <a:srgbClr val="020576"/>
                </a:solidFill>
                <a:latin typeface="Arial"/>
                <a:ea typeface="微軟正黑體"/>
                <a:cs typeface="Arial"/>
                <a:sym typeface="Microsoft JhengHei"/>
              </a:rPr>
              <a:t>to decrease the chance of being detected.</a:t>
            </a:r>
            <a:endParaRPr lang="en-US" sz="1400" b="0">
              <a:solidFill>
                <a:srgbClr val="020576"/>
              </a:solidFill>
              <a:latin typeface="Arial"/>
              <a:ea typeface="微軟正黑體"/>
              <a:cs typeface="Arial"/>
            </a:endParaRPr>
          </a:p>
          <a:p>
            <a:r>
              <a:rPr lang="zh-TW" altLang="en-US" sz="1400" b="0">
                <a:solidFill>
                  <a:srgbClr val="020576"/>
                </a:solidFill>
                <a:latin typeface="Arial"/>
                <a:ea typeface="微軟正黑體"/>
                <a:cs typeface="Arial"/>
              </a:rPr>
              <a:t>  </a:t>
            </a:r>
            <a:endParaRPr sz="1400" b="0">
              <a:solidFill>
                <a:srgbClr val="020576"/>
              </a:solidFill>
            </a:endParaRPr>
          </a:p>
        </p:txBody>
      </p:sp>
      <p:sp>
        <p:nvSpPr>
          <p:cNvPr id="15" name="Google Shape;172;p28">
            <a:extLst>
              <a:ext uri="{FF2B5EF4-FFF2-40B4-BE49-F238E27FC236}">
                <a16:creationId xmlns:a16="http://schemas.microsoft.com/office/drawing/2014/main" id="{AC0B804A-66C3-43CB-84C2-7CC40323C441}"/>
              </a:ext>
            </a:extLst>
          </p:cNvPr>
          <p:cNvSpPr txBox="1"/>
          <p:nvPr/>
        </p:nvSpPr>
        <p:spPr>
          <a:xfrm>
            <a:off x="597492" y="1385196"/>
            <a:ext cx="7535883" cy="381219"/>
          </a:xfrm>
          <a:prstGeom prst="rect">
            <a:avLst/>
          </a:prstGeom>
          <a:noFill/>
          <a:ln>
            <a:noFill/>
          </a:ln>
        </p:spPr>
        <p:txBody>
          <a:bodyPr spcFirstLastPara="1" wrap="square" lIns="121900" tIns="121900" rIns="121900" bIns="121900" anchor="ctr" anchorCtr="0">
            <a:noAutofit/>
          </a:bodyPr>
          <a:lstStyle/>
          <a:p>
            <a:pPr defTabSz="1219170"/>
            <a:r>
              <a:rPr lang="en-US" altLang="zh-TW" sz="2000" b="1">
                <a:solidFill>
                  <a:srgbClr val="122D5E"/>
                </a:solidFill>
                <a:ea typeface="微軟正黑體"/>
              </a:rPr>
              <a:t>Snapshots and versioning</a:t>
            </a:r>
            <a:endParaRPr lang="zh-TW" altLang="en-US" sz="2000" b="1" kern="0">
              <a:solidFill>
                <a:srgbClr val="122D5E"/>
              </a:solidFill>
              <a:ea typeface="微軟正黑體"/>
            </a:endParaRPr>
          </a:p>
        </p:txBody>
      </p:sp>
      <p:sp>
        <p:nvSpPr>
          <p:cNvPr id="21" name="Google Shape;172;p28">
            <a:extLst>
              <a:ext uri="{FF2B5EF4-FFF2-40B4-BE49-F238E27FC236}">
                <a16:creationId xmlns:a16="http://schemas.microsoft.com/office/drawing/2014/main" id="{EC2293CF-A823-488A-9961-345DA751236B}"/>
              </a:ext>
            </a:extLst>
          </p:cNvPr>
          <p:cNvSpPr txBox="1"/>
          <p:nvPr/>
        </p:nvSpPr>
        <p:spPr>
          <a:xfrm>
            <a:off x="597492" y="3219759"/>
            <a:ext cx="3997375" cy="381219"/>
          </a:xfrm>
          <a:prstGeom prst="rect">
            <a:avLst/>
          </a:prstGeom>
          <a:noFill/>
          <a:ln>
            <a:noFill/>
          </a:ln>
        </p:spPr>
        <p:txBody>
          <a:bodyPr spcFirstLastPara="1" wrap="square" lIns="121900" tIns="121900" rIns="121900" bIns="121900" anchor="ctr" anchorCtr="0">
            <a:noAutofit/>
          </a:bodyPr>
          <a:lstStyle/>
          <a:p>
            <a:pPr defTabSz="1219170"/>
            <a:r>
              <a:rPr lang="en-US" altLang="zh-TW" sz="2000" b="1">
                <a:solidFill>
                  <a:srgbClr val="122D5E"/>
                </a:solidFill>
                <a:latin typeface="Arial" panose="020B0604020202020204" pitchFamily="34" charset="0"/>
                <a:ea typeface="微軟正黑體" panose="020B0604030504040204" pitchFamily="34" charset="-120"/>
                <a:cs typeface="Arial" panose="020B0604020202020204" pitchFamily="34" charset="0"/>
              </a:rPr>
              <a:t>QNAP VPN Service</a:t>
            </a:r>
          </a:p>
        </p:txBody>
      </p:sp>
      <p:sp>
        <p:nvSpPr>
          <p:cNvPr id="22" name="Google Shape;174;p28">
            <a:extLst>
              <a:ext uri="{FF2B5EF4-FFF2-40B4-BE49-F238E27FC236}">
                <a16:creationId xmlns:a16="http://schemas.microsoft.com/office/drawing/2014/main" id="{3F88C0D4-E55F-4939-9340-B725E7BA15ED}"/>
              </a:ext>
            </a:extLst>
          </p:cNvPr>
          <p:cNvSpPr txBox="1"/>
          <p:nvPr/>
        </p:nvSpPr>
        <p:spPr>
          <a:xfrm>
            <a:off x="313973" y="3636265"/>
            <a:ext cx="5457216" cy="849443"/>
          </a:xfrm>
          <a:prstGeom prst="rect">
            <a:avLst/>
          </a:prstGeom>
          <a:noFill/>
          <a:ln>
            <a:noFill/>
          </a:ln>
        </p:spPr>
        <p:txBody>
          <a:bodyPr spcFirstLastPara="1" wrap="square" lIns="121900" tIns="121900" rIns="121900" bIns="121900" anchor="t" anchorCtr="0">
            <a:noAutofit/>
          </a:bodyPr>
          <a:lstStyle/>
          <a:p>
            <a:pPr marL="139700" lvl="2">
              <a:lnSpc>
                <a:spcPts val="2100"/>
              </a:lnSpc>
              <a:buSzPts val="1400"/>
            </a:pPr>
            <a:r>
              <a:rPr lang="en-US" altLang="zh-TW" sz="1500">
                <a:solidFill>
                  <a:schemeClr val="tx1">
                    <a:lumMod val="95000"/>
                    <a:lumOff val="5000"/>
                  </a:schemeClr>
                </a:solidFill>
                <a:ea typeface="微軟正黑體"/>
                <a:sym typeface="Microsoft JhengHei"/>
              </a:rPr>
              <a:t>1. Use QVPN to build a secure connection between your</a:t>
            </a:r>
          </a:p>
          <a:p>
            <a:pPr marL="361950" lvl="2">
              <a:lnSpc>
                <a:spcPts val="2100"/>
              </a:lnSpc>
              <a:buSzPts val="1400"/>
            </a:pPr>
            <a:r>
              <a:rPr lang="en-US" altLang="zh-TW" sz="1500">
                <a:solidFill>
                  <a:schemeClr val="tx1">
                    <a:lumMod val="95000"/>
                    <a:lumOff val="5000"/>
                  </a:schemeClr>
                </a:solidFill>
                <a:ea typeface="微軟正黑體"/>
                <a:sym typeface="Microsoft JhengHei"/>
              </a:rPr>
              <a:t>on-premises</a:t>
            </a:r>
            <a:r>
              <a:rPr lang="zh-TW" altLang="en-US" sz="1500">
                <a:solidFill>
                  <a:schemeClr val="tx1">
                    <a:lumMod val="95000"/>
                    <a:lumOff val="5000"/>
                  </a:schemeClr>
                </a:solidFill>
                <a:ea typeface="微軟正黑體"/>
                <a:sym typeface="Microsoft JhengHei"/>
              </a:rPr>
              <a:t> </a:t>
            </a:r>
            <a:r>
              <a:rPr lang="en-US" altLang="zh-TW" sz="1500">
                <a:solidFill>
                  <a:schemeClr val="tx1">
                    <a:lumMod val="95000"/>
                    <a:lumOff val="5000"/>
                  </a:schemeClr>
                </a:solidFill>
                <a:ea typeface="微軟正黑體"/>
                <a:sym typeface="Microsoft JhengHei"/>
              </a:rPr>
              <a:t>devices and your Cloud NAS.</a:t>
            </a:r>
          </a:p>
          <a:p>
            <a:pPr marL="139700" lvl="2">
              <a:lnSpc>
                <a:spcPts val="2100"/>
              </a:lnSpc>
              <a:buSzPts val="1400"/>
            </a:pPr>
            <a:r>
              <a:rPr lang="fr" altLang="zh-TW" sz="1500">
                <a:solidFill>
                  <a:schemeClr val="tx1">
                    <a:lumMod val="95000"/>
                    <a:lumOff val="5000"/>
                  </a:schemeClr>
                </a:solidFill>
                <a:ea typeface="微軟正黑體"/>
                <a:sym typeface="Microsoft JhengHei"/>
              </a:rPr>
              <a:t>2. Supports versatile VPN </a:t>
            </a:r>
            <a:r>
              <a:rPr lang="en-US" altLang="zh-TW" sz="1500">
                <a:solidFill>
                  <a:schemeClr val="tx1">
                    <a:lumMod val="95000"/>
                    <a:lumOff val="5000"/>
                  </a:schemeClr>
                </a:solidFill>
                <a:ea typeface="微軟正黑體"/>
                <a:sym typeface="Microsoft JhengHei"/>
              </a:rPr>
              <a:t>protocol and QNAP's</a:t>
            </a:r>
            <a:r>
              <a:rPr lang="en-US" altLang="zh-TW" sz="1500">
                <a:ea typeface="微軟正黑體"/>
                <a:sym typeface="Microsoft JhengHei"/>
              </a:rPr>
              <a:t>(</a:t>
            </a:r>
            <a:r>
              <a:rPr lang="en-US" altLang="zh-TW" sz="1500" err="1">
                <a:solidFill>
                  <a:srgbClr val="1657D9"/>
                </a:solidFill>
                <a:ea typeface="微軟正黑體"/>
                <a:sym typeface="Microsoft JhengHei"/>
              </a:rPr>
              <a:t>Qbelt</a:t>
            </a:r>
            <a:r>
              <a:rPr lang="en-US" altLang="zh-TW" sz="1500">
                <a:ea typeface="微軟正黑體"/>
                <a:sym typeface="Microsoft JhengHei"/>
              </a:rPr>
              <a:t>).</a:t>
            </a:r>
            <a:endParaRPr lang="en-US" altLang="zh-TW" sz="1500">
              <a:ea typeface="微軟正黑體"/>
            </a:endParaRPr>
          </a:p>
        </p:txBody>
      </p:sp>
      <p:sp>
        <p:nvSpPr>
          <p:cNvPr id="24" name="Shape 241">
            <a:extLst>
              <a:ext uri="{FF2B5EF4-FFF2-40B4-BE49-F238E27FC236}">
                <a16:creationId xmlns:a16="http://schemas.microsoft.com/office/drawing/2014/main" id="{04D47A8B-578E-4DCE-84FF-AFC068E53FFE}"/>
              </a:ext>
            </a:extLst>
          </p:cNvPr>
          <p:cNvSpPr txBox="1"/>
          <p:nvPr/>
        </p:nvSpPr>
        <p:spPr>
          <a:xfrm>
            <a:off x="684441" y="2484961"/>
            <a:ext cx="5214709" cy="42940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400" b="0">
                <a:solidFill>
                  <a:srgbClr val="020576"/>
                </a:solidFill>
              </a:rPr>
              <a:t>Ransomware cannot overwrite snapshots which are stored out of volume</a:t>
            </a:r>
            <a:endParaRPr sz="1400" b="0">
              <a:solidFill>
                <a:srgbClr val="020576"/>
              </a:solidFill>
            </a:endParaRPr>
          </a:p>
        </p:txBody>
      </p:sp>
      <p:sp>
        <p:nvSpPr>
          <p:cNvPr id="25" name="Google Shape;174;p28">
            <a:extLst>
              <a:ext uri="{FF2B5EF4-FFF2-40B4-BE49-F238E27FC236}">
                <a16:creationId xmlns:a16="http://schemas.microsoft.com/office/drawing/2014/main" id="{C60AFCEE-B204-4177-8E2E-B462C07B3523}"/>
              </a:ext>
            </a:extLst>
          </p:cNvPr>
          <p:cNvSpPr txBox="1"/>
          <p:nvPr/>
        </p:nvSpPr>
        <p:spPr>
          <a:xfrm>
            <a:off x="331406" y="1804475"/>
            <a:ext cx="8894325" cy="624406"/>
          </a:xfrm>
          <a:prstGeom prst="rect">
            <a:avLst/>
          </a:prstGeom>
          <a:noFill/>
          <a:ln>
            <a:noFill/>
          </a:ln>
        </p:spPr>
        <p:txBody>
          <a:bodyPr spcFirstLastPara="1" wrap="square" lIns="121900" tIns="121900" rIns="121900" bIns="121900" anchor="t" anchorCtr="0">
            <a:noAutofit/>
          </a:bodyPr>
          <a:lstStyle/>
          <a:p>
            <a:pPr marL="139700" lvl="2">
              <a:lnSpc>
                <a:spcPts val="2100"/>
              </a:lnSpc>
              <a:buSzPts val="1400"/>
            </a:pPr>
            <a:r>
              <a:rPr lang="en-US" altLang="zh-TW" sz="1500">
                <a:solidFill>
                  <a:schemeClr val="tx1">
                    <a:lumMod val="95000"/>
                    <a:lumOff val="5000"/>
                  </a:schemeClr>
                </a:solidFill>
                <a:ea typeface="微軟正黑體"/>
                <a:sym typeface="Microsoft JhengHei"/>
              </a:rPr>
              <a:t>1.</a:t>
            </a:r>
            <a:r>
              <a:rPr lang="zh-TW" altLang="en-US" sz="1500">
                <a:solidFill>
                  <a:schemeClr val="tx1">
                    <a:lumMod val="95000"/>
                    <a:lumOff val="5000"/>
                  </a:schemeClr>
                </a:solidFill>
                <a:ea typeface="微軟正黑體"/>
                <a:sym typeface="Microsoft JhengHei"/>
              </a:rPr>
              <a:t> </a:t>
            </a:r>
            <a:r>
              <a:rPr lang="en-US" altLang="zh-TW" sz="1500">
                <a:solidFill>
                  <a:schemeClr val="tx1">
                    <a:lumMod val="95000"/>
                    <a:lumOff val="5000"/>
                  </a:schemeClr>
                </a:solidFill>
                <a:ea typeface="微軟正黑體"/>
                <a:sym typeface="Microsoft JhengHei"/>
              </a:rPr>
              <a:t>Fully supports all storage configurations at the storage pool level.</a:t>
            </a:r>
            <a:endParaRPr lang="en-US" altLang="zh-TW" sz="1500">
              <a:solidFill>
                <a:schemeClr val="tx1">
                  <a:lumMod val="95000"/>
                  <a:lumOff val="5000"/>
                </a:schemeClr>
              </a:solidFill>
              <a:ea typeface="微軟正黑體"/>
            </a:endParaRPr>
          </a:p>
          <a:p>
            <a:pPr marL="139700" lvl="2">
              <a:lnSpc>
                <a:spcPts val="2100"/>
              </a:lnSpc>
              <a:buSzPts val="1400"/>
            </a:pPr>
            <a:r>
              <a:rPr lang="en-US" altLang="zh-TW" sz="1500">
                <a:solidFill>
                  <a:schemeClr val="tx1">
                    <a:lumMod val="95000"/>
                    <a:lumOff val="5000"/>
                  </a:schemeClr>
                </a:solidFill>
                <a:ea typeface="微軟正黑體"/>
                <a:sym typeface="Microsoft JhengHei"/>
              </a:rPr>
              <a:t>2.</a:t>
            </a:r>
            <a:r>
              <a:rPr lang="zh-TW" altLang="en-US" sz="1500">
                <a:solidFill>
                  <a:schemeClr val="tx1">
                    <a:lumMod val="95000"/>
                    <a:lumOff val="5000"/>
                  </a:schemeClr>
                </a:solidFill>
                <a:ea typeface="微軟正黑體"/>
                <a:sym typeface="Microsoft JhengHei"/>
              </a:rPr>
              <a:t> </a:t>
            </a:r>
            <a:r>
              <a:rPr lang="en-US" altLang="zh-TW" sz="1500">
                <a:solidFill>
                  <a:schemeClr val="tx1">
                    <a:lumMod val="95000"/>
                    <a:lumOff val="5000"/>
                  </a:schemeClr>
                </a:solidFill>
                <a:ea typeface="微軟正黑體"/>
                <a:sym typeface="Microsoft JhengHei"/>
              </a:rPr>
              <a:t>Uses the mature ext4 file system </a:t>
            </a:r>
            <a:r>
              <a:rPr lang="en-US" altLang="zh-TW" sz="1500">
                <a:solidFill>
                  <a:srgbClr val="1657D9"/>
                </a:solidFill>
                <a:ea typeface="微軟正黑體"/>
                <a:sym typeface="Microsoft JhengHei"/>
              </a:rPr>
              <a:t>for “out of volume”  </a:t>
            </a:r>
            <a:br>
              <a:rPr lang="en-US" altLang="zh-TW" sz="1600" b="1">
                <a:solidFill>
                  <a:srgbClr val="00FFFF"/>
                </a:solidFill>
                <a:ea typeface="微軟正黑體"/>
                <a:sym typeface="Microsoft JhengHei"/>
              </a:rPr>
            </a:br>
            <a:endParaRPr lang="en-US" altLang="zh-TW" sz="1600" b="1">
              <a:solidFill>
                <a:srgbClr val="00FFFF"/>
              </a:solidFill>
              <a:ea typeface="微軟正黑體"/>
            </a:endParaRPr>
          </a:p>
        </p:txBody>
      </p:sp>
      <p:pic>
        <p:nvPicPr>
          <p:cNvPr id="8" name="圖片 7">
            <a:extLst>
              <a:ext uri="{FF2B5EF4-FFF2-40B4-BE49-F238E27FC236}">
                <a16:creationId xmlns:a16="http://schemas.microsoft.com/office/drawing/2014/main" id="{156CC7C1-48E0-4633-8FDE-466CED1324FB}"/>
              </a:ext>
            </a:extLst>
          </p:cNvPr>
          <p:cNvPicPr>
            <a:picLocks noChangeAspect="1"/>
          </p:cNvPicPr>
          <p:nvPr/>
        </p:nvPicPr>
        <p:blipFill>
          <a:blip r:embed="rId3"/>
          <a:srcRect/>
          <a:stretch/>
        </p:blipFill>
        <p:spPr>
          <a:xfrm>
            <a:off x="6263636" y="1907495"/>
            <a:ext cx="2517208" cy="2517208"/>
          </a:xfrm>
          <a:prstGeom prst="rect">
            <a:avLst/>
          </a:prstGeom>
          <a:effectLst>
            <a:outerShdw blurRad="50800" dist="38100" dir="2700000" algn="tl" rotWithShape="0">
              <a:prstClr val="black">
                <a:alpha val="40000"/>
              </a:prstClr>
            </a:outerShdw>
          </a:effectLst>
        </p:spPr>
      </p:pic>
      <p:sp>
        <p:nvSpPr>
          <p:cNvPr id="13" name="矩形: 圓角 12">
            <a:extLst>
              <a:ext uri="{FF2B5EF4-FFF2-40B4-BE49-F238E27FC236}">
                <a16:creationId xmlns:a16="http://schemas.microsoft.com/office/drawing/2014/main" id="{7EE42496-AAFB-4B12-9E08-D1D4C539D0B9}"/>
              </a:ext>
            </a:extLst>
          </p:cNvPr>
          <p:cNvSpPr/>
          <p:nvPr/>
        </p:nvSpPr>
        <p:spPr>
          <a:xfrm>
            <a:off x="535180" y="1338064"/>
            <a:ext cx="3830253" cy="472823"/>
          </a:xfrm>
          <a:prstGeom prst="roundRect">
            <a:avLst>
              <a:gd name="adj" fmla="val 9710"/>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A88F08B6-779F-4729-9F07-2EE48306F850}"/>
              </a:ext>
            </a:extLst>
          </p:cNvPr>
          <p:cNvSpPr/>
          <p:nvPr/>
        </p:nvSpPr>
        <p:spPr>
          <a:xfrm>
            <a:off x="535180" y="3166099"/>
            <a:ext cx="2964916" cy="472823"/>
          </a:xfrm>
          <a:prstGeom prst="roundRect">
            <a:avLst>
              <a:gd name="adj" fmla="val 7024"/>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79495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7E3A6B7-813D-4F1E-9988-DB229BA069FD}"/>
              </a:ext>
            </a:extLst>
          </p:cNvPr>
          <p:cNvPicPr>
            <a:picLocks noChangeAspect="1"/>
          </p:cNvPicPr>
          <p:nvPr/>
        </p:nvPicPr>
        <p:blipFill rotWithShape="1">
          <a:blip r:embed="rId3"/>
          <a:srcRect l="2680" t="20371" r="2375"/>
          <a:stretch/>
        </p:blipFill>
        <p:spPr>
          <a:xfrm>
            <a:off x="253999" y="1047750"/>
            <a:ext cx="8663815" cy="4095749"/>
          </a:xfrm>
          <a:prstGeom prst="rect">
            <a:avLst/>
          </a:prstGeom>
        </p:spPr>
      </p:pic>
      <p:grpSp>
        <p:nvGrpSpPr>
          <p:cNvPr id="3" name="群組 2">
            <a:extLst>
              <a:ext uri="{FF2B5EF4-FFF2-40B4-BE49-F238E27FC236}">
                <a16:creationId xmlns:a16="http://schemas.microsoft.com/office/drawing/2014/main" id="{092A604B-E332-4735-9DCF-55FE78471C25}"/>
              </a:ext>
            </a:extLst>
          </p:cNvPr>
          <p:cNvGrpSpPr/>
          <p:nvPr/>
        </p:nvGrpSpPr>
        <p:grpSpPr>
          <a:xfrm>
            <a:off x="7491240" y="928409"/>
            <a:ext cx="1344410" cy="2242685"/>
            <a:chOff x="6954234" y="758941"/>
            <a:chExt cx="1938984" cy="3234525"/>
          </a:xfrm>
        </p:grpSpPr>
        <p:pic>
          <p:nvPicPr>
            <p:cNvPr id="40" name="圖片 10">
              <a:extLst>
                <a:ext uri="{FF2B5EF4-FFF2-40B4-BE49-F238E27FC236}">
                  <a16:creationId xmlns:a16="http://schemas.microsoft.com/office/drawing/2014/main" id="{9A29090D-15AD-4F01-8B73-691EFE9AE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234" y="758941"/>
              <a:ext cx="1897818" cy="1233582"/>
            </a:xfrm>
            <a:prstGeom prst="rect">
              <a:avLst/>
            </a:prstGeom>
          </p:spPr>
        </p:pic>
        <p:pic>
          <p:nvPicPr>
            <p:cNvPr id="41" name="圖片 4">
              <a:extLst>
                <a:ext uri="{FF2B5EF4-FFF2-40B4-BE49-F238E27FC236}">
                  <a16:creationId xmlns:a16="http://schemas.microsoft.com/office/drawing/2014/main" id="{2AAAC213-470E-4EFC-BC6D-E699F8AB9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3886" y="1758006"/>
              <a:ext cx="1718165" cy="276841"/>
            </a:xfrm>
            <a:prstGeom prst="rect">
              <a:avLst/>
            </a:prstGeom>
          </p:spPr>
        </p:pic>
        <p:pic>
          <p:nvPicPr>
            <p:cNvPr id="42" name="圖片 6">
              <a:extLst>
                <a:ext uri="{FF2B5EF4-FFF2-40B4-BE49-F238E27FC236}">
                  <a16:creationId xmlns:a16="http://schemas.microsoft.com/office/drawing/2014/main" id="{6EDCC125-ABBB-4F63-8E54-D69FD724F4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79114" y="2209659"/>
              <a:ext cx="1314104" cy="444588"/>
            </a:xfrm>
            <a:prstGeom prst="rect">
              <a:avLst/>
            </a:prstGeom>
          </p:spPr>
        </p:pic>
        <p:pic>
          <p:nvPicPr>
            <p:cNvPr id="43" name="內容版面配置區 5">
              <a:extLst>
                <a:ext uri="{FF2B5EF4-FFF2-40B4-BE49-F238E27FC236}">
                  <a16:creationId xmlns:a16="http://schemas.microsoft.com/office/drawing/2014/main" id="{1889F3C0-D1F1-4046-B929-BBDCADCF04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9829" y="2690152"/>
              <a:ext cx="1023575" cy="681392"/>
            </a:xfrm>
            <a:prstGeom prst="rect">
              <a:avLst/>
            </a:prstGeom>
          </p:spPr>
        </p:pic>
        <p:pic>
          <p:nvPicPr>
            <p:cNvPr id="44" name="Picture 2">
              <a:extLst>
                <a:ext uri="{FF2B5EF4-FFF2-40B4-BE49-F238E27FC236}">
                  <a16:creationId xmlns:a16="http://schemas.microsoft.com/office/drawing/2014/main" id="{9E6C8F88-6251-4315-925B-582E65FC3C6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18915" y="3443364"/>
              <a:ext cx="550740" cy="55010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7" name="圖片 4" descr="一張含有 頭飾 的圖片&#10;&#10;描述是以高可信度產生">
            <a:extLst>
              <a:ext uri="{FF2B5EF4-FFF2-40B4-BE49-F238E27FC236}">
                <a16:creationId xmlns:a16="http://schemas.microsoft.com/office/drawing/2014/main" id="{7871F318-2338-4E7A-96C9-89206FF98F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9837" y="1351427"/>
            <a:ext cx="782750" cy="787992"/>
          </a:xfrm>
          <a:prstGeom prst="rect">
            <a:avLst/>
          </a:prstGeom>
          <a:effectLst>
            <a:outerShdw blurRad="50800" dist="38100" dir="2700000" algn="tl" rotWithShape="0">
              <a:prstClr val="black">
                <a:alpha val="40000"/>
              </a:prstClr>
            </a:outerShdw>
          </a:effectLst>
        </p:spPr>
      </p:pic>
      <p:sp>
        <p:nvSpPr>
          <p:cNvPr id="6" name="標題 5">
            <a:extLst>
              <a:ext uri="{FF2B5EF4-FFF2-40B4-BE49-F238E27FC236}">
                <a16:creationId xmlns:a16="http://schemas.microsoft.com/office/drawing/2014/main" id="{13E7D609-57B1-413D-A052-72A8D7D15541}"/>
              </a:ext>
            </a:extLst>
          </p:cNvPr>
          <p:cNvSpPr>
            <a:spLocks noGrp="1"/>
          </p:cNvSpPr>
          <p:nvPr>
            <p:ph type="title"/>
          </p:nvPr>
        </p:nvSpPr>
        <p:spPr>
          <a:xfrm>
            <a:off x="-69850" y="38101"/>
            <a:ext cx="9290050" cy="994172"/>
          </a:xfrm>
        </p:spPr>
        <p:txBody>
          <a:bodyPr>
            <a:normAutofit/>
          </a:bodyPr>
          <a:lstStyle/>
          <a:p>
            <a:r>
              <a:rPr lang="en-US" altLang="zh-TW" sz="3250">
                <a:latin typeface="Arial"/>
                <a:ea typeface="微軟正黑體"/>
                <a:cs typeface="Arial"/>
              </a:rPr>
              <a:t>Real-time status notifications at your fingertips</a:t>
            </a:r>
          </a:p>
        </p:txBody>
      </p:sp>
      <p:sp>
        <p:nvSpPr>
          <p:cNvPr id="26" name="Rectangle 28">
            <a:extLst>
              <a:ext uri="{FF2B5EF4-FFF2-40B4-BE49-F238E27FC236}">
                <a16:creationId xmlns:a16="http://schemas.microsoft.com/office/drawing/2014/main" id="{3096DD8F-86DB-44AB-8487-4E107C35DEAD}"/>
              </a:ext>
            </a:extLst>
          </p:cNvPr>
          <p:cNvSpPr/>
          <p:nvPr/>
        </p:nvSpPr>
        <p:spPr>
          <a:xfrm>
            <a:off x="1486520" y="1510817"/>
            <a:ext cx="3158942" cy="523220"/>
          </a:xfrm>
          <a:prstGeom prst="rect">
            <a:avLst/>
          </a:prstGeom>
        </p:spPr>
        <p:txBody>
          <a:bodyPr wrap="square" anchor="t">
            <a:spAutoFit/>
          </a:bodyPr>
          <a:lstStyle/>
          <a:p>
            <a:pPr algn="ctr" defTabSz="1219170">
              <a:buClr>
                <a:srgbClr val="FFFFFF"/>
              </a:buClr>
              <a:buSzPts val="2000"/>
            </a:pPr>
            <a:r>
              <a:rPr lang="en-US" altLang="zh-TW" sz="2800">
                <a:solidFill>
                  <a:srgbClr val="1142A3"/>
                </a:solidFill>
                <a:ea typeface="微軟正黑體"/>
              </a:rPr>
              <a:t>Notification</a:t>
            </a:r>
            <a:r>
              <a:rPr lang="en-US" altLang="zh-TW" sz="2800" kern="0">
                <a:solidFill>
                  <a:srgbClr val="1142A3"/>
                </a:solidFill>
                <a:latin typeface="Arial"/>
                <a:ea typeface="微軟正黑體"/>
                <a:cs typeface="Arial"/>
                <a:sym typeface="Arial"/>
              </a:rPr>
              <a:t> Center</a:t>
            </a:r>
            <a:endParaRPr lang="en-US" sz="2800" kern="0">
              <a:solidFill>
                <a:srgbClr val="1142A3"/>
              </a:solidFill>
              <a:latin typeface="Arial"/>
              <a:ea typeface="微軟正黑體"/>
              <a:cs typeface="Arial"/>
              <a:sym typeface="Arial"/>
            </a:endParaRPr>
          </a:p>
        </p:txBody>
      </p:sp>
      <p:sp>
        <p:nvSpPr>
          <p:cNvPr id="27" name="文字方塊 8">
            <a:extLst>
              <a:ext uri="{FF2B5EF4-FFF2-40B4-BE49-F238E27FC236}">
                <a16:creationId xmlns:a16="http://schemas.microsoft.com/office/drawing/2014/main" id="{18910E0B-6763-4AD9-A3A8-B727F35DC4A4}"/>
              </a:ext>
            </a:extLst>
          </p:cNvPr>
          <p:cNvSpPr txBox="1"/>
          <p:nvPr/>
        </p:nvSpPr>
        <p:spPr>
          <a:xfrm>
            <a:off x="560568" y="2314530"/>
            <a:ext cx="5004578" cy="33086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77800" indent="-177800">
              <a:buSzPct val="80000"/>
              <a:buFont typeface="Arial" panose="020B0604020202020204" pitchFamily="34" charset="0"/>
              <a:buChar char="•"/>
            </a:pPr>
            <a:r>
              <a:rPr lang="en-US" altLang="zh-TW" sz="1620">
                <a:solidFill>
                  <a:schemeClr val="tx1">
                    <a:lumMod val="95000"/>
                    <a:lumOff val="5000"/>
                  </a:schemeClr>
                </a:solidFill>
                <a:ea typeface="微軟正黑體"/>
              </a:rPr>
              <a:t>Consolidates event and alert notification</a:t>
            </a:r>
            <a:endParaRPr lang="en-US" altLang="zh-TW" sz="162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文字方塊 31">
            <a:extLst>
              <a:ext uri="{FF2B5EF4-FFF2-40B4-BE49-F238E27FC236}">
                <a16:creationId xmlns:a16="http://schemas.microsoft.com/office/drawing/2014/main" id="{74C9DA97-D424-4AA8-B95D-F2846E456656}"/>
              </a:ext>
            </a:extLst>
          </p:cNvPr>
          <p:cNvSpPr txBox="1"/>
          <p:nvPr/>
        </p:nvSpPr>
        <p:spPr>
          <a:xfrm>
            <a:off x="560568" y="4367442"/>
            <a:ext cx="4614413" cy="5678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77800" indent="-177800">
              <a:buSzPct val="80000"/>
              <a:buFont typeface="Arial" panose="020B0604020202020204" pitchFamily="34" charset="0"/>
              <a:buChar char="•"/>
            </a:pPr>
            <a:r>
              <a:rPr lang="en-US" sz="1620">
                <a:solidFill>
                  <a:schemeClr val="tx1">
                    <a:lumMod val="95000"/>
                    <a:lumOff val="5000"/>
                  </a:schemeClr>
                </a:solidFill>
                <a:ea typeface="微軟正黑體"/>
              </a:rPr>
              <a:t>Notifications via email, SMS, instant message, and push notifications.</a:t>
            </a:r>
            <a:endParaRPr lang="zh-TW" altLang="en-US" sz="1620">
              <a:solidFill>
                <a:schemeClr val="tx1">
                  <a:lumMod val="95000"/>
                  <a:lumOff val="5000"/>
                </a:schemeClr>
              </a:solidFill>
            </a:endParaRPr>
          </a:p>
        </p:txBody>
      </p:sp>
      <p:sp>
        <p:nvSpPr>
          <p:cNvPr id="29" name="文字方塊 33">
            <a:extLst>
              <a:ext uri="{FF2B5EF4-FFF2-40B4-BE49-F238E27FC236}">
                <a16:creationId xmlns:a16="http://schemas.microsoft.com/office/drawing/2014/main" id="{384B30B3-1148-47A9-8F09-F26DC64B815B}"/>
              </a:ext>
            </a:extLst>
          </p:cNvPr>
          <p:cNvSpPr txBox="1"/>
          <p:nvPr/>
        </p:nvSpPr>
        <p:spPr>
          <a:xfrm>
            <a:off x="560568" y="3339840"/>
            <a:ext cx="5307122" cy="330860"/>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marL="177800" indent="-177800">
              <a:buSzPct val="80000"/>
              <a:buFont typeface="Arial" panose="020B0604020202020204" pitchFamily="34" charset="0"/>
              <a:buChar char="•"/>
            </a:pPr>
            <a:r>
              <a:rPr lang="en-US" altLang="zh-TW" sz="1620">
                <a:solidFill>
                  <a:schemeClr val="tx1">
                    <a:lumMod val="95000"/>
                    <a:lumOff val="5000"/>
                  </a:schemeClr>
                </a:solidFill>
                <a:ea typeface="微軟正黑體"/>
              </a:rPr>
              <a:t>Flexible to filter important messages</a:t>
            </a:r>
          </a:p>
        </p:txBody>
      </p:sp>
      <p:sp>
        <p:nvSpPr>
          <p:cNvPr id="30" name="文字方塊 34">
            <a:extLst>
              <a:ext uri="{FF2B5EF4-FFF2-40B4-BE49-F238E27FC236}">
                <a16:creationId xmlns:a16="http://schemas.microsoft.com/office/drawing/2014/main" id="{B34510D5-D780-4766-8426-0604C77F9D1D}"/>
              </a:ext>
            </a:extLst>
          </p:cNvPr>
          <p:cNvSpPr txBox="1"/>
          <p:nvPr/>
        </p:nvSpPr>
        <p:spPr>
          <a:xfrm>
            <a:off x="560568" y="2827533"/>
            <a:ext cx="5602321" cy="33086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77800" indent="-177800">
              <a:buSzPct val="80000"/>
              <a:buFont typeface="Arial" panose="020B0604020202020204" pitchFamily="34" charset="0"/>
              <a:buChar char="•"/>
            </a:pPr>
            <a:r>
              <a:rPr lang="en-US" altLang="zh-TW" sz="162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Double assurance with notification history</a:t>
            </a:r>
          </a:p>
        </p:txBody>
      </p:sp>
      <p:sp>
        <p:nvSpPr>
          <p:cNvPr id="31" name="文字方塊 35">
            <a:extLst>
              <a:ext uri="{FF2B5EF4-FFF2-40B4-BE49-F238E27FC236}">
                <a16:creationId xmlns:a16="http://schemas.microsoft.com/office/drawing/2014/main" id="{6C0E54B7-BB46-4C99-A92F-86765B028A83}"/>
              </a:ext>
            </a:extLst>
          </p:cNvPr>
          <p:cNvSpPr txBox="1"/>
          <p:nvPr/>
        </p:nvSpPr>
        <p:spPr>
          <a:xfrm>
            <a:off x="560568" y="3847537"/>
            <a:ext cx="4422240" cy="330860"/>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marL="177800" indent="-177800">
              <a:buSzPct val="80000"/>
              <a:buFont typeface="Arial" panose="020B0604020202020204" pitchFamily="34" charset="0"/>
              <a:buChar char="•"/>
            </a:pPr>
            <a:r>
              <a:rPr lang="en-US" altLang="zh-TW" sz="162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Multi-language support</a:t>
            </a:r>
          </a:p>
        </p:txBody>
      </p:sp>
      <p:pic>
        <p:nvPicPr>
          <p:cNvPr id="22" name="圖片 21">
            <a:extLst>
              <a:ext uri="{FF2B5EF4-FFF2-40B4-BE49-F238E27FC236}">
                <a16:creationId xmlns:a16="http://schemas.microsoft.com/office/drawing/2014/main" id="{9D35E0F8-9B39-4061-A6BF-251CE1E3E526}"/>
              </a:ext>
            </a:extLst>
          </p:cNvPr>
          <p:cNvPicPr>
            <a:picLocks noChangeAspect="1"/>
          </p:cNvPicPr>
          <p:nvPr/>
        </p:nvPicPr>
        <p:blipFill>
          <a:blip r:embed="rId10"/>
          <a:srcRect/>
          <a:stretch/>
        </p:blipFill>
        <p:spPr>
          <a:xfrm>
            <a:off x="4569262" y="2732375"/>
            <a:ext cx="594915" cy="597620"/>
          </a:xfrm>
          <a:prstGeom prst="rect">
            <a:avLst/>
          </a:prstGeom>
        </p:spPr>
      </p:pic>
    </p:spTree>
    <p:extLst>
      <p:ext uri="{BB962C8B-B14F-4D97-AF65-F5344CB8AC3E}">
        <p14:creationId xmlns:p14="http://schemas.microsoft.com/office/powerpoint/2010/main" val="716183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1" y="31998"/>
            <a:ext cx="9144000" cy="994172"/>
          </a:xfrm>
        </p:spPr>
        <p:txBody>
          <a:bodyPr>
            <a:noAutofit/>
          </a:bodyPr>
          <a:lstStyle/>
          <a:p>
            <a:pPr>
              <a:spcAft>
                <a:spcPts val="600"/>
              </a:spcAft>
            </a:pPr>
            <a:r>
              <a:rPr lang="en-US" altLang="zh-TW" sz="3000">
                <a:cs typeface="Arial"/>
              </a:rPr>
              <a:t>Productivity apps for backup, management, </a:t>
            </a:r>
            <a:br>
              <a:rPr lang="en-US" altLang="zh-TW" sz="3000">
                <a:cs typeface="Arial"/>
              </a:rPr>
            </a:br>
            <a:r>
              <a:rPr lang="en-US" altLang="zh-TW" sz="3000">
                <a:cs typeface="Arial"/>
              </a:rPr>
              <a:t>and multimedia</a:t>
            </a:r>
          </a:p>
        </p:txBody>
      </p:sp>
      <p:pic>
        <p:nvPicPr>
          <p:cNvPr id="41" name="圖片 40">
            <a:extLst>
              <a:ext uri="{FF2B5EF4-FFF2-40B4-BE49-F238E27FC236}">
                <a16:creationId xmlns:a16="http://schemas.microsoft.com/office/drawing/2014/main" id="{08B57B4F-CA30-4EBA-9D2E-365045E8EDB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6031768" y="1681828"/>
            <a:ext cx="2729282" cy="3499514"/>
          </a:xfrm>
          <a:prstGeom prst="rect">
            <a:avLst/>
          </a:prstGeom>
          <a:effectLst>
            <a:outerShdw blurRad="139700" dist="114300" dir="5400000" algn="t" rotWithShape="0">
              <a:prstClr val="black">
                <a:alpha val="40000"/>
              </a:prstClr>
            </a:outerShdw>
          </a:effectLst>
        </p:spPr>
      </p:pic>
      <p:pic>
        <p:nvPicPr>
          <p:cNvPr id="42" name="圖片 41">
            <a:extLst>
              <a:ext uri="{FF2B5EF4-FFF2-40B4-BE49-F238E27FC236}">
                <a16:creationId xmlns:a16="http://schemas.microsoft.com/office/drawing/2014/main" id="{A563D0F2-18E5-4C08-943D-AD5BB031136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233910" y="1681829"/>
            <a:ext cx="2729282" cy="3499514"/>
          </a:xfrm>
          <a:prstGeom prst="rect">
            <a:avLst/>
          </a:prstGeom>
          <a:effectLst>
            <a:outerShdw blurRad="139700" dist="114300" dir="5400000" algn="t" rotWithShape="0">
              <a:prstClr val="black">
                <a:alpha val="40000"/>
              </a:prstClr>
            </a:outerShdw>
          </a:effectLst>
        </p:spPr>
      </p:pic>
      <p:pic>
        <p:nvPicPr>
          <p:cNvPr id="43" name="圖片 42">
            <a:extLst>
              <a:ext uri="{FF2B5EF4-FFF2-40B4-BE49-F238E27FC236}">
                <a16:creationId xmlns:a16="http://schemas.microsoft.com/office/drawing/2014/main" id="{69CAB935-1F69-4B99-97CA-C5ED13ED08C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82949" y="1681829"/>
            <a:ext cx="2729282" cy="3499514"/>
          </a:xfrm>
          <a:prstGeom prst="rect">
            <a:avLst/>
          </a:prstGeom>
          <a:effectLst>
            <a:outerShdw blurRad="139700" dist="114300" dir="5400000" algn="t" rotWithShape="0">
              <a:prstClr val="black">
                <a:alpha val="40000"/>
              </a:prstClr>
            </a:outerShdw>
          </a:effectLst>
        </p:spPr>
      </p:pic>
      <p:pic>
        <p:nvPicPr>
          <p:cNvPr id="57" name="Picture 2">
            <a:extLst>
              <a:ext uri="{FF2B5EF4-FFF2-40B4-BE49-F238E27FC236}">
                <a16:creationId xmlns:a16="http://schemas.microsoft.com/office/drawing/2014/main" id="{3795E053-D154-4EBA-B133-9F260C2B745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64737" y="1974869"/>
            <a:ext cx="646124" cy="6560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58" name="Rectangle 14">
            <a:extLst>
              <a:ext uri="{FF2B5EF4-FFF2-40B4-BE49-F238E27FC236}">
                <a16:creationId xmlns:a16="http://schemas.microsoft.com/office/drawing/2014/main" id="{5465498B-A540-4166-AAEF-952019BEA924}"/>
              </a:ext>
            </a:extLst>
          </p:cNvPr>
          <p:cNvSpPr/>
          <p:nvPr/>
        </p:nvSpPr>
        <p:spPr>
          <a:xfrm>
            <a:off x="409415" y="2678944"/>
            <a:ext cx="2582527" cy="326579"/>
          </a:xfrm>
          <a:prstGeom prst="rect">
            <a:avLst/>
          </a:prstGeom>
        </p:spPr>
        <p:txBody>
          <a:bodyPr wrap="square" anchor="t">
            <a:spAutoFit/>
          </a:bodyPr>
          <a:lstStyle/>
          <a:p>
            <a:pPr algn="ctr" defTabSz="1219170">
              <a:buClr>
                <a:srgbClr val="000000"/>
              </a:buClr>
            </a:pPr>
            <a:r>
              <a:rPr lang="en-US" altLang="zh-TW" sz="1600" b="1">
                <a:solidFill>
                  <a:schemeClr val="tx1">
                    <a:lumMod val="95000"/>
                    <a:lumOff val="5000"/>
                  </a:schemeClr>
                </a:solidFill>
                <a:ea typeface="Calibri" panose="020F0502020204030204" pitchFamily="34" charset="0"/>
              </a:rPr>
              <a:t>HBS</a:t>
            </a:r>
            <a:r>
              <a:rPr lang="en-US" altLang="zh-TW" sz="1600" b="1" kern="0">
                <a:solidFill>
                  <a:schemeClr val="tx1">
                    <a:lumMod val="95000"/>
                    <a:lumOff val="5000"/>
                  </a:schemeClr>
                </a:solidFill>
                <a:latin typeface="Arial"/>
                <a:ea typeface="Calibri" panose="020F0502020204030204" pitchFamily="34" charset="0"/>
                <a:cs typeface="Arial"/>
                <a:sym typeface="Arial"/>
              </a:rPr>
              <a:t> </a:t>
            </a:r>
            <a:r>
              <a:rPr lang="en-US" altLang="zh-TW" sz="1600" b="1">
                <a:solidFill>
                  <a:schemeClr val="tx1">
                    <a:lumMod val="95000"/>
                    <a:lumOff val="5000"/>
                  </a:schemeClr>
                </a:solidFill>
                <a:ea typeface="Calibri" panose="020F0502020204030204" pitchFamily="34" charset="0"/>
              </a:rPr>
              <a:t>3</a:t>
            </a:r>
            <a:endParaRPr lang="en-US" sz="1600" kern="0">
              <a:solidFill>
                <a:schemeClr val="tx1">
                  <a:lumMod val="95000"/>
                  <a:lumOff val="5000"/>
                </a:schemeClr>
              </a:solidFill>
              <a:latin typeface="Calibri"/>
              <a:sym typeface="Arial"/>
            </a:endParaRPr>
          </a:p>
        </p:txBody>
      </p:sp>
      <p:pic>
        <p:nvPicPr>
          <p:cNvPr id="60" name="Picture 4"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30D6EB1F-33C6-45F3-B0DF-0FEE542807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4737" y="3534432"/>
            <a:ext cx="646124" cy="6560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61" name="Rectangle 17">
            <a:extLst>
              <a:ext uri="{FF2B5EF4-FFF2-40B4-BE49-F238E27FC236}">
                <a16:creationId xmlns:a16="http://schemas.microsoft.com/office/drawing/2014/main" id="{F968B7E9-E43F-4F29-A12E-3C5192688044}"/>
              </a:ext>
            </a:extLst>
          </p:cNvPr>
          <p:cNvSpPr/>
          <p:nvPr/>
        </p:nvSpPr>
        <p:spPr>
          <a:xfrm>
            <a:off x="1239092" y="4180483"/>
            <a:ext cx="906454" cy="326579"/>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cs typeface="Arial"/>
                <a:sym typeface="Arial"/>
              </a:rPr>
              <a:t>Boxafe</a:t>
            </a:r>
            <a:endParaRPr lang="en-US" sz="1600" b="1" kern="0">
              <a:solidFill>
                <a:schemeClr val="tx1">
                  <a:lumMod val="95000"/>
                  <a:lumOff val="5000"/>
                </a:schemeClr>
              </a:solidFill>
              <a:latin typeface="Arial"/>
              <a:cs typeface="Arial"/>
              <a:sym typeface="Arial"/>
            </a:endParaRPr>
          </a:p>
        </p:txBody>
      </p:sp>
      <p:pic>
        <p:nvPicPr>
          <p:cNvPr id="63" name="Picture 19">
            <a:extLst>
              <a:ext uri="{FF2B5EF4-FFF2-40B4-BE49-F238E27FC236}">
                <a16:creationId xmlns:a16="http://schemas.microsoft.com/office/drawing/2014/main" id="{A70F9046-A3A6-4C58-8620-A47295659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9289" y="1974869"/>
            <a:ext cx="646124" cy="656049"/>
          </a:xfrm>
          <a:prstGeom prst="rect">
            <a:avLst/>
          </a:prstGeom>
          <a:effectLst>
            <a:outerShdw blurRad="50800" dist="38100" dir="2700000" algn="tl" rotWithShape="0">
              <a:prstClr val="black">
                <a:alpha val="40000"/>
              </a:prstClr>
            </a:outerShdw>
          </a:effectLst>
        </p:spPr>
      </p:pic>
      <p:sp>
        <p:nvSpPr>
          <p:cNvPr id="64" name="Rectangle 20">
            <a:extLst>
              <a:ext uri="{FF2B5EF4-FFF2-40B4-BE49-F238E27FC236}">
                <a16:creationId xmlns:a16="http://schemas.microsoft.com/office/drawing/2014/main" id="{F6A6777A-DE39-44B5-B276-687460FD3DC3}"/>
              </a:ext>
            </a:extLst>
          </p:cNvPr>
          <p:cNvSpPr/>
          <p:nvPr/>
        </p:nvSpPr>
        <p:spPr>
          <a:xfrm>
            <a:off x="3321613" y="2647628"/>
            <a:ext cx="2357570" cy="326579"/>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ea typeface="Calibri" panose="020F0502020204030204" pitchFamily="34" charset="0"/>
                <a:cs typeface="Arial"/>
                <a:sym typeface="Arial"/>
              </a:rPr>
              <a:t>Qsirch</a:t>
            </a:r>
            <a:endParaRPr lang="en-US" sz="1600" kern="0">
              <a:solidFill>
                <a:schemeClr val="tx1">
                  <a:lumMod val="95000"/>
                  <a:lumOff val="5000"/>
                </a:schemeClr>
              </a:solidFill>
              <a:latin typeface="Arial"/>
              <a:cs typeface="Arial"/>
              <a:sym typeface="Arial"/>
            </a:endParaRPr>
          </a:p>
        </p:txBody>
      </p:sp>
      <p:pic>
        <p:nvPicPr>
          <p:cNvPr id="66" name="Picture 22">
            <a:extLst>
              <a:ext uri="{FF2B5EF4-FFF2-40B4-BE49-F238E27FC236}">
                <a16:creationId xmlns:a16="http://schemas.microsoft.com/office/drawing/2014/main" id="{28FB6C5F-B9FC-4445-8A49-A7F24C4E3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3665" y="3534432"/>
            <a:ext cx="646124" cy="656049"/>
          </a:xfrm>
          <a:prstGeom prst="rect">
            <a:avLst/>
          </a:prstGeom>
          <a:effectLst>
            <a:outerShdw blurRad="50800" dist="38100" dir="2700000" algn="tl" rotWithShape="0">
              <a:prstClr val="black">
                <a:alpha val="40000"/>
              </a:prstClr>
            </a:outerShdw>
          </a:effectLst>
        </p:spPr>
      </p:pic>
      <p:sp>
        <p:nvSpPr>
          <p:cNvPr id="67" name="Rectangle 23">
            <a:extLst>
              <a:ext uri="{FF2B5EF4-FFF2-40B4-BE49-F238E27FC236}">
                <a16:creationId xmlns:a16="http://schemas.microsoft.com/office/drawing/2014/main" id="{4F6A4BB8-7EE7-4023-B1B3-1C9D47CAF4AA}"/>
              </a:ext>
            </a:extLst>
          </p:cNvPr>
          <p:cNvSpPr/>
          <p:nvPr/>
        </p:nvSpPr>
        <p:spPr>
          <a:xfrm>
            <a:off x="4092486" y="4200189"/>
            <a:ext cx="846085" cy="326579"/>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cs typeface="Arial"/>
                <a:sym typeface="Arial"/>
              </a:rPr>
              <a:t>Qfiling</a:t>
            </a:r>
            <a:endParaRPr lang="en-US" sz="1600" b="1" kern="0">
              <a:solidFill>
                <a:schemeClr val="tx1">
                  <a:lumMod val="95000"/>
                  <a:lumOff val="5000"/>
                </a:schemeClr>
              </a:solidFill>
              <a:latin typeface="Arial"/>
              <a:cs typeface="Arial"/>
              <a:sym typeface="Arial"/>
            </a:endParaRPr>
          </a:p>
        </p:txBody>
      </p:sp>
      <p:pic>
        <p:nvPicPr>
          <p:cNvPr id="69" name="Picture 25">
            <a:extLst>
              <a:ext uri="{FF2B5EF4-FFF2-40B4-BE49-F238E27FC236}">
                <a16:creationId xmlns:a16="http://schemas.microsoft.com/office/drawing/2014/main" id="{AD898A56-FC7E-40C5-84BC-F931EC875D93}"/>
              </a:ext>
            </a:extLst>
          </p:cNvPr>
          <p:cNvPicPr>
            <a:picLocks noChangeAspect="1"/>
          </p:cNvPicPr>
          <p:nvPr/>
        </p:nvPicPr>
        <p:blipFill>
          <a:blip r:embed="rId9"/>
          <a:stretch>
            <a:fillRect/>
          </a:stretch>
        </p:blipFill>
        <p:spPr>
          <a:xfrm>
            <a:off x="6972629" y="1974869"/>
            <a:ext cx="646124" cy="656049"/>
          </a:xfrm>
          <a:prstGeom prst="rect">
            <a:avLst/>
          </a:prstGeom>
          <a:effectLst>
            <a:outerShdw blurRad="50800" dist="38100" dir="2700000" algn="tl" rotWithShape="0">
              <a:prstClr val="black">
                <a:alpha val="40000"/>
              </a:prstClr>
            </a:outerShdw>
          </a:effectLst>
        </p:spPr>
      </p:pic>
      <p:sp>
        <p:nvSpPr>
          <p:cNvPr id="75" name="Rectangle 20">
            <a:extLst>
              <a:ext uri="{FF2B5EF4-FFF2-40B4-BE49-F238E27FC236}">
                <a16:creationId xmlns:a16="http://schemas.microsoft.com/office/drawing/2014/main" id="{69DEBD2A-CA56-44A9-90A4-D409ABDCAA42}"/>
              </a:ext>
            </a:extLst>
          </p:cNvPr>
          <p:cNvSpPr/>
          <p:nvPr/>
        </p:nvSpPr>
        <p:spPr>
          <a:xfrm>
            <a:off x="6165565" y="2647628"/>
            <a:ext cx="2357570" cy="326579"/>
          </a:xfrm>
          <a:prstGeom prst="rect">
            <a:avLst/>
          </a:prstGeom>
        </p:spPr>
        <p:txBody>
          <a:bodyPr wrap="square">
            <a:spAutoFit/>
          </a:bodyPr>
          <a:lstStyle/>
          <a:p>
            <a:pPr algn="ctr" defTabSz="1219170"/>
            <a:r>
              <a:rPr lang="en-US" altLang="zh-TW" sz="1600" b="1" err="1">
                <a:solidFill>
                  <a:schemeClr val="tx1">
                    <a:lumMod val="95000"/>
                    <a:lumOff val="5000"/>
                  </a:schemeClr>
                </a:solidFill>
              </a:rPr>
              <a:t>QuMagie</a:t>
            </a:r>
            <a:endParaRPr lang="en-US" altLang="zh-TW" sz="1600" b="1">
              <a:solidFill>
                <a:schemeClr val="tx1">
                  <a:lumMod val="95000"/>
                  <a:lumOff val="5000"/>
                </a:schemeClr>
              </a:solidFill>
            </a:endParaRPr>
          </a:p>
        </p:txBody>
      </p:sp>
      <p:sp>
        <p:nvSpPr>
          <p:cNvPr id="45" name="Rectangle 15">
            <a:extLst>
              <a:ext uri="{FF2B5EF4-FFF2-40B4-BE49-F238E27FC236}">
                <a16:creationId xmlns:a16="http://schemas.microsoft.com/office/drawing/2014/main" id="{19B9A5B8-1B03-43C6-AA75-CB60F76D19C4}"/>
              </a:ext>
            </a:extLst>
          </p:cNvPr>
          <p:cNvSpPr/>
          <p:nvPr/>
        </p:nvSpPr>
        <p:spPr>
          <a:xfrm>
            <a:off x="421715" y="2905263"/>
            <a:ext cx="2594709" cy="475025"/>
          </a:xfrm>
          <a:prstGeom prst="rect">
            <a:avLst/>
          </a:prstGeom>
        </p:spPr>
        <p:txBody>
          <a:bodyPr wrap="square" anchor="t">
            <a:spAutoFit/>
          </a:bodyPr>
          <a:lstStyle/>
          <a:p>
            <a:pPr algn="ctr"/>
            <a:r>
              <a:rPr lang="en-US" sz="1250">
                <a:solidFill>
                  <a:schemeClr val="tx1">
                    <a:lumMod val="95000"/>
                    <a:lumOff val="5000"/>
                  </a:schemeClr>
                </a:solidFill>
              </a:rPr>
              <a:t>Multi-site, multi-cloud backup streamlines 3-2-1 backup strategy</a:t>
            </a:r>
          </a:p>
        </p:txBody>
      </p:sp>
      <p:sp>
        <p:nvSpPr>
          <p:cNvPr id="46" name="Rectangle 18">
            <a:extLst>
              <a:ext uri="{FF2B5EF4-FFF2-40B4-BE49-F238E27FC236}">
                <a16:creationId xmlns:a16="http://schemas.microsoft.com/office/drawing/2014/main" id="{E51C4DF8-DB14-493A-9CE2-49B22EC43C00}"/>
              </a:ext>
            </a:extLst>
          </p:cNvPr>
          <p:cNvSpPr/>
          <p:nvPr/>
        </p:nvSpPr>
        <p:spPr>
          <a:xfrm>
            <a:off x="400562" y="4435944"/>
            <a:ext cx="2676881" cy="475025"/>
          </a:xfrm>
          <a:prstGeom prst="rect">
            <a:avLst/>
          </a:prstGeom>
        </p:spPr>
        <p:txBody>
          <a:bodyPr wrap="square" anchor="t">
            <a:spAutoFit/>
          </a:bodyPr>
          <a:lstStyle/>
          <a:p>
            <a:pPr algn="ctr"/>
            <a:r>
              <a:rPr lang="en-US" sz="1250">
                <a:solidFill>
                  <a:schemeClr val="tx1">
                    <a:lumMod val="95000"/>
                    <a:lumOff val="5000"/>
                  </a:schemeClr>
                </a:solidFill>
              </a:rPr>
              <a:t>Backups up Office 365 &amp; Google G Suite data</a:t>
            </a:r>
          </a:p>
        </p:txBody>
      </p:sp>
      <p:sp>
        <p:nvSpPr>
          <p:cNvPr id="47" name="Rectangle 21">
            <a:extLst>
              <a:ext uri="{FF2B5EF4-FFF2-40B4-BE49-F238E27FC236}">
                <a16:creationId xmlns:a16="http://schemas.microsoft.com/office/drawing/2014/main" id="{D9EC0EB0-A7FF-4C02-8686-B0C69EA27655}"/>
              </a:ext>
            </a:extLst>
          </p:cNvPr>
          <p:cNvSpPr/>
          <p:nvPr/>
        </p:nvSpPr>
        <p:spPr>
          <a:xfrm>
            <a:off x="3261697" y="2912877"/>
            <a:ext cx="2491950" cy="475025"/>
          </a:xfrm>
          <a:prstGeom prst="rect">
            <a:avLst/>
          </a:prstGeom>
        </p:spPr>
        <p:txBody>
          <a:bodyPr wrap="square" anchor="t">
            <a:spAutoFit/>
          </a:bodyPr>
          <a:lstStyle/>
          <a:p>
            <a:pPr algn="ctr"/>
            <a:r>
              <a:rPr lang="en-US" sz="1250">
                <a:solidFill>
                  <a:schemeClr val="tx1">
                    <a:lumMod val="95000"/>
                    <a:lumOff val="5000"/>
                  </a:schemeClr>
                </a:solidFill>
              </a:rPr>
              <a:t>A </a:t>
            </a:r>
            <a:r>
              <a:rPr lang="en-US" altLang="zh-TW" sz="1250">
                <a:solidFill>
                  <a:schemeClr val="tx1">
                    <a:lumMod val="95000"/>
                    <a:lumOff val="5000"/>
                  </a:schemeClr>
                </a:solidFill>
              </a:rPr>
              <a:t>powerful</a:t>
            </a:r>
            <a:r>
              <a:rPr lang="zh-TW" altLang="en-US" sz="1250">
                <a:solidFill>
                  <a:schemeClr val="tx1">
                    <a:lumMod val="95000"/>
                    <a:lumOff val="5000"/>
                  </a:schemeClr>
                </a:solidFill>
              </a:rPr>
              <a:t> </a:t>
            </a:r>
            <a:r>
              <a:rPr lang="en-US" altLang="zh-TW" sz="1250">
                <a:solidFill>
                  <a:schemeClr val="tx1">
                    <a:lumMod val="95000"/>
                    <a:lumOff val="5000"/>
                  </a:schemeClr>
                </a:solidFill>
              </a:rPr>
              <a:t>Google</a:t>
            </a:r>
            <a:r>
              <a:rPr lang="zh-TW" altLang="en-US" sz="1250">
                <a:solidFill>
                  <a:schemeClr val="tx1">
                    <a:lumMod val="95000"/>
                    <a:lumOff val="5000"/>
                  </a:schemeClr>
                </a:solidFill>
              </a:rPr>
              <a:t> </a:t>
            </a:r>
            <a:r>
              <a:rPr lang="en-US" altLang="zh-TW" sz="1250">
                <a:solidFill>
                  <a:schemeClr val="tx1">
                    <a:lumMod val="95000"/>
                    <a:lumOff val="5000"/>
                  </a:schemeClr>
                </a:solidFill>
              </a:rPr>
              <a:t>like</a:t>
            </a:r>
            <a:r>
              <a:rPr lang="zh-TW" altLang="en-US" sz="1250">
                <a:solidFill>
                  <a:schemeClr val="tx1">
                    <a:lumMod val="95000"/>
                    <a:lumOff val="5000"/>
                  </a:schemeClr>
                </a:solidFill>
              </a:rPr>
              <a:t> </a:t>
            </a:r>
            <a:r>
              <a:rPr lang="en-US" sz="1250">
                <a:solidFill>
                  <a:schemeClr val="tx1">
                    <a:lumMod val="95000"/>
                    <a:lumOff val="5000"/>
                  </a:schemeClr>
                </a:solidFill>
              </a:rPr>
              <a:t>full-text search engine</a:t>
            </a:r>
          </a:p>
        </p:txBody>
      </p:sp>
      <p:sp>
        <p:nvSpPr>
          <p:cNvPr id="49" name="Rectangle 24">
            <a:extLst>
              <a:ext uri="{FF2B5EF4-FFF2-40B4-BE49-F238E27FC236}">
                <a16:creationId xmlns:a16="http://schemas.microsoft.com/office/drawing/2014/main" id="{233A16E9-439B-4BE1-B4F0-709E7DA747A1}"/>
              </a:ext>
            </a:extLst>
          </p:cNvPr>
          <p:cNvSpPr/>
          <p:nvPr/>
        </p:nvSpPr>
        <p:spPr>
          <a:xfrm>
            <a:off x="3109164" y="4482598"/>
            <a:ext cx="2808662" cy="282046"/>
          </a:xfrm>
          <a:prstGeom prst="rect">
            <a:avLst/>
          </a:prstGeom>
        </p:spPr>
        <p:txBody>
          <a:bodyPr wrap="square" anchor="t">
            <a:spAutoFit/>
          </a:bodyPr>
          <a:lstStyle/>
          <a:p>
            <a:pPr algn="ctr"/>
            <a:r>
              <a:rPr lang="en-US" altLang="zh-TW" sz="1250">
                <a:solidFill>
                  <a:schemeClr val="tx1">
                    <a:lumMod val="95000"/>
                    <a:lumOff val="5000"/>
                  </a:schemeClr>
                </a:solidFill>
              </a:rPr>
              <a:t>A</a:t>
            </a:r>
            <a:r>
              <a:rPr lang="en-US" sz="1250">
                <a:solidFill>
                  <a:schemeClr val="tx1">
                    <a:lumMod val="95000"/>
                    <a:lumOff val="5000"/>
                  </a:schemeClr>
                </a:solidFill>
              </a:rPr>
              <a:t>utomates your file organization</a:t>
            </a:r>
          </a:p>
        </p:txBody>
      </p:sp>
      <p:sp>
        <p:nvSpPr>
          <p:cNvPr id="50" name="Rectangle 27">
            <a:extLst>
              <a:ext uri="{FF2B5EF4-FFF2-40B4-BE49-F238E27FC236}">
                <a16:creationId xmlns:a16="http://schemas.microsoft.com/office/drawing/2014/main" id="{242CBCFD-8665-48E5-803F-D194DCF0F6D0}"/>
              </a:ext>
            </a:extLst>
          </p:cNvPr>
          <p:cNvSpPr/>
          <p:nvPr/>
        </p:nvSpPr>
        <p:spPr>
          <a:xfrm>
            <a:off x="6006465" y="2942182"/>
            <a:ext cx="2614466" cy="475025"/>
          </a:xfrm>
          <a:prstGeom prst="rect">
            <a:avLst/>
          </a:prstGeom>
        </p:spPr>
        <p:txBody>
          <a:bodyPr wrap="square" anchor="t">
            <a:spAutoFit/>
          </a:bodyPr>
          <a:lstStyle/>
          <a:p>
            <a:pPr algn="ctr"/>
            <a:r>
              <a:rPr lang="en-US" altLang="zh-TW" sz="1250">
                <a:solidFill>
                  <a:schemeClr val="tx1">
                    <a:lumMod val="95000"/>
                    <a:lumOff val="5000"/>
                  </a:schemeClr>
                </a:solidFill>
              </a:rPr>
              <a:t>AI-powered</a:t>
            </a:r>
            <a:r>
              <a:rPr lang="zh-TW" altLang="en-US" sz="1250">
                <a:solidFill>
                  <a:schemeClr val="tx1">
                    <a:lumMod val="95000"/>
                    <a:lumOff val="5000"/>
                  </a:schemeClr>
                </a:solidFill>
              </a:rPr>
              <a:t> </a:t>
            </a:r>
            <a:r>
              <a:rPr lang="en-US" altLang="zh-TW" sz="1250">
                <a:solidFill>
                  <a:schemeClr val="tx1">
                    <a:lumMod val="95000"/>
                    <a:lumOff val="5000"/>
                  </a:schemeClr>
                </a:solidFill>
              </a:rPr>
              <a:t>intelligent</a:t>
            </a:r>
            <a:r>
              <a:rPr lang="zh-TW" altLang="en-US" sz="1250">
                <a:solidFill>
                  <a:schemeClr val="tx1">
                    <a:lumMod val="95000"/>
                    <a:lumOff val="5000"/>
                  </a:schemeClr>
                </a:solidFill>
              </a:rPr>
              <a:t> </a:t>
            </a:r>
            <a:r>
              <a:rPr lang="en-US" altLang="zh-TW" sz="1250">
                <a:solidFill>
                  <a:schemeClr val="tx1">
                    <a:lumMod val="95000"/>
                    <a:lumOff val="5000"/>
                  </a:schemeClr>
                </a:solidFill>
              </a:rPr>
              <a:t>photo</a:t>
            </a:r>
            <a:r>
              <a:rPr lang="zh-TW" altLang="en-US" sz="1250">
                <a:solidFill>
                  <a:schemeClr val="tx1">
                    <a:lumMod val="95000"/>
                    <a:lumOff val="5000"/>
                  </a:schemeClr>
                </a:solidFill>
              </a:rPr>
              <a:t> </a:t>
            </a:r>
            <a:r>
              <a:rPr lang="en-US" altLang="zh-TW" sz="1250">
                <a:solidFill>
                  <a:schemeClr val="tx1">
                    <a:lumMod val="95000"/>
                    <a:lumOff val="5000"/>
                  </a:schemeClr>
                </a:solidFill>
              </a:rPr>
              <a:t>management</a:t>
            </a:r>
            <a:endParaRPr lang="en-US" sz="1250">
              <a:solidFill>
                <a:schemeClr val="tx1">
                  <a:lumMod val="95000"/>
                  <a:lumOff val="5000"/>
                </a:schemeClr>
              </a:solidFill>
            </a:endParaRPr>
          </a:p>
        </p:txBody>
      </p:sp>
      <p:pic>
        <p:nvPicPr>
          <p:cNvPr id="5" name="圖形 4">
            <a:extLst>
              <a:ext uri="{FF2B5EF4-FFF2-40B4-BE49-F238E27FC236}">
                <a16:creationId xmlns:a16="http://schemas.microsoft.com/office/drawing/2014/main" id="{E839814D-7D5D-43D3-B80F-A89017EBAD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291663">
            <a:off x="2264298" y="2013285"/>
            <a:ext cx="528802" cy="634855"/>
          </a:xfrm>
          <a:prstGeom prst="rect">
            <a:avLst/>
          </a:prstGeom>
          <a:effectLst>
            <a:outerShdw blurRad="50800" dist="38100" dir="2700000" algn="tl" rotWithShape="0">
              <a:prstClr val="black">
                <a:alpha val="40000"/>
              </a:prstClr>
            </a:outerShdw>
          </a:effectLst>
        </p:spPr>
      </p:pic>
      <p:pic>
        <p:nvPicPr>
          <p:cNvPr id="6" name="圖形 5">
            <a:extLst>
              <a:ext uri="{FF2B5EF4-FFF2-40B4-BE49-F238E27FC236}">
                <a16:creationId xmlns:a16="http://schemas.microsoft.com/office/drawing/2014/main" id="{2D8571EA-A846-4449-A4FE-30C1B4567C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19335" y="2220285"/>
            <a:ext cx="264397" cy="134229"/>
          </a:xfrm>
          <a:prstGeom prst="rect">
            <a:avLst/>
          </a:prstGeom>
          <a:effectLst>
            <a:outerShdw blurRad="50800" dist="38100" dir="2700000" algn="tl" rotWithShape="0">
              <a:prstClr val="black">
                <a:alpha val="40000"/>
              </a:prstClr>
            </a:outerShdw>
          </a:effectLst>
        </p:spPr>
      </p:pic>
      <p:sp>
        <p:nvSpPr>
          <p:cNvPr id="55" name="手繪多邊形: 圖案 54">
            <a:extLst>
              <a:ext uri="{FF2B5EF4-FFF2-40B4-BE49-F238E27FC236}">
                <a16:creationId xmlns:a16="http://schemas.microsoft.com/office/drawing/2014/main" id="{20E10B7E-A488-4E10-A5CF-732BA0053435}"/>
              </a:ext>
            </a:extLst>
          </p:cNvPr>
          <p:cNvSpPr/>
          <p:nvPr/>
        </p:nvSpPr>
        <p:spPr>
          <a:xfrm>
            <a:off x="4925706" y="1979069"/>
            <a:ext cx="904626" cy="476865"/>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71E6EA-AB9D-4725-9575-D0C85DDACA6A}"/>
              </a:ext>
            </a:extLst>
          </p:cNvPr>
          <p:cNvSpPr txBox="1"/>
          <p:nvPr/>
        </p:nvSpPr>
        <p:spPr>
          <a:xfrm>
            <a:off x="4777644" y="2002559"/>
            <a:ext cx="10832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b="1"/>
              <a:t>$9.99/month</a:t>
            </a:r>
          </a:p>
          <a:p>
            <a:pPr algn="r"/>
            <a:r>
              <a:rPr lang="en-US" sz="1050" b="1"/>
              <a:t>$99.99/year</a:t>
            </a:r>
          </a:p>
        </p:txBody>
      </p:sp>
      <p:sp>
        <p:nvSpPr>
          <p:cNvPr id="56" name="手繪多邊形: 圖案 55">
            <a:extLst>
              <a:ext uri="{FF2B5EF4-FFF2-40B4-BE49-F238E27FC236}">
                <a16:creationId xmlns:a16="http://schemas.microsoft.com/office/drawing/2014/main" id="{3641B29B-35A3-4323-8840-6C4B67AF738E}"/>
              </a:ext>
            </a:extLst>
          </p:cNvPr>
          <p:cNvSpPr/>
          <p:nvPr/>
        </p:nvSpPr>
        <p:spPr>
          <a:xfrm>
            <a:off x="7731539" y="1983476"/>
            <a:ext cx="895425" cy="476865"/>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8D06C420-2145-4347-B4D1-DED5AE9CA1DC}"/>
              </a:ext>
            </a:extLst>
          </p:cNvPr>
          <p:cNvSpPr txBox="1"/>
          <p:nvPr/>
        </p:nvSpPr>
        <p:spPr>
          <a:xfrm>
            <a:off x="7568145" y="2008683"/>
            <a:ext cx="10832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b="1"/>
              <a:t>$9.99/month</a:t>
            </a:r>
          </a:p>
          <a:p>
            <a:pPr algn="r"/>
            <a:r>
              <a:rPr lang="en-US" sz="1050" b="1"/>
              <a:t>$99.99/year</a:t>
            </a:r>
          </a:p>
        </p:txBody>
      </p:sp>
      <p:sp>
        <p:nvSpPr>
          <p:cNvPr id="59" name="手繪多邊形: 圖案 58">
            <a:extLst>
              <a:ext uri="{FF2B5EF4-FFF2-40B4-BE49-F238E27FC236}">
                <a16:creationId xmlns:a16="http://schemas.microsoft.com/office/drawing/2014/main" id="{5302D20A-4AA0-4AF8-B47B-40D364C166F6}"/>
              </a:ext>
            </a:extLst>
          </p:cNvPr>
          <p:cNvSpPr/>
          <p:nvPr/>
        </p:nvSpPr>
        <p:spPr>
          <a:xfrm>
            <a:off x="2096778" y="3530022"/>
            <a:ext cx="873837" cy="476865"/>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62" name="手繪多邊形: 圖案 61">
            <a:extLst>
              <a:ext uri="{FF2B5EF4-FFF2-40B4-BE49-F238E27FC236}">
                <a16:creationId xmlns:a16="http://schemas.microsoft.com/office/drawing/2014/main" id="{DFB83B5E-6598-4769-B9CB-6E3016E9D124}"/>
              </a:ext>
            </a:extLst>
          </p:cNvPr>
          <p:cNvSpPr/>
          <p:nvPr/>
        </p:nvSpPr>
        <p:spPr>
          <a:xfrm>
            <a:off x="4925706" y="3537012"/>
            <a:ext cx="908118" cy="476865"/>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83B8E73-4F2B-4FD0-8D16-2F0E03F7F728}"/>
              </a:ext>
            </a:extLst>
          </p:cNvPr>
          <p:cNvSpPr txBox="1"/>
          <p:nvPr/>
        </p:nvSpPr>
        <p:spPr>
          <a:xfrm>
            <a:off x="4777644" y="3556885"/>
            <a:ext cx="10832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b="1"/>
              <a:t>$9.99/month</a:t>
            </a:r>
          </a:p>
          <a:p>
            <a:pPr algn="r"/>
            <a:r>
              <a:rPr lang="en-US" sz="1050" b="1"/>
              <a:t>$99.99/year</a:t>
            </a:r>
          </a:p>
        </p:txBody>
      </p:sp>
      <p:sp>
        <p:nvSpPr>
          <p:cNvPr id="54" name="TextBox 53">
            <a:extLst>
              <a:ext uri="{FF2B5EF4-FFF2-40B4-BE49-F238E27FC236}">
                <a16:creationId xmlns:a16="http://schemas.microsoft.com/office/drawing/2014/main" id="{F5950EE7-22AB-4B18-8F94-64CCC49BE3A6}"/>
              </a:ext>
            </a:extLst>
          </p:cNvPr>
          <p:cNvSpPr txBox="1"/>
          <p:nvPr/>
        </p:nvSpPr>
        <p:spPr>
          <a:xfrm>
            <a:off x="1930883" y="3556885"/>
            <a:ext cx="10832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b="1"/>
              <a:t>$9.99/month</a:t>
            </a:r>
          </a:p>
          <a:p>
            <a:pPr algn="r"/>
            <a:r>
              <a:rPr lang="en-US" sz="1050" b="1"/>
              <a:t>$99.99/year</a:t>
            </a:r>
          </a:p>
        </p:txBody>
      </p:sp>
      <p:sp>
        <p:nvSpPr>
          <p:cNvPr id="7" name="矩形: 圓角 6">
            <a:extLst>
              <a:ext uri="{FF2B5EF4-FFF2-40B4-BE49-F238E27FC236}">
                <a16:creationId xmlns:a16="http://schemas.microsoft.com/office/drawing/2014/main" id="{2B854595-F8A6-4998-A0F9-C049B28FAC18}"/>
              </a:ext>
            </a:extLst>
          </p:cNvPr>
          <p:cNvSpPr/>
          <p:nvPr/>
        </p:nvSpPr>
        <p:spPr>
          <a:xfrm rot="10800000">
            <a:off x="429207" y="1212464"/>
            <a:ext cx="2614315" cy="49059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3" name="文字方塊 34">
            <a:extLst>
              <a:ext uri="{FF2B5EF4-FFF2-40B4-BE49-F238E27FC236}">
                <a16:creationId xmlns:a16="http://schemas.microsoft.com/office/drawing/2014/main" id="{69B6ED0F-335F-4E52-98CC-3A3EEBC915F1}"/>
              </a:ext>
            </a:extLst>
          </p:cNvPr>
          <p:cNvSpPr txBox="1"/>
          <p:nvPr/>
        </p:nvSpPr>
        <p:spPr>
          <a:xfrm>
            <a:off x="453340" y="1248716"/>
            <a:ext cx="257679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accent1">
                    <a:lumMod val="50000"/>
                  </a:schemeClr>
                </a:solidFill>
                <a:ea typeface="微軟正黑體"/>
              </a:rPr>
              <a:t>Backup</a:t>
            </a:r>
          </a:p>
        </p:txBody>
      </p:sp>
      <p:sp>
        <p:nvSpPr>
          <p:cNvPr id="9" name="矩形: 圓角 8">
            <a:extLst>
              <a:ext uri="{FF2B5EF4-FFF2-40B4-BE49-F238E27FC236}">
                <a16:creationId xmlns:a16="http://schemas.microsoft.com/office/drawing/2014/main" id="{38E954DE-CF3F-4925-8CEA-8A813A091153}"/>
              </a:ext>
            </a:extLst>
          </p:cNvPr>
          <p:cNvSpPr/>
          <p:nvPr/>
        </p:nvSpPr>
        <p:spPr>
          <a:xfrm rot="10800000">
            <a:off x="3261697" y="1212464"/>
            <a:ext cx="2614315" cy="49059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9" name="文字方塊 34">
            <a:extLst>
              <a:ext uri="{FF2B5EF4-FFF2-40B4-BE49-F238E27FC236}">
                <a16:creationId xmlns:a16="http://schemas.microsoft.com/office/drawing/2014/main" id="{90A796B2-96AA-43BB-A5F8-46FDC0E448E0}"/>
              </a:ext>
            </a:extLst>
          </p:cNvPr>
          <p:cNvSpPr txBox="1"/>
          <p:nvPr/>
        </p:nvSpPr>
        <p:spPr>
          <a:xfrm>
            <a:off x="3277289" y="1264794"/>
            <a:ext cx="257679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accent1">
                    <a:lumMod val="50000"/>
                  </a:schemeClr>
                </a:solidFill>
                <a:ea typeface="微軟正黑體"/>
              </a:rPr>
              <a:t>Management</a:t>
            </a:r>
          </a:p>
        </p:txBody>
      </p:sp>
      <p:sp>
        <p:nvSpPr>
          <p:cNvPr id="10" name="矩形: 圓角 9">
            <a:extLst>
              <a:ext uri="{FF2B5EF4-FFF2-40B4-BE49-F238E27FC236}">
                <a16:creationId xmlns:a16="http://schemas.microsoft.com/office/drawing/2014/main" id="{95159392-7132-4F1E-A3CD-7475966A9F9B}"/>
              </a:ext>
            </a:extLst>
          </p:cNvPr>
          <p:cNvSpPr/>
          <p:nvPr/>
        </p:nvSpPr>
        <p:spPr>
          <a:xfrm rot="10800000">
            <a:off x="6082901" y="1219485"/>
            <a:ext cx="2614315" cy="49059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2" name="文字方塊 34">
            <a:extLst>
              <a:ext uri="{FF2B5EF4-FFF2-40B4-BE49-F238E27FC236}">
                <a16:creationId xmlns:a16="http://schemas.microsoft.com/office/drawing/2014/main" id="{C11E2021-0512-48EC-9ADD-FBDE4629F1C8}"/>
              </a:ext>
            </a:extLst>
          </p:cNvPr>
          <p:cNvSpPr txBox="1"/>
          <p:nvPr/>
        </p:nvSpPr>
        <p:spPr>
          <a:xfrm>
            <a:off x="6094888" y="1270470"/>
            <a:ext cx="257679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accent1">
                    <a:lumMod val="50000"/>
                  </a:schemeClr>
                </a:solidFill>
                <a:ea typeface="微軟正黑體"/>
              </a:rPr>
              <a:t>Multimedia</a:t>
            </a:r>
          </a:p>
        </p:txBody>
      </p:sp>
    </p:spTree>
    <p:extLst>
      <p:ext uri="{BB962C8B-B14F-4D97-AF65-F5344CB8AC3E}">
        <p14:creationId xmlns:p14="http://schemas.microsoft.com/office/powerpoint/2010/main" val="1637408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70EA-3F45-4EBC-B132-B22218C2FD7E}"/>
              </a:ext>
            </a:extLst>
          </p:cNvPr>
          <p:cNvSpPr>
            <a:spLocks noGrp="1"/>
          </p:cNvSpPr>
          <p:nvPr>
            <p:ph type="title"/>
          </p:nvPr>
        </p:nvSpPr>
        <p:spPr/>
        <p:txBody>
          <a:bodyPr/>
          <a:lstStyle/>
          <a:p>
            <a:r>
              <a:rPr lang="en-US">
                <a:latin typeface="Arial"/>
                <a:ea typeface="微軟正黑體"/>
                <a:cs typeface="Arial"/>
              </a:rPr>
              <a:t>Console Management for Admins</a:t>
            </a:r>
            <a:endParaRPr lang="en-US"/>
          </a:p>
        </p:txBody>
      </p:sp>
      <p:pic>
        <p:nvPicPr>
          <p:cNvPr id="3" name="Picture 3" descr="A picture containing bird&#10;&#10;Description generated with very high confidence">
            <a:extLst>
              <a:ext uri="{FF2B5EF4-FFF2-40B4-BE49-F238E27FC236}">
                <a16:creationId xmlns:a16="http://schemas.microsoft.com/office/drawing/2014/main" id="{575843A4-6E19-441F-9F60-0C9CFA83DB09}"/>
              </a:ext>
            </a:extLst>
          </p:cNvPr>
          <p:cNvPicPr>
            <a:picLocks noChangeAspect="1"/>
          </p:cNvPicPr>
          <p:nvPr/>
        </p:nvPicPr>
        <p:blipFill>
          <a:blip r:embed="rId2"/>
          <a:stretch>
            <a:fillRect/>
          </a:stretch>
        </p:blipFill>
        <p:spPr>
          <a:xfrm>
            <a:off x="3908787" y="1418794"/>
            <a:ext cx="5435598" cy="3265361"/>
          </a:xfrm>
          <a:prstGeom prst="rect">
            <a:avLst/>
          </a:prstGeom>
          <a:ln w="25400">
            <a:gradFill>
              <a:gsLst>
                <a:gs pos="0">
                  <a:schemeClr val="accent1">
                    <a:lumMod val="5000"/>
                    <a:lumOff val="95000"/>
                  </a:schemeClr>
                </a:gs>
                <a:gs pos="100000">
                  <a:srgbClr val="08EDFD"/>
                </a:gs>
              </a:gsLst>
              <a:lin ang="5400000" scaled="1"/>
            </a:gradFill>
          </a:ln>
          <a:effectLst>
            <a:outerShdw blurRad="342900" dist="177800" dir="3600000" algn="tl" rotWithShape="0">
              <a:prstClr val="black">
                <a:alpha val="40000"/>
              </a:prstClr>
            </a:outerShdw>
          </a:effectLst>
        </p:spPr>
      </p:pic>
      <p:sp>
        <p:nvSpPr>
          <p:cNvPr id="12" name="文字方塊 8">
            <a:extLst>
              <a:ext uri="{FF2B5EF4-FFF2-40B4-BE49-F238E27FC236}">
                <a16:creationId xmlns:a16="http://schemas.microsoft.com/office/drawing/2014/main" id="{3F7EC199-3023-4FEE-98A2-3F97F34B2F86}"/>
              </a:ext>
            </a:extLst>
          </p:cNvPr>
          <p:cNvSpPr txBox="1"/>
          <p:nvPr/>
        </p:nvSpPr>
        <p:spPr>
          <a:xfrm>
            <a:off x="427280" y="1648436"/>
            <a:ext cx="3443407" cy="2031325"/>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ts val="1700"/>
              </a:lnSpc>
            </a:pPr>
            <a:r>
              <a:rPr lang="en-US" altLang="zh-TW" sz="1450">
                <a:ea typeface="微軟正黑體"/>
              </a:rPr>
              <a:t>Connect to the NAS console management via SSH or Serial Console</a:t>
            </a:r>
          </a:p>
          <a:p>
            <a:pPr>
              <a:lnSpc>
                <a:spcPts val="1700"/>
              </a:lnSpc>
            </a:pPr>
            <a:endParaRPr lang="en-US" altLang="zh-TW" sz="1450">
              <a:ea typeface="微軟正黑體"/>
            </a:endParaRPr>
          </a:p>
          <a:p>
            <a:pPr>
              <a:lnSpc>
                <a:spcPts val="1700"/>
              </a:lnSpc>
            </a:pPr>
            <a:r>
              <a:rPr lang="en-US" altLang="zh-TW" sz="1450">
                <a:ea typeface="微軟正黑體"/>
              </a:rPr>
              <a:t>NAS admin can perform basic configuration and maintenance tasks </a:t>
            </a:r>
          </a:p>
          <a:p>
            <a:pPr>
              <a:lnSpc>
                <a:spcPts val="1700"/>
              </a:lnSpc>
            </a:pPr>
            <a:endParaRPr lang="en-US" altLang="zh-TW" sz="1450">
              <a:ea typeface="微軟正黑體"/>
            </a:endParaRPr>
          </a:p>
          <a:p>
            <a:pPr>
              <a:lnSpc>
                <a:spcPts val="1700"/>
              </a:lnSpc>
            </a:pPr>
            <a:r>
              <a:rPr lang="en-US" altLang="zh-TW" sz="1450">
                <a:ea typeface="微軟正黑體"/>
              </a:rPr>
              <a:t>Default NAS password is MAC address in capitals without colon</a:t>
            </a:r>
          </a:p>
          <a:p>
            <a:pPr marL="285750" indent="-285750">
              <a:lnSpc>
                <a:spcPts val="1700"/>
              </a:lnSpc>
              <a:buChar char="•"/>
            </a:pPr>
            <a:endParaRPr lang="en-US" altLang="zh-TW" sz="1450">
              <a:ea typeface="微軟正黑體"/>
            </a:endParaRPr>
          </a:p>
        </p:txBody>
      </p:sp>
      <p:sp>
        <p:nvSpPr>
          <p:cNvPr id="8" name="文字方塊 8">
            <a:extLst>
              <a:ext uri="{FF2B5EF4-FFF2-40B4-BE49-F238E27FC236}">
                <a16:creationId xmlns:a16="http://schemas.microsoft.com/office/drawing/2014/main" id="{00D10B83-45B0-413D-AD27-267065159BC4}"/>
              </a:ext>
            </a:extLst>
          </p:cNvPr>
          <p:cNvSpPr txBox="1"/>
          <p:nvPr/>
        </p:nvSpPr>
        <p:spPr>
          <a:xfrm>
            <a:off x="459030" y="3781402"/>
            <a:ext cx="3443407" cy="53328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ts val="1200"/>
              </a:lnSpc>
            </a:pPr>
            <a:r>
              <a:rPr lang="en-US" altLang="zh-TW">
                <a:solidFill>
                  <a:srgbClr val="020576"/>
                </a:solidFill>
                <a:ea typeface="微軟正黑體"/>
              </a:rPr>
              <a:t>Mac Address: </a:t>
            </a:r>
            <a:r>
              <a:rPr lang="en-US">
                <a:solidFill>
                  <a:srgbClr val="020576"/>
                </a:solidFill>
                <a:ea typeface="微軟正黑體"/>
              </a:rPr>
              <a:t>16:00:84:76:35:ef</a:t>
            </a:r>
          </a:p>
          <a:p>
            <a:pPr>
              <a:lnSpc>
                <a:spcPts val="1200"/>
              </a:lnSpc>
            </a:pPr>
            <a:endParaRPr lang="en-US">
              <a:solidFill>
                <a:srgbClr val="020576"/>
              </a:solidFill>
              <a:ea typeface="微軟正黑體"/>
            </a:endParaRPr>
          </a:p>
          <a:p>
            <a:pPr>
              <a:lnSpc>
                <a:spcPts val="1200"/>
              </a:lnSpc>
            </a:pPr>
            <a:r>
              <a:rPr lang="en-US">
                <a:solidFill>
                  <a:srgbClr val="020576"/>
                </a:solidFill>
                <a:ea typeface="微軟正黑體"/>
              </a:rPr>
              <a:t>Default Password: 1600847635EF</a:t>
            </a:r>
          </a:p>
        </p:txBody>
      </p:sp>
      <p:pic>
        <p:nvPicPr>
          <p:cNvPr id="15" name="圖片 14" descr="一張含有 玩具 的圖片&#10;&#10;自動產生的描述">
            <a:extLst>
              <a:ext uri="{FF2B5EF4-FFF2-40B4-BE49-F238E27FC236}">
                <a16:creationId xmlns:a16="http://schemas.microsoft.com/office/drawing/2014/main" id="{8C678942-AAC4-4E39-8793-308F92CBB534}"/>
              </a:ext>
            </a:extLst>
          </p:cNvPr>
          <p:cNvPicPr>
            <a:picLocks noChangeAspect="1"/>
          </p:cNvPicPr>
          <p:nvPr/>
        </p:nvPicPr>
        <p:blipFill>
          <a:blip r:embed="rId3"/>
          <a:stretch>
            <a:fillRect/>
          </a:stretch>
        </p:blipFill>
        <p:spPr>
          <a:xfrm>
            <a:off x="7934561" y="3486150"/>
            <a:ext cx="938843" cy="1593850"/>
          </a:xfrm>
          <a:prstGeom prst="rect">
            <a:avLst/>
          </a:prstGeom>
        </p:spPr>
      </p:pic>
    </p:spTree>
    <p:extLst>
      <p:ext uri="{BB962C8B-B14F-4D97-AF65-F5344CB8AC3E}">
        <p14:creationId xmlns:p14="http://schemas.microsoft.com/office/powerpoint/2010/main" val="256089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573DCE9-17DE-4ACD-B5FF-EA31A3EFA05D}"/>
              </a:ext>
            </a:extLst>
          </p:cNvPr>
          <p:cNvCxnSpPr/>
          <p:nvPr/>
        </p:nvCxnSpPr>
        <p:spPr>
          <a:xfrm>
            <a:off x="184355" y="6569587"/>
            <a:ext cx="4321277" cy="0"/>
          </a:xfrm>
          <a:prstGeom prst="line">
            <a:avLst/>
          </a:prstGeom>
          <a:ln w="12700">
            <a:gradFill flip="none" rotWithShape="1">
              <a:gsLst>
                <a:gs pos="72000">
                  <a:srgbClr val="FFC000"/>
                </a:gs>
                <a:gs pos="100000">
                  <a:schemeClr val="accent4">
                    <a:alpha val="0"/>
                  </a:schemeClr>
                </a:gs>
                <a:gs pos="0">
                  <a:srgbClr val="FCD253">
                    <a:alpha val="0"/>
                  </a:srgbClr>
                </a:gs>
                <a:gs pos="25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E94EF5D0-A415-493B-AB32-03F19920EFAD}"/>
              </a:ext>
            </a:extLst>
          </p:cNvPr>
          <p:cNvSpPr/>
          <p:nvPr/>
        </p:nvSpPr>
        <p:spPr>
          <a:xfrm>
            <a:off x="4078767" y="1644966"/>
            <a:ext cx="5304490" cy="800219"/>
          </a:xfrm>
          <a:prstGeom prst="rect">
            <a:avLst/>
          </a:prstGeom>
        </p:spPr>
        <p:txBody>
          <a:bodyPr wrap="square">
            <a:spAutoFit/>
          </a:bodyPr>
          <a:lstStyle/>
          <a:p>
            <a:pPr algn="ctr"/>
            <a:r>
              <a:rPr lang="en-US" altLang="zh-TW" sz="4600">
                <a:solidFill>
                  <a:schemeClr val="bg1">
                    <a:lumMod val="95000"/>
                  </a:schemeClr>
                </a:solidFill>
                <a:latin typeface="Arial" panose="020B0604020202020204" pitchFamily="34" charset="0"/>
                <a:ea typeface="微軟正黑體"/>
                <a:cs typeface="Arial" panose="020B0604020202020204" pitchFamily="34" charset="0"/>
              </a:rPr>
              <a:t>Pricing of</a:t>
            </a:r>
          </a:p>
        </p:txBody>
      </p:sp>
      <p:pic>
        <p:nvPicPr>
          <p:cNvPr id="12" name="圖形 11">
            <a:extLst>
              <a:ext uri="{FF2B5EF4-FFF2-40B4-BE49-F238E27FC236}">
                <a16:creationId xmlns:a16="http://schemas.microsoft.com/office/drawing/2014/main" id="{185DB274-63F5-46B9-993A-34347B7AA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1338" y="3169246"/>
            <a:ext cx="2660949" cy="461659"/>
          </a:xfrm>
          <a:prstGeom prst="rect">
            <a:avLst/>
          </a:prstGeom>
        </p:spPr>
      </p:pic>
    </p:spTree>
    <p:extLst>
      <p:ext uri="{BB962C8B-B14F-4D97-AF65-F5344CB8AC3E}">
        <p14:creationId xmlns:p14="http://schemas.microsoft.com/office/powerpoint/2010/main" val="883069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群組 61">
            <a:extLst>
              <a:ext uri="{FF2B5EF4-FFF2-40B4-BE49-F238E27FC236}">
                <a16:creationId xmlns:a16="http://schemas.microsoft.com/office/drawing/2014/main" id="{35295C38-0BA4-411B-8361-C23B42E1742E}"/>
              </a:ext>
            </a:extLst>
          </p:cNvPr>
          <p:cNvGrpSpPr/>
          <p:nvPr/>
        </p:nvGrpSpPr>
        <p:grpSpPr>
          <a:xfrm>
            <a:off x="317715" y="1239351"/>
            <a:ext cx="1146481" cy="3961298"/>
            <a:chOff x="576844" y="2275242"/>
            <a:chExt cx="3080756" cy="4754880"/>
          </a:xfrm>
        </p:grpSpPr>
        <p:sp>
          <p:nvSpPr>
            <p:cNvPr id="63" name="矩形 62">
              <a:extLst>
                <a:ext uri="{FF2B5EF4-FFF2-40B4-BE49-F238E27FC236}">
                  <a16:creationId xmlns:a16="http://schemas.microsoft.com/office/drawing/2014/main" id="{A47ED999-8272-4A7F-BBFB-FA9942DF5560}"/>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4" name="圖形 63">
              <a:extLst>
                <a:ext uri="{FF2B5EF4-FFF2-40B4-BE49-F238E27FC236}">
                  <a16:creationId xmlns:a16="http://schemas.microsoft.com/office/drawing/2014/main" id="{08C47BF4-5D4C-488F-9C25-346F9FB695B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65" name="直線接點 64">
            <a:extLst>
              <a:ext uri="{FF2B5EF4-FFF2-40B4-BE49-F238E27FC236}">
                <a16:creationId xmlns:a16="http://schemas.microsoft.com/office/drawing/2014/main" id="{BABC2EAA-1DED-48BA-BF5D-A76CCEC2BE63}"/>
              </a:ext>
            </a:extLst>
          </p:cNvPr>
          <p:cNvCxnSpPr>
            <a:cxnSpLocks/>
          </p:cNvCxnSpPr>
          <p:nvPr/>
        </p:nvCxnSpPr>
        <p:spPr>
          <a:xfrm>
            <a:off x="406400"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77" name="群組 76">
            <a:extLst>
              <a:ext uri="{FF2B5EF4-FFF2-40B4-BE49-F238E27FC236}">
                <a16:creationId xmlns:a16="http://schemas.microsoft.com/office/drawing/2014/main" id="{A49E6824-E912-4F1D-BDF6-3A287AE601C5}"/>
              </a:ext>
            </a:extLst>
          </p:cNvPr>
          <p:cNvGrpSpPr/>
          <p:nvPr/>
        </p:nvGrpSpPr>
        <p:grpSpPr>
          <a:xfrm>
            <a:off x="1420576" y="1239351"/>
            <a:ext cx="1146481" cy="3961298"/>
            <a:chOff x="576844" y="2275242"/>
            <a:chExt cx="3080756" cy="4754880"/>
          </a:xfrm>
        </p:grpSpPr>
        <p:sp>
          <p:nvSpPr>
            <p:cNvPr id="78" name="矩形 77">
              <a:extLst>
                <a:ext uri="{FF2B5EF4-FFF2-40B4-BE49-F238E27FC236}">
                  <a16:creationId xmlns:a16="http://schemas.microsoft.com/office/drawing/2014/main" id="{1F64DC4D-914B-4E6C-81E6-F78A9963BD83}"/>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9" name="圖形 78">
              <a:extLst>
                <a:ext uri="{FF2B5EF4-FFF2-40B4-BE49-F238E27FC236}">
                  <a16:creationId xmlns:a16="http://schemas.microsoft.com/office/drawing/2014/main" id="{9DDB54F5-FB6D-4B7B-934D-AEC1121B94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80" name="直線接點 79">
            <a:extLst>
              <a:ext uri="{FF2B5EF4-FFF2-40B4-BE49-F238E27FC236}">
                <a16:creationId xmlns:a16="http://schemas.microsoft.com/office/drawing/2014/main" id="{AC7CE847-628F-425E-ABBE-314460DDD17A}"/>
              </a:ext>
            </a:extLst>
          </p:cNvPr>
          <p:cNvCxnSpPr>
            <a:cxnSpLocks/>
          </p:cNvCxnSpPr>
          <p:nvPr/>
        </p:nvCxnSpPr>
        <p:spPr>
          <a:xfrm>
            <a:off x="1509261"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611FE43C-20BA-4AE6-947D-8969B531635D}"/>
              </a:ext>
            </a:extLst>
          </p:cNvPr>
          <p:cNvGrpSpPr/>
          <p:nvPr/>
        </p:nvGrpSpPr>
        <p:grpSpPr>
          <a:xfrm>
            <a:off x="2506100" y="1239351"/>
            <a:ext cx="1146481" cy="3961298"/>
            <a:chOff x="576844" y="2275242"/>
            <a:chExt cx="3080756" cy="4754880"/>
          </a:xfrm>
        </p:grpSpPr>
        <p:sp>
          <p:nvSpPr>
            <p:cNvPr id="82" name="矩形 81">
              <a:extLst>
                <a:ext uri="{FF2B5EF4-FFF2-40B4-BE49-F238E27FC236}">
                  <a16:creationId xmlns:a16="http://schemas.microsoft.com/office/drawing/2014/main" id="{D91FAB64-B032-4E3C-9962-386075E3825D}"/>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3" name="圖形 82">
              <a:extLst>
                <a:ext uri="{FF2B5EF4-FFF2-40B4-BE49-F238E27FC236}">
                  <a16:creationId xmlns:a16="http://schemas.microsoft.com/office/drawing/2014/main" id="{D2892210-7779-4133-9B5E-8ED576FBAD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84" name="直線接點 83">
            <a:extLst>
              <a:ext uri="{FF2B5EF4-FFF2-40B4-BE49-F238E27FC236}">
                <a16:creationId xmlns:a16="http://schemas.microsoft.com/office/drawing/2014/main" id="{DFD7D6C6-901B-4412-A148-414C407EF8E5}"/>
              </a:ext>
            </a:extLst>
          </p:cNvPr>
          <p:cNvCxnSpPr>
            <a:cxnSpLocks/>
          </p:cNvCxnSpPr>
          <p:nvPr/>
        </p:nvCxnSpPr>
        <p:spPr>
          <a:xfrm>
            <a:off x="2594785"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85" name="群組 84">
            <a:extLst>
              <a:ext uri="{FF2B5EF4-FFF2-40B4-BE49-F238E27FC236}">
                <a16:creationId xmlns:a16="http://schemas.microsoft.com/office/drawing/2014/main" id="{B6D5E33E-BA79-46FA-836E-F4DAE0860871}"/>
              </a:ext>
            </a:extLst>
          </p:cNvPr>
          <p:cNvGrpSpPr/>
          <p:nvPr/>
        </p:nvGrpSpPr>
        <p:grpSpPr>
          <a:xfrm>
            <a:off x="3582556" y="1239351"/>
            <a:ext cx="1146481" cy="3961298"/>
            <a:chOff x="576844" y="2275242"/>
            <a:chExt cx="3080756" cy="4754880"/>
          </a:xfrm>
        </p:grpSpPr>
        <p:sp>
          <p:nvSpPr>
            <p:cNvPr id="86" name="矩形 85">
              <a:extLst>
                <a:ext uri="{FF2B5EF4-FFF2-40B4-BE49-F238E27FC236}">
                  <a16:creationId xmlns:a16="http://schemas.microsoft.com/office/drawing/2014/main" id="{3AB5F96B-40B0-490E-9954-002584A3C04B}"/>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7" name="圖形 86">
              <a:extLst>
                <a:ext uri="{FF2B5EF4-FFF2-40B4-BE49-F238E27FC236}">
                  <a16:creationId xmlns:a16="http://schemas.microsoft.com/office/drawing/2014/main" id="{3C89E753-1135-408A-A1A1-38BB2D3DD5C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88" name="直線接點 87">
            <a:extLst>
              <a:ext uri="{FF2B5EF4-FFF2-40B4-BE49-F238E27FC236}">
                <a16:creationId xmlns:a16="http://schemas.microsoft.com/office/drawing/2014/main" id="{72148E33-7623-4FEA-AC9A-64078E66D1A5}"/>
              </a:ext>
            </a:extLst>
          </p:cNvPr>
          <p:cNvCxnSpPr>
            <a:cxnSpLocks/>
          </p:cNvCxnSpPr>
          <p:nvPr/>
        </p:nvCxnSpPr>
        <p:spPr>
          <a:xfrm>
            <a:off x="3671241"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89" name="群組 88">
            <a:extLst>
              <a:ext uri="{FF2B5EF4-FFF2-40B4-BE49-F238E27FC236}">
                <a16:creationId xmlns:a16="http://schemas.microsoft.com/office/drawing/2014/main" id="{4D6AFCE6-FC58-4BAC-8AF8-7D3E6E9EC8FD}"/>
              </a:ext>
            </a:extLst>
          </p:cNvPr>
          <p:cNvGrpSpPr/>
          <p:nvPr/>
        </p:nvGrpSpPr>
        <p:grpSpPr>
          <a:xfrm>
            <a:off x="4649235" y="1239351"/>
            <a:ext cx="1146481" cy="3961298"/>
            <a:chOff x="576844" y="2275242"/>
            <a:chExt cx="3080756" cy="4754880"/>
          </a:xfrm>
        </p:grpSpPr>
        <p:sp>
          <p:nvSpPr>
            <p:cNvPr id="90" name="矩形 89">
              <a:extLst>
                <a:ext uri="{FF2B5EF4-FFF2-40B4-BE49-F238E27FC236}">
                  <a16:creationId xmlns:a16="http://schemas.microsoft.com/office/drawing/2014/main" id="{DE50A4F2-2369-4CD7-9DB5-490A0557705E}"/>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1" name="圖形 90">
              <a:extLst>
                <a:ext uri="{FF2B5EF4-FFF2-40B4-BE49-F238E27FC236}">
                  <a16:creationId xmlns:a16="http://schemas.microsoft.com/office/drawing/2014/main" id="{188815D1-234A-467F-9B7D-F92EDF3DB26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92" name="直線接點 91">
            <a:extLst>
              <a:ext uri="{FF2B5EF4-FFF2-40B4-BE49-F238E27FC236}">
                <a16:creationId xmlns:a16="http://schemas.microsoft.com/office/drawing/2014/main" id="{E3038397-F48B-4A75-9BA1-322CC01F7666}"/>
              </a:ext>
            </a:extLst>
          </p:cNvPr>
          <p:cNvCxnSpPr>
            <a:cxnSpLocks/>
          </p:cNvCxnSpPr>
          <p:nvPr/>
        </p:nvCxnSpPr>
        <p:spPr>
          <a:xfrm>
            <a:off x="4737920"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93" name="群組 92">
            <a:extLst>
              <a:ext uri="{FF2B5EF4-FFF2-40B4-BE49-F238E27FC236}">
                <a16:creationId xmlns:a16="http://schemas.microsoft.com/office/drawing/2014/main" id="{D6D1338A-9C60-4A4D-B09E-06294292C87B}"/>
              </a:ext>
            </a:extLst>
          </p:cNvPr>
          <p:cNvGrpSpPr/>
          <p:nvPr/>
        </p:nvGrpSpPr>
        <p:grpSpPr>
          <a:xfrm>
            <a:off x="5713908" y="1239351"/>
            <a:ext cx="1146481" cy="3961298"/>
            <a:chOff x="576844" y="2275242"/>
            <a:chExt cx="3080756" cy="4754880"/>
          </a:xfrm>
        </p:grpSpPr>
        <p:sp>
          <p:nvSpPr>
            <p:cNvPr id="94" name="矩形 93">
              <a:extLst>
                <a:ext uri="{FF2B5EF4-FFF2-40B4-BE49-F238E27FC236}">
                  <a16:creationId xmlns:a16="http://schemas.microsoft.com/office/drawing/2014/main" id="{EF0886F8-1C6A-43ED-9B6B-9FBFA0FD936D}"/>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5" name="圖形 94">
              <a:extLst>
                <a:ext uri="{FF2B5EF4-FFF2-40B4-BE49-F238E27FC236}">
                  <a16:creationId xmlns:a16="http://schemas.microsoft.com/office/drawing/2014/main" id="{102C727B-FD4D-48D2-BDAA-062A5945D58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96" name="直線接點 95">
            <a:extLst>
              <a:ext uri="{FF2B5EF4-FFF2-40B4-BE49-F238E27FC236}">
                <a16:creationId xmlns:a16="http://schemas.microsoft.com/office/drawing/2014/main" id="{7CF31541-52AA-48D3-B7D6-77F2C0618F76}"/>
              </a:ext>
            </a:extLst>
          </p:cNvPr>
          <p:cNvCxnSpPr>
            <a:cxnSpLocks/>
          </p:cNvCxnSpPr>
          <p:nvPr/>
        </p:nvCxnSpPr>
        <p:spPr>
          <a:xfrm>
            <a:off x="5802593"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97" name="群組 96">
            <a:extLst>
              <a:ext uri="{FF2B5EF4-FFF2-40B4-BE49-F238E27FC236}">
                <a16:creationId xmlns:a16="http://schemas.microsoft.com/office/drawing/2014/main" id="{6906BCC5-8985-426C-82CA-581CBF2D62FC}"/>
              </a:ext>
            </a:extLst>
          </p:cNvPr>
          <p:cNvGrpSpPr/>
          <p:nvPr/>
        </p:nvGrpSpPr>
        <p:grpSpPr>
          <a:xfrm>
            <a:off x="6777532" y="1237188"/>
            <a:ext cx="1146481" cy="3961298"/>
            <a:chOff x="576844" y="2275242"/>
            <a:chExt cx="3080756" cy="4754880"/>
          </a:xfrm>
        </p:grpSpPr>
        <p:sp>
          <p:nvSpPr>
            <p:cNvPr id="98" name="矩形 97">
              <a:extLst>
                <a:ext uri="{FF2B5EF4-FFF2-40B4-BE49-F238E27FC236}">
                  <a16:creationId xmlns:a16="http://schemas.microsoft.com/office/drawing/2014/main" id="{54F0324D-20CC-4D0E-9AA3-ABD957AB01B7}"/>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9" name="圖形 98">
              <a:extLst>
                <a:ext uri="{FF2B5EF4-FFF2-40B4-BE49-F238E27FC236}">
                  <a16:creationId xmlns:a16="http://schemas.microsoft.com/office/drawing/2014/main" id="{03ED8FB1-19EE-48C7-B47E-390921FBBE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100" name="直線接點 99">
            <a:extLst>
              <a:ext uri="{FF2B5EF4-FFF2-40B4-BE49-F238E27FC236}">
                <a16:creationId xmlns:a16="http://schemas.microsoft.com/office/drawing/2014/main" id="{564F554E-EC9F-4B52-8BD0-C998C3A7F12A}"/>
              </a:ext>
            </a:extLst>
          </p:cNvPr>
          <p:cNvCxnSpPr>
            <a:cxnSpLocks/>
          </p:cNvCxnSpPr>
          <p:nvPr/>
        </p:nvCxnSpPr>
        <p:spPr>
          <a:xfrm>
            <a:off x="6866217" y="2070099"/>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101" name="群組 100">
            <a:extLst>
              <a:ext uri="{FF2B5EF4-FFF2-40B4-BE49-F238E27FC236}">
                <a16:creationId xmlns:a16="http://schemas.microsoft.com/office/drawing/2014/main" id="{E65DB357-25FB-4CCD-8FFE-97AEA9B5DC15}"/>
              </a:ext>
            </a:extLst>
          </p:cNvPr>
          <p:cNvGrpSpPr/>
          <p:nvPr/>
        </p:nvGrpSpPr>
        <p:grpSpPr>
          <a:xfrm>
            <a:off x="7842170" y="1237188"/>
            <a:ext cx="1146481" cy="3961298"/>
            <a:chOff x="576844" y="2275242"/>
            <a:chExt cx="3080756" cy="4754880"/>
          </a:xfrm>
        </p:grpSpPr>
        <p:sp>
          <p:nvSpPr>
            <p:cNvPr id="102" name="矩形 101">
              <a:extLst>
                <a:ext uri="{FF2B5EF4-FFF2-40B4-BE49-F238E27FC236}">
                  <a16:creationId xmlns:a16="http://schemas.microsoft.com/office/drawing/2014/main" id="{4F18565D-6289-411C-8903-7D1718ED564B}"/>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3" name="圖形 102">
              <a:extLst>
                <a:ext uri="{FF2B5EF4-FFF2-40B4-BE49-F238E27FC236}">
                  <a16:creationId xmlns:a16="http://schemas.microsoft.com/office/drawing/2014/main" id="{7EBCAB7B-5C33-4F92-92EC-40A89AE604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104" name="直線接點 103">
            <a:extLst>
              <a:ext uri="{FF2B5EF4-FFF2-40B4-BE49-F238E27FC236}">
                <a16:creationId xmlns:a16="http://schemas.microsoft.com/office/drawing/2014/main" id="{95BBA2F0-3DC9-4293-BCFB-2426ACD5DB80}"/>
              </a:ext>
            </a:extLst>
          </p:cNvPr>
          <p:cNvCxnSpPr>
            <a:cxnSpLocks/>
          </p:cNvCxnSpPr>
          <p:nvPr/>
        </p:nvCxnSpPr>
        <p:spPr>
          <a:xfrm>
            <a:off x="7930855" y="2070099"/>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 y="38101"/>
            <a:ext cx="9144000" cy="994172"/>
          </a:xfrm>
        </p:spPr>
        <p:txBody>
          <a:bodyPr>
            <a:normAutofit/>
          </a:bodyPr>
          <a:lstStyle/>
          <a:p>
            <a:r>
              <a:rPr lang="en-US" altLang="zh-TW" err="1">
                <a:latin typeface="Arial"/>
                <a:ea typeface="微軟正黑體"/>
                <a:cs typeface="Arial"/>
              </a:rPr>
              <a:t>QuTScloud</a:t>
            </a:r>
            <a:r>
              <a:rPr lang="en-US" altLang="zh-TW">
                <a:latin typeface="Arial"/>
                <a:ea typeface="微軟正黑體"/>
                <a:cs typeface="Arial"/>
              </a:rPr>
              <a:t> Pricing</a:t>
            </a:r>
            <a:endParaRPr lang="en-US">
              <a:highlight>
                <a:srgbClr val="FF0000"/>
              </a:highlight>
              <a:latin typeface="Arial"/>
              <a:ea typeface="微軟正黑體"/>
              <a:cs typeface="Arial"/>
            </a:endParaRPr>
          </a:p>
        </p:txBody>
      </p:sp>
      <p:sp>
        <p:nvSpPr>
          <p:cNvPr id="70" name="手繪多邊形: 圖案 69">
            <a:extLst>
              <a:ext uri="{FF2B5EF4-FFF2-40B4-BE49-F238E27FC236}">
                <a16:creationId xmlns:a16="http://schemas.microsoft.com/office/drawing/2014/main" id="{EF362A8A-BE39-4BB5-BFB0-7E5DBBFF4844}"/>
              </a:ext>
            </a:extLst>
          </p:cNvPr>
          <p:cNvSpPr/>
          <p:nvPr/>
        </p:nvSpPr>
        <p:spPr>
          <a:xfrm>
            <a:off x="333441" y="1091488"/>
            <a:ext cx="994026" cy="2908436"/>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rgbClr val="020576"/>
                </a:solidFill>
                <a:latin typeface="Arial" panose="020B0604020202020204" pitchFamily="34" charset="0"/>
                <a:cs typeface="Arial" panose="020B0604020202020204" pitchFamily="34" charset="0"/>
              </a:rPr>
              <a:t>1</a:t>
            </a:r>
            <a:r>
              <a:rPr lang="en-US" sz="2000" b="1" kern="1200">
                <a:solidFill>
                  <a:srgbClr val="020576"/>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solidFill>
                  <a:srgbClr val="020576"/>
                </a:solidFill>
                <a:latin typeface="Arial" panose="020B0604020202020204" pitchFamily="34" charset="0"/>
                <a:cs typeface="Arial" panose="020B0604020202020204" pitchFamily="34" charset="0"/>
              </a:rPr>
              <a:t>Core</a:t>
            </a:r>
          </a:p>
        </p:txBody>
      </p:sp>
      <p:sp>
        <p:nvSpPr>
          <p:cNvPr id="71" name="手繪多邊形: 圖案 70">
            <a:extLst>
              <a:ext uri="{FF2B5EF4-FFF2-40B4-BE49-F238E27FC236}">
                <a16:creationId xmlns:a16="http://schemas.microsoft.com/office/drawing/2014/main" id="{C188B4D4-B54C-4F01-8625-E1BC3F070762}"/>
              </a:ext>
            </a:extLst>
          </p:cNvPr>
          <p:cNvSpPr/>
          <p:nvPr/>
        </p:nvSpPr>
        <p:spPr>
          <a:xfrm>
            <a:off x="1433770"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020462"/>
                </a:solidFill>
                <a:latin typeface="Arial" panose="020B0604020202020204" pitchFamily="34" charset="0"/>
                <a:cs typeface="Arial" panose="020B0604020202020204" pitchFamily="34" charset="0"/>
              </a:rPr>
              <a:t>2</a:t>
            </a:r>
            <a:r>
              <a:rPr lang="en-US" altLang="zh-TW" sz="2000" b="1" kern="1200">
                <a:solidFill>
                  <a:srgbClr val="020462"/>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solidFill>
                  <a:srgbClr val="020462"/>
                </a:solidFill>
                <a:latin typeface="Arial" panose="020B0604020202020204" pitchFamily="34" charset="0"/>
                <a:cs typeface="Arial" panose="020B0604020202020204" pitchFamily="34" charset="0"/>
              </a:rPr>
              <a:t>Cores</a:t>
            </a:r>
          </a:p>
        </p:txBody>
      </p:sp>
      <p:sp>
        <p:nvSpPr>
          <p:cNvPr id="72" name="手繪多邊形: 圖案 71">
            <a:extLst>
              <a:ext uri="{FF2B5EF4-FFF2-40B4-BE49-F238E27FC236}">
                <a16:creationId xmlns:a16="http://schemas.microsoft.com/office/drawing/2014/main" id="{72770074-1A1B-4860-9B0E-9E4832491D4E}"/>
              </a:ext>
            </a:extLst>
          </p:cNvPr>
          <p:cNvSpPr/>
          <p:nvPr/>
        </p:nvSpPr>
        <p:spPr>
          <a:xfrm>
            <a:off x="5733216"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020462"/>
                </a:solidFill>
                <a:latin typeface="Arial" panose="020B0604020202020204" pitchFamily="34" charset="0"/>
                <a:cs typeface="Arial" panose="020B0604020202020204" pitchFamily="34" charset="0"/>
              </a:rPr>
              <a:t>12</a:t>
            </a:r>
            <a:r>
              <a:rPr lang="en-US" altLang="zh-TW" sz="2000" b="1" kern="1200">
                <a:solidFill>
                  <a:srgbClr val="020462"/>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solidFill>
                  <a:srgbClr val="020462"/>
                </a:solidFill>
                <a:latin typeface="Arial" panose="020B0604020202020204" pitchFamily="34" charset="0"/>
                <a:cs typeface="Arial" panose="020B0604020202020204" pitchFamily="34" charset="0"/>
              </a:rPr>
              <a:t>Cores</a:t>
            </a:r>
          </a:p>
        </p:txBody>
      </p:sp>
      <p:sp>
        <p:nvSpPr>
          <p:cNvPr id="126" name="手繪多邊形: 圖案 125">
            <a:extLst>
              <a:ext uri="{FF2B5EF4-FFF2-40B4-BE49-F238E27FC236}">
                <a16:creationId xmlns:a16="http://schemas.microsoft.com/office/drawing/2014/main" id="{090EE4D2-6D3C-40EE-BDF5-2CF86A0CBB02}"/>
              </a:ext>
            </a:extLst>
          </p:cNvPr>
          <p:cNvSpPr/>
          <p:nvPr/>
        </p:nvSpPr>
        <p:spPr>
          <a:xfrm>
            <a:off x="2521398"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020462"/>
                </a:solidFill>
                <a:latin typeface="Arial" panose="020B0604020202020204" pitchFamily="34" charset="0"/>
                <a:cs typeface="Arial" panose="020B0604020202020204" pitchFamily="34" charset="0"/>
              </a:rPr>
              <a:t>4 </a:t>
            </a:r>
          </a:p>
          <a:p>
            <a:pPr marL="0" lvl="0" indent="0" algn="ctr" defTabSz="933450">
              <a:lnSpc>
                <a:spcPct val="90000"/>
              </a:lnSpc>
              <a:spcBef>
                <a:spcPct val="0"/>
              </a:spcBef>
              <a:buNone/>
            </a:pPr>
            <a:r>
              <a:rPr lang="en-US" altLang="zh-TW" sz="2000" kern="1200">
                <a:solidFill>
                  <a:srgbClr val="020462"/>
                </a:solidFill>
                <a:latin typeface="Arial" panose="020B0604020202020204" pitchFamily="34" charset="0"/>
                <a:cs typeface="Arial" panose="020B0604020202020204" pitchFamily="34" charset="0"/>
              </a:rPr>
              <a:t>Cores</a:t>
            </a:r>
          </a:p>
        </p:txBody>
      </p:sp>
      <p:sp>
        <p:nvSpPr>
          <p:cNvPr id="127" name="手繪多邊形: 圖案 126">
            <a:extLst>
              <a:ext uri="{FF2B5EF4-FFF2-40B4-BE49-F238E27FC236}">
                <a16:creationId xmlns:a16="http://schemas.microsoft.com/office/drawing/2014/main" id="{322B7E46-CB98-43A7-B1F9-AC8B46D8DCF2}"/>
              </a:ext>
            </a:extLst>
          </p:cNvPr>
          <p:cNvSpPr/>
          <p:nvPr/>
        </p:nvSpPr>
        <p:spPr>
          <a:xfrm>
            <a:off x="3586288"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020462"/>
                </a:solidFill>
                <a:latin typeface="Arial" panose="020B0604020202020204" pitchFamily="34" charset="0"/>
                <a:cs typeface="Arial" panose="020B0604020202020204" pitchFamily="34" charset="0"/>
              </a:rPr>
              <a:t>6</a:t>
            </a:r>
          </a:p>
          <a:p>
            <a:pPr marL="0" lvl="0" indent="0" algn="ctr" defTabSz="933450">
              <a:lnSpc>
                <a:spcPct val="90000"/>
              </a:lnSpc>
              <a:spcBef>
                <a:spcPct val="0"/>
              </a:spcBef>
              <a:buNone/>
            </a:pPr>
            <a:r>
              <a:rPr lang="en-US" altLang="zh-TW" sz="2000" kern="1200">
                <a:solidFill>
                  <a:srgbClr val="020462"/>
                </a:solidFill>
                <a:latin typeface="Arial" panose="020B0604020202020204" pitchFamily="34" charset="0"/>
                <a:cs typeface="Arial" panose="020B0604020202020204" pitchFamily="34" charset="0"/>
              </a:rPr>
              <a:t>Cores</a:t>
            </a:r>
          </a:p>
        </p:txBody>
      </p:sp>
      <p:sp>
        <p:nvSpPr>
          <p:cNvPr id="128" name="手繪多邊形: 圖案 127">
            <a:extLst>
              <a:ext uri="{FF2B5EF4-FFF2-40B4-BE49-F238E27FC236}">
                <a16:creationId xmlns:a16="http://schemas.microsoft.com/office/drawing/2014/main" id="{87988E23-AD33-441F-B474-DA15E3B8C7C0}"/>
              </a:ext>
            </a:extLst>
          </p:cNvPr>
          <p:cNvSpPr/>
          <p:nvPr/>
        </p:nvSpPr>
        <p:spPr>
          <a:xfrm>
            <a:off x="4656197"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rgbClr val="020462"/>
                </a:solidFill>
                <a:latin typeface="Arial" panose="020B0604020202020204" pitchFamily="34" charset="0"/>
                <a:cs typeface="Arial" panose="020B0604020202020204" pitchFamily="34" charset="0"/>
              </a:rPr>
              <a:t>8</a:t>
            </a:r>
            <a:endParaRPr lang="en-US" sz="2800" kern="1200">
              <a:solidFill>
                <a:srgbClr val="020462"/>
              </a:solidFill>
              <a:latin typeface="Arial" panose="020B0604020202020204" pitchFamily="34" charset="0"/>
              <a:cs typeface="Arial" panose="020B0604020202020204" pitchFamily="34" charset="0"/>
            </a:endParaRPr>
          </a:p>
          <a:p>
            <a:pPr marL="0" lvl="0" indent="0" algn="ctr" defTabSz="933450">
              <a:lnSpc>
                <a:spcPct val="90000"/>
              </a:lnSpc>
              <a:spcBef>
                <a:spcPct val="0"/>
              </a:spcBef>
              <a:buNone/>
            </a:pPr>
            <a:r>
              <a:rPr lang="en-US" sz="2000" kern="1200">
                <a:solidFill>
                  <a:srgbClr val="020462"/>
                </a:solidFill>
                <a:latin typeface="Arial" panose="020B0604020202020204" pitchFamily="34" charset="0"/>
                <a:cs typeface="Arial" panose="020B0604020202020204" pitchFamily="34" charset="0"/>
              </a:rPr>
              <a:t>Cores</a:t>
            </a:r>
          </a:p>
        </p:txBody>
      </p:sp>
      <p:sp>
        <p:nvSpPr>
          <p:cNvPr id="130" name="手繪多邊形: 圖案 129">
            <a:extLst>
              <a:ext uri="{FF2B5EF4-FFF2-40B4-BE49-F238E27FC236}">
                <a16:creationId xmlns:a16="http://schemas.microsoft.com/office/drawing/2014/main" id="{C4D7F251-05E2-481C-8CB3-C1D132A64D9C}"/>
              </a:ext>
            </a:extLst>
          </p:cNvPr>
          <p:cNvSpPr/>
          <p:nvPr/>
        </p:nvSpPr>
        <p:spPr>
          <a:xfrm>
            <a:off x="6790273"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020462"/>
                </a:solidFill>
                <a:latin typeface="Arial" panose="020B0604020202020204" pitchFamily="34" charset="0"/>
                <a:cs typeface="Arial" panose="020B0604020202020204" pitchFamily="34" charset="0"/>
              </a:rPr>
              <a:t>16</a:t>
            </a:r>
          </a:p>
          <a:p>
            <a:pPr marL="0" lvl="0" indent="0" algn="ctr" defTabSz="933450">
              <a:lnSpc>
                <a:spcPct val="90000"/>
              </a:lnSpc>
              <a:spcBef>
                <a:spcPct val="0"/>
              </a:spcBef>
              <a:buNone/>
            </a:pPr>
            <a:r>
              <a:rPr lang="en-US" altLang="zh-TW" sz="2000" kern="1200">
                <a:solidFill>
                  <a:srgbClr val="020462"/>
                </a:solidFill>
                <a:latin typeface="Arial" panose="020B0604020202020204" pitchFamily="34" charset="0"/>
                <a:cs typeface="Arial" panose="020B0604020202020204" pitchFamily="34" charset="0"/>
              </a:rPr>
              <a:t>Cores</a:t>
            </a:r>
          </a:p>
        </p:txBody>
      </p:sp>
      <p:grpSp>
        <p:nvGrpSpPr>
          <p:cNvPr id="132" name="群組 131">
            <a:extLst>
              <a:ext uri="{FF2B5EF4-FFF2-40B4-BE49-F238E27FC236}">
                <a16:creationId xmlns:a16="http://schemas.microsoft.com/office/drawing/2014/main" id="{117C8B2C-94A4-4FC4-ABE0-4FDC55C624F3}"/>
              </a:ext>
            </a:extLst>
          </p:cNvPr>
          <p:cNvGrpSpPr/>
          <p:nvPr/>
        </p:nvGrpSpPr>
        <p:grpSpPr>
          <a:xfrm>
            <a:off x="337500" y="3501831"/>
            <a:ext cx="1040008" cy="1232232"/>
            <a:chOff x="178676" y="3137839"/>
            <a:chExt cx="1082565" cy="1282654"/>
          </a:xfrm>
        </p:grpSpPr>
        <p:sp>
          <p:nvSpPr>
            <p:cNvPr id="133" name="矩形 132">
              <a:extLst>
                <a:ext uri="{FF2B5EF4-FFF2-40B4-BE49-F238E27FC236}">
                  <a16:creationId xmlns:a16="http://schemas.microsoft.com/office/drawing/2014/main" id="{B5D04481-8AA1-420C-9E66-97140637FC08}"/>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34" name="矩形 133">
              <a:extLst>
                <a:ext uri="{FF2B5EF4-FFF2-40B4-BE49-F238E27FC236}">
                  <a16:creationId xmlns:a16="http://schemas.microsoft.com/office/drawing/2014/main" id="{AEB0ECAE-3989-4420-807C-DFA23FDC2426}"/>
                </a:ext>
              </a:extLst>
            </p:cNvPr>
            <p:cNvSpPr/>
            <p:nvPr/>
          </p:nvSpPr>
          <p:spPr>
            <a:xfrm>
              <a:off x="204952" y="3520247"/>
              <a:ext cx="1024759" cy="900246"/>
            </a:xfrm>
            <a:prstGeom prst="rect">
              <a:avLst/>
            </a:prstGeom>
          </p:spPr>
          <p:txBody>
            <a:bodyPr wrap="square" anchor="t">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1-5</a:t>
              </a:r>
            </a:p>
            <a:p>
              <a:pPr lvl="1"/>
              <a:r>
                <a:rPr lang="en-US" altLang="zh-TW" sz="1050">
                  <a:solidFill>
                    <a:schemeClr val="tx1">
                      <a:lumMod val="95000"/>
                      <a:lumOff val="5000"/>
                    </a:schemeClr>
                  </a:solidFill>
                </a:rPr>
                <a:t>Concurrent Connections: Up to 10</a:t>
              </a:r>
            </a:p>
          </p:txBody>
        </p:sp>
      </p:grpSp>
      <p:grpSp>
        <p:nvGrpSpPr>
          <p:cNvPr id="135" name="群組 134">
            <a:extLst>
              <a:ext uri="{FF2B5EF4-FFF2-40B4-BE49-F238E27FC236}">
                <a16:creationId xmlns:a16="http://schemas.microsoft.com/office/drawing/2014/main" id="{ECAB6834-A9CE-4FAC-BD35-173573E7F88D}"/>
              </a:ext>
            </a:extLst>
          </p:cNvPr>
          <p:cNvGrpSpPr/>
          <p:nvPr/>
        </p:nvGrpSpPr>
        <p:grpSpPr>
          <a:xfrm>
            <a:off x="1423024" y="3501831"/>
            <a:ext cx="1040008" cy="1232232"/>
            <a:chOff x="178676" y="3137839"/>
            <a:chExt cx="1082565" cy="1282654"/>
          </a:xfrm>
        </p:grpSpPr>
        <p:sp>
          <p:nvSpPr>
            <p:cNvPr id="136" name="矩形 135">
              <a:extLst>
                <a:ext uri="{FF2B5EF4-FFF2-40B4-BE49-F238E27FC236}">
                  <a16:creationId xmlns:a16="http://schemas.microsoft.com/office/drawing/2014/main" id="{5CD72DEB-1816-4407-A8ED-EA5DC5F47CB5}"/>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37" name="矩形 136">
              <a:extLst>
                <a:ext uri="{FF2B5EF4-FFF2-40B4-BE49-F238E27FC236}">
                  <a16:creationId xmlns:a16="http://schemas.microsoft.com/office/drawing/2014/main" id="{1FF8F8A8-0265-4AD3-9525-17186E9F2754}"/>
                </a:ext>
              </a:extLst>
            </p:cNvPr>
            <p:cNvSpPr/>
            <p:nvPr/>
          </p:nvSpPr>
          <p:spPr>
            <a:xfrm>
              <a:off x="204952" y="3520247"/>
              <a:ext cx="1024759" cy="900246"/>
            </a:xfrm>
            <a:prstGeom prst="rect">
              <a:avLst/>
            </a:prstGeom>
          </p:spPr>
          <p:txBody>
            <a:bodyPr wrap="square" anchor="t">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6-10</a:t>
              </a:r>
            </a:p>
            <a:p>
              <a:pPr lvl="1"/>
              <a:r>
                <a:rPr lang="en-US" altLang="zh-TW" sz="1050">
                  <a:solidFill>
                    <a:schemeClr val="tx1">
                      <a:lumMod val="95000"/>
                      <a:lumOff val="5000"/>
                    </a:schemeClr>
                  </a:solidFill>
                </a:rPr>
                <a:t>Concurrent Connections: Up to 10-20</a:t>
              </a:r>
            </a:p>
          </p:txBody>
        </p:sp>
      </p:grpSp>
      <p:grpSp>
        <p:nvGrpSpPr>
          <p:cNvPr id="138" name="群組 137">
            <a:extLst>
              <a:ext uri="{FF2B5EF4-FFF2-40B4-BE49-F238E27FC236}">
                <a16:creationId xmlns:a16="http://schemas.microsoft.com/office/drawing/2014/main" id="{6E757C5F-1C29-4F22-80FE-C36183ECF90E}"/>
              </a:ext>
            </a:extLst>
          </p:cNvPr>
          <p:cNvGrpSpPr/>
          <p:nvPr/>
        </p:nvGrpSpPr>
        <p:grpSpPr>
          <a:xfrm>
            <a:off x="2514820" y="3501831"/>
            <a:ext cx="1040008" cy="1232232"/>
            <a:chOff x="178676" y="3137839"/>
            <a:chExt cx="1082565" cy="1282654"/>
          </a:xfrm>
        </p:grpSpPr>
        <p:sp>
          <p:nvSpPr>
            <p:cNvPr id="139" name="矩形 138">
              <a:extLst>
                <a:ext uri="{FF2B5EF4-FFF2-40B4-BE49-F238E27FC236}">
                  <a16:creationId xmlns:a16="http://schemas.microsoft.com/office/drawing/2014/main" id="{E44F14A9-D677-412A-BAEE-65D5338DCAC1}"/>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40" name="矩形 139">
              <a:extLst>
                <a:ext uri="{FF2B5EF4-FFF2-40B4-BE49-F238E27FC236}">
                  <a16:creationId xmlns:a16="http://schemas.microsoft.com/office/drawing/2014/main" id="{A6629495-E66A-4A77-A416-5CF845794FC4}"/>
                </a:ext>
              </a:extLst>
            </p:cNvPr>
            <p:cNvSpPr/>
            <p:nvPr/>
          </p:nvSpPr>
          <p:spPr>
            <a:xfrm>
              <a:off x="204952" y="3520247"/>
              <a:ext cx="1024759" cy="900246"/>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10-20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20-50</a:t>
              </a:r>
            </a:p>
          </p:txBody>
        </p:sp>
      </p:grpSp>
      <p:grpSp>
        <p:nvGrpSpPr>
          <p:cNvPr id="141" name="群組 140">
            <a:extLst>
              <a:ext uri="{FF2B5EF4-FFF2-40B4-BE49-F238E27FC236}">
                <a16:creationId xmlns:a16="http://schemas.microsoft.com/office/drawing/2014/main" id="{34AC63FB-6E75-4C88-B11B-4FA8E8CA4105}"/>
              </a:ext>
            </a:extLst>
          </p:cNvPr>
          <p:cNvGrpSpPr/>
          <p:nvPr/>
        </p:nvGrpSpPr>
        <p:grpSpPr>
          <a:xfrm>
            <a:off x="3584362" y="3501831"/>
            <a:ext cx="1040008" cy="1232232"/>
            <a:chOff x="178676" y="3137839"/>
            <a:chExt cx="1082565" cy="1282654"/>
          </a:xfrm>
        </p:grpSpPr>
        <p:sp>
          <p:nvSpPr>
            <p:cNvPr id="142" name="矩形 141">
              <a:extLst>
                <a:ext uri="{FF2B5EF4-FFF2-40B4-BE49-F238E27FC236}">
                  <a16:creationId xmlns:a16="http://schemas.microsoft.com/office/drawing/2014/main" id="{BAFFC3B6-0C6B-4A16-B77A-5A58B90CFEE3}"/>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43" name="矩形 142">
              <a:extLst>
                <a:ext uri="{FF2B5EF4-FFF2-40B4-BE49-F238E27FC236}">
                  <a16:creationId xmlns:a16="http://schemas.microsoft.com/office/drawing/2014/main" id="{299A0BAC-A7CC-48E5-8166-2F7D732B2307}"/>
                </a:ext>
              </a:extLst>
            </p:cNvPr>
            <p:cNvSpPr/>
            <p:nvPr/>
          </p:nvSpPr>
          <p:spPr>
            <a:xfrm>
              <a:off x="204952" y="3520247"/>
              <a:ext cx="1024759" cy="900246"/>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20-50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50-100</a:t>
              </a:r>
            </a:p>
          </p:txBody>
        </p:sp>
      </p:grpSp>
      <p:grpSp>
        <p:nvGrpSpPr>
          <p:cNvPr id="144" name="群組 143">
            <a:extLst>
              <a:ext uri="{FF2B5EF4-FFF2-40B4-BE49-F238E27FC236}">
                <a16:creationId xmlns:a16="http://schemas.microsoft.com/office/drawing/2014/main" id="{8F249E20-DC0D-413B-AFEE-F3C12334A1D7}"/>
              </a:ext>
            </a:extLst>
          </p:cNvPr>
          <p:cNvGrpSpPr/>
          <p:nvPr/>
        </p:nvGrpSpPr>
        <p:grpSpPr>
          <a:xfrm>
            <a:off x="4650836" y="3501831"/>
            <a:ext cx="1040008" cy="1387463"/>
            <a:chOff x="178676" y="3137839"/>
            <a:chExt cx="1082565" cy="1444237"/>
          </a:xfrm>
        </p:grpSpPr>
        <p:sp>
          <p:nvSpPr>
            <p:cNvPr id="145" name="矩形 144">
              <a:extLst>
                <a:ext uri="{FF2B5EF4-FFF2-40B4-BE49-F238E27FC236}">
                  <a16:creationId xmlns:a16="http://schemas.microsoft.com/office/drawing/2014/main" id="{44C339EB-57CA-4B8B-84C3-6EB885D5EF18}"/>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46" name="矩形 145">
              <a:extLst>
                <a:ext uri="{FF2B5EF4-FFF2-40B4-BE49-F238E27FC236}">
                  <a16:creationId xmlns:a16="http://schemas.microsoft.com/office/drawing/2014/main" id="{11128B9D-AFA4-4C7C-AE11-9D6C3840AED3}"/>
                </a:ext>
              </a:extLst>
            </p:cNvPr>
            <p:cNvSpPr/>
            <p:nvPr/>
          </p:nvSpPr>
          <p:spPr>
            <a:xfrm>
              <a:off x="204952" y="3520247"/>
              <a:ext cx="1024759" cy="1061829"/>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50-100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100-200</a:t>
              </a:r>
            </a:p>
          </p:txBody>
        </p:sp>
      </p:grpSp>
      <p:grpSp>
        <p:nvGrpSpPr>
          <p:cNvPr id="147" name="群組 146">
            <a:extLst>
              <a:ext uri="{FF2B5EF4-FFF2-40B4-BE49-F238E27FC236}">
                <a16:creationId xmlns:a16="http://schemas.microsoft.com/office/drawing/2014/main" id="{C70059A1-156C-4FEF-9DB3-D812D0D7CC94}"/>
              </a:ext>
            </a:extLst>
          </p:cNvPr>
          <p:cNvGrpSpPr/>
          <p:nvPr/>
        </p:nvGrpSpPr>
        <p:grpSpPr>
          <a:xfrm>
            <a:off x="5729931" y="3501831"/>
            <a:ext cx="1040008" cy="1387463"/>
            <a:chOff x="178676" y="3137839"/>
            <a:chExt cx="1082565" cy="1444237"/>
          </a:xfrm>
        </p:grpSpPr>
        <p:sp>
          <p:nvSpPr>
            <p:cNvPr id="148" name="矩形 147">
              <a:extLst>
                <a:ext uri="{FF2B5EF4-FFF2-40B4-BE49-F238E27FC236}">
                  <a16:creationId xmlns:a16="http://schemas.microsoft.com/office/drawing/2014/main" id="{B5FDA9C3-BC4C-4736-9764-4337C27912B0}"/>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49" name="矩形 148">
              <a:extLst>
                <a:ext uri="{FF2B5EF4-FFF2-40B4-BE49-F238E27FC236}">
                  <a16:creationId xmlns:a16="http://schemas.microsoft.com/office/drawing/2014/main" id="{702FE597-12DF-45F6-A98E-95C7F10E843A}"/>
                </a:ext>
              </a:extLst>
            </p:cNvPr>
            <p:cNvSpPr/>
            <p:nvPr/>
          </p:nvSpPr>
          <p:spPr>
            <a:xfrm>
              <a:off x="204952" y="3520247"/>
              <a:ext cx="1024759" cy="1061829"/>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100-200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200-500</a:t>
              </a:r>
            </a:p>
          </p:txBody>
        </p:sp>
      </p:grpSp>
      <p:grpSp>
        <p:nvGrpSpPr>
          <p:cNvPr id="150" name="群組 149">
            <a:extLst>
              <a:ext uri="{FF2B5EF4-FFF2-40B4-BE49-F238E27FC236}">
                <a16:creationId xmlns:a16="http://schemas.microsoft.com/office/drawing/2014/main" id="{71EAF9B2-D607-4332-A229-13584E92BB24}"/>
              </a:ext>
            </a:extLst>
          </p:cNvPr>
          <p:cNvGrpSpPr/>
          <p:nvPr/>
        </p:nvGrpSpPr>
        <p:grpSpPr>
          <a:xfrm>
            <a:off x="6799817" y="3501831"/>
            <a:ext cx="1040008" cy="1387463"/>
            <a:chOff x="178676" y="3137839"/>
            <a:chExt cx="1082565" cy="1444237"/>
          </a:xfrm>
        </p:grpSpPr>
        <p:sp>
          <p:nvSpPr>
            <p:cNvPr id="151" name="矩形 150">
              <a:extLst>
                <a:ext uri="{FF2B5EF4-FFF2-40B4-BE49-F238E27FC236}">
                  <a16:creationId xmlns:a16="http://schemas.microsoft.com/office/drawing/2014/main" id="{8A7A8E2A-6E48-4118-B1DD-68D210B439C7}"/>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52" name="矩形 151">
              <a:extLst>
                <a:ext uri="{FF2B5EF4-FFF2-40B4-BE49-F238E27FC236}">
                  <a16:creationId xmlns:a16="http://schemas.microsoft.com/office/drawing/2014/main" id="{587DB042-DA99-4B8A-89E5-E0C2B8D1E162}"/>
                </a:ext>
              </a:extLst>
            </p:cNvPr>
            <p:cNvSpPr/>
            <p:nvPr/>
          </p:nvSpPr>
          <p:spPr>
            <a:xfrm>
              <a:off x="204952" y="3520247"/>
              <a:ext cx="1024759" cy="1061829"/>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200-500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500-1000</a:t>
              </a:r>
            </a:p>
          </p:txBody>
        </p:sp>
      </p:grpSp>
      <p:grpSp>
        <p:nvGrpSpPr>
          <p:cNvPr id="153" name="群組 152">
            <a:extLst>
              <a:ext uri="{FF2B5EF4-FFF2-40B4-BE49-F238E27FC236}">
                <a16:creationId xmlns:a16="http://schemas.microsoft.com/office/drawing/2014/main" id="{272012DA-3BEB-41A0-80C6-D8E431ECC38C}"/>
              </a:ext>
            </a:extLst>
          </p:cNvPr>
          <p:cNvGrpSpPr/>
          <p:nvPr/>
        </p:nvGrpSpPr>
        <p:grpSpPr>
          <a:xfrm>
            <a:off x="7866213" y="3501831"/>
            <a:ext cx="1040008" cy="1232232"/>
            <a:chOff x="178676" y="3137839"/>
            <a:chExt cx="1082565" cy="1282654"/>
          </a:xfrm>
        </p:grpSpPr>
        <p:sp>
          <p:nvSpPr>
            <p:cNvPr id="154" name="矩形 153">
              <a:extLst>
                <a:ext uri="{FF2B5EF4-FFF2-40B4-BE49-F238E27FC236}">
                  <a16:creationId xmlns:a16="http://schemas.microsoft.com/office/drawing/2014/main" id="{A1CCA419-2BFE-4EBD-8310-43A8F16AACF6}"/>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55" name="矩形 154">
              <a:extLst>
                <a:ext uri="{FF2B5EF4-FFF2-40B4-BE49-F238E27FC236}">
                  <a16:creationId xmlns:a16="http://schemas.microsoft.com/office/drawing/2014/main" id="{30FB5E26-AF52-44C8-AE2A-03F3241D8B9B}"/>
                </a:ext>
              </a:extLst>
            </p:cNvPr>
            <p:cNvSpPr/>
            <p:nvPr/>
          </p:nvSpPr>
          <p:spPr>
            <a:xfrm>
              <a:off x="204952" y="3520247"/>
              <a:ext cx="1024759" cy="900246"/>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500+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1000+</a:t>
              </a:r>
            </a:p>
          </p:txBody>
        </p:sp>
      </p:grpSp>
      <p:sp>
        <p:nvSpPr>
          <p:cNvPr id="131" name="手繪多邊形: 圖案 130">
            <a:extLst>
              <a:ext uri="{FF2B5EF4-FFF2-40B4-BE49-F238E27FC236}">
                <a16:creationId xmlns:a16="http://schemas.microsoft.com/office/drawing/2014/main" id="{F2DBBF45-D286-4D49-AD36-4A41C3499916}"/>
              </a:ext>
            </a:extLst>
          </p:cNvPr>
          <p:cNvSpPr/>
          <p:nvPr/>
        </p:nvSpPr>
        <p:spPr>
          <a:xfrm>
            <a:off x="7860569"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rgbClr val="020462"/>
                </a:solidFill>
                <a:latin typeface="Arial" panose="020B0604020202020204" pitchFamily="34" charset="0"/>
                <a:cs typeface="Arial" panose="020B0604020202020204" pitchFamily="34" charset="0"/>
              </a:rPr>
              <a:t>24+</a:t>
            </a:r>
            <a:r>
              <a:rPr lang="en-US" sz="2000" b="1" kern="1200">
                <a:solidFill>
                  <a:srgbClr val="020462"/>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solidFill>
                  <a:srgbClr val="020462"/>
                </a:solidFill>
                <a:latin typeface="Arial" panose="020B0604020202020204" pitchFamily="34" charset="0"/>
                <a:cs typeface="Arial" panose="020B0604020202020204" pitchFamily="34" charset="0"/>
              </a:rPr>
              <a:t>Cores</a:t>
            </a:r>
          </a:p>
        </p:txBody>
      </p:sp>
      <p:sp>
        <p:nvSpPr>
          <p:cNvPr id="7" name="矩形: 圓角 6">
            <a:extLst>
              <a:ext uri="{FF2B5EF4-FFF2-40B4-BE49-F238E27FC236}">
                <a16:creationId xmlns:a16="http://schemas.microsoft.com/office/drawing/2014/main" id="{50B63AB8-5263-4B87-8B87-0F4EA21E499C}"/>
              </a:ext>
            </a:extLst>
          </p:cNvPr>
          <p:cNvSpPr/>
          <p:nvPr/>
        </p:nvSpPr>
        <p:spPr>
          <a:xfrm>
            <a:off x="414586" y="2189225"/>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655CB577-2BC6-489C-B399-9BAF373BB305}"/>
              </a:ext>
            </a:extLst>
          </p:cNvPr>
          <p:cNvSpPr/>
          <p:nvPr/>
        </p:nvSpPr>
        <p:spPr>
          <a:xfrm>
            <a:off x="420871" y="2857878"/>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手繪多邊形: 圖案 156">
            <a:extLst>
              <a:ext uri="{FF2B5EF4-FFF2-40B4-BE49-F238E27FC236}">
                <a16:creationId xmlns:a16="http://schemas.microsoft.com/office/drawing/2014/main" id="{18FC94BF-19E2-431B-A8CA-BA61D52C9CAF}"/>
              </a:ext>
            </a:extLst>
          </p:cNvPr>
          <p:cNvSpPr/>
          <p:nvPr/>
        </p:nvSpPr>
        <p:spPr>
          <a:xfrm>
            <a:off x="430536" y="2179282"/>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bg1"/>
                </a:solidFill>
                <a:latin typeface="Arial" panose="020B0604020202020204" pitchFamily="34" charset="0"/>
                <a:cs typeface="Arial" panose="020B0604020202020204" pitchFamily="34" charset="0"/>
              </a:rPr>
              <a:t>$ 8.99</a:t>
            </a:r>
          </a:p>
        </p:txBody>
      </p:sp>
      <p:sp>
        <p:nvSpPr>
          <p:cNvPr id="158" name="手繪多邊形: 圖案 157">
            <a:extLst>
              <a:ext uri="{FF2B5EF4-FFF2-40B4-BE49-F238E27FC236}">
                <a16:creationId xmlns:a16="http://schemas.microsoft.com/office/drawing/2014/main" id="{ACFD95F4-D677-4213-9653-B867F32AD74B}"/>
              </a:ext>
            </a:extLst>
          </p:cNvPr>
          <p:cNvSpPr/>
          <p:nvPr/>
        </p:nvSpPr>
        <p:spPr>
          <a:xfrm>
            <a:off x="430536" y="2852105"/>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a:solidFill>
                  <a:schemeClr val="bg1"/>
                </a:solidFill>
                <a:latin typeface="Arial" panose="020B0604020202020204" pitchFamily="34" charset="0"/>
                <a:cs typeface="Arial" panose="020B0604020202020204" pitchFamily="34" charset="0"/>
              </a:rPr>
              <a:t>$ 89.99</a:t>
            </a:r>
            <a:endParaRPr lang="en-US" b="1" kern="1200">
              <a:solidFill>
                <a:schemeClr val="bg1"/>
              </a:solidFill>
              <a:latin typeface="Arial" panose="020B0604020202020204" pitchFamily="34" charset="0"/>
              <a:cs typeface="Arial" panose="020B0604020202020204" pitchFamily="34" charset="0"/>
            </a:endParaRPr>
          </a:p>
        </p:txBody>
      </p:sp>
      <p:sp>
        <p:nvSpPr>
          <p:cNvPr id="9" name="矩形: 圓角 8">
            <a:extLst>
              <a:ext uri="{FF2B5EF4-FFF2-40B4-BE49-F238E27FC236}">
                <a16:creationId xmlns:a16="http://schemas.microsoft.com/office/drawing/2014/main" id="{51EA3A3B-B5FB-4196-B03F-E3BA14C3336A}"/>
              </a:ext>
            </a:extLst>
          </p:cNvPr>
          <p:cNvSpPr/>
          <p:nvPr/>
        </p:nvSpPr>
        <p:spPr>
          <a:xfrm>
            <a:off x="1507980" y="2181587"/>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4F6C29F1-9115-4589-8B21-D424A6B81D0A}"/>
              </a:ext>
            </a:extLst>
          </p:cNvPr>
          <p:cNvSpPr/>
          <p:nvPr/>
        </p:nvSpPr>
        <p:spPr>
          <a:xfrm>
            <a:off x="1514265" y="2850240"/>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FA53528D-56F6-46EA-93F3-6E240B7541CE}"/>
              </a:ext>
            </a:extLst>
          </p:cNvPr>
          <p:cNvSpPr/>
          <p:nvPr/>
        </p:nvSpPr>
        <p:spPr>
          <a:xfrm>
            <a:off x="2594785" y="2181587"/>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7B45B292-ECCD-4A87-88BE-957D8657294E}"/>
              </a:ext>
            </a:extLst>
          </p:cNvPr>
          <p:cNvSpPr/>
          <p:nvPr/>
        </p:nvSpPr>
        <p:spPr>
          <a:xfrm>
            <a:off x="2601070" y="2850240"/>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18C44317-7CB4-49DC-8538-E73EB61F7449}"/>
              </a:ext>
            </a:extLst>
          </p:cNvPr>
          <p:cNvSpPr/>
          <p:nvPr/>
        </p:nvSpPr>
        <p:spPr>
          <a:xfrm>
            <a:off x="3683570" y="2183289"/>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425E6D5F-8114-4D5C-8554-A332A1C6060D}"/>
              </a:ext>
            </a:extLst>
          </p:cNvPr>
          <p:cNvSpPr/>
          <p:nvPr/>
        </p:nvSpPr>
        <p:spPr>
          <a:xfrm>
            <a:off x="3689855" y="2851942"/>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436BB491-258D-432B-823C-EB04B2592FEA}"/>
              </a:ext>
            </a:extLst>
          </p:cNvPr>
          <p:cNvSpPr/>
          <p:nvPr/>
        </p:nvSpPr>
        <p:spPr>
          <a:xfrm>
            <a:off x="4745816" y="2175651"/>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FCC113EA-B622-4C88-B53A-2FAE26BA134B}"/>
              </a:ext>
            </a:extLst>
          </p:cNvPr>
          <p:cNvSpPr/>
          <p:nvPr/>
        </p:nvSpPr>
        <p:spPr>
          <a:xfrm>
            <a:off x="4752101" y="2844304"/>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22B2BA97-CE78-4105-8E1C-918F991EC1AA}"/>
              </a:ext>
            </a:extLst>
          </p:cNvPr>
          <p:cNvSpPr/>
          <p:nvPr/>
        </p:nvSpPr>
        <p:spPr>
          <a:xfrm>
            <a:off x="5799349" y="2175651"/>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CAB7BB48-D16E-4A89-8C7E-E80568DD8046}"/>
              </a:ext>
            </a:extLst>
          </p:cNvPr>
          <p:cNvSpPr/>
          <p:nvPr/>
        </p:nvSpPr>
        <p:spPr>
          <a:xfrm>
            <a:off x="5805634" y="2844304"/>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35184CCD-6A39-4566-B0CE-CE08DDF36142}"/>
              </a:ext>
            </a:extLst>
          </p:cNvPr>
          <p:cNvSpPr/>
          <p:nvPr/>
        </p:nvSpPr>
        <p:spPr>
          <a:xfrm>
            <a:off x="6875801" y="2169715"/>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8BAC3140-1266-4026-AC78-5A5B3136A111}"/>
              </a:ext>
            </a:extLst>
          </p:cNvPr>
          <p:cNvSpPr/>
          <p:nvPr/>
        </p:nvSpPr>
        <p:spPr>
          <a:xfrm>
            <a:off x="6882086" y="2838368"/>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BEECC5D7-8070-450D-9241-81B04F2E3A8D}"/>
              </a:ext>
            </a:extLst>
          </p:cNvPr>
          <p:cNvSpPr/>
          <p:nvPr/>
        </p:nvSpPr>
        <p:spPr>
          <a:xfrm>
            <a:off x="7929334" y="2169715"/>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63697CB6-744F-47E8-8724-6A41CC1BC307}"/>
              </a:ext>
            </a:extLst>
          </p:cNvPr>
          <p:cNvSpPr/>
          <p:nvPr/>
        </p:nvSpPr>
        <p:spPr>
          <a:xfrm>
            <a:off x="7935619" y="2838368"/>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手繪多邊形: 圖案 158">
            <a:extLst>
              <a:ext uri="{FF2B5EF4-FFF2-40B4-BE49-F238E27FC236}">
                <a16:creationId xmlns:a16="http://schemas.microsoft.com/office/drawing/2014/main" id="{6A5C3D76-7BBE-4771-9D68-08CC492EB764}"/>
              </a:ext>
            </a:extLst>
          </p:cNvPr>
          <p:cNvSpPr/>
          <p:nvPr/>
        </p:nvSpPr>
        <p:spPr>
          <a:xfrm>
            <a:off x="1523336" y="2191386"/>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altLang="zh-TW" b="1" kern="1200">
                <a:solidFill>
                  <a:schemeClr val="bg1"/>
                </a:solidFill>
                <a:latin typeface="Arial" panose="020B0604020202020204" pitchFamily="34" charset="0"/>
                <a:cs typeface="Arial" panose="020B0604020202020204" pitchFamily="34" charset="0"/>
              </a:rPr>
              <a:t>$ 11.99</a:t>
            </a:r>
          </a:p>
        </p:txBody>
      </p:sp>
      <p:sp>
        <p:nvSpPr>
          <p:cNvPr id="160" name="手繪多邊形: 圖案 159">
            <a:extLst>
              <a:ext uri="{FF2B5EF4-FFF2-40B4-BE49-F238E27FC236}">
                <a16:creationId xmlns:a16="http://schemas.microsoft.com/office/drawing/2014/main" id="{E9FBC932-6F10-4A21-8058-D6D2452E2084}"/>
              </a:ext>
            </a:extLst>
          </p:cNvPr>
          <p:cNvSpPr/>
          <p:nvPr/>
        </p:nvSpPr>
        <p:spPr>
          <a:xfrm>
            <a:off x="1516986" y="2864209"/>
            <a:ext cx="834263"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a:solidFill>
                  <a:schemeClr val="bg1"/>
                </a:solidFill>
                <a:latin typeface="Arial" panose="020B0604020202020204" pitchFamily="34" charset="0"/>
                <a:cs typeface="Arial" panose="020B0604020202020204" pitchFamily="34" charset="0"/>
              </a:rPr>
              <a:t>$ 119.99</a:t>
            </a:r>
            <a:endParaRPr lang="en-US" b="1" kern="1200">
              <a:solidFill>
                <a:schemeClr val="bg1"/>
              </a:solidFill>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C2737AE3-2E35-4B29-B70B-6C935AC81CDD}"/>
              </a:ext>
            </a:extLst>
          </p:cNvPr>
          <p:cNvSpPr/>
          <p:nvPr/>
        </p:nvSpPr>
        <p:spPr>
          <a:xfrm>
            <a:off x="2591914" y="2191386"/>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bg1"/>
                </a:solidFill>
                <a:latin typeface="Arial" panose="020B0604020202020204" pitchFamily="34" charset="0"/>
                <a:cs typeface="Arial" panose="020B0604020202020204" pitchFamily="34" charset="0"/>
              </a:rPr>
              <a:t>$ 19.99</a:t>
            </a:r>
          </a:p>
        </p:txBody>
      </p:sp>
      <p:sp>
        <p:nvSpPr>
          <p:cNvPr id="162" name="手繪多邊形: 圖案 161">
            <a:extLst>
              <a:ext uri="{FF2B5EF4-FFF2-40B4-BE49-F238E27FC236}">
                <a16:creationId xmlns:a16="http://schemas.microsoft.com/office/drawing/2014/main" id="{FC79A4BA-5997-4C1D-8DF7-05383643778C}"/>
              </a:ext>
            </a:extLst>
          </p:cNvPr>
          <p:cNvSpPr/>
          <p:nvPr/>
        </p:nvSpPr>
        <p:spPr>
          <a:xfrm>
            <a:off x="2591914" y="2864209"/>
            <a:ext cx="851714"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a:solidFill>
                  <a:schemeClr val="bg1"/>
                </a:solidFill>
                <a:latin typeface="Arial" panose="020B0604020202020204" pitchFamily="34" charset="0"/>
                <a:cs typeface="Arial" panose="020B0604020202020204" pitchFamily="34" charset="0"/>
              </a:rPr>
              <a:t>$ 199.99</a:t>
            </a:r>
            <a:endParaRPr lang="en-US" b="1" kern="1200">
              <a:solidFill>
                <a:schemeClr val="bg1"/>
              </a:solidFill>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2F75AACF-52CB-4199-BE5E-484175F25828}"/>
              </a:ext>
            </a:extLst>
          </p:cNvPr>
          <p:cNvSpPr/>
          <p:nvPr/>
        </p:nvSpPr>
        <p:spPr>
          <a:xfrm>
            <a:off x="3660493" y="2191386"/>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bg1"/>
                </a:solidFill>
                <a:latin typeface="Arial" panose="020B0604020202020204" pitchFamily="34" charset="0"/>
                <a:cs typeface="Arial" panose="020B0604020202020204" pitchFamily="34" charset="0"/>
              </a:rPr>
              <a:t>$ 29.99</a:t>
            </a:r>
          </a:p>
        </p:txBody>
      </p:sp>
      <p:sp>
        <p:nvSpPr>
          <p:cNvPr id="164" name="手繪多邊形: 圖案 163">
            <a:extLst>
              <a:ext uri="{FF2B5EF4-FFF2-40B4-BE49-F238E27FC236}">
                <a16:creationId xmlns:a16="http://schemas.microsoft.com/office/drawing/2014/main" id="{58FF63B8-B90F-46B6-9BC8-8405DBA25FF5}"/>
              </a:ext>
            </a:extLst>
          </p:cNvPr>
          <p:cNvSpPr/>
          <p:nvPr/>
        </p:nvSpPr>
        <p:spPr>
          <a:xfrm>
            <a:off x="3666843" y="2864209"/>
            <a:ext cx="858644"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buNone/>
            </a:pPr>
            <a:r>
              <a:rPr lang="en-US" altLang="zh-TW" b="1" kern="1200">
                <a:solidFill>
                  <a:schemeClr val="bg1"/>
                </a:solidFill>
                <a:latin typeface="Arial" panose="020B0604020202020204" pitchFamily="34" charset="0"/>
                <a:cs typeface="Arial" panose="020B0604020202020204" pitchFamily="34" charset="0"/>
              </a:rPr>
              <a:t>$ 299.99</a:t>
            </a:r>
            <a:endParaRPr lang="en-US" b="1" kern="1200">
              <a:solidFill>
                <a:schemeClr val="bg1"/>
              </a:solidFill>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3888A047-480B-4DB5-8F31-6AF349BB5676}"/>
              </a:ext>
            </a:extLst>
          </p:cNvPr>
          <p:cNvSpPr/>
          <p:nvPr/>
        </p:nvSpPr>
        <p:spPr>
          <a:xfrm>
            <a:off x="4729072" y="2191386"/>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a:t>
            </a:r>
            <a:r>
              <a:rPr lang="en-US" altLang="zh-TW" kern="1200">
                <a:solidFill>
                  <a:schemeClr val="bg1"/>
                </a:solidFill>
              </a:rPr>
              <a:t> </a:t>
            </a:r>
            <a:r>
              <a:rPr lang="en-US" b="1" kern="1200">
                <a:solidFill>
                  <a:schemeClr val="bg1"/>
                </a:solidFill>
                <a:latin typeface="Arial" panose="020B0604020202020204" pitchFamily="34" charset="0"/>
                <a:cs typeface="Arial" panose="020B0604020202020204" pitchFamily="34" charset="0"/>
              </a:rPr>
              <a:t>$ 39.99</a:t>
            </a:r>
          </a:p>
        </p:txBody>
      </p:sp>
      <p:sp>
        <p:nvSpPr>
          <p:cNvPr id="166" name="手繪多邊形: 圖案 165">
            <a:extLst>
              <a:ext uri="{FF2B5EF4-FFF2-40B4-BE49-F238E27FC236}">
                <a16:creationId xmlns:a16="http://schemas.microsoft.com/office/drawing/2014/main" id="{AFB24C18-1719-4EE5-AF85-00A489BB27B2}"/>
              </a:ext>
            </a:extLst>
          </p:cNvPr>
          <p:cNvSpPr/>
          <p:nvPr/>
        </p:nvSpPr>
        <p:spPr>
          <a:xfrm>
            <a:off x="4735422" y="2864209"/>
            <a:ext cx="84470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buNone/>
            </a:pPr>
            <a:r>
              <a:rPr lang="en-US" altLang="zh-TW" b="1" kern="1200">
                <a:solidFill>
                  <a:schemeClr val="bg1"/>
                </a:solidFill>
                <a:latin typeface="Arial" panose="020B0604020202020204" pitchFamily="34" charset="0"/>
                <a:cs typeface="Arial" panose="020B0604020202020204" pitchFamily="34" charset="0"/>
              </a:rPr>
              <a:t>$ 399.99</a:t>
            </a:r>
            <a:endParaRPr lang="en-US" b="1" kern="1200">
              <a:solidFill>
                <a:schemeClr val="bg1"/>
              </a:solidFill>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25F208E2-28B6-4C95-8A4C-ADAE35BE601D}"/>
              </a:ext>
            </a:extLst>
          </p:cNvPr>
          <p:cNvSpPr/>
          <p:nvPr/>
        </p:nvSpPr>
        <p:spPr>
          <a:xfrm>
            <a:off x="5789551" y="2191386"/>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bg1"/>
                </a:solidFill>
                <a:latin typeface="Arial" panose="020B0604020202020204" pitchFamily="34" charset="0"/>
                <a:cs typeface="Arial" panose="020B0604020202020204" pitchFamily="34" charset="0"/>
              </a:rPr>
              <a:t>$ 69.99</a:t>
            </a:r>
          </a:p>
        </p:txBody>
      </p:sp>
      <p:sp>
        <p:nvSpPr>
          <p:cNvPr id="168" name="手繪多邊形: 圖案 167">
            <a:extLst>
              <a:ext uri="{FF2B5EF4-FFF2-40B4-BE49-F238E27FC236}">
                <a16:creationId xmlns:a16="http://schemas.microsoft.com/office/drawing/2014/main" id="{B75BCDD4-47F9-417C-AF8C-C14548D874E1}"/>
              </a:ext>
            </a:extLst>
          </p:cNvPr>
          <p:cNvSpPr/>
          <p:nvPr/>
        </p:nvSpPr>
        <p:spPr>
          <a:xfrm>
            <a:off x="5795901" y="2864209"/>
            <a:ext cx="845365"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buNone/>
            </a:pPr>
            <a:r>
              <a:rPr lang="en-US" altLang="zh-TW" b="1" kern="1200">
                <a:solidFill>
                  <a:schemeClr val="bg1"/>
                </a:solidFill>
                <a:latin typeface="Arial" panose="020B0604020202020204" pitchFamily="34" charset="0"/>
                <a:cs typeface="Arial" panose="020B0604020202020204" pitchFamily="34" charset="0"/>
              </a:rPr>
              <a:t>$ 699.99</a:t>
            </a:r>
            <a:endParaRPr lang="en-US" b="1" kern="1200">
              <a:solidFill>
                <a:schemeClr val="bg1"/>
              </a:solidFill>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1D8BCA80-F734-4E9F-9584-42693E5DCBAA}"/>
              </a:ext>
            </a:extLst>
          </p:cNvPr>
          <p:cNvSpPr/>
          <p:nvPr/>
        </p:nvSpPr>
        <p:spPr>
          <a:xfrm>
            <a:off x="6858129" y="2191386"/>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bg1"/>
                </a:solidFill>
                <a:latin typeface="Arial" panose="020B0604020202020204" pitchFamily="34" charset="0"/>
                <a:cs typeface="Arial" panose="020B0604020202020204" pitchFamily="34" charset="0"/>
              </a:rPr>
              <a:t>$ 99.99</a:t>
            </a:r>
          </a:p>
        </p:txBody>
      </p:sp>
      <p:sp>
        <p:nvSpPr>
          <p:cNvPr id="170" name="手繪多邊形: 圖案 169">
            <a:extLst>
              <a:ext uri="{FF2B5EF4-FFF2-40B4-BE49-F238E27FC236}">
                <a16:creationId xmlns:a16="http://schemas.microsoft.com/office/drawing/2014/main" id="{14ECEC42-CAD8-4688-9319-985526B8D6EF}"/>
              </a:ext>
            </a:extLst>
          </p:cNvPr>
          <p:cNvSpPr/>
          <p:nvPr/>
        </p:nvSpPr>
        <p:spPr>
          <a:xfrm>
            <a:off x="6858129" y="2864209"/>
            <a:ext cx="865295"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a:solidFill>
                  <a:schemeClr val="bg1"/>
                </a:solidFill>
                <a:latin typeface="Arial" panose="020B0604020202020204" pitchFamily="34" charset="0"/>
                <a:cs typeface="Arial" panose="020B0604020202020204" pitchFamily="34" charset="0"/>
              </a:rPr>
              <a:t>$ 999.99</a:t>
            </a:r>
            <a:endParaRPr lang="en-US" b="1" kern="1200">
              <a:solidFill>
                <a:schemeClr val="bg1"/>
              </a:solidFill>
              <a:latin typeface="Arial" panose="020B0604020202020204" pitchFamily="34" charset="0"/>
              <a:cs typeface="Arial" panose="020B0604020202020204" pitchFamily="34" charset="0"/>
            </a:endParaRPr>
          </a:p>
        </p:txBody>
      </p:sp>
      <p:sp>
        <p:nvSpPr>
          <p:cNvPr id="171" name="手繪多邊形: 圖案 170">
            <a:extLst>
              <a:ext uri="{FF2B5EF4-FFF2-40B4-BE49-F238E27FC236}">
                <a16:creationId xmlns:a16="http://schemas.microsoft.com/office/drawing/2014/main" id="{7FB2C224-1328-4F70-A731-3EB11FC3F733}"/>
              </a:ext>
            </a:extLst>
          </p:cNvPr>
          <p:cNvSpPr/>
          <p:nvPr/>
        </p:nvSpPr>
        <p:spPr>
          <a:xfrm>
            <a:off x="7917054" y="2191386"/>
            <a:ext cx="862644"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bg1"/>
                </a:solidFill>
                <a:latin typeface="Arial" panose="020B0604020202020204" pitchFamily="34" charset="0"/>
                <a:cs typeface="Arial" panose="020B0604020202020204" pitchFamily="34" charset="0"/>
              </a:rPr>
              <a:t>$ 129.99</a:t>
            </a:r>
          </a:p>
        </p:txBody>
      </p:sp>
      <p:sp>
        <p:nvSpPr>
          <p:cNvPr id="172" name="手繪多邊形: 圖案 171">
            <a:extLst>
              <a:ext uri="{FF2B5EF4-FFF2-40B4-BE49-F238E27FC236}">
                <a16:creationId xmlns:a16="http://schemas.microsoft.com/office/drawing/2014/main" id="{A5A4B688-9361-42FB-A824-5EF746E529ED}"/>
              </a:ext>
            </a:extLst>
          </p:cNvPr>
          <p:cNvSpPr/>
          <p:nvPr/>
        </p:nvSpPr>
        <p:spPr>
          <a:xfrm>
            <a:off x="7948804" y="2864209"/>
            <a:ext cx="795221" cy="58304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spc="-150">
                <a:solidFill>
                  <a:schemeClr val="bg1"/>
                </a:solidFill>
                <a:latin typeface="Arial" panose="020B0604020202020204" pitchFamily="34" charset="0"/>
                <a:cs typeface="Arial" panose="020B0604020202020204" pitchFamily="34" charset="0"/>
              </a:rPr>
              <a:t>$ 1299.99</a:t>
            </a:r>
            <a:endParaRPr lang="en-US" b="1" kern="1200" spc="-1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920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3344DE08-2951-4108-A3BD-AA3B4EC0F4CE}"/>
              </a:ext>
            </a:extLst>
          </p:cNvPr>
          <p:cNvSpPr txBox="1"/>
          <p:nvPr/>
        </p:nvSpPr>
        <p:spPr>
          <a:xfrm>
            <a:off x="543561" y="4674323"/>
            <a:ext cx="3907790" cy="369332"/>
          </a:xfrm>
          <a:prstGeom prst="rect">
            <a:avLst/>
          </a:prstGeom>
          <a:noFill/>
        </p:spPr>
        <p:txBody>
          <a:bodyPr wrap="square" rtlCol="0">
            <a:spAutoFit/>
          </a:bodyPr>
          <a:lstStyle/>
          <a:p>
            <a:r>
              <a:rPr lang="en-US" altLang="zh-TW" sz="600">
                <a:solidFill>
                  <a:schemeClr val="accent1">
                    <a:lumMod val="60000"/>
                    <a:lumOff val="40000"/>
                  </a:schemeClr>
                </a:solidFill>
                <a:latin typeface="Arial" panose="020B0604020202020204" pitchFamily="34" charset="0"/>
                <a:cs typeface="Arial" panose="020B0604020202020204" pitchFamily="34" charset="0"/>
              </a:rPr>
              <a:t>Copyright© 20</a:t>
            </a:r>
            <a:r>
              <a:rPr lang="en-US" altLang="zh-CN" sz="600">
                <a:solidFill>
                  <a:schemeClr val="accent1">
                    <a:lumMod val="60000"/>
                    <a:lumOff val="40000"/>
                  </a:schemeClr>
                </a:solidFill>
                <a:latin typeface="Arial" panose="020B0604020202020204" pitchFamily="34" charset="0"/>
                <a:cs typeface="Arial" panose="020B0604020202020204" pitchFamily="34" charset="0"/>
              </a:rPr>
              <a:t>20</a:t>
            </a:r>
            <a:r>
              <a:rPr lang="en-US" altLang="zh-TW" sz="600">
                <a:solidFill>
                  <a:schemeClr val="accent1">
                    <a:lumMod val="60000"/>
                    <a:lumOff val="40000"/>
                  </a:schemeClr>
                </a:solidFill>
                <a:latin typeface="Arial" panose="020B0604020202020204" pitchFamily="34" charset="0"/>
                <a:cs typeface="Arial" panose="020B0604020202020204" pitchFamily="34" charset="0"/>
              </a:rPr>
              <a:t> QNAP Systems, Inc. All rights reserved. QNAP® and other names of QNAP Products are proprietary marks or registered trademarks of QNAP Systems, Inc. Other products and company names mentioned herein are trademarks of their respective holders.​​​</a:t>
            </a:r>
          </a:p>
        </p:txBody>
      </p:sp>
      <p:pic>
        <p:nvPicPr>
          <p:cNvPr id="3" name="圖片 2">
            <a:extLst>
              <a:ext uri="{FF2B5EF4-FFF2-40B4-BE49-F238E27FC236}">
                <a16:creationId xmlns:a16="http://schemas.microsoft.com/office/drawing/2014/main" id="{09C9A53C-79C4-421A-AC7D-B1FAF4D4AF23}"/>
              </a:ext>
            </a:extLst>
          </p:cNvPr>
          <p:cNvPicPr>
            <a:picLocks noChangeAspect="1"/>
          </p:cNvPicPr>
          <p:nvPr/>
        </p:nvPicPr>
        <p:blipFill>
          <a:blip r:embed="rId2"/>
          <a:stretch>
            <a:fillRect/>
          </a:stretch>
        </p:blipFill>
        <p:spPr>
          <a:xfrm>
            <a:off x="671467" y="3110833"/>
            <a:ext cx="3628390" cy="417248"/>
          </a:xfrm>
          <a:prstGeom prst="rect">
            <a:avLst/>
          </a:prstGeom>
        </p:spPr>
      </p:pic>
    </p:spTree>
    <p:extLst>
      <p:ext uri="{BB962C8B-B14F-4D97-AF65-F5344CB8AC3E}">
        <p14:creationId xmlns:p14="http://schemas.microsoft.com/office/powerpoint/2010/main" val="3949535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7816"/>
            <a:ext cx="9144000" cy="994172"/>
          </a:xfrm>
        </p:spPr>
        <p:txBody>
          <a:bodyPr/>
          <a:lstStyle/>
          <a:p>
            <a:r>
              <a:rPr lang="en-US"/>
              <a:t>What is a Cloud NAS</a:t>
            </a:r>
          </a:p>
        </p:txBody>
      </p:sp>
      <p:sp>
        <p:nvSpPr>
          <p:cNvPr id="105" name="矩形: 圓角 104">
            <a:extLst>
              <a:ext uri="{FF2B5EF4-FFF2-40B4-BE49-F238E27FC236}">
                <a16:creationId xmlns:a16="http://schemas.microsoft.com/office/drawing/2014/main" id="{42E289DB-7E66-404C-A426-97512DAAD9A8}"/>
              </a:ext>
            </a:extLst>
          </p:cNvPr>
          <p:cNvSpPr/>
          <p:nvPr/>
        </p:nvSpPr>
        <p:spPr>
          <a:xfrm>
            <a:off x="-333476" y="3398897"/>
            <a:ext cx="5378601" cy="2073048"/>
          </a:xfrm>
          <a:prstGeom prst="roundRect">
            <a:avLst>
              <a:gd name="adj" fmla="val 6832"/>
            </a:avLst>
          </a:prstGeom>
          <a:gradFill>
            <a:gsLst>
              <a:gs pos="0">
                <a:schemeClr val="tx1">
                  <a:lumMod val="65000"/>
                  <a:lumOff val="35000"/>
                  <a:alpha val="20000"/>
                </a:schemeClr>
              </a:gs>
              <a:gs pos="94000">
                <a:schemeClr val="bg2">
                  <a:lumMod val="10000"/>
                  <a:alpha val="50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06" name="矩形: 圓角 8">
            <a:extLst>
              <a:ext uri="{FF2B5EF4-FFF2-40B4-BE49-F238E27FC236}">
                <a16:creationId xmlns:a16="http://schemas.microsoft.com/office/drawing/2014/main" id="{00998C4E-1E50-40D2-9F18-86B2B2EE1575}"/>
              </a:ext>
            </a:extLst>
          </p:cNvPr>
          <p:cNvSpPr/>
          <p:nvPr/>
        </p:nvSpPr>
        <p:spPr>
          <a:xfrm>
            <a:off x="198670" y="3905653"/>
            <a:ext cx="4456461" cy="1019429"/>
          </a:xfrm>
          <a:prstGeom prst="roundRect">
            <a:avLst>
              <a:gd name="adj" fmla="val 0"/>
            </a:avLst>
          </a:prstGeom>
          <a:solidFill>
            <a:schemeClr val="bg1">
              <a:alpha val="15000"/>
            </a:schemeClr>
          </a:solidFill>
          <a:ln w="19050">
            <a:solidFill>
              <a:schemeClr val="bg1"/>
            </a:solidFill>
          </a:ln>
          <a:effectLst>
            <a:outerShdw blurRad="50800" dist="50800" dir="2700000" algn="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7" name="矩形: 圓角 106">
            <a:extLst>
              <a:ext uri="{FF2B5EF4-FFF2-40B4-BE49-F238E27FC236}">
                <a16:creationId xmlns:a16="http://schemas.microsoft.com/office/drawing/2014/main" id="{92553D34-EE43-4B9D-AE99-902ABAA7F312}"/>
              </a:ext>
            </a:extLst>
          </p:cNvPr>
          <p:cNvSpPr/>
          <p:nvPr/>
        </p:nvSpPr>
        <p:spPr>
          <a:xfrm rot="10800000">
            <a:off x="166493" y="3865919"/>
            <a:ext cx="4515574" cy="1075139"/>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 name="矩形 107">
            <a:extLst>
              <a:ext uri="{FF2B5EF4-FFF2-40B4-BE49-F238E27FC236}">
                <a16:creationId xmlns:a16="http://schemas.microsoft.com/office/drawing/2014/main" id="{42D521E0-36B5-48C1-B965-8FFC33AC9F37}"/>
              </a:ext>
            </a:extLst>
          </p:cNvPr>
          <p:cNvSpPr/>
          <p:nvPr/>
        </p:nvSpPr>
        <p:spPr>
          <a:xfrm>
            <a:off x="4857936" y="3733340"/>
            <a:ext cx="4305114" cy="847098"/>
          </a:xfrm>
          <a:prstGeom prst="rect">
            <a:avLst/>
          </a:prstGeom>
          <a:gradFill>
            <a:gsLst>
              <a:gs pos="100000">
                <a:srgbClr val="4A68BE"/>
              </a:gs>
              <a:gs pos="0">
                <a:srgbClr val="0A63A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108">
            <a:extLst>
              <a:ext uri="{FF2B5EF4-FFF2-40B4-BE49-F238E27FC236}">
                <a16:creationId xmlns:a16="http://schemas.microsoft.com/office/drawing/2014/main" id="{31F94A8A-3A1B-4886-9B78-78C1527DF691}"/>
              </a:ext>
            </a:extLst>
          </p:cNvPr>
          <p:cNvSpPr/>
          <p:nvPr/>
        </p:nvSpPr>
        <p:spPr>
          <a:xfrm>
            <a:off x="4857936" y="2824315"/>
            <a:ext cx="4305114" cy="920137"/>
          </a:xfrm>
          <a:prstGeom prst="rect">
            <a:avLst/>
          </a:prstGeom>
          <a:gradFill>
            <a:gsLst>
              <a:gs pos="100000">
                <a:srgbClr val="E9982B"/>
              </a:gs>
              <a:gs pos="0">
                <a:srgbClr val="E9631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109">
            <a:extLst>
              <a:ext uri="{FF2B5EF4-FFF2-40B4-BE49-F238E27FC236}">
                <a16:creationId xmlns:a16="http://schemas.microsoft.com/office/drawing/2014/main" id="{8A1E4A0A-4956-4AC9-81C3-446D6A1EF236}"/>
              </a:ext>
            </a:extLst>
          </p:cNvPr>
          <p:cNvSpPr/>
          <p:nvPr/>
        </p:nvSpPr>
        <p:spPr>
          <a:xfrm>
            <a:off x="4857936" y="1408640"/>
            <a:ext cx="4305114" cy="1448309"/>
          </a:xfrm>
          <a:prstGeom prst="rect">
            <a:avLst/>
          </a:prstGeom>
          <a:gradFill>
            <a:gsLst>
              <a:gs pos="100000">
                <a:srgbClr val="2AA896"/>
              </a:gs>
              <a:gs pos="0">
                <a:srgbClr val="238D7E"/>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1" name="直線接點 110">
            <a:extLst>
              <a:ext uri="{FF2B5EF4-FFF2-40B4-BE49-F238E27FC236}">
                <a16:creationId xmlns:a16="http://schemas.microsoft.com/office/drawing/2014/main" id="{FF8D7EEA-BA1A-445F-8AFE-D979AF83A43C}"/>
              </a:ext>
            </a:extLst>
          </p:cNvPr>
          <p:cNvCxnSpPr>
            <a:cxnSpLocks/>
          </p:cNvCxnSpPr>
          <p:nvPr/>
        </p:nvCxnSpPr>
        <p:spPr>
          <a:xfrm flipV="1">
            <a:off x="3594100" y="2393120"/>
            <a:ext cx="1544003" cy="780644"/>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AA5E17F8-3473-4AB5-8145-5C259D134D26}"/>
              </a:ext>
            </a:extLst>
          </p:cNvPr>
          <p:cNvCxnSpPr>
            <a:cxnSpLocks/>
          </p:cNvCxnSpPr>
          <p:nvPr/>
        </p:nvCxnSpPr>
        <p:spPr>
          <a:xfrm>
            <a:off x="3377054" y="2357224"/>
            <a:ext cx="1761049" cy="18621"/>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cxnSp>
        <p:nvCxnSpPr>
          <p:cNvPr id="113" name="直線接點 112">
            <a:extLst>
              <a:ext uri="{FF2B5EF4-FFF2-40B4-BE49-F238E27FC236}">
                <a16:creationId xmlns:a16="http://schemas.microsoft.com/office/drawing/2014/main" id="{7A8FD03B-12A6-4F91-A4BF-5DE95423810D}"/>
              </a:ext>
            </a:extLst>
          </p:cNvPr>
          <p:cNvCxnSpPr>
            <a:cxnSpLocks/>
          </p:cNvCxnSpPr>
          <p:nvPr/>
        </p:nvCxnSpPr>
        <p:spPr>
          <a:xfrm>
            <a:off x="3512804" y="1497235"/>
            <a:ext cx="1599921" cy="829072"/>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sp>
        <p:nvSpPr>
          <p:cNvPr id="114" name="矩形 113">
            <a:extLst>
              <a:ext uri="{FF2B5EF4-FFF2-40B4-BE49-F238E27FC236}">
                <a16:creationId xmlns:a16="http://schemas.microsoft.com/office/drawing/2014/main" id="{280B9A6A-45A8-44E9-A430-ADF7B9ADE258}"/>
              </a:ext>
            </a:extLst>
          </p:cNvPr>
          <p:cNvSpPr/>
          <p:nvPr/>
        </p:nvSpPr>
        <p:spPr>
          <a:xfrm>
            <a:off x="7763257" y="1665874"/>
            <a:ext cx="1273105" cy="553998"/>
          </a:xfrm>
          <a:prstGeom prst="rect">
            <a:avLst/>
          </a:prstGeom>
        </p:spPr>
        <p:txBody>
          <a:bodyPr wrap="none">
            <a:spAutoFit/>
          </a:bodyPr>
          <a:lstStyle/>
          <a:p>
            <a:r>
              <a:rPr lang="en-US" altLang="zh-TW" sz="3000">
                <a:solidFill>
                  <a:schemeClr val="bg1"/>
                </a:solidFill>
              </a:rPr>
              <a:t>Virtual</a:t>
            </a:r>
            <a:endParaRPr lang="zh-TW" altLang="en-US" sz="3000">
              <a:solidFill>
                <a:schemeClr val="bg1"/>
              </a:solidFill>
            </a:endParaRPr>
          </a:p>
        </p:txBody>
      </p:sp>
      <p:sp>
        <p:nvSpPr>
          <p:cNvPr id="115" name="矩形 114">
            <a:extLst>
              <a:ext uri="{FF2B5EF4-FFF2-40B4-BE49-F238E27FC236}">
                <a16:creationId xmlns:a16="http://schemas.microsoft.com/office/drawing/2014/main" id="{E781D51C-A66D-4C95-8E08-76AEAA7D9422}"/>
              </a:ext>
            </a:extLst>
          </p:cNvPr>
          <p:cNvSpPr/>
          <p:nvPr/>
        </p:nvSpPr>
        <p:spPr>
          <a:xfrm>
            <a:off x="7418181" y="2108918"/>
            <a:ext cx="1635384" cy="553998"/>
          </a:xfrm>
          <a:prstGeom prst="rect">
            <a:avLst/>
          </a:prstGeom>
        </p:spPr>
        <p:txBody>
          <a:bodyPr wrap="none">
            <a:spAutoFit/>
          </a:bodyPr>
          <a:lstStyle/>
          <a:p>
            <a:r>
              <a:rPr lang="en-US" altLang="zh-TW" sz="3000">
                <a:solidFill>
                  <a:schemeClr val="bg1"/>
                </a:solidFill>
              </a:rPr>
              <a:t>Machine</a:t>
            </a:r>
            <a:endParaRPr lang="zh-TW" altLang="en-US" sz="3000">
              <a:solidFill>
                <a:schemeClr val="bg1"/>
              </a:solidFill>
            </a:endParaRPr>
          </a:p>
        </p:txBody>
      </p:sp>
      <p:sp>
        <p:nvSpPr>
          <p:cNvPr id="116" name="矩形 115">
            <a:extLst>
              <a:ext uri="{FF2B5EF4-FFF2-40B4-BE49-F238E27FC236}">
                <a16:creationId xmlns:a16="http://schemas.microsoft.com/office/drawing/2014/main" id="{9AEE10BD-0427-487D-B3E1-E75E4451B7E5}"/>
              </a:ext>
            </a:extLst>
          </p:cNvPr>
          <p:cNvSpPr/>
          <p:nvPr/>
        </p:nvSpPr>
        <p:spPr>
          <a:xfrm>
            <a:off x="7304439" y="2972001"/>
            <a:ext cx="1742785" cy="553998"/>
          </a:xfrm>
          <a:prstGeom prst="rect">
            <a:avLst/>
          </a:prstGeom>
        </p:spPr>
        <p:txBody>
          <a:bodyPr wrap="none">
            <a:spAutoFit/>
          </a:bodyPr>
          <a:lstStyle/>
          <a:p>
            <a:r>
              <a:rPr lang="en-US" altLang="zh-TW" sz="3000">
                <a:solidFill>
                  <a:schemeClr val="bg1"/>
                </a:solidFill>
              </a:rPr>
              <a:t>Compute</a:t>
            </a:r>
            <a:endParaRPr lang="zh-TW" altLang="en-US" sz="3000">
              <a:solidFill>
                <a:schemeClr val="bg1"/>
              </a:solidFill>
            </a:endParaRPr>
          </a:p>
        </p:txBody>
      </p:sp>
      <p:sp>
        <p:nvSpPr>
          <p:cNvPr id="117" name="矩形 116">
            <a:extLst>
              <a:ext uri="{FF2B5EF4-FFF2-40B4-BE49-F238E27FC236}">
                <a16:creationId xmlns:a16="http://schemas.microsoft.com/office/drawing/2014/main" id="{B1758239-330B-4194-98AB-8D11B2298FF6}"/>
              </a:ext>
            </a:extLst>
          </p:cNvPr>
          <p:cNvSpPr/>
          <p:nvPr/>
        </p:nvSpPr>
        <p:spPr>
          <a:xfrm>
            <a:off x="7517638" y="3895715"/>
            <a:ext cx="1529586" cy="553998"/>
          </a:xfrm>
          <a:prstGeom prst="rect">
            <a:avLst/>
          </a:prstGeom>
        </p:spPr>
        <p:txBody>
          <a:bodyPr wrap="none">
            <a:spAutoFit/>
          </a:bodyPr>
          <a:lstStyle/>
          <a:p>
            <a:r>
              <a:rPr lang="en-US" altLang="zh-TW" sz="3000">
                <a:solidFill>
                  <a:schemeClr val="bg1"/>
                </a:solidFill>
              </a:rPr>
              <a:t>Storage</a:t>
            </a:r>
            <a:endParaRPr lang="zh-TW" altLang="en-US" sz="3000">
              <a:solidFill>
                <a:schemeClr val="bg1"/>
              </a:solidFill>
            </a:endParaRPr>
          </a:p>
        </p:txBody>
      </p:sp>
      <p:sp>
        <p:nvSpPr>
          <p:cNvPr id="124" name="矩形 123">
            <a:extLst>
              <a:ext uri="{FF2B5EF4-FFF2-40B4-BE49-F238E27FC236}">
                <a16:creationId xmlns:a16="http://schemas.microsoft.com/office/drawing/2014/main" id="{EC4AA408-8D74-450B-A7CF-CDC2DE2BAB42}"/>
              </a:ext>
            </a:extLst>
          </p:cNvPr>
          <p:cNvSpPr/>
          <p:nvPr/>
        </p:nvSpPr>
        <p:spPr>
          <a:xfrm>
            <a:off x="4736379" y="1536707"/>
            <a:ext cx="2586230" cy="1180062"/>
          </a:xfrm>
          <a:prstGeom prst="rect">
            <a:avLst/>
          </a:prstGeom>
          <a:solidFill>
            <a:srgbClr val="FFF2CC"/>
          </a:solidFill>
          <a:ln w="19050">
            <a:solidFill>
              <a:srgbClr val="207E7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5" name="圖片 124">
            <a:extLst>
              <a:ext uri="{FF2B5EF4-FFF2-40B4-BE49-F238E27FC236}">
                <a16:creationId xmlns:a16="http://schemas.microsoft.com/office/drawing/2014/main" id="{8DDF3D38-2187-4E95-8F12-F35653228F84}"/>
              </a:ext>
            </a:extLst>
          </p:cNvPr>
          <p:cNvPicPr>
            <a:picLocks noChangeAspect="1"/>
          </p:cNvPicPr>
          <p:nvPr/>
        </p:nvPicPr>
        <p:blipFill>
          <a:blip r:embed="rId2"/>
          <a:srcRect/>
          <a:stretch/>
        </p:blipFill>
        <p:spPr>
          <a:xfrm>
            <a:off x="3186652" y="1277579"/>
            <a:ext cx="554975" cy="627930"/>
          </a:xfrm>
          <a:prstGeom prst="rect">
            <a:avLst/>
          </a:prstGeom>
        </p:spPr>
      </p:pic>
      <p:pic>
        <p:nvPicPr>
          <p:cNvPr id="126" name="圖片 125">
            <a:extLst>
              <a:ext uri="{FF2B5EF4-FFF2-40B4-BE49-F238E27FC236}">
                <a16:creationId xmlns:a16="http://schemas.microsoft.com/office/drawing/2014/main" id="{065D8882-6E6A-45E5-8C46-5159E34ADD25}"/>
              </a:ext>
            </a:extLst>
          </p:cNvPr>
          <p:cNvPicPr>
            <a:picLocks noChangeAspect="1"/>
          </p:cNvPicPr>
          <p:nvPr/>
        </p:nvPicPr>
        <p:blipFill>
          <a:blip r:embed="rId2"/>
          <a:srcRect/>
          <a:stretch/>
        </p:blipFill>
        <p:spPr>
          <a:xfrm>
            <a:off x="3172411" y="2134934"/>
            <a:ext cx="554975" cy="627930"/>
          </a:xfrm>
          <a:prstGeom prst="rect">
            <a:avLst/>
          </a:prstGeom>
        </p:spPr>
      </p:pic>
      <p:pic>
        <p:nvPicPr>
          <p:cNvPr id="127" name="圖片 126">
            <a:extLst>
              <a:ext uri="{FF2B5EF4-FFF2-40B4-BE49-F238E27FC236}">
                <a16:creationId xmlns:a16="http://schemas.microsoft.com/office/drawing/2014/main" id="{65F7008F-C49C-46E6-8565-C11A29AB46D6}"/>
              </a:ext>
            </a:extLst>
          </p:cNvPr>
          <p:cNvPicPr>
            <a:picLocks noChangeAspect="1"/>
          </p:cNvPicPr>
          <p:nvPr/>
        </p:nvPicPr>
        <p:blipFill>
          <a:blip r:embed="rId2"/>
          <a:srcRect/>
          <a:stretch/>
        </p:blipFill>
        <p:spPr>
          <a:xfrm>
            <a:off x="3201353" y="2911246"/>
            <a:ext cx="554975" cy="627930"/>
          </a:xfrm>
          <a:prstGeom prst="rect">
            <a:avLst/>
          </a:prstGeom>
        </p:spPr>
      </p:pic>
      <p:pic>
        <p:nvPicPr>
          <p:cNvPr id="128" name="圖片 127" descr="一張含有 畫畫 的圖片&#10;&#10;自動產生的描述">
            <a:extLst>
              <a:ext uri="{FF2B5EF4-FFF2-40B4-BE49-F238E27FC236}">
                <a16:creationId xmlns:a16="http://schemas.microsoft.com/office/drawing/2014/main" id="{BF934AE5-7531-46A0-AB82-884F9EF67554}"/>
              </a:ext>
            </a:extLst>
          </p:cNvPr>
          <p:cNvPicPr>
            <a:picLocks noChangeAspect="1"/>
          </p:cNvPicPr>
          <p:nvPr/>
        </p:nvPicPr>
        <p:blipFill>
          <a:blip r:embed="rId3"/>
          <a:stretch>
            <a:fillRect/>
          </a:stretch>
        </p:blipFill>
        <p:spPr>
          <a:xfrm>
            <a:off x="4976018" y="1943267"/>
            <a:ext cx="2199374" cy="716650"/>
          </a:xfrm>
          <a:prstGeom prst="rect">
            <a:avLst/>
          </a:prstGeom>
        </p:spPr>
      </p:pic>
      <p:sp>
        <p:nvSpPr>
          <p:cNvPr id="147" name="矩形 146">
            <a:extLst>
              <a:ext uri="{FF2B5EF4-FFF2-40B4-BE49-F238E27FC236}">
                <a16:creationId xmlns:a16="http://schemas.microsoft.com/office/drawing/2014/main" id="{0975BB65-3BBB-497E-93F6-D6B77321C988}"/>
              </a:ext>
            </a:extLst>
          </p:cNvPr>
          <p:cNvSpPr/>
          <p:nvPr/>
        </p:nvSpPr>
        <p:spPr>
          <a:xfrm>
            <a:off x="4975227" y="1619446"/>
            <a:ext cx="2223686" cy="369332"/>
          </a:xfrm>
          <a:prstGeom prst="rect">
            <a:avLst/>
          </a:prstGeom>
        </p:spPr>
        <p:txBody>
          <a:bodyPr wrap="none">
            <a:spAutoFit/>
          </a:bodyPr>
          <a:lstStyle/>
          <a:p>
            <a:r>
              <a:rPr lang="en-US" altLang="zh-TW" sz="1800">
                <a:solidFill>
                  <a:schemeClr val="bg2">
                    <a:lumMod val="25000"/>
                  </a:schemeClr>
                </a:solidFill>
              </a:rPr>
              <a:t>Cloud NAS Solution</a:t>
            </a:r>
            <a:endParaRPr lang="zh-TW" altLang="en-US" sz="1800">
              <a:solidFill>
                <a:schemeClr val="bg2">
                  <a:lumMod val="25000"/>
                </a:schemeClr>
              </a:solidFill>
            </a:endParaRPr>
          </a:p>
        </p:txBody>
      </p:sp>
      <p:sp>
        <p:nvSpPr>
          <p:cNvPr id="148" name="矩形 147">
            <a:extLst>
              <a:ext uri="{FF2B5EF4-FFF2-40B4-BE49-F238E27FC236}">
                <a16:creationId xmlns:a16="http://schemas.microsoft.com/office/drawing/2014/main" id="{FF5A2FEF-8CA7-425E-B863-302013DF1876}"/>
              </a:ext>
            </a:extLst>
          </p:cNvPr>
          <p:cNvSpPr/>
          <p:nvPr/>
        </p:nvSpPr>
        <p:spPr>
          <a:xfrm rot="1726009">
            <a:off x="3990135" y="1508112"/>
            <a:ext cx="484428"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AFP</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49" name="矩形 148">
            <a:extLst>
              <a:ext uri="{FF2B5EF4-FFF2-40B4-BE49-F238E27FC236}">
                <a16:creationId xmlns:a16="http://schemas.microsoft.com/office/drawing/2014/main" id="{9FFC201B-AA6B-4AC0-BDC1-F9597A5D08B6}"/>
              </a:ext>
            </a:extLst>
          </p:cNvPr>
          <p:cNvSpPr/>
          <p:nvPr/>
        </p:nvSpPr>
        <p:spPr>
          <a:xfrm>
            <a:off x="3686990" y="2078130"/>
            <a:ext cx="912429"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CIFS/SMB</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50" name="矩形 149">
            <a:extLst>
              <a:ext uri="{FF2B5EF4-FFF2-40B4-BE49-F238E27FC236}">
                <a16:creationId xmlns:a16="http://schemas.microsoft.com/office/drawing/2014/main" id="{E53E12A2-4F4A-4F43-B89B-759718A4137B}"/>
              </a:ext>
            </a:extLst>
          </p:cNvPr>
          <p:cNvSpPr/>
          <p:nvPr/>
        </p:nvSpPr>
        <p:spPr>
          <a:xfrm>
            <a:off x="3698750" y="2359360"/>
            <a:ext cx="492443"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NFS</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51" name="矩形 150">
            <a:extLst>
              <a:ext uri="{FF2B5EF4-FFF2-40B4-BE49-F238E27FC236}">
                <a16:creationId xmlns:a16="http://schemas.microsoft.com/office/drawing/2014/main" id="{CBAFC6D6-2790-446F-9F01-BCFA4154B54A}"/>
              </a:ext>
            </a:extLst>
          </p:cNvPr>
          <p:cNvSpPr/>
          <p:nvPr/>
        </p:nvSpPr>
        <p:spPr>
          <a:xfrm rot="19947432">
            <a:off x="3970724" y="2934447"/>
            <a:ext cx="577402"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iSCSI</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pic>
        <p:nvPicPr>
          <p:cNvPr id="152" name="圖形 151">
            <a:extLst>
              <a:ext uri="{FF2B5EF4-FFF2-40B4-BE49-F238E27FC236}">
                <a16:creationId xmlns:a16="http://schemas.microsoft.com/office/drawing/2014/main" id="{57DE6DAA-DC1D-4359-B126-0B423B0600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5499" y="3888389"/>
            <a:ext cx="420736" cy="561324"/>
          </a:xfrm>
          <a:prstGeom prst="rect">
            <a:avLst/>
          </a:prstGeom>
        </p:spPr>
      </p:pic>
      <p:pic>
        <p:nvPicPr>
          <p:cNvPr id="153" name="圖形 152">
            <a:extLst>
              <a:ext uri="{FF2B5EF4-FFF2-40B4-BE49-F238E27FC236}">
                <a16:creationId xmlns:a16="http://schemas.microsoft.com/office/drawing/2014/main" id="{C85D3482-7B02-40AF-B09B-2C7787098C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1594" y="3888389"/>
            <a:ext cx="420736" cy="561324"/>
          </a:xfrm>
          <a:prstGeom prst="rect">
            <a:avLst/>
          </a:prstGeom>
        </p:spPr>
      </p:pic>
      <p:pic>
        <p:nvPicPr>
          <p:cNvPr id="154" name="圖形 153">
            <a:extLst>
              <a:ext uri="{FF2B5EF4-FFF2-40B4-BE49-F238E27FC236}">
                <a16:creationId xmlns:a16="http://schemas.microsoft.com/office/drawing/2014/main" id="{60D2AB0E-ACDC-48CC-AACB-EA588341D3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8592" y="3046940"/>
            <a:ext cx="2080096" cy="524394"/>
          </a:xfrm>
          <a:prstGeom prst="rect">
            <a:avLst/>
          </a:prstGeom>
        </p:spPr>
      </p:pic>
      <p:sp>
        <p:nvSpPr>
          <p:cNvPr id="155" name="矩形: 圓角 154">
            <a:extLst>
              <a:ext uri="{FF2B5EF4-FFF2-40B4-BE49-F238E27FC236}">
                <a16:creationId xmlns:a16="http://schemas.microsoft.com/office/drawing/2014/main" id="{E5A190B0-13A6-4D63-9B8A-CB6F1CCFB8C9}"/>
              </a:ext>
            </a:extLst>
          </p:cNvPr>
          <p:cNvSpPr/>
          <p:nvPr/>
        </p:nvSpPr>
        <p:spPr>
          <a:xfrm rot="10800000">
            <a:off x="159034" y="3877090"/>
            <a:ext cx="4515575" cy="1060941"/>
          </a:xfrm>
          <a:prstGeom prst="roundRect">
            <a:avLst>
              <a:gd name="adj" fmla="val 1491"/>
            </a:avLst>
          </a:prstGeom>
          <a:gradFill>
            <a:gsLst>
              <a:gs pos="0">
                <a:schemeClr val="bg1">
                  <a:alpha val="88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56" name="圖片 4">
            <a:extLst>
              <a:ext uri="{FF2B5EF4-FFF2-40B4-BE49-F238E27FC236}">
                <a16:creationId xmlns:a16="http://schemas.microsoft.com/office/drawing/2014/main" id="{84EC4AC3-E7C3-4680-B740-959C4166F7CB}"/>
              </a:ext>
            </a:extLst>
          </p:cNvPr>
          <p:cNvPicPr>
            <a:picLocks noChangeAspect="1"/>
          </p:cNvPicPr>
          <p:nvPr/>
        </p:nvPicPr>
        <p:blipFill>
          <a:blip r:embed="rId8"/>
          <a:stretch>
            <a:fillRect/>
          </a:stretch>
        </p:blipFill>
        <p:spPr>
          <a:xfrm>
            <a:off x="3843067" y="3845860"/>
            <a:ext cx="719918" cy="686947"/>
          </a:xfrm>
          <a:prstGeom prst="rect">
            <a:avLst/>
          </a:prstGeom>
        </p:spPr>
      </p:pic>
      <p:pic>
        <p:nvPicPr>
          <p:cNvPr id="157" name="圖片 7">
            <a:extLst>
              <a:ext uri="{FF2B5EF4-FFF2-40B4-BE49-F238E27FC236}">
                <a16:creationId xmlns:a16="http://schemas.microsoft.com/office/drawing/2014/main" id="{4858E714-9E6A-46CB-ACDF-B401D11BF521}"/>
              </a:ext>
            </a:extLst>
          </p:cNvPr>
          <p:cNvPicPr>
            <a:picLocks noChangeAspect="1"/>
          </p:cNvPicPr>
          <p:nvPr/>
        </p:nvPicPr>
        <p:blipFill>
          <a:blip r:embed="rId9"/>
          <a:stretch>
            <a:fillRect/>
          </a:stretch>
        </p:blipFill>
        <p:spPr>
          <a:xfrm>
            <a:off x="3003143" y="4488867"/>
            <a:ext cx="486219" cy="464515"/>
          </a:xfrm>
          <a:prstGeom prst="rect">
            <a:avLst/>
          </a:prstGeom>
        </p:spPr>
      </p:pic>
      <p:pic>
        <p:nvPicPr>
          <p:cNvPr id="158" name="圖片 9">
            <a:extLst>
              <a:ext uri="{FF2B5EF4-FFF2-40B4-BE49-F238E27FC236}">
                <a16:creationId xmlns:a16="http://schemas.microsoft.com/office/drawing/2014/main" id="{85253208-54AD-4E81-92A3-38ECF8A3C879}"/>
              </a:ext>
            </a:extLst>
          </p:cNvPr>
          <p:cNvPicPr>
            <a:picLocks noChangeAspect="1"/>
          </p:cNvPicPr>
          <p:nvPr/>
        </p:nvPicPr>
        <p:blipFill>
          <a:blip r:embed="rId10"/>
          <a:stretch>
            <a:fillRect/>
          </a:stretch>
        </p:blipFill>
        <p:spPr>
          <a:xfrm>
            <a:off x="209447" y="4461811"/>
            <a:ext cx="504269" cy="504271"/>
          </a:xfrm>
          <a:prstGeom prst="rect">
            <a:avLst/>
          </a:prstGeom>
        </p:spPr>
      </p:pic>
      <p:pic>
        <p:nvPicPr>
          <p:cNvPr id="159" name="圖片 10" descr="一張含有 電視, 螢幕, 坐, 黑暗 的圖片&#10;&#10;自動產生的描述">
            <a:extLst>
              <a:ext uri="{FF2B5EF4-FFF2-40B4-BE49-F238E27FC236}">
                <a16:creationId xmlns:a16="http://schemas.microsoft.com/office/drawing/2014/main" id="{06530CDE-55D5-4151-A09C-2A09F98AFF76}"/>
              </a:ext>
            </a:extLst>
          </p:cNvPr>
          <p:cNvPicPr>
            <a:picLocks noChangeAspect="1"/>
          </p:cNvPicPr>
          <p:nvPr/>
        </p:nvPicPr>
        <p:blipFill>
          <a:blip r:embed="rId11"/>
          <a:stretch>
            <a:fillRect/>
          </a:stretch>
        </p:blipFill>
        <p:spPr>
          <a:xfrm>
            <a:off x="796181" y="4351652"/>
            <a:ext cx="714936" cy="714936"/>
          </a:xfrm>
          <a:prstGeom prst="rect">
            <a:avLst/>
          </a:prstGeom>
        </p:spPr>
      </p:pic>
      <p:pic>
        <p:nvPicPr>
          <p:cNvPr id="160" name="圖片 14">
            <a:extLst>
              <a:ext uri="{FF2B5EF4-FFF2-40B4-BE49-F238E27FC236}">
                <a16:creationId xmlns:a16="http://schemas.microsoft.com/office/drawing/2014/main" id="{BB96FC0E-9601-4AA4-8FCF-DB10EEACC891}"/>
              </a:ext>
            </a:extLst>
          </p:cNvPr>
          <p:cNvPicPr>
            <a:picLocks noChangeAspect="1"/>
          </p:cNvPicPr>
          <p:nvPr/>
        </p:nvPicPr>
        <p:blipFill>
          <a:blip r:embed="rId12"/>
          <a:stretch>
            <a:fillRect/>
          </a:stretch>
        </p:blipFill>
        <p:spPr>
          <a:xfrm>
            <a:off x="3275995" y="4030796"/>
            <a:ext cx="465994" cy="345095"/>
          </a:xfrm>
          <a:prstGeom prst="rect">
            <a:avLst/>
          </a:prstGeom>
        </p:spPr>
      </p:pic>
      <p:pic>
        <p:nvPicPr>
          <p:cNvPr id="161" name="圖片 15">
            <a:extLst>
              <a:ext uri="{FF2B5EF4-FFF2-40B4-BE49-F238E27FC236}">
                <a16:creationId xmlns:a16="http://schemas.microsoft.com/office/drawing/2014/main" id="{0AFE33E2-36AB-4C4A-A743-7AEAE27D0B1D}"/>
              </a:ext>
            </a:extLst>
          </p:cNvPr>
          <p:cNvPicPr>
            <a:picLocks noChangeAspect="1"/>
          </p:cNvPicPr>
          <p:nvPr/>
        </p:nvPicPr>
        <p:blipFill>
          <a:blip r:embed="rId13"/>
          <a:stretch>
            <a:fillRect/>
          </a:stretch>
        </p:blipFill>
        <p:spPr>
          <a:xfrm>
            <a:off x="2741443" y="4042735"/>
            <a:ext cx="415479" cy="337389"/>
          </a:xfrm>
          <a:prstGeom prst="rect">
            <a:avLst/>
          </a:prstGeom>
        </p:spPr>
      </p:pic>
      <p:pic>
        <p:nvPicPr>
          <p:cNvPr id="162" name="圖片 16">
            <a:extLst>
              <a:ext uri="{FF2B5EF4-FFF2-40B4-BE49-F238E27FC236}">
                <a16:creationId xmlns:a16="http://schemas.microsoft.com/office/drawing/2014/main" id="{27C599BD-D9E3-474A-B924-3827C3AEDA17}"/>
              </a:ext>
            </a:extLst>
          </p:cNvPr>
          <p:cNvPicPr>
            <a:picLocks noChangeAspect="1"/>
          </p:cNvPicPr>
          <p:nvPr/>
        </p:nvPicPr>
        <p:blipFill>
          <a:blip r:embed="rId14"/>
          <a:stretch>
            <a:fillRect/>
          </a:stretch>
        </p:blipFill>
        <p:spPr>
          <a:xfrm>
            <a:off x="2239262" y="4032045"/>
            <a:ext cx="391111" cy="324470"/>
          </a:xfrm>
          <a:prstGeom prst="rect">
            <a:avLst/>
          </a:prstGeom>
        </p:spPr>
      </p:pic>
      <p:pic>
        <p:nvPicPr>
          <p:cNvPr id="163" name="圖片 17" descr="一張含有 標誌, 街道, 停止 的圖片&#10;&#10;自動產生的描述">
            <a:extLst>
              <a:ext uri="{FF2B5EF4-FFF2-40B4-BE49-F238E27FC236}">
                <a16:creationId xmlns:a16="http://schemas.microsoft.com/office/drawing/2014/main" id="{6B1B1ACF-36EF-4D7E-81AA-5421E54C2DC4}"/>
              </a:ext>
            </a:extLst>
          </p:cNvPr>
          <p:cNvPicPr>
            <a:picLocks noChangeAspect="1"/>
          </p:cNvPicPr>
          <p:nvPr/>
        </p:nvPicPr>
        <p:blipFill>
          <a:blip r:embed="rId15"/>
          <a:stretch>
            <a:fillRect/>
          </a:stretch>
        </p:blipFill>
        <p:spPr>
          <a:xfrm>
            <a:off x="883332" y="4054606"/>
            <a:ext cx="616549" cy="296962"/>
          </a:xfrm>
          <a:prstGeom prst="rect">
            <a:avLst/>
          </a:prstGeom>
        </p:spPr>
      </p:pic>
      <p:pic>
        <p:nvPicPr>
          <p:cNvPr id="164" name="Picture 14" descr="A picture containing drawing&#10;&#10;Description automatically generated">
            <a:extLst>
              <a:ext uri="{FF2B5EF4-FFF2-40B4-BE49-F238E27FC236}">
                <a16:creationId xmlns:a16="http://schemas.microsoft.com/office/drawing/2014/main" id="{4DDA5625-AB50-464D-B26E-7096740831FF}"/>
              </a:ext>
            </a:extLst>
          </p:cNvPr>
          <p:cNvPicPr>
            <a:picLocks noChangeAspect="1" noChangeArrowheads="1"/>
          </p:cNvPicPr>
          <p:nvPr/>
        </p:nvPicPr>
        <p:blipFill>
          <a:blip r:embed="rId16"/>
          <a:srcRect/>
          <a:stretch/>
        </p:blipFill>
        <p:spPr bwMode="auto">
          <a:xfrm>
            <a:off x="242562" y="4038502"/>
            <a:ext cx="507817" cy="32447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2" descr="Logo&#10;&#10;Description automatically generated">
            <a:extLst>
              <a:ext uri="{FF2B5EF4-FFF2-40B4-BE49-F238E27FC236}">
                <a16:creationId xmlns:a16="http://schemas.microsoft.com/office/drawing/2014/main" id="{1832A099-BF44-4EEF-86A2-5FF95AD0681A}"/>
              </a:ext>
            </a:extLst>
          </p:cNvPr>
          <p:cNvPicPr>
            <a:picLocks noChangeAspect="1" noChangeArrowheads="1"/>
          </p:cNvPicPr>
          <p:nvPr/>
        </p:nvPicPr>
        <p:blipFill>
          <a:blip r:embed="rId17"/>
          <a:srcRect/>
          <a:stretch/>
        </p:blipFill>
        <p:spPr bwMode="auto">
          <a:xfrm>
            <a:off x="2355825" y="4587180"/>
            <a:ext cx="702281" cy="269730"/>
          </a:xfrm>
          <a:prstGeom prst="rect">
            <a:avLst/>
          </a:prstGeom>
          <a:noFill/>
          <a:extLst>
            <a:ext uri="{909E8E84-426E-40DD-AFC4-6F175D3DCCD1}">
              <a14:hiddenFill xmlns:a14="http://schemas.microsoft.com/office/drawing/2010/main">
                <a:solidFill>
                  <a:srgbClr val="FFFFFF"/>
                </a:solidFill>
              </a14:hiddenFill>
            </a:ext>
          </a:extLst>
        </p:spPr>
      </p:pic>
      <p:pic>
        <p:nvPicPr>
          <p:cNvPr id="166" name="圖片 48" descr="Text&#10;&#10;Description automatically generated">
            <a:extLst>
              <a:ext uri="{FF2B5EF4-FFF2-40B4-BE49-F238E27FC236}">
                <a16:creationId xmlns:a16="http://schemas.microsoft.com/office/drawing/2014/main" id="{1DD766E5-13BF-4CEB-A91E-1C49E4C820AE}"/>
              </a:ext>
            </a:extLst>
          </p:cNvPr>
          <p:cNvPicPr>
            <a:picLocks noChangeAspect="1"/>
          </p:cNvPicPr>
          <p:nvPr/>
        </p:nvPicPr>
        <p:blipFill rotWithShape="1">
          <a:blip r:embed="rId18"/>
          <a:srcRect t="22356" b="19340"/>
          <a:stretch/>
        </p:blipFill>
        <p:spPr>
          <a:xfrm>
            <a:off x="1548565" y="4549521"/>
            <a:ext cx="764783" cy="334428"/>
          </a:xfrm>
          <a:prstGeom prst="rect">
            <a:avLst/>
          </a:prstGeom>
        </p:spPr>
      </p:pic>
      <p:grpSp>
        <p:nvGrpSpPr>
          <p:cNvPr id="167" name="群組 166">
            <a:extLst>
              <a:ext uri="{FF2B5EF4-FFF2-40B4-BE49-F238E27FC236}">
                <a16:creationId xmlns:a16="http://schemas.microsoft.com/office/drawing/2014/main" id="{C71E7FDF-3558-4ACB-B816-94911F51EC76}"/>
              </a:ext>
            </a:extLst>
          </p:cNvPr>
          <p:cNvGrpSpPr/>
          <p:nvPr/>
        </p:nvGrpSpPr>
        <p:grpSpPr>
          <a:xfrm>
            <a:off x="1595890" y="3845882"/>
            <a:ext cx="540349" cy="537949"/>
            <a:chOff x="1711324" y="3971166"/>
            <a:chExt cx="554976" cy="552511"/>
          </a:xfrm>
        </p:grpSpPr>
        <p:pic>
          <p:nvPicPr>
            <p:cNvPr id="168" name="圖形 13">
              <a:extLst>
                <a:ext uri="{FF2B5EF4-FFF2-40B4-BE49-F238E27FC236}">
                  <a16:creationId xmlns:a16="http://schemas.microsoft.com/office/drawing/2014/main" id="{5C03854B-C02D-47CB-B7EB-512D5CCF6308}"/>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81706" r="77693"/>
            <a:stretch/>
          </p:blipFill>
          <p:spPr>
            <a:xfrm>
              <a:off x="1849194" y="3971166"/>
              <a:ext cx="309716" cy="415988"/>
            </a:xfrm>
            <a:prstGeom prst="rect">
              <a:avLst/>
            </a:prstGeom>
          </p:spPr>
        </p:pic>
        <p:pic>
          <p:nvPicPr>
            <p:cNvPr id="169" name="圖形 13">
              <a:extLst>
                <a:ext uri="{FF2B5EF4-FFF2-40B4-BE49-F238E27FC236}">
                  <a16:creationId xmlns:a16="http://schemas.microsoft.com/office/drawing/2014/main" id="{9115260E-DBC6-4E16-B9F3-E0F37100299D}"/>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l="22307" t="-17378" b="1"/>
            <a:stretch/>
          </p:blipFill>
          <p:spPr>
            <a:xfrm>
              <a:off x="1711324" y="4385423"/>
              <a:ext cx="554976" cy="138254"/>
            </a:xfrm>
            <a:prstGeom prst="rect">
              <a:avLst/>
            </a:prstGeom>
          </p:spPr>
        </p:pic>
      </p:grpSp>
      <p:grpSp>
        <p:nvGrpSpPr>
          <p:cNvPr id="170" name="群組 169">
            <a:extLst>
              <a:ext uri="{FF2B5EF4-FFF2-40B4-BE49-F238E27FC236}">
                <a16:creationId xmlns:a16="http://schemas.microsoft.com/office/drawing/2014/main" id="{D8D6F103-8F84-43B9-B988-A9D802B4320F}"/>
              </a:ext>
            </a:extLst>
          </p:cNvPr>
          <p:cNvGrpSpPr/>
          <p:nvPr/>
        </p:nvGrpSpPr>
        <p:grpSpPr>
          <a:xfrm>
            <a:off x="4230708" y="4527003"/>
            <a:ext cx="402999" cy="359707"/>
            <a:chOff x="4582859" y="4675804"/>
            <a:chExt cx="413908" cy="369444"/>
          </a:xfrm>
        </p:grpSpPr>
        <p:pic>
          <p:nvPicPr>
            <p:cNvPr id="171" name="圖片 11">
              <a:extLst>
                <a:ext uri="{FF2B5EF4-FFF2-40B4-BE49-F238E27FC236}">
                  <a16:creationId xmlns:a16="http://schemas.microsoft.com/office/drawing/2014/main" id="{A7BED11D-9BAF-4376-B07E-087D0E8D9519}"/>
                </a:ext>
              </a:extLst>
            </p:cNvPr>
            <p:cNvPicPr>
              <a:picLocks noChangeAspect="1"/>
            </p:cNvPicPr>
            <p:nvPr/>
          </p:nvPicPr>
          <p:blipFill rotWithShape="1">
            <a:blip r:embed="rId21"/>
            <a:srcRect r="79452"/>
            <a:stretch/>
          </p:blipFill>
          <p:spPr>
            <a:xfrm>
              <a:off x="4627088" y="4675804"/>
              <a:ext cx="286958" cy="270293"/>
            </a:xfrm>
            <a:prstGeom prst="rect">
              <a:avLst/>
            </a:prstGeom>
          </p:spPr>
        </p:pic>
        <p:pic>
          <p:nvPicPr>
            <p:cNvPr id="172" name="圖片 11">
              <a:extLst>
                <a:ext uri="{FF2B5EF4-FFF2-40B4-BE49-F238E27FC236}">
                  <a16:creationId xmlns:a16="http://schemas.microsoft.com/office/drawing/2014/main" id="{4C7E0386-E27C-485A-BFF0-8B0B129EC52A}"/>
                </a:ext>
              </a:extLst>
            </p:cNvPr>
            <p:cNvPicPr>
              <a:picLocks noChangeAspect="1"/>
            </p:cNvPicPr>
            <p:nvPr/>
          </p:nvPicPr>
          <p:blipFill rotWithShape="1">
            <a:blip r:embed="rId21"/>
            <a:srcRect l="19204"/>
            <a:stretch/>
          </p:blipFill>
          <p:spPr>
            <a:xfrm>
              <a:off x="4582859" y="4946097"/>
              <a:ext cx="413908" cy="99151"/>
            </a:xfrm>
            <a:prstGeom prst="rect">
              <a:avLst/>
            </a:prstGeom>
          </p:spPr>
        </p:pic>
      </p:grpSp>
      <p:grpSp>
        <p:nvGrpSpPr>
          <p:cNvPr id="173" name="群組 172">
            <a:extLst>
              <a:ext uri="{FF2B5EF4-FFF2-40B4-BE49-F238E27FC236}">
                <a16:creationId xmlns:a16="http://schemas.microsoft.com/office/drawing/2014/main" id="{52F2DD42-1D82-4F31-9EFC-44BF817D5405}"/>
              </a:ext>
            </a:extLst>
          </p:cNvPr>
          <p:cNvGrpSpPr/>
          <p:nvPr/>
        </p:nvGrpSpPr>
        <p:grpSpPr>
          <a:xfrm>
            <a:off x="3490989" y="4349358"/>
            <a:ext cx="693056" cy="681465"/>
            <a:chOff x="3786806" y="4499872"/>
            <a:chExt cx="711817" cy="699912"/>
          </a:xfrm>
        </p:grpSpPr>
        <p:pic>
          <p:nvPicPr>
            <p:cNvPr id="174" name="圖片 5">
              <a:extLst>
                <a:ext uri="{FF2B5EF4-FFF2-40B4-BE49-F238E27FC236}">
                  <a16:creationId xmlns:a16="http://schemas.microsoft.com/office/drawing/2014/main" id="{C41B0FF9-8455-4A97-B0DA-16DE4259A8A6}"/>
                </a:ext>
              </a:extLst>
            </p:cNvPr>
            <p:cNvPicPr>
              <a:picLocks noChangeAspect="1"/>
            </p:cNvPicPr>
            <p:nvPr/>
          </p:nvPicPr>
          <p:blipFill rotWithShape="1">
            <a:blip r:embed="rId22"/>
            <a:srcRect b="36472"/>
            <a:stretch/>
          </p:blipFill>
          <p:spPr>
            <a:xfrm>
              <a:off x="3786806" y="4499872"/>
              <a:ext cx="711817" cy="449390"/>
            </a:xfrm>
            <a:prstGeom prst="rect">
              <a:avLst/>
            </a:prstGeom>
          </p:spPr>
        </p:pic>
        <p:pic>
          <p:nvPicPr>
            <p:cNvPr id="175" name="圖片 5">
              <a:extLst>
                <a:ext uri="{FF2B5EF4-FFF2-40B4-BE49-F238E27FC236}">
                  <a16:creationId xmlns:a16="http://schemas.microsoft.com/office/drawing/2014/main" id="{33B21AE8-C171-4C02-97F9-F2EA4DD91850}"/>
                </a:ext>
              </a:extLst>
            </p:cNvPr>
            <p:cNvPicPr>
              <a:picLocks noChangeAspect="1"/>
            </p:cNvPicPr>
            <p:nvPr/>
          </p:nvPicPr>
          <p:blipFill rotWithShape="1">
            <a:blip r:embed="rId22"/>
            <a:srcRect t="63798"/>
            <a:stretch/>
          </p:blipFill>
          <p:spPr>
            <a:xfrm>
              <a:off x="3813081" y="4956720"/>
              <a:ext cx="675597" cy="243064"/>
            </a:xfrm>
            <a:prstGeom prst="rect">
              <a:avLst/>
            </a:prstGeom>
          </p:spPr>
        </p:pic>
      </p:grpSp>
      <p:sp>
        <p:nvSpPr>
          <p:cNvPr id="279" name="Rectangle 278"/>
          <p:cNvSpPr/>
          <p:nvPr/>
        </p:nvSpPr>
        <p:spPr>
          <a:xfrm>
            <a:off x="406251" y="1299599"/>
            <a:ext cx="2689228" cy="2354491"/>
          </a:xfrm>
          <a:prstGeom prst="rect">
            <a:avLst/>
          </a:prstGeom>
        </p:spPr>
        <p:txBody>
          <a:bodyPr wrap="square">
            <a:spAutoFit/>
          </a:bodyPr>
          <a:lstStyle/>
          <a:p>
            <a:r>
              <a:rPr lang="en-US">
                <a:solidFill>
                  <a:schemeClr val="tx1"/>
                </a:solidFill>
                <a:latin typeface="Arial" panose="020B0604020202020204" pitchFamily="34" charset="0"/>
                <a:cs typeface="Arial" panose="020B0604020202020204" pitchFamily="34" charset="0"/>
              </a:rPr>
              <a:t>A virtual appliance designed to work with and leverage cloud-based storage to give the functionality of a premise-based NAS</a:t>
            </a:r>
          </a:p>
          <a:p>
            <a:endParaRPr lang="en-US">
              <a:solidFill>
                <a:schemeClr val="tx1"/>
              </a:solidFill>
              <a:latin typeface="Arial" panose="020B0604020202020204" pitchFamily="34" charset="0"/>
              <a:cs typeface="Arial" panose="020B0604020202020204" pitchFamily="34" charset="0"/>
            </a:endParaRPr>
          </a:p>
          <a:p>
            <a:endParaRPr lang="en-US" sz="700">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Uses cloud computing to simplify infrastructure and provide flexible deployment options while reducing costs.</a:t>
            </a:r>
          </a:p>
        </p:txBody>
      </p:sp>
    </p:spTree>
    <p:extLst>
      <p:ext uri="{BB962C8B-B14F-4D97-AF65-F5344CB8AC3E}">
        <p14:creationId xmlns:p14="http://schemas.microsoft.com/office/powerpoint/2010/main" val="730078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F104-FB5A-4428-AF0F-E3718A2897F2}"/>
              </a:ext>
            </a:extLst>
          </p:cNvPr>
          <p:cNvSpPr>
            <a:spLocks noGrp="1"/>
          </p:cNvSpPr>
          <p:nvPr>
            <p:ph type="title"/>
          </p:nvPr>
        </p:nvSpPr>
        <p:spPr>
          <a:xfrm>
            <a:off x="1" y="69851"/>
            <a:ext cx="9144000" cy="994172"/>
          </a:xfrm>
        </p:spPr>
        <p:txBody>
          <a:bodyPr/>
          <a:lstStyle/>
          <a:p>
            <a:r>
              <a:rPr lang="en-US">
                <a:latin typeface="Arial"/>
                <a:ea typeface="微軟正黑體"/>
                <a:cs typeface="Arial"/>
              </a:rPr>
              <a:t>Trends in cloud market post Covid-19</a:t>
            </a:r>
            <a:endParaRPr lang="en-US"/>
          </a:p>
        </p:txBody>
      </p:sp>
      <p:sp>
        <p:nvSpPr>
          <p:cNvPr id="3" name="TextBox 2">
            <a:extLst>
              <a:ext uri="{FF2B5EF4-FFF2-40B4-BE49-F238E27FC236}">
                <a16:creationId xmlns:a16="http://schemas.microsoft.com/office/drawing/2014/main" id="{9A08FCC5-130C-4F73-A0EC-455DF7041FF9}"/>
              </a:ext>
            </a:extLst>
          </p:cNvPr>
          <p:cNvSpPr txBox="1"/>
          <p:nvPr/>
        </p:nvSpPr>
        <p:spPr>
          <a:xfrm>
            <a:off x="353780" y="1147248"/>
            <a:ext cx="4201058" cy="1167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buChar char="•"/>
            </a:pPr>
            <a:endParaRPr lang="en-US" sz="1320">
              <a:solidFill>
                <a:srgbClr val="01010F"/>
              </a:solidFill>
              <a:latin typeface="Open-Sans"/>
            </a:endParaRPr>
          </a:p>
          <a:p>
            <a:pPr>
              <a:lnSpc>
                <a:spcPts val="1700"/>
              </a:lnSpc>
            </a:pPr>
            <a:r>
              <a:rPr lang="en-US" sz="1320"/>
              <a:t>The global impact of COVID-19 on cloud market size is expected to grow from </a:t>
            </a:r>
            <a:r>
              <a:rPr lang="en-US" sz="1320" b="1"/>
              <a:t>USD 233 billion in 2019 to USD 295 billion by 2021</a:t>
            </a:r>
            <a:r>
              <a:rPr lang="en-US" sz="1320"/>
              <a:t>, at a </a:t>
            </a:r>
            <a:r>
              <a:rPr lang="en-US" sz="1320" b="1"/>
              <a:t>Compound Annual Growth Rate (CAGR) of 12.5%</a:t>
            </a:r>
          </a:p>
        </p:txBody>
      </p:sp>
      <p:pic>
        <p:nvPicPr>
          <p:cNvPr id="7" name="Picture 7" descr="A screenshot of a cell phone&#10;&#10;Description generated with high confidence">
            <a:extLst>
              <a:ext uri="{FF2B5EF4-FFF2-40B4-BE49-F238E27FC236}">
                <a16:creationId xmlns:a16="http://schemas.microsoft.com/office/drawing/2014/main" id="{8A95DC2C-F8D7-49EB-9861-DF11F803F481}"/>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tretch>
            <a:fillRect/>
          </a:stretch>
        </p:blipFill>
        <p:spPr>
          <a:xfrm>
            <a:off x="4607601" y="1473199"/>
            <a:ext cx="4352250" cy="2908285"/>
          </a:xfrm>
          <a:prstGeom prst="rect">
            <a:avLst/>
          </a:prstGeom>
        </p:spPr>
      </p:pic>
      <p:pic>
        <p:nvPicPr>
          <p:cNvPr id="8" name="圖片 7" descr="一張含有 向量圖形 的圖片&#10;&#10;描述是以高可信度產生">
            <a:extLst>
              <a:ext uri="{FF2B5EF4-FFF2-40B4-BE49-F238E27FC236}">
                <a16:creationId xmlns:a16="http://schemas.microsoft.com/office/drawing/2014/main" id="{F698506C-7BAD-47C6-BD71-846335DC69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4657" y="3387773"/>
            <a:ext cx="1594613" cy="1650016"/>
          </a:xfrm>
          <a:prstGeom prst="rect">
            <a:avLst/>
          </a:prstGeom>
        </p:spPr>
      </p:pic>
      <p:sp>
        <p:nvSpPr>
          <p:cNvPr id="9" name="TextBox 2">
            <a:extLst>
              <a:ext uri="{FF2B5EF4-FFF2-40B4-BE49-F238E27FC236}">
                <a16:creationId xmlns:a16="http://schemas.microsoft.com/office/drawing/2014/main" id="{F1FCC744-5C83-4A42-85A9-48DE07D03112}"/>
              </a:ext>
            </a:extLst>
          </p:cNvPr>
          <p:cNvSpPr txBox="1"/>
          <p:nvPr/>
        </p:nvSpPr>
        <p:spPr>
          <a:xfrm>
            <a:off x="377978" y="3169755"/>
            <a:ext cx="278558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buChar char="•"/>
            </a:pPr>
            <a:endParaRPr lang="en-US" sz="1320"/>
          </a:p>
          <a:p>
            <a:pPr>
              <a:lnSpc>
                <a:spcPts val="1700"/>
              </a:lnSpc>
            </a:pPr>
            <a:r>
              <a:rPr lang="en-US" sz="1320"/>
              <a:t>Increasing </a:t>
            </a:r>
            <a:r>
              <a:rPr lang="en-US" sz="1320" b="1"/>
              <a:t>adoption of digital payment, online shopping and OTT streaming services</a:t>
            </a:r>
            <a:r>
              <a:rPr lang="en-US" sz="1320"/>
              <a:t> is expected to further aid the market growth</a:t>
            </a:r>
          </a:p>
          <a:p>
            <a:pPr>
              <a:lnSpc>
                <a:spcPts val="1700"/>
              </a:lnSpc>
              <a:buChar char="•"/>
            </a:pPr>
            <a:endParaRPr lang="en-US" sz="1320"/>
          </a:p>
        </p:txBody>
      </p:sp>
      <p:sp>
        <p:nvSpPr>
          <p:cNvPr id="12" name="TextBox 2">
            <a:extLst>
              <a:ext uri="{FF2B5EF4-FFF2-40B4-BE49-F238E27FC236}">
                <a16:creationId xmlns:a16="http://schemas.microsoft.com/office/drawing/2014/main" id="{05739627-75EA-471D-B9A6-4AAE777785C7}"/>
              </a:ext>
            </a:extLst>
          </p:cNvPr>
          <p:cNvSpPr txBox="1"/>
          <p:nvPr/>
        </p:nvSpPr>
        <p:spPr>
          <a:xfrm>
            <a:off x="353636" y="2485519"/>
            <a:ext cx="4209426" cy="731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pPr>
            <a:r>
              <a:rPr lang="en-US" sz="1320"/>
              <a:t>The market growth is attributed to increased usage of SaaS solutions as enterprises need to </a:t>
            </a:r>
            <a:r>
              <a:rPr lang="en-US" sz="1320" b="1"/>
              <a:t>support remote workforce</a:t>
            </a:r>
          </a:p>
        </p:txBody>
      </p:sp>
      <p:sp>
        <p:nvSpPr>
          <p:cNvPr id="15" name="Shape 79">
            <a:extLst>
              <a:ext uri="{FF2B5EF4-FFF2-40B4-BE49-F238E27FC236}">
                <a16:creationId xmlns:a16="http://schemas.microsoft.com/office/drawing/2014/main" id="{86460C30-4FCD-40EA-80D5-2D76C7D5B0ED}"/>
              </a:ext>
            </a:extLst>
          </p:cNvPr>
          <p:cNvSpPr/>
          <p:nvPr/>
        </p:nvSpPr>
        <p:spPr>
          <a:xfrm>
            <a:off x="5608161" y="2514600"/>
            <a:ext cx="650491" cy="1405679"/>
          </a:xfrm>
          <a:prstGeom prst="rect">
            <a:avLst/>
          </a:prstGeom>
          <a:gradFill>
            <a:gsLst>
              <a:gs pos="100000">
                <a:srgbClr val="193E7E"/>
              </a:gs>
              <a:gs pos="0">
                <a:srgbClr val="2C6FD0"/>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 name="Shape 80">
            <a:extLst>
              <a:ext uri="{FF2B5EF4-FFF2-40B4-BE49-F238E27FC236}">
                <a16:creationId xmlns:a16="http://schemas.microsoft.com/office/drawing/2014/main" id="{458F2B61-9FAC-4534-B460-89836CF547C0}"/>
              </a:ext>
            </a:extLst>
          </p:cNvPr>
          <p:cNvSpPr/>
          <p:nvPr/>
        </p:nvSpPr>
        <p:spPr>
          <a:xfrm>
            <a:off x="7570980" y="2159000"/>
            <a:ext cx="650491" cy="1779224"/>
          </a:xfrm>
          <a:prstGeom prst="rect">
            <a:avLst/>
          </a:prstGeom>
          <a:gradFill>
            <a:gsLst>
              <a:gs pos="100000">
                <a:srgbClr val="BE1E2D"/>
              </a:gs>
              <a:gs pos="0">
                <a:srgbClr val="FF7B00"/>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 name="矩形 13">
            <a:extLst>
              <a:ext uri="{FF2B5EF4-FFF2-40B4-BE49-F238E27FC236}">
                <a16:creationId xmlns:a16="http://schemas.microsoft.com/office/drawing/2014/main" id="{7F45DCEB-E379-4D81-B990-98F6A1C4FEAB}"/>
              </a:ext>
            </a:extLst>
          </p:cNvPr>
          <p:cNvSpPr/>
          <p:nvPr/>
        </p:nvSpPr>
        <p:spPr>
          <a:xfrm>
            <a:off x="6894192" y="2148825"/>
            <a:ext cx="676788" cy="292388"/>
          </a:xfrm>
          <a:prstGeom prst="rect">
            <a:avLst/>
          </a:prstGeom>
        </p:spPr>
        <p:txBody>
          <a:bodyPr wrap="none">
            <a:spAutoFit/>
          </a:bodyPr>
          <a:lstStyle/>
          <a:p>
            <a:r>
              <a:rPr lang="en-US" altLang="zh-TW" sz="1300">
                <a:solidFill>
                  <a:srgbClr val="BE1E2D"/>
                </a:solidFill>
                <a:latin typeface="Arial" panose="020B0604020202020204" pitchFamily="34" charset="0"/>
                <a:ea typeface="微軟正黑體" panose="020B0604030504040204" pitchFamily="34" charset="-120"/>
                <a:cs typeface="Arial" panose="020B0604020202020204" pitchFamily="34" charset="0"/>
              </a:rPr>
              <a:t>12.5</a:t>
            </a:r>
            <a:r>
              <a:rPr lang="zh-TW" altLang="en-US" sz="1300">
                <a:solidFill>
                  <a:srgbClr val="BE1E2D"/>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300">
              <a:solidFill>
                <a:srgbClr val="BE1E2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09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8" name="圖片 7">
            <a:extLst>
              <a:ext uri="{FF2B5EF4-FFF2-40B4-BE49-F238E27FC236}">
                <a16:creationId xmlns:a16="http://schemas.microsoft.com/office/drawing/2014/main" id="{E3DE139C-CF63-4E41-8C00-65AD59CA30E9}"/>
              </a:ext>
            </a:extLst>
          </p:cNvPr>
          <p:cNvPicPr>
            <a:picLocks noChangeAspect="1"/>
          </p:cNvPicPr>
          <p:nvPr/>
        </p:nvPicPr>
        <p:blipFill rotWithShape="1">
          <a:blip r:embed="rId3"/>
          <a:srcRect l="1672" t="1393" b="1671"/>
          <a:stretch/>
        </p:blipFill>
        <p:spPr>
          <a:xfrm>
            <a:off x="0" y="0"/>
            <a:ext cx="9143999" cy="5143500"/>
          </a:xfrm>
          <a:prstGeom prst="rect">
            <a:avLst/>
          </a:prstGeom>
        </p:spPr>
      </p:pic>
      <p:sp>
        <p:nvSpPr>
          <p:cNvPr id="20" name="矩形 19">
            <a:extLst>
              <a:ext uri="{FF2B5EF4-FFF2-40B4-BE49-F238E27FC236}">
                <a16:creationId xmlns:a16="http://schemas.microsoft.com/office/drawing/2014/main" id="{25862495-8E7A-48A9-9194-47E49218C96C}"/>
              </a:ext>
            </a:extLst>
          </p:cNvPr>
          <p:cNvSpPr/>
          <p:nvPr/>
        </p:nvSpPr>
        <p:spPr>
          <a:xfrm>
            <a:off x="6252377" y="0"/>
            <a:ext cx="2628899" cy="5143500"/>
          </a:xfrm>
          <a:prstGeom prst="rect">
            <a:avLst/>
          </a:prstGeom>
          <a:gradFill>
            <a:gsLst>
              <a:gs pos="0">
                <a:srgbClr val="1657D9">
                  <a:alpha val="95000"/>
                </a:srgbClr>
              </a:gs>
              <a:gs pos="100000">
                <a:srgbClr val="0BA8F9">
                  <a:alpha val="9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4DC245ED-8A72-4FE6-9BCC-0966909F18DC}"/>
              </a:ext>
            </a:extLst>
          </p:cNvPr>
          <p:cNvSpPr/>
          <p:nvPr/>
        </p:nvSpPr>
        <p:spPr>
          <a:xfrm>
            <a:off x="6279650" y="1508807"/>
            <a:ext cx="2609857" cy="353943"/>
          </a:xfrm>
          <a:prstGeom prst="rect">
            <a:avLst/>
          </a:prstGeom>
        </p:spPr>
        <p:txBody>
          <a:bodyPr wrap="square" anchor="t">
            <a:spAutoFit/>
          </a:bodyPr>
          <a:lstStyle/>
          <a:p>
            <a:r>
              <a:rPr lang="en-US" altLang="zh-TW" sz="1700">
                <a:solidFill>
                  <a:schemeClr val="bg1">
                    <a:lumMod val="95000"/>
                  </a:schemeClr>
                </a:solidFill>
                <a:ea typeface="微軟正黑體"/>
              </a:rPr>
              <a:t> Is a Cloud NAS solution </a:t>
            </a:r>
            <a:endParaRPr lang="zh-TW" altLang="en-US" sz="1700">
              <a:solidFill>
                <a:schemeClr val="bg1">
                  <a:lumMod val="95000"/>
                </a:schemeClr>
              </a:solidFill>
            </a:endParaRPr>
          </a:p>
        </p:txBody>
      </p:sp>
      <p:sp>
        <p:nvSpPr>
          <p:cNvPr id="13" name="矩形 12">
            <a:extLst>
              <a:ext uri="{FF2B5EF4-FFF2-40B4-BE49-F238E27FC236}">
                <a16:creationId xmlns:a16="http://schemas.microsoft.com/office/drawing/2014/main" id="{C3A06F3E-DA7C-46D2-A49E-4079271C454C}"/>
              </a:ext>
            </a:extLst>
          </p:cNvPr>
          <p:cNvSpPr/>
          <p:nvPr/>
        </p:nvSpPr>
        <p:spPr>
          <a:xfrm>
            <a:off x="6400800" y="2121225"/>
            <a:ext cx="2349500" cy="1569660"/>
          </a:xfrm>
          <a:prstGeom prst="rect">
            <a:avLst/>
          </a:prstGeom>
          <a:noFill/>
          <a:effectLst>
            <a:outerShdw blurRad="50800" dist="38100" dir="2700000" algn="tl" rotWithShape="0">
              <a:prstClr val="black">
                <a:alpha val="40000"/>
              </a:prstClr>
            </a:outerShdw>
          </a:effectLst>
        </p:spPr>
        <p:txBody>
          <a:bodyPr wrap="square" anchor="t">
            <a:spAutoFit/>
          </a:bodyPr>
          <a:lstStyle/>
          <a:p>
            <a:pPr>
              <a:buClr>
                <a:srgbClr val="3399FF"/>
              </a:buCl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Running on public cloud platforms or on premise data centers </a:t>
            </a:r>
          </a:p>
          <a:p>
            <a:pPr>
              <a:buClr>
                <a:srgbClr val="3399FF"/>
              </a:buClr>
            </a:pPr>
            <a:endPar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buClr>
                <a:srgbClr val="3399FF"/>
              </a:buCl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That gives enterprises the control to run mission-critical applications and optimize their cloud data usage</a:t>
            </a:r>
          </a:p>
        </p:txBody>
      </p:sp>
      <p:cxnSp>
        <p:nvCxnSpPr>
          <p:cNvPr id="4" name="直線接點 3">
            <a:extLst>
              <a:ext uri="{FF2B5EF4-FFF2-40B4-BE49-F238E27FC236}">
                <a16:creationId xmlns:a16="http://schemas.microsoft.com/office/drawing/2014/main" id="{E1534A1C-BDDE-452B-8C9D-862DB6E069A5}"/>
              </a:ext>
            </a:extLst>
          </p:cNvPr>
          <p:cNvCxnSpPr/>
          <p:nvPr/>
        </p:nvCxnSpPr>
        <p:spPr>
          <a:xfrm>
            <a:off x="6452419" y="1980586"/>
            <a:ext cx="215326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圖形 20">
            <a:extLst>
              <a:ext uri="{FF2B5EF4-FFF2-40B4-BE49-F238E27FC236}">
                <a16:creationId xmlns:a16="http://schemas.microsoft.com/office/drawing/2014/main" id="{F28A7784-2B80-40EF-8C3E-A967B2CEDC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6812" y="315993"/>
            <a:ext cx="1030436" cy="187352"/>
          </a:xfrm>
          <a:prstGeom prst="rect">
            <a:avLst/>
          </a:prstGeom>
        </p:spPr>
      </p:pic>
      <p:pic>
        <p:nvPicPr>
          <p:cNvPr id="19" name="圖形 18">
            <a:extLst>
              <a:ext uri="{FF2B5EF4-FFF2-40B4-BE49-F238E27FC236}">
                <a16:creationId xmlns:a16="http://schemas.microsoft.com/office/drawing/2014/main" id="{8552FF21-E237-4308-978E-204B236887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0739" y="1045775"/>
            <a:ext cx="2056623" cy="356812"/>
          </a:xfrm>
          <a:prstGeom prst="rect">
            <a:avLst/>
          </a:prstGeom>
        </p:spPr>
      </p:pic>
      <p:pic>
        <p:nvPicPr>
          <p:cNvPr id="22" name="圖形 21">
            <a:extLst>
              <a:ext uri="{FF2B5EF4-FFF2-40B4-BE49-F238E27FC236}">
                <a16:creationId xmlns:a16="http://schemas.microsoft.com/office/drawing/2014/main" id="{9B217051-CA2E-439B-ABE9-95B10FBCE8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64873" y="3882032"/>
            <a:ext cx="1543877" cy="945475"/>
          </a:xfrm>
          <a:prstGeom prst="rect">
            <a:avLst/>
          </a:prstGeom>
        </p:spPr>
      </p:pic>
    </p:spTree>
    <p:extLst>
      <p:ext uri="{BB962C8B-B14F-4D97-AF65-F5344CB8AC3E}">
        <p14:creationId xmlns:p14="http://schemas.microsoft.com/office/powerpoint/2010/main" val="3826740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3">
            <a:extLst>
              <a:ext uri="{FF2B5EF4-FFF2-40B4-BE49-F238E27FC236}">
                <a16:creationId xmlns:a16="http://schemas.microsoft.com/office/drawing/2014/main" id="{F1FA445D-402D-4C79-BA51-C417C5D80AF6}"/>
              </a:ext>
            </a:extLst>
          </p:cNvPr>
          <p:cNvPicPr>
            <a:picLocks noChangeAspect="1"/>
          </p:cNvPicPr>
          <p:nvPr/>
        </p:nvPicPr>
        <p:blipFill>
          <a:blip r:embed="rId2"/>
          <a:stretch>
            <a:fillRect/>
          </a:stretch>
        </p:blipFill>
        <p:spPr>
          <a:xfrm>
            <a:off x="108935" y="1860550"/>
            <a:ext cx="3533957" cy="2202064"/>
          </a:xfrm>
          <a:prstGeom prst="rect">
            <a:avLst/>
          </a:prstGeom>
          <a:effectLst>
            <a:outerShdw blurRad="50800" dist="38100" dir="2700000" algn="tl" rotWithShape="0">
              <a:prstClr val="black">
                <a:alpha val="40000"/>
              </a:prstClr>
            </a:outerShdw>
            <a:reflection blurRad="6350" stA="50000" endA="300" endPos="38500" dist="50800" dir="5400000" sy="-100000" algn="bl" rotWithShape="0"/>
          </a:effectLst>
        </p:spPr>
      </p:pic>
      <p:pic>
        <p:nvPicPr>
          <p:cNvPr id="42" name="圖片 41">
            <a:extLst>
              <a:ext uri="{FF2B5EF4-FFF2-40B4-BE49-F238E27FC236}">
                <a16:creationId xmlns:a16="http://schemas.microsoft.com/office/drawing/2014/main" id="{F51D5DC9-0596-4105-B1A0-D85CC9619A1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3542248" y="1765576"/>
            <a:ext cx="5565608" cy="2960058"/>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179" t="33130" r="18215" b="28890"/>
          <a:stretch/>
        </p:blipFill>
        <p:spPr>
          <a:xfrm>
            <a:off x="833071" y="3428302"/>
            <a:ext cx="2288178" cy="1433926"/>
          </a:xfrm>
          <a:prstGeom prst="rect">
            <a:avLst/>
          </a:prstGeom>
          <a:effectLst>
            <a:outerShdw blurRad="50800" dist="38100" dir="2700000" algn="tl" rotWithShape="0">
              <a:prstClr val="black">
                <a:alpha val="40000"/>
              </a:prstClr>
            </a:outerShdw>
          </a:effectLst>
        </p:spPr>
      </p:pic>
      <p:sp>
        <p:nvSpPr>
          <p:cNvPr id="36" name="矩形 6">
            <a:extLst>
              <a:ext uri="{FF2B5EF4-FFF2-40B4-BE49-F238E27FC236}">
                <a16:creationId xmlns:a16="http://schemas.microsoft.com/office/drawing/2014/main" id="{0713D18C-2CCD-4E20-86FD-CFEE666E6595}"/>
              </a:ext>
            </a:extLst>
          </p:cNvPr>
          <p:cNvSpPr/>
          <p:nvPr/>
        </p:nvSpPr>
        <p:spPr>
          <a:xfrm>
            <a:off x="3968077" y="2242289"/>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OS</a:t>
            </a:r>
          </a:p>
        </p:txBody>
      </p:sp>
      <p:pic>
        <p:nvPicPr>
          <p:cNvPr id="43" name="圖片 42">
            <a:extLst>
              <a:ext uri="{FF2B5EF4-FFF2-40B4-BE49-F238E27FC236}">
                <a16:creationId xmlns:a16="http://schemas.microsoft.com/office/drawing/2014/main" id="{73F43EAB-7350-420B-8E4A-E9F0C78EDC4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tretch>
            <a:fillRect/>
          </a:stretch>
        </p:blipFill>
        <p:spPr>
          <a:xfrm>
            <a:off x="4321859" y="1357258"/>
            <a:ext cx="4224112" cy="812798"/>
          </a:xfrm>
          <a:prstGeom prst="rect">
            <a:avLst/>
          </a:prstGeom>
        </p:spPr>
      </p:pic>
      <p:sp>
        <p:nvSpPr>
          <p:cNvPr id="44" name="矩形 6">
            <a:extLst>
              <a:ext uri="{FF2B5EF4-FFF2-40B4-BE49-F238E27FC236}">
                <a16:creationId xmlns:a16="http://schemas.microsoft.com/office/drawing/2014/main" id="{D1C9077D-7AD3-4257-9701-20B3ACED8AD7}"/>
              </a:ext>
            </a:extLst>
          </p:cNvPr>
          <p:cNvSpPr/>
          <p:nvPr/>
        </p:nvSpPr>
        <p:spPr>
          <a:xfrm>
            <a:off x="3968077" y="2801580"/>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altLang="zh-TW" sz="1250" b="1">
                <a:solidFill>
                  <a:srgbClr val="FFFFFF"/>
                </a:solidFill>
                <a:latin typeface="Arial" panose="020B0604020202020204" pitchFamily="34" charset="0"/>
                <a:cs typeface="Arial" panose="020B0604020202020204" pitchFamily="34" charset="0"/>
              </a:rPr>
              <a:t>Storage</a:t>
            </a:r>
          </a:p>
        </p:txBody>
      </p:sp>
      <p:sp>
        <p:nvSpPr>
          <p:cNvPr id="45" name="矩形 6">
            <a:extLst>
              <a:ext uri="{FF2B5EF4-FFF2-40B4-BE49-F238E27FC236}">
                <a16:creationId xmlns:a16="http://schemas.microsoft.com/office/drawing/2014/main" id="{7AB4A460-BC47-471E-8795-B50D93EF806C}"/>
              </a:ext>
            </a:extLst>
          </p:cNvPr>
          <p:cNvSpPr/>
          <p:nvPr/>
        </p:nvSpPr>
        <p:spPr>
          <a:xfrm>
            <a:off x="3968077" y="3368032"/>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Network</a:t>
            </a:r>
          </a:p>
        </p:txBody>
      </p:sp>
      <p:sp>
        <p:nvSpPr>
          <p:cNvPr id="46" name="矩形 6">
            <a:extLst>
              <a:ext uri="{FF2B5EF4-FFF2-40B4-BE49-F238E27FC236}">
                <a16:creationId xmlns:a16="http://schemas.microsoft.com/office/drawing/2014/main" id="{E3F1A3A0-4E6C-4F9A-AF7D-225D34DF0A54}"/>
              </a:ext>
            </a:extLst>
          </p:cNvPr>
          <p:cNvSpPr/>
          <p:nvPr/>
        </p:nvSpPr>
        <p:spPr>
          <a:xfrm>
            <a:off x="3968077" y="3947984"/>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Security</a:t>
            </a:r>
          </a:p>
        </p:txBody>
      </p:sp>
      <p:sp>
        <p:nvSpPr>
          <p:cNvPr id="47" name="矩形 6">
            <a:extLst>
              <a:ext uri="{FF2B5EF4-FFF2-40B4-BE49-F238E27FC236}">
                <a16:creationId xmlns:a16="http://schemas.microsoft.com/office/drawing/2014/main" id="{E48FF5F5-1E79-4833-B6E5-F981B6D375B0}"/>
              </a:ext>
            </a:extLst>
          </p:cNvPr>
          <p:cNvSpPr/>
          <p:nvPr/>
        </p:nvSpPr>
        <p:spPr>
          <a:xfrm>
            <a:off x="5573014" y="2236183"/>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Multimedia</a:t>
            </a:r>
          </a:p>
        </p:txBody>
      </p:sp>
      <p:sp>
        <p:nvSpPr>
          <p:cNvPr id="48" name="矩形 6">
            <a:extLst>
              <a:ext uri="{FF2B5EF4-FFF2-40B4-BE49-F238E27FC236}">
                <a16:creationId xmlns:a16="http://schemas.microsoft.com/office/drawing/2014/main" id="{3AAD4EA3-A87E-4608-B537-5E97F5F26214}"/>
              </a:ext>
            </a:extLst>
          </p:cNvPr>
          <p:cNvSpPr/>
          <p:nvPr/>
        </p:nvSpPr>
        <p:spPr>
          <a:xfrm>
            <a:off x="5580373" y="2793810"/>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IoT</a:t>
            </a:r>
          </a:p>
        </p:txBody>
      </p:sp>
      <p:sp>
        <p:nvSpPr>
          <p:cNvPr id="49" name="矩形 6">
            <a:extLst>
              <a:ext uri="{FF2B5EF4-FFF2-40B4-BE49-F238E27FC236}">
                <a16:creationId xmlns:a16="http://schemas.microsoft.com/office/drawing/2014/main" id="{319D1FDC-753D-425C-9572-49C48996653D}"/>
              </a:ext>
            </a:extLst>
          </p:cNvPr>
          <p:cNvSpPr/>
          <p:nvPr/>
        </p:nvSpPr>
        <p:spPr>
          <a:xfrm>
            <a:off x="5592041" y="3357205"/>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Notification</a:t>
            </a:r>
          </a:p>
        </p:txBody>
      </p:sp>
      <p:sp>
        <p:nvSpPr>
          <p:cNvPr id="50" name="矩形 6">
            <a:extLst>
              <a:ext uri="{FF2B5EF4-FFF2-40B4-BE49-F238E27FC236}">
                <a16:creationId xmlns:a16="http://schemas.microsoft.com/office/drawing/2014/main" id="{74874A94-A64C-431B-B988-489308A6AC16}"/>
              </a:ext>
            </a:extLst>
          </p:cNvPr>
          <p:cNvSpPr/>
          <p:nvPr/>
        </p:nvSpPr>
        <p:spPr>
          <a:xfrm>
            <a:off x="5590857" y="3935081"/>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Licenses</a:t>
            </a:r>
          </a:p>
        </p:txBody>
      </p:sp>
      <p:sp>
        <p:nvSpPr>
          <p:cNvPr id="51" name="矩形 6">
            <a:extLst>
              <a:ext uri="{FF2B5EF4-FFF2-40B4-BE49-F238E27FC236}">
                <a16:creationId xmlns:a16="http://schemas.microsoft.com/office/drawing/2014/main" id="{C3D278AC-1AE9-4746-9B7B-3EC15ED03C8E}"/>
              </a:ext>
            </a:extLst>
          </p:cNvPr>
          <p:cNvSpPr/>
          <p:nvPr/>
        </p:nvSpPr>
        <p:spPr>
          <a:xfrm>
            <a:off x="7172565" y="2224284"/>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Mobile Apps</a:t>
            </a:r>
          </a:p>
        </p:txBody>
      </p:sp>
      <p:sp>
        <p:nvSpPr>
          <p:cNvPr id="52" name="矩形 6">
            <a:extLst>
              <a:ext uri="{FF2B5EF4-FFF2-40B4-BE49-F238E27FC236}">
                <a16:creationId xmlns:a16="http://schemas.microsoft.com/office/drawing/2014/main" id="{F429196A-7959-440E-AC4B-AF52A1C511BB}"/>
              </a:ext>
            </a:extLst>
          </p:cNvPr>
          <p:cNvSpPr/>
          <p:nvPr/>
        </p:nvSpPr>
        <p:spPr>
          <a:xfrm>
            <a:off x="7175974" y="2784413"/>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WIN/MAC Utilities</a:t>
            </a:r>
          </a:p>
        </p:txBody>
      </p:sp>
      <p:sp>
        <p:nvSpPr>
          <p:cNvPr id="53" name="矩形 6">
            <a:extLst>
              <a:ext uri="{FF2B5EF4-FFF2-40B4-BE49-F238E27FC236}">
                <a16:creationId xmlns:a16="http://schemas.microsoft.com/office/drawing/2014/main" id="{636F91FD-3503-4809-81EB-29BE63B2DFF5}"/>
              </a:ext>
            </a:extLst>
          </p:cNvPr>
          <p:cNvSpPr/>
          <p:nvPr/>
        </p:nvSpPr>
        <p:spPr>
          <a:xfrm>
            <a:off x="7188201" y="3357190"/>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Full-text Search</a:t>
            </a:r>
          </a:p>
        </p:txBody>
      </p:sp>
      <p:sp>
        <p:nvSpPr>
          <p:cNvPr id="54" name="矩形 6">
            <a:extLst>
              <a:ext uri="{FF2B5EF4-FFF2-40B4-BE49-F238E27FC236}">
                <a16:creationId xmlns:a16="http://schemas.microsoft.com/office/drawing/2014/main" id="{8C935564-0C28-4F20-B4AF-0CCBC6063FA2}"/>
              </a:ext>
            </a:extLst>
          </p:cNvPr>
          <p:cNvSpPr/>
          <p:nvPr/>
        </p:nvSpPr>
        <p:spPr>
          <a:xfrm>
            <a:off x="7188201" y="3924505"/>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&amp; More…</a:t>
            </a:r>
          </a:p>
        </p:txBody>
      </p:sp>
      <p:sp>
        <p:nvSpPr>
          <p:cNvPr id="5" name="標題 4">
            <a:extLst>
              <a:ext uri="{FF2B5EF4-FFF2-40B4-BE49-F238E27FC236}">
                <a16:creationId xmlns:a16="http://schemas.microsoft.com/office/drawing/2014/main" id="{2797A6A4-7152-4CA6-82B8-382959FB6CF5}"/>
              </a:ext>
            </a:extLst>
          </p:cNvPr>
          <p:cNvSpPr>
            <a:spLocks noGrp="1"/>
          </p:cNvSpPr>
          <p:nvPr>
            <p:ph type="title"/>
          </p:nvPr>
        </p:nvSpPr>
        <p:spPr>
          <a:xfrm>
            <a:off x="1" y="31751"/>
            <a:ext cx="9144000" cy="994172"/>
          </a:xfrm>
        </p:spPr>
        <p:txBody>
          <a:bodyPr>
            <a:normAutofit/>
          </a:bodyPr>
          <a:lstStyle/>
          <a:p>
            <a:r>
              <a:rPr lang="en-US" altLang="zh-TW" sz="3400" err="1">
                <a:latin typeface="Arial"/>
                <a:ea typeface="微軟正黑體"/>
                <a:cs typeface="Arial"/>
              </a:rPr>
              <a:t>QuTScloud</a:t>
            </a:r>
            <a:r>
              <a:rPr lang="en-US" altLang="zh-TW" sz="3400">
                <a:latin typeface="Arial"/>
                <a:ea typeface="微軟正黑體"/>
                <a:cs typeface="Arial"/>
              </a:rPr>
              <a:t> brings all the QTS experiences</a:t>
            </a:r>
            <a:endParaRPr lang="zh-TW" altLang="en-US" sz="3400"/>
          </a:p>
        </p:txBody>
      </p:sp>
      <p:sp>
        <p:nvSpPr>
          <p:cNvPr id="22" name="矩形 21">
            <a:extLst>
              <a:ext uri="{FF2B5EF4-FFF2-40B4-BE49-F238E27FC236}">
                <a16:creationId xmlns:a16="http://schemas.microsoft.com/office/drawing/2014/main" id="{56A789A6-ABB3-4E77-8EB2-E7F02D38C332}"/>
              </a:ext>
            </a:extLst>
          </p:cNvPr>
          <p:cNvSpPr/>
          <p:nvPr/>
        </p:nvSpPr>
        <p:spPr>
          <a:xfrm>
            <a:off x="4482737" y="1513331"/>
            <a:ext cx="3454792" cy="369332"/>
          </a:xfrm>
          <a:prstGeom prst="rect">
            <a:avLst/>
          </a:prstGeom>
        </p:spPr>
        <p:txBody>
          <a:bodyPr wrap="none" anchor="t">
            <a:spAutoFit/>
          </a:bodyPr>
          <a:lstStyle/>
          <a:p>
            <a:pPr algn="ctr"/>
            <a:r>
              <a:rPr lang="en-US" altLang="zh-TW" sz="1800" b="1" err="1">
                <a:solidFill>
                  <a:schemeClr val="tx1">
                    <a:lumMod val="95000"/>
                    <a:lumOff val="5000"/>
                  </a:schemeClr>
                </a:solidFill>
                <a:ea typeface="新細明體"/>
              </a:rPr>
              <a:t>QuTScloud</a:t>
            </a:r>
            <a:r>
              <a:rPr lang="en-US" altLang="zh-TW" sz="1800" b="1">
                <a:solidFill>
                  <a:schemeClr val="tx1">
                    <a:lumMod val="95000"/>
                    <a:lumOff val="5000"/>
                  </a:schemeClr>
                </a:solidFill>
                <a:ea typeface="新細明體"/>
              </a:rPr>
              <a:t> Operating System</a:t>
            </a:r>
          </a:p>
        </p:txBody>
      </p:sp>
    </p:spTree>
    <p:extLst>
      <p:ext uri="{BB962C8B-B14F-4D97-AF65-F5344CB8AC3E}">
        <p14:creationId xmlns:p14="http://schemas.microsoft.com/office/powerpoint/2010/main" val="110900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051"/>
            <a:ext cx="9144000" cy="994172"/>
          </a:xfrm>
        </p:spPr>
        <p:txBody>
          <a:bodyPr>
            <a:normAutofit/>
          </a:bodyPr>
          <a:lstStyle/>
          <a:p>
            <a:pPr>
              <a:lnSpc>
                <a:spcPts val="3550"/>
              </a:lnSpc>
            </a:pPr>
            <a:r>
              <a:rPr lang="en-US" altLang="zh-TW"/>
              <a:t>Helps to optimize your data usage</a:t>
            </a:r>
            <a:endParaRPr lang="zh-TW" altLang="en-US">
              <a:latin typeface="Arial"/>
              <a:ea typeface="微軟正黑體"/>
              <a:cs typeface="Arial"/>
            </a:endParaRPr>
          </a:p>
        </p:txBody>
      </p:sp>
      <p:pic>
        <p:nvPicPr>
          <p:cNvPr id="660" name="圖片 659">
            <a:extLst>
              <a:ext uri="{FF2B5EF4-FFF2-40B4-BE49-F238E27FC236}">
                <a16:creationId xmlns:a16="http://schemas.microsoft.com/office/drawing/2014/main" id="{A30A200F-3FAB-41D3-B26E-5F68EAA551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486983" y="1381246"/>
            <a:ext cx="3674160" cy="3542815"/>
          </a:xfrm>
          <a:prstGeom prst="rect">
            <a:avLst/>
          </a:prstGeom>
          <a:effectLst>
            <a:outerShdw blurRad="254000" dist="215900" dir="7020000" sx="32000" sy="32000" algn="t" rotWithShape="0">
              <a:prstClr val="black">
                <a:alpha val="21000"/>
              </a:prstClr>
            </a:outerShdw>
          </a:effectLst>
        </p:spPr>
      </p:pic>
      <p:sp>
        <p:nvSpPr>
          <p:cNvPr id="52" name="矩形: 圓角 53">
            <a:extLst>
              <a:ext uri="{FF2B5EF4-FFF2-40B4-BE49-F238E27FC236}">
                <a16:creationId xmlns:a16="http://schemas.microsoft.com/office/drawing/2014/main" id="{25BD6EA5-85AE-416D-B5A2-1B2A8D5DD633}"/>
              </a:ext>
            </a:extLst>
          </p:cNvPr>
          <p:cNvSpPr/>
          <p:nvPr/>
        </p:nvSpPr>
        <p:spPr>
          <a:xfrm>
            <a:off x="449151" y="1506090"/>
            <a:ext cx="2871878" cy="3216731"/>
          </a:xfrm>
          <a:prstGeom prst="roundRect">
            <a:avLst>
              <a:gd name="adj" fmla="val 2811"/>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59" name="矩形 60">
            <a:extLst>
              <a:ext uri="{FF2B5EF4-FFF2-40B4-BE49-F238E27FC236}">
                <a16:creationId xmlns:a16="http://schemas.microsoft.com/office/drawing/2014/main" id="{07E2554A-F58D-4901-8987-0DD6605722A4}"/>
              </a:ext>
            </a:extLst>
          </p:cNvPr>
          <p:cNvSpPr/>
          <p:nvPr/>
        </p:nvSpPr>
        <p:spPr>
          <a:xfrm>
            <a:off x="598637" y="1514108"/>
            <a:ext cx="903799" cy="326554"/>
          </a:xfrm>
          <a:prstGeom prst="rect">
            <a:avLst/>
          </a:prstGeom>
          <a:gradFill>
            <a:gsLst>
              <a:gs pos="100000">
                <a:srgbClr val="274DA5"/>
              </a:gs>
              <a:gs pos="0">
                <a:srgbClr val="0D0B64"/>
              </a:gs>
            </a:gsLst>
            <a:lin ang="0" scaled="0"/>
          </a:gradFill>
          <a:ln>
            <a:noFill/>
          </a:ln>
        </p:spPr>
        <p:txBody>
          <a:bodyPr wrap="square">
            <a:spAutoFit/>
          </a:bodyPr>
          <a:lstStyle/>
          <a:p>
            <a:pPr algn="ctr"/>
            <a:r>
              <a:rPr lang="en-US" altLang="zh-TW" sz="1600" b="1">
                <a:solidFill>
                  <a:schemeClr val="bg1"/>
                </a:solidFill>
                <a:latin typeface="Arial" panose="020B0604020202020204" pitchFamily="34" charset="0"/>
              </a:rPr>
              <a:t>Before</a:t>
            </a:r>
            <a:endParaRPr lang="zh-TW" altLang="en-US" sz="1600" b="1">
              <a:solidFill>
                <a:schemeClr val="bg1"/>
              </a:solidFill>
            </a:endParaRPr>
          </a:p>
        </p:txBody>
      </p:sp>
      <p:grpSp>
        <p:nvGrpSpPr>
          <p:cNvPr id="510" name="群組 920">
            <a:extLst>
              <a:ext uri="{FF2B5EF4-FFF2-40B4-BE49-F238E27FC236}">
                <a16:creationId xmlns:a16="http://schemas.microsoft.com/office/drawing/2014/main" id="{9D5FC8A1-9BD3-4EAF-A1C2-D0F77BB003A1}"/>
              </a:ext>
            </a:extLst>
          </p:cNvPr>
          <p:cNvGrpSpPr/>
          <p:nvPr/>
        </p:nvGrpSpPr>
        <p:grpSpPr>
          <a:xfrm>
            <a:off x="1926486" y="2128782"/>
            <a:ext cx="349480" cy="347240"/>
            <a:chOff x="-1905000" y="2294069"/>
            <a:chExt cx="504482" cy="506032"/>
          </a:xfrm>
          <a:effectLst>
            <a:outerShdw blurRad="50800" dist="38100" dir="2700000" algn="tl" rotWithShape="0">
              <a:prstClr val="black">
                <a:alpha val="40000"/>
              </a:prstClr>
            </a:outerShdw>
          </a:effectLst>
        </p:grpSpPr>
        <p:sp>
          <p:nvSpPr>
            <p:cNvPr id="516" name="手繪多邊形: 圖案 926">
              <a:extLst>
                <a:ext uri="{FF2B5EF4-FFF2-40B4-BE49-F238E27FC236}">
                  <a16:creationId xmlns:a16="http://schemas.microsoft.com/office/drawing/2014/main" id="{057DACE0-92AD-4D83-B157-4323CEAF32E8}"/>
                </a:ext>
              </a:extLst>
            </p:cNvPr>
            <p:cNvSpPr/>
            <p:nvPr/>
          </p:nvSpPr>
          <p:spPr>
            <a:xfrm>
              <a:off x="-190500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7" name="手繪多邊形: 圖案 927">
              <a:extLst>
                <a:ext uri="{FF2B5EF4-FFF2-40B4-BE49-F238E27FC236}">
                  <a16:creationId xmlns:a16="http://schemas.microsoft.com/office/drawing/2014/main" id="{0391FD0B-D527-4513-B3C7-04F528783AD3}"/>
                </a:ext>
              </a:extLst>
            </p:cNvPr>
            <p:cNvSpPr/>
            <p:nvPr/>
          </p:nvSpPr>
          <p:spPr>
            <a:xfrm>
              <a:off x="-1714559" y="2499657"/>
              <a:ext cx="105707" cy="122915"/>
            </a:xfrm>
            <a:custGeom>
              <a:avLst/>
              <a:gdLst>
                <a:gd name="connsiteX0" fmla="*/ 28467 w 105707"/>
                <a:gd name="connsiteY0" fmla="*/ 0 h 122915"/>
                <a:gd name="connsiteX1" fmla="*/ 79207 w 105707"/>
                <a:gd name="connsiteY1" fmla="*/ 0 h 122915"/>
                <a:gd name="connsiteX2" fmla="*/ 79207 w 105707"/>
                <a:gd name="connsiteY2" fmla="*/ 71315 h 122915"/>
                <a:gd name="connsiteX3" fmla="*/ 107674 w 105707"/>
                <a:gd name="connsiteY3" fmla="*/ 71315 h 122915"/>
                <a:gd name="connsiteX4" fmla="*/ 53837 w 105707"/>
                <a:gd name="connsiteY4" fmla="*/ 125152 h 122915"/>
                <a:gd name="connsiteX5" fmla="*/ 0 w 105707"/>
                <a:gd name="connsiteY5" fmla="*/ 71315 h 122915"/>
                <a:gd name="connsiteX6" fmla="*/ 28467 w 105707"/>
                <a:gd name="connsiteY6" fmla="*/ 71315 h 122915"/>
                <a:gd name="connsiteX7" fmla="*/ 28467 w 105707"/>
                <a:gd name="connsiteY7" fmla="*/ 0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07" h="122915">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bg1"/>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8" name="手繪多邊形: 圖案 928">
              <a:extLst>
                <a:ext uri="{FF2B5EF4-FFF2-40B4-BE49-F238E27FC236}">
                  <a16:creationId xmlns:a16="http://schemas.microsoft.com/office/drawing/2014/main" id="{157A126D-AA2A-48E8-BDA3-68726AF9D15D}"/>
                </a:ext>
              </a:extLst>
            </p:cNvPr>
            <p:cNvSpPr/>
            <p:nvPr/>
          </p:nvSpPr>
          <p:spPr>
            <a:xfrm>
              <a:off x="-1848905" y="2465904"/>
              <a:ext cx="361371" cy="201095"/>
            </a:xfrm>
            <a:custGeom>
              <a:avLst/>
              <a:gdLst>
                <a:gd name="connsiteX0" fmla="*/ 0 w 361370"/>
                <a:gd name="connsiteY0" fmla="*/ 16790 h 199122"/>
                <a:gd name="connsiteX1" fmla="*/ 0 w 361370"/>
                <a:gd name="connsiteY1" fmla="*/ 181374 h 199122"/>
                <a:gd name="connsiteX2" fmla="*/ 19027 w 361370"/>
                <a:gd name="connsiteY2" fmla="*/ 200401 h 199122"/>
                <a:gd name="connsiteX3" fmla="*/ 342516 w 361370"/>
                <a:gd name="connsiteY3" fmla="*/ 200401 h 199122"/>
                <a:gd name="connsiteX4" fmla="*/ 361543 w 361370"/>
                <a:gd name="connsiteY4" fmla="*/ 181374 h 199122"/>
                <a:gd name="connsiteX5" fmla="*/ 361543 w 361370"/>
                <a:gd name="connsiteY5" fmla="*/ 16790 h 199122"/>
                <a:gd name="connsiteX6" fmla="*/ 344753 w 361370"/>
                <a:gd name="connsiteY6" fmla="*/ 0 h 199122"/>
                <a:gd name="connsiteX7" fmla="*/ 16790 w 361370"/>
                <a:gd name="connsiteY7" fmla="*/ 0 h 199122"/>
                <a:gd name="connsiteX8" fmla="*/ 0 w 361370"/>
                <a:gd name="connsiteY8" fmla="*/ 16790 h 199122"/>
                <a:gd name="connsiteX9" fmla="*/ 130536 w 361370"/>
                <a:gd name="connsiteY9" fmla="*/ 108878 h 199122"/>
                <a:gd name="connsiteX10" fmla="*/ 159003 w 361370"/>
                <a:gd name="connsiteY10" fmla="*/ 108878 h 199122"/>
                <a:gd name="connsiteX11" fmla="*/ 159003 w 361370"/>
                <a:gd name="connsiteY11" fmla="*/ 37588 h 199122"/>
                <a:gd name="connsiteX12" fmla="*/ 209743 w 361370"/>
                <a:gd name="connsiteY12" fmla="*/ 37588 h 199122"/>
                <a:gd name="connsiteX13" fmla="*/ 209743 w 361370"/>
                <a:gd name="connsiteY13" fmla="*/ 108878 h 199122"/>
                <a:gd name="connsiteX14" fmla="*/ 238210 w 361370"/>
                <a:gd name="connsiteY14" fmla="*/ 108878 h 199122"/>
                <a:gd name="connsiteX15" fmla="*/ 184373 w 361370"/>
                <a:gd name="connsiteY15" fmla="*/ 162715 h 1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370" h="199122">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9" name="手繪多邊形: 圖案 929">
              <a:extLst>
                <a:ext uri="{FF2B5EF4-FFF2-40B4-BE49-F238E27FC236}">
                  <a16:creationId xmlns:a16="http://schemas.microsoft.com/office/drawing/2014/main" id="{8E1892A9-BCC0-436E-8665-31CB90467D87}"/>
                </a:ext>
              </a:extLst>
            </p:cNvPr>
            <p:cNvSpPr/>
            <p:nvPr/>
          </p:nvSpPr>
          <p:spPr>
            <a:xfrm>
              <a:off x="-1660722" y="2665764"/>
              <a:ext cx="2458" cy="22125"/>
            </a:xfrm>
            <a:custGeom>
              <a:avLst/>
              <a:gdLst>
                <a:gd name="connsiteX0" fmla="*/ 0 w 0"/>
                <a:gd name="connsiteY0" fmla="*/ 0 h 22124"/>
                <a:gd name="connsiteX1" fmla="*/ 0 w 0"/>
                <a:gd name="connsiteY1" fmla="*/ 24067 h 22124"/>
              </a:gdLst>
              <a:ahLst/>
              <a:cxnLst>
                <a:cxn ang="0">
                  <a:pos x="connsiteX0" y="connsiteY0"/>
                </a:cxn>
                <a:cxn ang="0">
                  <a:pos x="connsiteX1" y="connsiteY1"/>
                </a:cxn>
              </a:cxnLst>
              <a:rect l="l" t="t" r="r" b="b"/>
              <a:pathLst>
                <a:path h="22124">
                  <a:moveTo>
                    <a:pt x="0" y="0"/>
                  </a:moveTo>
                  <a:lnTo>
                    <a:pt x="0" y="24067"/>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0" name="手繪多邊形: 圖案 930">
              <a:extLst>
                <a:ext uri="{FF2B5EF4-FFF2-40B4-BE49-F238E27FC236}">
                  <a16:creationId xmlns:a16="http://schemas.microsoft.com/office/drawing/2014/main" id="{0DB8B379-77D7-4C15-9D79-AE6FBD718D63}"/>
                </a:ext>
              </a:extLst>
            </p:cNvPr>
            <p:cNvSpPr/>
            <p:nvPr/>
          </p:nvSpPr>
          <p:spPr>
            <a:xfrm>
              <a:off x="-177623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1" name="手繪多邊形: 圖案 931">
              <a:extLst>
                <a:ext uri="{FF2B5EF4-FFF2-40B4-BE49-F238E27FC236}">
                  <a16:creationId xmlns:a16="http://schemas.microsoft.com/office/drawing/2014/main" id="{1549CB43-179A-4AE6-B97E-BAFBE39B11B8}"/>
                </a:ext>
              </a:extLst>
            </p:cNvPr>
            <p:cNvSpPr/>
            <p:nvPr/>
          </p:nvSpPr>
          <p:spPr>
            <a:xfrm>
              <a:off x="-163205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2" name="手繪多邊形: 圖案 932">
              <a:extLst>
                <a:ext uri="{FF2B5EF4-FFF2-40B4-BE49-F238E27FC236}">
                  <a16:creationId xmlns:a16="http://schemas.microsoft.com/office/drawing/2014/main" id="{CCC42D03-BB55-4B2C-97A4-6B78D7210E39}"/>
                </a:ext>
              </a:extLst>
            </p:cNvPr>
            <p:cNvSpPr/>
            <p:nvPr/>
          </p:nvSpPr>
          <p:spPr>
            <a:xfrm>
              <a:off x="-1688944" y="2689831"/>
              <a:ext cx="54083" cy="54083"/>
            </a:xfrm>
            <a:custGeom>
              <a:avLst/>
              <a:gdLst>
                <a:gd name="connsiteX0" fmla="*/ 0 w 54082"/>
                <a:gd name="connsiteY0" fmla="*/ 28221 h 54082"/>
                <a:gd name="connsiteX1" fmla="*/ 28221 w 54082"/>
                <a:gd name="connsiteY1" fmla="*/ 0 h 54082"/>
                <a:gd name="connsiteX2" fmla="*/ 56443 w 54082"/>
                <a:gd name="connsiteY2" fmla="*/ 28221 h 54082"/>
                <a:gd name="connsiteX3" fmla="*/ 28221 w 54082"/>
                <a:gd name="connsiteY3" fmla="*/ 56443 h 54082"/>
                <a:gd name="connsiteX4" fmla="*/ 0 w 54082"/>
                <a:gd name="connsiteY4" fmla="*/ 28221 h 5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2" h="54082">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511" name="群組 921">
            <a:extLst>
              <a:ext uri="{FF2B5EF4-FFF2-40B4-BE49-F238E27FC236}">
                <a16:creationId xmlns:a16="http://schemas.microsoft.com/office/drawing/2014/main" id="{BA01C611-9842-42C1-AD46-8D082FCBE975}"/>
              </a:ext>
            </a:extLst>
          </p:cNvPr>
          <p:cNvGrpSpPr/>
          <p:nvPr/>
        </p:nvGrpSpPr>
        <p:grpSpPr>
          <a:xfrm>
            <a:off x="1980685" y="2185990"/>
            <a:ext cx="250340" cy="69527"/>
            <a:chOff x="-1845095" y="2370595"/>
            <a:chExt cx="361371" cy="108166"/>
          </a:xfrm>
        </p:grpSpPr>
        <p:sp>
          <p:nvSpPr>
            <p:cNvPr id="513" name="手繪多邊形: 圖案 923">
              <a:extLst>
                <a:ext uri="{FF2B5EF4-FFF2-40B4-BE49-F238E27FC236}">
                  <a16:creationId xmlns:a16="http://schemas.microsoft.com/office/drawing/2014/main" id="{457DE664-0CAA-45AF-A6B5-4A5C7B611CF8}"/>
                </a:ext>
              </a:extLst>
            </p:cNvPr>
            <p:cNvSpPr/>
            <p:nvPr/>
          </p:nvSpPr>
          <p:spPr>
            <a:xfrm>
              <a:off x="-1845095" y="2370595"/>
              <a:ext cx="361371" cy="108166"/>
            </a:xfrm>
            <a:custGeom>
              <a:avLst/>
              <a:gdLst>
                <a:gd name="connsiteX0" fmla="*/ 19027 w 361370"/>
                <a:gd name="connsiteY0" fmla="*/ 50543 h 108165"/>
                <a:gd name="connsiteX1" fmla="*/ 170705 w 361370"/>
                <a:gd name="connsiteY1" fmla="*/ 50543 h 108165"/>
                <a:gd name="connsiteX2" fmla="*/ 184152 w 361370"/>
                <a:gd name="connsiteY2" fmla="*/ 44963 h 108165"/>
                <a:gd name="connsiteX3" fmla="*/ 223485 w 361370"/>
                <a:gd name="connsiteY3" fmla="*/ 5630 h 108165"/>
                <a:gd name="connsiteX4" fmla="*/ 237079 w 361370"/>
                <a:gd name="connsiteY4" fmla="*/ 0 h 108165"/>
                <a:gd name="connsiteX5" fmla="*/ 342565 w 361370"/>
                <a:gd name="connsiteY5" fmla="*/ 0 h 108165"/>
                <a:gd name="connsiteX6" fmla="*/ 361592 w 361370"/>
                <a:gd name="connsiteY6" fmla="*/ 19027 h 108165"/>
                <a:gd name="connsiteX7" fmla="*/ 361592 w 361370"/>
                <a:gd name="connsiteY7" fmla="*/ 108289 h 108165"/>
                <a:gd name="connsiteX8" fmla="*/ 344802 w 361370"/>
                <a:gd name="connsiteY8" fmla="*/ 91498 h 108165"/>
                <a:gd name="connsiteX9" fmla="*/ 16790 w 361370"/>
                <a:gd name="connsiteY9" fmla="*/ 91498 h 108165"/>
                <a:gd name="connsiteX10" fmla="*/ 0 w 361370"/>
                <a:gd name="connsiteY10" fmla="*/ 108289 h 108165"/>
                <a:gd name="connsiteX11" fmla="*/ 0 w 361370"/>
                <a:gd name="connsiteY11" fmla="*/ 69570 h 108165"/>
                <a:gd name="connsiteX12" fmla="*/ 18978 w 361370"/>
                <a:gd name="connsiteY12" fmla="*/ 50543 h 108165"/>
                <a:gd name="connsiteX13" fmla="*/ 19027 w 361370"/>
                <a:gd name="connsiteY13" fmla="*/ 50543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70" h="108165">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4" name="手繪多邊形: 圖案 924">
              <a:extLst>
                <a:ext uri="{FF2B5EF4-FFF2-40B4-BE49-F238E27FC236}">
                  <a16:creationId xmlns:a16="http://schemas.microsoft.com/office/drawing/2014/main" id="{C6406DD6-B972-4C6C-AA08-287AA0C0913C}"/>
                </a:ext>
              </a:extLst>
            </p:cNvPr>
            <p:cNvSpPr/>
            <p:nvPr/>
          </p:nvSpPr>
          <p:spPr>
            <a:xfrm>
              <a:off x="-1606885" y="2396703"/>
              <a:ext cx="98332" cy="2458"/>
            </a:xfrm>
            <a:custGeom>
              <a:avLst/>
              <a:gdLst>
                <a:gd name="connsiteX0" fmla="*/ 0 w 98332"/>
                <a:gd name="connsiteY0" fmla="*/ 0 h 0"/>
                <a:gd name="connsiteX1" fmla="*/ 98480 w 98332"/>
                <a:gd name="connsiteY1" fmla="*/ 0 h 0"/>
              </a:gdLst>
              <a:ahLst/>
              <a:cxnLst>
                <a:cxn ang="0">
                  <a:pos x="connsiteX0" y="connsiteY0"/>
                </a:cxn>
                <a:cxn ang="0">
                  <a:pos x="connsiteX1" y="connsiteY1"/>
                </a:cxn>
              </a:cxnLst>
              <a:rect l="l" t="t" r="r" b="b"/>
              <a:pathLst>
                <a:path w="98332">
                  <a:moveTo>
                    <a:pt x="0" y="0"/>
                  </a:moveTo>
                  <a:lnTo>
                    <a:pt x="98480"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5" name="手繪多邊形: 圖案 925">
              <a:extLst>
                <a:ext uri="{FF2B5EF4-FFF2-40B4-BE49-F238E27FC236}">
                  <a16:creationId xmlns:a16="http://schemas.microsoft.com/office/drawing/2014/main" id="{9CA19548-BBC9-4FC4-BDA0-64CC15737D85}"/>
                </a:ext>
              </a:extLst>
            </p:cNvPr>
            <p:cNvSpPr/>
            <p:nvPr/>
          </p:nvSpPr>
          <p:spPr>
            <a:xfrm>
              <a:off x="-1633288" y="2422048"/>
              <a:ext cx="122915" cy="2458"/>
            </a:xfrm>
            <a:custGeom>
              <a:avLst/>
              <a:gdLst>
                <a:gd name="connsiteX0" fmla="*/ 0 w 122915"/>
                <a:gd name="connsiteY0" fmla="*/ 0 h 0"/>
                <a:gd name="connsiteX1" fmla="*/ 124882 w 122915"/>
                <a:gd name="connsiteY1" fmla="*/ 0 h 0"/>
              </a:gdLst>
              <a:ahLst/>
              <a:cxnLst>
                <a:cxn ang="0">
                  <a:pos x="connsiteX0" y="connsiteY0"/>
                </a:cxn>
                <a:cxn ang="0">
                  <a:pos x="connsiteX1" y="connsiteY1"/>
                </a:cxn>
              </a:cxnLst>
              <a:rect l="l" t="t" r="r" b="b"/>
              <a:pathLst>
                <a:path w="122915">
                  <a:moveTo>
                    <a:pt x="0" y="0"/>
                  </a:moveTo>
                  <a:lnTo>
                    <a:pt x="124882"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524" name="手繪多邊形: 圖案 934">
            <a:extLst>
              <a:ext uri="{FF2B5EF4-FFF2-40B4-BE49-F238E27FC236}">
                <a16:creationId xmlns:a16="http://schemas.microsoft.com/office/drawing/2014/main" id="{85554E20-206B-4F35-B06B-AB6D28A4680F}"/>
              </a:ext>
            </a:extLst>
          </p:cNvPr>
          <p:cNvSpPr/>
          <p:nvPr/>
        </p:nvSpPr>
        <p:spPr>
          <a:xfrm>
            <a:off x="2544174" y="2139858"/>
            <a:ext cx="350732" cy="351808"/>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525" name="群組 935">
            <a:extLst>
              <a:ext uri="{FF2B5EF4-FFF2-40B4-BE49-F238E27FC236}">
                <a16:creationId xmlns:a16="http://schemas.microsoft.com/office/drawing/2014/main" id="{EA3724E0-77FA-4D83-9869-0874E70B6E05}"/>
              </a:ext>
            </a:extLst>
          </p:cNvPr>
          <p:cNvGrpSpPr/>
          <p:nvPr/>
        </p:nvGrpSpPr>
        <p:grpSpPr>
          <a:xfrm>
            <a:off x="2596218" y="2189140"/>
            <a:ext cx="258574" cy="266456"/>
            <a:chOff x="-1064332" y="2364953"/>
            <a:chExt cx="371926" cy="383263"/>
          </a:xfrm>
        </p:grpSpPr>
        <p:sp>
          <p:nvSpPr>
            <p:cNvPr id="527" name="手繪多邊形: 圖案 937">
              <a:extLst>
                <a:ext uri="{FF2B5EF4-FFF2-40B4-BE49-F238E27FC236}">
                  <a16:creationId xmlns:a16="http://schemas.microsoft.com/office/drawing/2014/main" id="{60C25D00-50D4-48FB-8E1A-F739DADB115E}"/>
                </a:ext>
              </a:extLst>
            </p:cNvPr>
            <p:cNvSpPr/>
            <p:nvPr/>
          </p:nvSpPr>
          <p:spPr>
            <a:xfrm>
              <a:off x="-1064332" y="2364953"/>
              <a:ext cx="371926" cy="224025"/>
            </a:xfrm>
            <a:custGeom>
              <a:avLst/>
              <a:gdLst>
                <a:gd name="connsiteX0" fmla="*/ 314770 w 371926"/>
                <a:gd name="connsiteY0" fmla="*/ 94988 h 224025"/>
                <a:gd name="connsiteX1" fmla="*/ 314770 w 371926"/>
                <a:gd name="connsiteY1" fmla="*/ 94423 h 224025"/>
                <a:gd name="connsiteX2" fmla="*/ 239278 w 371926"/>
                <a:gd name="connsiteY2" fmla="*/ 18881 h 224025"/>
                <a:gd name="connsiteX3" fmla="*/ 209435 w 371926"/>
                <a:gd name="connsiteY3" fmla="*/ 25018 h 224025"/>
                <a:gd name="connsiteX4" fmla="*/ 82426 w 371926"/>
                <a:gd name="connsiteY4" fmla="*/ 27629 h 224025"/>
                <a:gd name="connsiteX5" fmla="*/ 60142 w 371926"/>
                <a:gd name="connsiteY5" fmla="*/ 111823 h 224025"/>
                <a:gd name="connsiteX6" fmla="*/ 55161 w 371926"/>
                <a:gd name="connsiteY6" fmla="*/ 111562 h 224025"/>
                <a:gd name="connsiteX7" fmla="*/ 11 w 371926"/>
                <a:gd name="connsiteY7" fmla="*/ 168925 h 224025"/>
                <a:gd name="connsiteX8" fmla="*/ 55161 w 371926"/>
                <a:gd name="connsiteY8" fmla="*/ 224074 h 224025"/>
                <a:gd name="connsiteX9" fmla="*/ 147251 w 371926"/>
                <a:gd name="connsiteY9" fmla="*/ 224074 h 224025"/>
                <a:gd name="connsiteX10" fmla="*/ 118550 w 371926"/>
                <a:gd name="connsiteY10" fmla="*/ 114898 h 224025"/>
                <a:gd name="connsiteX11" fmla="*/ 227727 w 371926"/>
                <a:gd name="connsiteY11" fmla="*/ 86196 h 224025"/>
                <a:gd name="connsiteX12" fmla="*/ 256428 w 371926"/>
                <a:gd name="connsiteY12" fmla="*/ 195373 h 224025"/>
                <a:gd name="connsiteX13" fmla="*/ 227727 w 371926"/>
                <a:gd name="connsiteY13" fmla="*/ 224074 h 224025"/>
                <a:gd name="connsiteX14" fmla="*/ 309398 w 371926"/>
                <a:gd name="connsiteY14" fmla="*/ 224074 h 224025"/>
                <a:gd name="connsiteX15" fmla="*/ 373963 w 371926"/>
                <a:gd name="connsiteY15" fmla="*/ 159314 h 224025"/>
                <a:gd name="connsiteX16" fmla="*/ 314857 w 371926"/>
                <a:gd name="connsiteY16" fmla="*/ 94988 h 2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926" h="224025">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8" name="手繪多邊形: 圖案 938">
              <a:extLst>
                <a:ext uri="{FF2B5EF4-FFF2-40B4-BE49-F238E27FC236}">
                  <a16:creationId xmlns:a16="http://schemas.microsoft.com/office/drawing/2014/main" id="{E073E8B3-46B2-44B0-BE6D-B82FAC99BB0F}"/>
                </a:ext>
              </a:extLst>
            </p:cNvPr>
            <p:cNvSpPr/>
            <p:nvPr/>
          </p:nvSpPr>
          <p:spPr>
            <a:xfrm>
              <a:off x="-957101" y="2439932"/>
              <a:ext cx="158776" cy="158775"/>
            </a:xfrm>
            <a:custGeom>
              <a:avLst/>
              <a:gdLst>
                <a:gd name="connsiteX0" fmla="*/ 160037 w 158775"/>
                <a:gd name="connsiteY0" fmla="*/ 80213 h 158775"/>
                <a:gd name="connsiteX1" fmla="*/ 80214 w 158775"/>
                <a:gd name="connsiteY1" fmla="*/ 0 h 158775"/>
                <a:gd name="connsiteX2" fmla="*/ 0 w 158775"/>
                <a:gd name="connsiteY2" fmla="*/ 79824 h 158775"/>
                <a:gd name="connsiteX3" fmla="*/ 79825 w 158775"/>
                <a:gd name="connsiteY3" fmla="*/ 160036 h 158775"/>
                <a:gd name="connsiteX4" fmla="*/ 120408 w 158775"/>
                <a:gd name="connsiteY4" fmla="*/ 149095 h 158775"/>
                <a:gd name="connsiteX5" fmla="*/ 160037 w 158775"/>
                <a:gd name="connsiteY5" fmla="*/ 80213 h 1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75" h="158775">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9" name="手繪多邊形: 圖案 939">
              <a:extLst>
                <a:ext uri="{FF2B5EF4-FFF2-40B4-BE49-F238E27FC236}">
                  <a16:creationId xmlns:a16="http://schemas.microsoft.com/office/drawing/2014/main" id="{6F49F958-4BAE-4D89-BC0B-F12EFB55ABF5}"/>
                </a:ext>
              </a:extLst>
            </p:cNvPr>
            <p:cNvSpPr/>
            <p:nvPr/>
          </p:nvSpPr>
          <p:spPr>
            <a:xfrm>
              <a:off x="-867730" y="2466553"/>
              <a:ext cx="43500" cy="65250"/>
            </a:xfrm>
            <a:custGeom>
              <a:avLst/>
              <a:gdLst>
                <a:gd name="connsiteX0" fmla="*/ 43196 w 43500"/>
                <a:gd name="connsiteY0" fmla="*/ 67186 h 65250"/>
                <a:gd name="connsiteX1" fmla="*/ 0 w 43500"/>
                <a:gd name="connsiteY1" fmla="*/ 0 h 65250"/>
              </a:gdLst>
              <a:ahLst/>
              <a:cxnLst>
                <a:cxn ang="0">
                  <a:pos x="connsiteX0" y="connsiteY0"/>
                </a:cxn>
                <a:cxn ang="0">
                  <a:pos x="connsiteX1" y="connsiteY1"/>
                </a:cxn>
              </a:cxnLst>
              <a:rect l="l" t="t" r="r" b="b"/>
              <a:pathLst>
                <a:path w="43500" h="65250">
                  <a:moveTo>
                    <a:pt x="43196" y="67186"/>
                  </a:moveTo>
                  <a:cubicBezTo>
                    <a:pt x="49779" y="36712"/>
                    <a:pt x="30457" y="6659"/>
                    <a:pt x="0" y="0"/>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0" name="手繪多邊形: 圖案 940">
              <a:extLst>
                <a:ext uri="{FF2B5EF4-FFF2-40B4-BE49-F238E27FC236}">
                  <a16:creationId xmlns:a16="http://schemas.microsoft.com/office/drawing/2014/main" id="{3C7DC033-961D-4D9F-982D-A6D0635F5D86}"/>
                </a:ext>
              </a:extLst>
            </p:cNvPr>
            <p:cNvSpPr/>
            <p:nvPr/>
          </p:nvSpPr>
          <p:spPr>
            <a:xfrm>
              <a:off x="-883020" y="2599968"/>
              <a:ext cx="10875" cy="26100"/>
            </a:xfrm>
            <a:custGeom>
              <a:avLst/>
              <a:gdLst>
                <a:gd name="connsiteX0" fmla="*/ 0 w 10875"/>
                <a:gd name="connsiteY0" fmla="*/ 0 h 26100"/>
                <a:gd name="connsiteX1" fmla="*/ 12289 w 10875"/>
                <a:gd name="connsiteY1" fmla="*/ 0 h 26100"/>
                <a:gd name="connsiteX2" fmla="*/ 12289 w 10875"/>
                <a:gd name="connsiteY2" fmla="*/ 26448 h 26100"/>
                <a:gd name="connsiteX3" fmla="*/ 0 w 10875"/>
                <a:gd name="connsiteY3" fmla="*/ 26448 h 26100"/>
              </a:gdLst>
              <a:ahLst/>
              <a:cxnLst>
                <a:cxn ang="0">
                  <a:pos x="connsiteX0" y="connsiteY0"/>
                </a:cxn>
                <a:cxn ang="0">
                  <a:pos x="connsiteX1" y="connsiteY1"/>
                </a:cxn>
                <a:cxn ang="0">
                  <a:pos x="connsiteX2" y="connsiteY2"/>
                </a:cxn>
                <a:cxn ang="0">
                  <a:pos x="connsiteX3" y="connsiteY3"/>
                </a:cxn>
              </a:cxnLst>
              <a:rect l="l" t="t" r="r" b="b"/>
              <a:pathLst>
                <a:path w="10875" h="26100">
                  <a:moveTo>
                    <a:pt x="0" y="0"/>
                  </a:moveTo>
                  <a:lnTo>
                    <a:pt x="12289" y="0"/>
                  </a:lnTo>
                  <a:lnTo>
                    <a:pt x="12289" y="26448"/>
                  </a:lnTo>
                  <a:lnTo>
                    <a:pt x="0" y="26448"/>
                  </a:ln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1" name="手繪多邊形: 圖案 941">
              <a:extLst>
                <a:ext uri="{FF2B5EF4-FFF2-40B4-BE49-F238E27FC236}">
                  <a16:creationId xmlns:a16="http://schemas.microsoft.com/office/drawing/2014/main" id="{342DAE72-A824-4D08-8967-99C2BA4C9AD8}"/>
                </a:ext>
              </a:extLst>
            </p:cNvPr>
            <p:cNvSpPr/>
            <p:nvPr/>
          </p:nvSpPr>
          <p:spPr>
            <a:xfrm>
              <a:off x="-889176" y="2626416"/>
              <a:ext cx="23925" cy="121800"/>
            </a:xfrm>
            <a:custGeom>
              <a:avLst/>
              <a:gdLst>
                <a:gd name="connsiteX0" fmla="*/ 12289 w 23925"/>
                <a:gd name="connsiteY0" fmla="*/ 123040 h 121800"/>
                <a:gd name="connsiteX1" fmla="*/ 24578 w 23925"/>
                <a:gd name="connsiteY1" fmla="*/ 110773 h 121800"/>
                <a:gd name="connsiteX2" fmla="*/ 24578 w 23925"/>
                <a:gd name="connsiteY2" fmla="*/ 0 h 121800"/>
                <a:gd name="connsiteX3" fmla="*/ 0 w 23925"/>
                <a:gd name="connsiteY3" fmla="*/ 0 h 121800"/>
                <a:gd name="connsiteX4" fmla="*/ 0 w 23925"/>
                <a:gd name="connsiteY4" fmla="*/ 110773 h 121800"/>
                <a:gd name="connsiteX5" fmla="*/ 12289 w 23925"/>
                <a:gd name="connsiteY5" fmla="*/ 123040 h 1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5" h="12180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2" name="手繪多邊形: 圖案 942">
              <a:extLst>
                <a:ext uri="{FF2B5EF4-FFF2-40B4-BE49-F238E27FC236}">
                  <a16:creationId xmlns:a16="http://schemas.microsoft.com/office/drawing/2014/main" id="{76C1BF81-12A3-4250-8D2D-36453C5BD156}"/>
                </a:ext>
              </a:extLst>
            </p:cNvPr>
            <p:cNvSpPr/>
            <p:nvPr/>
          </p:nvSpPr>
          <p:spPr>
            <a:xfrm>
              <a:off x="-929631" y="2535827"/>
              <a:ext cx="28275" cy="32625"/>
            </a:xfrm>
            <a:custGeom>
              <a:avLst/>
              <a:gdLst>
                <a:gd name="connsiteX0" fmla="*/ 0 w 28275"/>
                <a:gd name="connsiteY0" fmla="*/ 0 h 32625"/>
                <a:gd name="connsiteX1" fmla="*/ 29493 w 28275"/>
                <a:gd name="connsiteY1" fmla="*/ 34604 h 32625"/>
              </a:gdLst>
              <a:ahLst/>
              <a:cxnLst>
                <a:cxn ang="0">
                  <a:pos x="connsiteX0" y="connsiteY0"/>
                </a:cxn>
                <a:cxn ang="0">
                  <a:pos x="connsiteX1" y="connsiteY1"/>
                </a:cxn>
              </a:cxnLst>
              <a:rect l="l" t="t" r="r" b="b"/>
              <a:pathLst>
                <a:path w="28275" h="32625">
                  <a:moveTo>
                    <a:pt x="0" y="0"/>
                  </a:moveTo>
                  <a:cubicBezTo>
                    <a:pt x="4233" y="15327"/>
                    <a:pt x="15031" y="27997"/>
                    <a:pt x="29493" y="34604"/>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534" name="手繪多邊形: 圖案 944">
            <a:extLst>
              <a:ext uri="{FF2B5EF4-FFF2-40B4-BE49-F238E27FC236}">
                <a16:creationId xmlns:a16="http://schemas.microsoft.com/office/drawing/2014/main" id="{BE265B00-9AF3-4400-98EF-AF75D01F4D1E}"/>
              </a:ext>
            </a:extLst>
          </p:cNvPr>
          <p:cNvSpPr/>
          <p:nvPr/>
        </p:nvSpPr>
        <p:spPr>
          <a:xfrm>
            <a:off x="1312632" y="2121730"/>
            <a:ext cx="347240" cy="347240"/>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535" name="群組 945">
            <a:extLst>
              <a:ext uri="{FF2B5EF4-FFF2-40B4-BE49-F238E27FC236}">
                <a16:creationId xmlns:a16="http://schemas.microsoft.com/office/drawing/2014/main" id="{2B666ADD-1573-43CC-B8F0-502D634B2B66}"/>
              </a:ext>
            </a:extLst>
          </p:cNvPr>
          <p:cNvGrpSpPr/>
          <p:nvPr/>
        </p:nvGrpSpPr>
        <p:grpSpPr>
          <a:xfrm>
            <a:off x="1382982" y="2205110"/>
            <a:ext cx="218246" cy="174655"/>
            <a:chOff x="-2680757" y="2362182"/>
            <a:chExt cx="450012" cy="361234"/>
          </a:xfrm>
        </p:grpSpPr>
        <p:sp>
          <p:nvSpPr>
            <p:cNvPr id="537" name="手繪多邊形: 圖案 947">
              <a:extLst>
                <a:ext uri="{FF2B5EF4-FFF2-40B4-BE49-F238E27FC236}">
                  <a16:creationId xmlns:a16="http://schemas.microsoft.com/office/drawing/2014/main" id="{5141916F-6602-4A2D-BAE5-297542DC5324}"/>
                </a:ext>
              </a:extLst>
            </p:cNvPr>
            <p:cNvSpPr/>
            <p:nvPr/>
          </p:nvSpPr>
          <p:spPr>
            <a:xfrm>
              <a:off x="-2254225" y="2714202"/>
              <a:ext cx="18368" cy="9184"/>
            </a:xfrm>
            <a:custGeom>
              <a:avLst/>
              <a:gdLst>
                <a:gd name="connsiteX0" fmla="*/ 19654 w 18367"/>
                <a:gd name="connsiteY0" fmla="*/ 0 h 9183"/>
                <a:gd name="connsiteX1" fmla="*/ 0 w 18367"/>
                <a:gd name="connsiteY1" fmla="*/ 10439 h 9183"/>
                <a:gd name="connsiteX2" fmla="*/ 0 w 18367"/>
                <a:gd name="connsiteY2" fmla="*/ 10439 h 9183"/>
                <a:gd name="connsiteX3" fmla="*/ 19654 w 18367"/>
                <a:gd name="connsiteY3" fmla="*/ 0 h 9183"/>
              </a:gdLst>
              <a:ahLst/>
              <a:cxnLst>
                <a:cxn ang="0">
                  <a:pos x="connsiteX0" y="connsiteY0"/>
                </a:cxn>
                <a:cxn ang="0">
                  <a:pos x="connsiteX1" y="connsiteY1"/>
                </a:cxn>
                <a:cxn ang="0">
                  <a:pos x="connsiteX2" y="connsiteY2"/>
                </a:cxn>
                <a:cxn ang="0">
                  <a:pos x="connsiteX3" y="connsiteY3"/>
                </a:cxn>
              </a:cxnLst>
              <a:rect l="l" t="t" r="r" b="b"/>
              <a:pathLst>
                <a:path w="18367" h="9183">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8" name="手繪多邊形: 圖案 948">
              <a:extLst>
                <a:ext uri="{FF2B5EF4-FFF2-40B4-BE49-F238E27FC236}">
                  <a16:creationId xmlns:a16="http://schemas.microsoft.com/office/drawing/2014/main" id="{0031B156-D4F8-456D-A0C2-2B5F37D9BC48}"/>
                </a:ext>
              </a:extLst>
            </p:cNvPr>
            <p:cNvSpPr/>
            <p:nvPr/>
          </p:nvSpPr>
          <p:spPr>
            <a:xfrm>
              <a:off x="-2680757" y="2362182"/>
              <a:ext cx="450012" cy="361234"/>
            </a:xfrm>
            <a:custGeom>
              <a:avLst/>
              <a:gdLst>
                <a:gd name="connsiteX0" fmla="*/ 0 w 450011"/>
                <a:gd name="connsiteY0" fmla="*/ 20878 h 361233"/>
                <a:gd name="connsiteX1" fmla="*/ 0 w 450011"/>
                <a:gd name="connsiteY1" fmla="*/ 338764 h 361233"/>
                <a:gd name="connsiteX2" fmla="*/ 23695 w 450011"/>
                <a:gd name="connsiteY2" fmla="*/ 362458 h 361233"/>
                <a:gd name="connsiteX3" fmla="*/ 426532 w 450011"/>
                <a:gd name="connsiteY3" fmla="*/ 362458 h 361233"/>
                <a:gd name="connsiteX4" fmla="*/ 450226 w 450011"/>
                <a:gd name="connsiteY4" fmla="*/ 338825 h 361233"/>
                <a:gd name="connsiteX5" fmla="*/ 450226 w 450011"/>
                <a:gd name="connsiteY5" fmla="*/ 338764 h 361233"/>
                <a:gd name="connsiteX6" fmla="*/ 450226 w 450011"/>
                <a:gd name="connsiteY6" fmla="*/ 20878 h 361233"/>
                <a:gd name="connsiteX7" fmla="*/ 429348 w 450011"/>
                <a:gd name="connsiteY7" fmla="*/ 0 h 361233"/>
                <a:gd name="connsiteX8" fmla="*/ 20909 w 450011"/>
                <a:gd name="connsiteY8" fmla="*/ 0 h 361233"/>
                <a:gd name="connsiteX9" fmla="*/ 0 w 450011"/>
                <a:gd name="connsiteY9" fmla="*/ 20847 h 361233"/>
                <a:gd name="connsiteX10" fmla="*/ 0 w 450011"/>
                <a:gd name="connsiteY10" fmla="*/ 20878 h 36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011" h="361233">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9" name="手繪多邊形: 圖案 949">
              <a:extLst>
                <a:ext uri="{FF2B5EF4-FFF2-40B4-BE49-F238E27FC236}">
                  <a16:creationId xmlns:a16="http://schemas.microsoft.com/office/drawing/2014/main" id="{EE7CFDAC-698E-4C66-8AC8-11EAEE6936AF}"/>
                </a:ext>
              </a:extLst>
            </p:cNvPr>
            <p:cNvSpPr/>
            <p:nvPr/>
          </p:nvSpPr>
          <p:spPr>
            <a:xfrm>
              <a:off x="-2680757" y="2443490"/>
              <a:ext cx="443889" cy="3061"/>
            </a:xfrm>
            <a:custGeom>
              <a:avLst/>
              <a:gdLst>
                <a:gd name="connsiteX0" fmla="*/ 0 w 443889"/>
                <a:gd name="connsiteY0" fmla="*/ 0 h 0"/>
                <a:gd name="connsiteX1" fmla="*/ 446185 w 443889"/>
                <a:gd name="connsiteY1" fmla="*/ 0 h 0"/>
              </a:gdLst>
              <a:ahLst/>
              <a:cxnLst>
                <a:cxn ang="0">
                  <a:pos x="connsiteX0" y="connsiteY0"/>
                </a:cxn>
                <a:cxn ang="0">
                  <a:pos x="connsiteX1" y="connsiteY1"/>
                </a:cxn>
              </a:cxnLst>
              <a:rect l="l" t="t" r="r" b="b"/>
              <a:pathLst>
                <a:path w="443889">
                  <a:moveTo>
                    <a:pt x="0" y="0"/>
                  </a:moveTo>
                  <a:lnTo>
                    <a:pt x="446185"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0" name="手繪多邊形: 圖案 950">
              <a:extLst>
                <a:ext uri="{FF2B5EF4-FFF2-40B4-BE49-F238E27FC236}">
                  <a16:creationId xmlns:a16="http://schemas.microsoft.com/office/drawing/2014/main" id="{06E7F99F-1481-4D87-A211-420C34E37C80}"/>
                </a:ext>
              </a:extLst>
            </p:cNvPr>
            <p:cNvSpPr/>
            <p:nvPr/>
          </p:nvSpPr>
          <p:spPr>
            <a:xfrm>
              <a:off x="-2593939" y="2504594"/>
              <a:ext cx="272456" cy="153065"/>
            </a:xfrm>
            <a:custGeom>
              <a:avLst/>
              <a:gdLst>
                <a:gd name="connsiteX0" fmla="*/ 267711 w 272456"/>
                <a:gd name="connsiteY0" fmla="*/ 61471 h 153065"/>
                <a:gd name="connsiteX1" fmla="*/ 129708 w 272456"/>
                <a:gd name="connsiteY1" fmla="*/ 31 h 153065"/>
                <a:gd name="connsiteX2" fmla="*/ 0 w 272456"/>
                <a:gd name="connsiteY2" fmla="*/ 75155 h 153065"/>
                <a:gd name="connsiteX3" fmla="*/ 135126 w 272456"/>
                <a:gd name="connsiteY3" fmla="*/ 153984 h 153065"/>
                <a:gd name="connsiteX4" fmla="*/ 272579 w 272456"/>
                <a:gd name="connsiteY4" fmla="*/ 92911 h 15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6" h="153065">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1" name="手繪多邊形: 圖案 951">
              <a:extLst>
                <a:ext uri="{FF2B5EF4-FFF2-40B4-BE49-F238E27FC236}">
                  <a16:creationId xmlns:a16="http://schemas.microsoft.com/office/drawing/2014/main" id="{A5F52271-58DA-4BC1-9FA4-8C1B910DD5FE}"/>
                </a:ext>
              </a:extLst>
            </p:cNvPr>
            <p:cNvSpPr/>
            <p:nvPr/>
          </p:nvSpPr>
          <p:spPr>
            <a:xfrm>
              <a:off x="-2510395" y="2524033"/>
              <a:ext cx="110207" cy="110207"/>
            </a:xfrm>
            <a:custGeom>
              <a:avLst/>
              <a:gdLst>
                <a:gd name="connsiteX0" fmla="*/ 111432 w 110207"/>
                <a:gd name="connsiteY0" fmla="*/ 55716 h 110206"/>
                <a:gd name="connsiteX1" fmla="*/ 55716 w 110207"/>
                <a:gd name="connsiteY1" fmla="*/ 111431 h 110206"/>
                <a:gd name="connsiteX2" fmla="*/ 0 w 110207"/>
                <a:gd name="connsiteY2" fmla="*/ 55716 h 110206"/>
                <a:gd name="connsiteX3" fmla="*/ 55716 w 110207"/>
                <a:gd name="connsiteY3" fmla="*/ 0 h 110206"/>
                <a:gd name="connsiteX4" fmla="*/ 111432 w 110207"/>
                <a:gd name="connsiteY4" fmla="*/ 55716 h 1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07" h="110206">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2" name="手繪多邊形: 圖案 952">
              <a:extLst>
                <a:ext uri="{FF2B5EF4-FFF2-40B4-BE49-F238E27FC236}">
                  <a16:creationId xmlns:a16="http://schemas.microsoft.com/office/drawing/2014/main" id="{D520254A-7CFC-455A-B926-3B1C174343AE}"/>
                </a:ext>
              </a:extLst>
            </p:cNvPr>
            <p:cNvSpPr/>
            <p:nvPr/>
          </p:nvSpPr>
          <p:spPr>
            <a:xfrm>
              <a:off x="-2373096"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3" name="手繪多邊形: 圖案 953">
              <a:extLst>
                <a:ext uri="{FF2B5EF4-FFF2-40B4-BE49-F238E27FC236}">
                  <a16:creationId xmlns:a16="http://schemas.microsoft.com/office/drawing/2014/main" id="{D558A63F-9FE5-4954-BD49-5A6DCFA28A38}"/>
                </a:ext>
              </a:extLst>
            </p:cNvPr>
            <p:cNvSpPr/>
            <p:nvPr/>
          </p:nvSpPr>
          <p:spPr>
            <a:xfrm>
              <a:off x="-2425291"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4" name="手繪多邊形: 圖案 954">
              <a:extLst>
                <a:ext uri="{FF2B5EF4-FFF2-40B4-BE49-F238E27FC236}">
                  <a16:creationId xmlns:a16="http://schemas.microsoft.com/office/drawing/2014/main" id="{7EBB8E5C-3AAA-4F4C-B2CD-9BE33FD2C52D}"/>
                </a:ext>
              </a:extLst>
            </p:cNvPr>
            <p:cNvSpPr/>
            <p:nvPr/>
          </p:nvSpPr>
          <p:spPr>
            <a:xfrm>
              <a:off x="-2321360"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546" name="手繪多邊形: 圖案 956">
            <a:extLst>
              <a:ext uri="{FF2B5EF4-FFF2-40B4-BE49-F238E27FC236}">
                <a16:creationId xmlns:a16="http://schemas.microsoft.com/office/drawing/2014/main" id="{7A03E8D5-D355-43E3-A410-950A72314697}"/>
              </a:ext>
            </a:extLst>
          </p:cNvPr>
          <p:cNvSpPr/>
          <p:nvPr/>
        </p:nvSpPr>
        <p:spPr>
          <a:xfrm>
            <a:off x="679284" y="2121730"/>
            <a:ext cx="347240" cy="347240"/>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547" name="群組 957">
            <a:extLst>
              <a:ext uri="{FF2B5EF4-FFF2-40B4-BE49-F238E27FC236}">
                <a16:creationId xmlns:a16="http://schemas.microsoft.com/office/drawing/2014/main" id="{A04FA15D-9C7A-4BE9-8772-BA2BB84A8111}"/>
              </a:ext>
            </a:extLst>
          </p:cNvPr>
          <p:cNvGrpSpPr/>
          <p:nvPr/>
        </p:nvGrpSpPr>
        <p:grpSpPr>
          <a:xfrm>
            <a:off x="740505" y="2200463"/>
            <a:ext cx="241584" cy="185953"/>
            <a:chOff x="-3265154" y="2325373"/>
            <a:chExt cx="498167" cy="384622"/>
          </a:xfrm>
        </p:grpSpPr>
        <p:sp>
          <p:nvSpPr>
            <p:cNvPr id="549" name="手繪多邊形: 圖案 959">
              <a:extLst>
                <a:ext uri="{FF2B5EF4-FFF2-40B4-BE49-F238E27FC236}">
                  <a16:creationId xmlns:a16="http://schemas.microsoft.com/office/drawing/2014/main" id="{ADFAC483-099F-4454-A53D-1DEBE823AF8E}"/>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0" name="手繪多邊形: 圖案 960">
              <a:extLst>
                <a:ext uri="{FF2B5EF4-FFF2-40B4-BE49-F238E27FC236}">
                  <a16:creationId xmlns:a16="http://schemas.microsoft.com/office/drawing/2014/main" id="{59B5B762-6C75-4CCA-BCA3-A42F1100ADB5}"/>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1" name="手繪多邊形: 圖案 961">
              <a:extLst>
                <a:ext uri="{FF2B5EF4-FFF2-40B4-BE49-F238E27FC236}">
                  <a16:creationId xmlns:a16="http://schemas.microsoft.com/office/drawing/2014/main" id="{71AFF185-637C-4C6F-A521-EBC782DE918B}"/>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2" name="手繪多邊形: 圖案 962">
              <a:extLst>
                <a:ext uri="{FF2B5EF4-FFF2-40B4-BE49-F238E27FC236}">
                  <a16:creationId xmlns:a16="http://schemas.microsoft.com/office/drawing/2014/main" id="{0D8B1693-1064-458D-8B82-FEF01092CDE3}"/>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3" name="手繪多邊形: 圖案 963">
              <a:extLst>
                <a:ext uri="{FF2B5EF4-FFF2-40B4-BE49-F238E27FC236}">
                  <a16:creationId xmlns:a16="http://schemas.microsoft.com/office/drawing/2014/main" id="{FA812EAA-D125-461C-B8AB-E93C11331EA8}"/>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4" name="手繪多邊形: 圖案 964">
              <a:extLst>
                <a:ext uri="{FF2B5EF4-FFF2-40B4-BE49-F238E27FC236}">
                  <a16:creationId xmlns:a16="http://schemas.microsoft.com/office/drawing/2014/main" id="{C9355A6F-3A14-4CE1-AA36-C1B016B6D4FF}"/>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5" name="手繪多邊形: 圖案 965">
              <a:extLst>
                <a:ext uri="{FF2B5EF4-FFF2-40B4-BE49-F238E27FC236}">
                  <a16:creationId xmlns:a16="http://schemas.microsoft.com/office/drawing/2014/main" id="{861D96DA-759E-49B1-A50C-8C7CB3BF6705}"/>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6" name="手繪多邊形: 圖案 966">
              <a:extLst>
                <a:ext uri="{FF2B5EF4-FFF2-40B4-BE49-F238E27FC236}">
                  <a16:creationId xmlns:a16="http://schemas.microsoft.com/office/drawing/2014/main" id="{E7DBB336-7322-4FF1-8C76-2392E1EF71E4}"/>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7" name="手繪多邊形: 圖案 967">
              <a:extLst>
                <a:ext uri="{FF2B5EF4-FFF2-40B4-BE49-F238E27FC236}">
                  <a16:creationId xmlns:a16="http://schemas.microsoft.com/office/drawing/2014/main" id="{4F60460B-35CF-491E-A6B9-39C64A94680B}"/>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8" name="手繪多邊形: 圖案 968">
              <a:extLst>
                <a:ext uri="{FF2B5EF4-FFF2-40B4-BE49-F238E27FC236}">
                  <a16:creationId xmlns:a16="http://schemas.microsoft.com/office/drawing/2014/main" id="{575297D3-B89F-479E-B179-2D77BCCC8555}"/>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9" name="手繪多邊形: 圖案 969">
              <a:extLst>
                <a:ext uri="{FF2B5EF4-FFF2-40B4-BE49-F238E27FC236}">
                  <a16:creationId xmlns:a16="http://schemas.microsoft.com/office/drawing/2014/main" id="{001948B6-22D5-46D7-9BB0-0C7AB49F198E}"/>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0" name="手繪多邊形: 圖案 970">
              <a:extLst>
                <a:ext uri="{FF2B5EF4-FFF2-40B4-BE49-F238E27FC236}">
                  <a16:creationId xmlns:a16="http://schemas.microsoft.com/office/drawing/2014/main" id="{95CC9F76-725A-443E-92EE-1C619D3A3D70}"/>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1" name="手繪多邊形: 圖案 971">
              <a:extLst>
                <a:ext uri="{FF2B5EF4-FFF2-40B4-BE49-F238E27FC236}">
                  <a16:creationId xmlns:a16="http://schemas.microsoft.com/office/drawing/2014/main" id="{6A3E8D27-7437-472A-84BE-D0F8FE39D518}"/>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2" name="手繪多邊形: 圖案 972">
              <a:extLst>
                <a:ext uri="{FF2B5EF4-FFF2-40B4-BE49-F238E27FC236}">
                  <a16:creationId xmlns:a16="http://schemas.microsoft.com/office/drawing/2014/main" id="{67275BC7-839F-4F0D-9AD8-3A1DF871C8C9}"/>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3" name="手繪多邊形: 圖案 973">
              <a:extLst>
                <a:ext uri="{FF2B5EF4-FFF2-40B4-BE49-F238E27FC236}">
                  <a16:creationId xmlns:a16="http://schemas.microsoft.com/office/drawing/2014/main" id="{C27F5502-0BC4-406F-B0D7-4239425D6B09}"/>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4" name="手繪多邊形: 圖案 974">
              <a:extLst>
                <a:ext uri="{FF2B5EF4-FFF2-40B4-BE49-F238E27FC236}">
                  <a16:creationId xmlns:a16="http://schemas.microsoft.com/office/drawing/2014/main" id="{E324881E-82A6-42AE-A47C-854280BF9A25}"/>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5" name="手繪多邊形: 圖案 975">
              <a:extLst>
                <a:ext uri="{FF2B5EF4-FFF2-40B4-BE49-F238E27FC236}">
                  <a16:creationId xmlns:a16="http://schemas.microsoft.com/office/drawing/2014/main" id="{D874CD0E-B202-45FF-861C-7DFC4A85DA4E}"/>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6" name="手繪多邊形: 圖案 976">
              <a:extLst>
                <a:ext uri="{FF2B5EF4-FFF2-40B4-BE49-F238E27FC236}">
                  <a16:creationId xmlns:a16="http://schemas.microsoft.com/office/drawing/2014/main" id="{A4B24E9A-AABD-4611-962A-37826A11BEA4}"/>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7" name="手繪多邊形: 圖案 977">
              <a:extLst>
                <a:ext uri="{FF2B5EF4-FFF2-40B4-BE49-F238E27FC236}">
                  <a16:creationId xmlns:a16="http://schemas.microsoft.com/office/drawing/2014/main" id="{B14DBA55-9FDB-4C41-A472-658D203CCB28}"/>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8" name="手繪多邊形: 圖案 978">
              <a:extLst>
                <a:ext uri="{FF2B5EF4-FFF2-40B4-BE49-F238E27FC236}">
                  <a16:creationId xmlns:a16="http://schemas.microsoft.com/office/drawing/2014/main" id="{08922D6B-E6AF-4CDF-A11C-CB9DC3639B2A}"/>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9" name="手繪多邊形: 圖案 979">
              <a:extLst>
                <a:ext uri="{FF2B5EF4-FFF2-40B4-BE49-F238E27FC236}">
                  <a16:creationId xmlns:a16="http://schemas.microsoft.com/office/drawing/2014/main" id="{39868B57-9422-4523-A98C-397F6F9DBBEB}"/>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0" name="手繪多邊形: 圖案 980">
              <a:extLst>
                <a:ext uri="{FF2B5EF4-FFF2-40B4-BE49-F238E27FC236}">
                  <a16:creationId xmlns:a16="http://schemas.microsoft.com/office/drawing/2014/main" id="{54A461C3-FCDD-481B-A452-A80B5390E53C}"/>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1" name="手繪多邊形: 圖案 981">
              <a:extLst>
                <a:ext uri="{FF2B5EF4-FFF2-40B4-BE49-F238E27FC236}">
                  <a16:creationId xmlns:a16="http://schemas.microsoft.com/office/drawing/2014/main" id="{9C124A99-6077-46D6-86A0-F1978A9709B9}"/>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2" name="手繪多邊形: 圖案 982">
              <a:extLst>
                <a:ext uri="{FF2B5EF4-FFF2-40B4-BE49-F238E27FC236}">
                  <a16:creationId xmlns:a16="http://schemas.microsoft.com/office/drawing/2014/main" id="{E193A72A-5C4D-4A3B-9006-FB283B7211B0}"/>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3" name="手繪多邊形: 圖案 983">
              <a:extLst>
                <a:ext uri="{FF2B5EF4-FFF2-40B4-BE49-F238E27FC236}">
                  <a16:creationId xmlns:a16="http://schemas.microsoft.com/office/drawing/2014/main" id="{6829FCFF-7113-459C-8C06-55F6EF5727DE}"/>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4" name="手繪多邊形: 圖案 984">
              <a:extLst>
                <a:ext uri="{FF2B5EF4-FFF2-40B4-BE49-F238E27FC236}">
                  <a16:creationId xmlns:a16="http://schemas.microsoft.com/office/drawing/2014/main" id="{209AFB7C-1838-4A75-ACA7-CC60AA5A2AEC}"/>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5" name="手繪多邊形: 圖案 985">
              <a:extLst>
                <a:ext uri="{FF2B5EF4-FFF2-40B4-BE49-F238E27FC236}">
                  <a16:creationId xmlns:a16="http://schemas.microsoft.com/office/drawing/2014/main" id="{F2F135C6-F977-4408-BD04-0AB0024804DE}"/>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6" name="手繪多邊形: 圖案 986">
              <a:extLst>
                <a:ext uri="{FF2B5EF4-FFF2-40B4-BE49-F238E27FC236}">
                  <a16:creationId xmlns:a16="http://schemas.microsoft.com/office/drawing/2014/main" id="{5C22663C-B596-4124-9C44-B3D56E0D6DE8}"/>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7" name="手繪多邊形: 圖案 987">
              <a:extLst>
                <a:ext uri="{FF2B5EF4-FFF2-40B4-BE49-F238E27FC236}">
                  <a16:creationId xmlns:a16="http://schemas.microsoft.com/office/drawing/2014/main" id="{3F95069C-85CC-46FC-979D-3319F0AA68DF}"/>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8" name="手繪多邊形: 圖案 988">
              <a:extLst>
                <a:ext uri="{FF2B5EF4-FFF2-40B4-BE49-F238E27FC236}">
                  <a16:creationId xmlns:a16="http://schemas.microsoft.com/office/drawing/2014/main" id="{AC38176D-479A-4687-AFCE-BC20EDB59883}"/>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582" name="群組 577">
            <a:extLst>
              <a:ext uri="{FF2B5EF4-FFF2-40B4-BE49-F238E27FC236}">
                <a16:creationId xmlns:a16="http://schemas.microsoft.com/office/drawing/2014/main" id="{9AFC47A8-EB81-43BD-A204-7BC8BBA192F6}"/>
              </a:ext>
            </a:extLst>
          </p:cNvPr>
          <p:cNvGrpSpPr/>
          <p:nvPr/>
        </p:nvGrpSpPr>
        <p:grpSpPr>
          <a:xfrm>
            <a:off x="795539" y="4432362"/>
            <a:ext cx="305749" cy="240494"/>
            <a:chOff x="2576400" y="4606766"/>
            <a:chExt cx="455696" cy="358439"/>
          </a:xfrm>
          <a:solidFill>
            <a:srgbClr val="274DA5"/>
          </a:solidFill>
        </p:grpSpPr>
        <p:grpSp>
          <p:nvGrpSpPr>
            <p:cNvPr id="616" name="群組 611">
              <a:extLst>
                <a:ext uri="{FF2B5EF4-FFF2-40B4-BE49-F238E27FC236}">
                  <a16:creationId xmlns:a16="http://schemas.microsoft.com/office/drawing/2014/main" id="{4EB9F176-5A0A-4E61-A597-0288525E623E}"/>
                </a:ext>
              </a:extLst>
            </p:cNvPr>
            <p:cNvGrpSpPr/>
            <p:nvPr/>
          </p:nvGrpSpPr>
          <p:grpSpPr>
            <a:xfrm>
              <a:off x="2576400" y="4695452"/>
              <a:ext cx="283914" cy="261772"/>
              <a:chOff x="722665" y="4079208"/>
              <a:chExt cx="439105" cy="404845"/>
            </a:xfrm>
            <a:grpFill/>
          </p:grpSpPr>
          <p:sp>
            <p:nvSpPr>
              <p:cNvPr id="623" name="手繪多邊形: 圖案 1175">
                <a:extLst>
                  <a:ext uri="{FF2B5EF4-FFF2-40B4-BE49-F238E27FC236}">
                    <a16:creationId xmlns:a16="http://schemas.microsoft.com/office/drawing/2014/main" id="{584B75F9-9A48-4449-BC7C-C9A2EFFF9399}"/>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24" name="手繪多邊形: 圖案 1177">
                <a:extLst>
                  <a:ext uri="{FF2B5EF4-FFF2-40B4-BE49-F238E27FC236}">
                    <a16:creationId xmlns:a16="http://schemas.microsoft.com/office/drawing/2014/main" id="{F309A9B3-2FA7-4702-880D-DA0900F0FB6A}"/>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25" name="手繪多邊形: 圖案 1178">
                <a:extLst>
                  <a:ext uri="{FF2B5EF4-FFF2-40B4-BE49-F238E27FC236}">
                    <a16:creationId xmlns:a16="http://schemas.microsoft.com/office/drawing/2014/main" id="{426AFD67-F3B5-40F5-8F30-366E5929318B}"/>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617" name="群組 612">
              <a:extLst>
                <a:ext uri="{FF2B5EF4-FFF2-40B4-BE49-F238E27FC236}">
                  <a16:creationId xmlns:a16="http://schemas.microsoft.com/office/drawing/2014/main" id="{2B76BEF2-F71A-4AE0-B81C-18B145A87413}"/>
                </a:ext>
              </a:extLst>
            </p:cNvPr>
            <p:cNvGrpSpPr/>
            <p:nvPr/>
          </p:nvGrpSpPr>
          <p:grpSpPr>
            <a:xfrm>
              <a:off x="2781420" y="4606766"/>
              <a:ext cx="250676" cy="358439"/>
              <a:chOff x="1713187" y="4497009"/>
              <a:chExt cx="356195" cy="509318"/>
            </a:xfrm>
            <a:grpFill/>
          </p:grpSpPr>
          <p:sp>
            <p:nvSpPr>
              <p:cNvPr id="618" name="手繪多邊形: 圖案 613">
                <a:extLst>
                  <a:ext uri="{FF2B5EF4-FFF2-40B4-BE49-F238E27FC236}">
                    <a16:creationId xmlns:a16="http://schemas.microsoft.com/office/drawing/2014/main" id="{B2CE8D72-D969-4B0B-8ADE-F7E0C04D351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19" name="手繪多邊形: 圖案 614">
                <a:extLst>
                  <a:ext uri="{FF2B5EF4-FFF2-40B4-BE49-F238E27FC236}">
                    <a16:creationId xmlns:a16="http://schemas.microsoft.com/office/drawing/2014/main" id="{D00F3F29-BBB3-48DE-AB2D-EB6282C4EB1A}"/>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20" name="手繪多邊形: 圖案 615">
                <a:extLst>
                  <a:ext uri="{FF2B5EF4-FFF2-40B4-BE49-F238E27FC236}">
                    <a16:creationId xmlns:a16="http://schemas.microsoft.com/office/drawing/2014/main" id="{C081C46D-B6A4-46C6-A3CF-88E7A4F21666}"/>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21" name="手繪多邊形: 圖案 616">
                <a:extLst>
                  <a:ext uri="{FF2B5EF4-FFF2-40B4-BE49-F238E27FC236}">
                    <a16:creationId xmlns:a16="http://schemas.microsoft.com/office/drawing/2014/main" id="{484CADA4-F75C-48A4-9773-2BFD7D5A247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22" name="手繪多邊形: 圖案 617">
                <a:extLst>
                  <a:ext uri="{FF2B5EF4-FFF2-40B4-BE49-F238E27FC236}">
                    <a16:creationId xmlns:a16="http://schemas.microsoft.com/office/drawing/2014/main" id="{45A61E5E-1E74-46EE-81D0-D9BCA3FD80A3}"/>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583" name="群組 578">
            <a:extLst>
              <a:ext uri="{FF2B5EF4-FFF2-40B4-BE49-F238E27FC236}">
                <a16:creationId xmlns:a16="http://schemas.microsoft.com/office/drawing/2014/main" id="{503CF157-50B5-4DB9-8364-02C0B9011C33}"/>
              </a:ext>
            </a:extLst>
          </p:cNvPr>
          <p:cNvGrpSpPr/>
          <p:nvPr/>
        </p:nvGrpSpPr>
        <p:grpSpPr>
          <a:xfrm>
            <a:off x="393886" y="4447345"/>
            <a:ext cx="324855" cy="226677"/>
            <a:chOff x="1943855" y="4626573"/>
            <a:chExt cx="484171" cy="337845"/>
          </a:xfrm>
          <a:solidFill>
            <a:srgbClr val="274DA5"/>
          </a:solidFill>
        </p:grpSpPr>
        <p:sp>
          <p:nvSpPr>
            <p:cNvPr id="602" name="手繪多邊形: 圖案 597">
              <a:extLst>
                <a:ext uri="{FF2B5EF4-FFF2-40B4-BE49-F238E27FC236}">
                  <a16:creationId xmlns:a16="http://schemas.microsoft.com/office/drawing/2014/main" id="{72B9C7F4-AE34-466C-9AEE-D9D1BE43C1CB}"/>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3" name="手繪多邊形: 圖案 598">
              <a:extLst>
                <a:ext uri="{FF2B5EF4-FFF2-40B4-BE49-F238E27FC236}">
                  <a16:creationId xmlns:a16="http://schemas.microsoft.com/office/drawing/2014/main" id="{678C9B4B-C73B-4954-8599-DF0A708477A0}"/>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4" name="手繪多邊形: 圖案 599">
              <a:extLst>
                <a:ext uri="{FF2B5EF4-FFF2-40B4-BE49-F238E27FC236}">
                  <a16:creationId xmlns:a16="http://schemas.microsoft.com/office/drawing/2014/main" id="{1BD2F4B4-442E-4C41-AF1F-D05A3250B58F}"/>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605" name="群組 600">
              <a:extLst>
                <a:ext uri="{FF2B5EF4-FFF2-40B4-BE49-F238E27FC236}">
                  <a16:creationId xmlns:a16="http://schemas.microsoft.com/office/drawing/2014/main" id="{3D0943EE-3491-4037-962A-08C6BD7C56B6}"/>
                </a:ext>
              </a:extLst>
            </p:cNvPr>
            <p:cNvGrpSpPr/>
            <p:nvPr/>
          </p:nvGrpSpPr>
          <p:grpSpPr>
            <a:xfrm>
              <a:off x="2186076" y="4626573"/>
              <a:ext cx="241950" cy="337845"/>
              <a:chOff x="2248972" y="4626573"/>
              <a:chExt cx="241950" cy="337845"/>
            </a:xfrm>
            <a:grpFill/>
          </p:grpSpPr>
          <p:sp>
            <p:nvSpPr>
              <p:cNvPr id="606" name="手繪多邊形: 圖案 601">
                <a:extLst>
                  <a:ext uri="{FF2B5EF4-FFF2-40B4-BE49-F238E27FC236}">
                    <a16:creationId xmlns:a16="http://schemas.microsoft.com/office/drawing/2014/main" id="{01BD3659-9ACB-4F14-99FC-88CA39292514}"/>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7" name="手繪多邊形: 圖案 602">
                <a:extLst>
                  <a:ext uri="{FF2B5EF4-FFF2-40B4-BE49-F238E27FC236}">
                    <a16:creationId xmlns:a16="http://schemas.microsoft.com/office/drawing/2014/main" id="{AE6B0D35-338A-4FB1-AC57-F09AE2B708E1}"/>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8" name="手繪多邊形: 圖案 603">
                <a:extLst>
                  <a:ext uri="{FF2B5EF4-FFF2-40B4-BE49-F238E27FC236}">
                    <a16:creationId xmlns:a16="http://schemas.microsoft.com/office/drawing/2014/main" id="{8F1C12BE-7016-42B5-9689-3976F94C7228}"/>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9" name="手繪多邊形: 圖案 604">
                <a:extLst>
                  <a:ext uri="{FF2B5EF4-FFF2-40B4-BE49-F238E27FC236}">
                    <a16:creationId xmlns:a16="http://schemas.microsoft.com/office/drawing/2014/main" id="{5C3F040B-82BD-4499-9C85-D18D72DE884D}"/>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0" name="手繪多邊形: 圖案 605">
                <a:extLst>
                  <a:ext uri="{FF2B5EF4-FFF2-40B4-BE49-F238E27FC236}">
                    <a16:creationId xmlns:a16="http://schemas.microsoft.com/office/drawing/2014/main" id="{D2FB463D-7CAD-410E-83FC-AFBAB646AEFB}"/>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1" name="手繪多邊形: 圖案 606">
                <a:extLst>
                  <a:ext uri="{FF2B5EF4-FFF2-40B4-BE49-F238E27FC236}">
                    <a16:creationId xmlns:a16="http://schemas.microsoft.com/office/drawing/2014/main" id="{2D911EB7-F0DE-4CA0-A908-2EDD5E80ED34}"/>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2" name="手繪多邊形: 圖案 607">
                <a:extLst>
                  <a:ext uri="{FF2B5EF4-FFF2-40B4-BE49-F238E27FC236}">
                    <a16:creationId xmlns:a16="http://schemas.microsoft.com/office/drawing/2014/main" id="{93668002-AFBB-4E58-A6E2-2EBFA2F953D8}"/>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3" name="手繪多邊形: 圖案 608">
                <a:extLst>
                  <a:ext uri="{FF2B5EF4-FFF2-40B4-BE49-F238E27FC236}">
                    <a16:creationId xmlns:a16="http://schemas.microsoft.com/office/drawing/2014/main" id="{CF16C36F-3775-448E-96F5-0B57AE7E7AE0}"/>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4" name="手繪多邊形: 圖案 609">
                <a:extLst>
                  <a:ext uri="{FF2B5EF4-FFF2-40B4-BE49-F238E27FC236}">
                    <a16:creationId xmlns:a16="http://schemas.microsoft.com/office/drawing/2014/main" id="{CAB61D08-FFD1-46F5-ADC7-3DC6B1CF49EA}"/>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5" name="手繪多邊形: 圖案 610">
                <a:extLst>
                  <a:ext uri="{FF2B5EF4-FFF2-40B4-BE49-F238E27FC236}">
                    <a16:creationId xmlns:a16="http://schemas.microsoft.com/office/drawing/2014/main" id="{729BA9DC-7844-40AF-9E3B-6F34FE7631AF}"/>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584" name="群組 579">
            <a:extLst>
              <a:ext uri="{FF2B5EF4-FFF2-40B4-BE49-F238E27FC236}">
                <a16:creationId xmlns:a16="http://schemas.microsoft.com/office/drawing/2014/main" id="{6B82BCDC-0B2F-44E4-8C28-FA67A2C83CF9}"/>
              </a:ext>
            </a:extLst>
          </p:cNvPr>
          <p:cNvGrpSpPr/>
          <p:nvPr/>
        </p:nvGrpSpPr>
        <p:grpSpPr>
          <a:xfrm>
            <a:off x="1176550" y="4439300"/>
            <a:ext cx="308369" cy="232682"/>
            <a:chOff x="3164294" y="4614579"/>
            <a:chExt cx="459604" cy="346795"/>
          </a:xfrm>
          <a:solidFill>
            <a:srgbClr val="274DA5"/>
          </a:solidFill>
        </p:grpSpPr>
        <p:sp>
          <p:nvSpPr>
            <p:cNvPr id="589" name="手繪多邊形: 圖案 1177">
              <a:extLst>
                <a:ext uri="{FF2B5EF4-FFF2-40B4-BE49-F238E27FC236}">
                  <a16:creationId xmlns:a16="http://schemas.microsoft.com/office/drawing/2014/main" id="{07D49D7F-8A26-4E76-8755-DB5BB0B809E0}"/>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90" name="手繪多邊形: 圖案 1178">
              <a:extLst>
                <a:ext uri="{FF2B5EF4-FFF2-40B4-BE49-F238E27FC236}">
                  <a16:creationId xmlns:a16="http://schemas.microsoft.com/office/drawing/2014/main" id="{0993931B-0B59-4933-9ABE-8E3DC6D6FDAF}"/>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591" name="群組 586">
              <a:extLst>
                <a:ext uri="{FF2B5EF4-FFF2-40B4-BE49-F238E27FC236}">
                  <a16:creationId xmlns:a16="http://schemas.microsoft.com/office/drawing/2014/main" id="{AEF1E22D-9141-42D9-BD27-3E8F027FBB0C}"/>
                </a:ext>
              </a:extLst>
            </p:cNvPr>
            <p:cNvGrpSpPr/>
            <p:nvPr/>
          </p:nvGrpSpPr>
          <p:grpSpPr>
            <a:xfrm>
              <a:off x="3373222" y="4614579"/>
              <a:ext cx="250676" cy="346795"/>
              <a:chOff x="3373222" y="4614579"/>
              <a:chExt cx="250676" cy="346795"/>
            </a:xfrm>
            <a:grpFill/>
          </p:grpSpPr>
          <p:grpSp>
            <p:nvGrpSpPr>
              <p:cNvPr id="592" name="群組 587">
                <a:extLst>
                  <a:ext uri="{FF2B5EF4-FFF2-40B4-BE49-F238E27FC236}">
                    <a16:creationId xmlns:a16="http://schemas.microsoft.com/office/drawing/2014/main" id="{05EE4DBD-3AD4-4895-B39D-D4CA2F4F4F04}"/>
                  </a:ext>
                </a:extLst>
              </p:cNvPr>
              <p:cNvGrpSpPr/>
              <p:nvPr/>
            </p:nvGrpSpPr>
            <p:grpSpPr>
              <a:xfrm>
                <a:off x="3373222" y="4614579"/>
                <a:ext cx="250676" cy="346795"/>
                <a:chOff x="3373222" y="4614579"/>
                <a:chExt cx="250676" cy="346795"/>
              </a:xfrm>
              <a:grpFill/>
            </p:grpSpPr>
            <p:grpSp>
              <p:nvGrpSpPr>
                <p:cNvPr id="594" name="群組 589">
                  <a:extLst>
                    <a:ext uri="{FF2B5EF4-FFF2-40B4-BE49-F238E27FC236}">
                      <a16:creationId xmlns:a16="http://schemas.microsoft.com/office/drawing/2014/main" id="{6DD572CC-0AB8-46C9-9428-3EEF46C92439}"/>
                    </a:ext>
                  </a:extLst>
                </p:cNvPr>
                <p:cNvGrpSpPr/>
                <p:nvPr/>
              </p:nvGrpSpPr>
              <p:grpSpPr>
                <a:xfrm>
                  <a:off x="3373222" y="4614579"/>
                  <a:ext cx="250676" cy="346795"/>
                  <a:chOff x="1713187" y="4497010"/>
                  <a:chExt cx="356195" cy="492773"/>
                </a:xfrm>
                <a:grpFill/>
              </p:grpSpPr>
              <p:sp>
                <p:nvSpPr>
                  <p:cNvPr id="597" name="手繪多邊形: 圖案 592">
                    <a:extLst>
                      <a:ext uri="{FF2B5EF4-FFF2-40B4-BE49-F238E27FC236}">
                        <a16:creationId xmlns:a16="http://schemas.microsoft.com/office/drawing/2014/main" id="{6826AF80-C4C2-4D85-8B97-98FD709C203D}"/>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598" name="手繪多邊形: 圖案 593">
                    <a:extLst>
                      <a:ext uri="{FF2B5EF4-FFF2-40B4-BE49-F238E27FC236}">
                        <a16:creationId xmlns:a16="http://schemas.microsoft.com/office/drawing/2014/main" id="{C50F866E-1B59-443D-8ABF-287EBB2E7775}"/>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599" name="手繪多邊形: 圖案 594">
                    <a:extLst>
                      <a:ext uri="{FF2B5EF4-FFF2-40B4-BE49-F238E27FC236}">
                        <a16:creationId xmlns:a16="http://schemas.microsoft.com/office/drawing/2014/main" id="{6F75B0DC-121B-4A7B-9293-6ACDBBE61470}"/>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00" name="手繪多邊形: 圖案 595">
                    <a:extLst>
                      <a:ext uri="{FF2B5EF4-FFF2-40B4-BE49-F238E27FC236}">
                        <a16:creationId xmlns:a16="http://schemas.microsoft.com/office/drawing/2014/main" id="{0B86EFC4-7DFF-4AF5-9159-115A5788EA2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01" name="手繪多邊形: 圖案 596">
                    <a:extLst>
                      <a:ext uri="{FF2B5EF4-FFF2-40B4-BE49-F238E27FC236}">
                        <a16:creationId xmlns:a16="http://schemas.microsoft.com/office/drawing/2014/main" id="{03BEC5D1-F4BC-423E-8657-53A480E8ADCE}"/>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595" name="橢圓 394">
                  <a:extLst>
                    <a:ext uri="{FF2B5EF4-FFF2-40B4-BE49-F238E27FC236}">
                      <a16:creationId xmlns:a16="http://schemas.microsoft.com/office/drawing/2014/main" id="{E9089683-D909-445A-B20A-45E0BD68AF26}"/>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96" name="橢圓 394">
                  <a:extLst>
                    <a:ext uri="{FF2B5EF4-FFF2-40B4-BE49-F238E27FC236}">
                      <a16:creationId xmlns:a16="http://schemas.microsoft.com/office/drawing/2014/main" id="{7717AD8C-DD43-43C5-BA9B-975AAB355E3B}"/>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593" name="直線接點 588">
                <a:extLst>
                  <a:ext uri="{FF2B5EF4-FFF2-40B4-BE49-F238E27FC236}">
                    <a16:creationId xmlns:a16="http://schemas.microsoft.com/office/drawing/2014/main" id="{2D1FAF98-90D1-4B01-8B75-BED4EB1245CC}"/>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86" name="箭號: 向下 581">
            <a:extLst>
              <a:ext uri="{FF2B5EF4-FFF2-40B4-BE49-F238E27FC236}">
                <a16:creationId xmlns:a16="http://schemas.microsoft.com/office/drawing/2014/main" id="{CCCDA869-57D7-4E3F-B9F8-ECE857310B3A}"/>
              </a:ext>
            </a:extLst>
          </p:cNvPr>
          <p:cNvSpPr/>
          <p:nvPr/>
        </p:nvSpPr>
        <p:spPr>
          <a:xfrm>
            <a:off x="1245119" y="4275755"/>
            <a:ext cx="44099" cy="167793"/>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sp>
        <p:nvSpPr>
          <p:cNvPr id="587" name="箭號: 向下 582">
            <a:extLst>
              <a:ext uri="{FF2B5EF4-FFF2-40B4-BE49-F238E27FC236}">
                <a16:creationId xmlns:a16="http://schemas.microsoft.com/office/drawing/2014/main" id="{B6259B9A-1B5F-4860-B7E5-9E6CCE6F6F42}"/>
              </a:ext>
            </a:extLst>
          </p:cNvPr>
          <p:cNvSpPr/>
          <p:nvPr/>
        </p:nvSpPr>
        <p:spPr>
          <a:xfrm>
            <a:off x="927460" y="4275755"/>
            <a:ext cx="44099" cy="167793"/>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sp>
        <p:nvSpPr>
          <p:cNvPr id="588" name="箭號: 向下 583">
            <a:extLst>
              <a:ext uri="{FF2B5EF4-FFF2-40B4-BE49-F238E27FC236}">
                <a16:creationId xmlns:a16="http://schemas.microsoft.com/office/drawing/2014/main" id="{66D3CF12-9EF7-4305-92C1-1326C2B6F82D}"/>
              </a:ext>
            </a:extLst>
          </p:cNvPr>
          <p:cNvSpPr/>
          <p:nvPr/>
        </p:nvSpPr>
        <p:spPr>
          <a:xfrm>
            <a:off x="566058" y="4275755"/>
            <a:ext cx="44099" cy="167793"/>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grpSp>
        <p:nvGrpSpPr>
          <p:cNvPr id="669" name="群組 903">
            <a:extLst>
              <a:ext uri="{FF2B5EF4-FFF2-40B4-BE49-F238E27FC236}">
                <a16:creationId xmlns:a16="http://schemas.microsoft.com/office/drawing/2014/main" id="{DC7A70E9-A090-4D41-A621-ABBBAAE51856}"/>
              </a:ext>
            </a:extLst>
          </p:cNvPr>
          <p:cNvGrpSpPr/>
          <p:nvPr/>
        </p:nvGrpSpPr>
        <p:grpSpPr>
          <a:xfrm>
            <a:off x="2682584" y="4060875"/>
            <a:ext cx="305749" cy="240494"/>
            <a:chOff x="2576400" y="4606766"/>
            <a:chExt cx="455696" cy="358439"/>
          </a:xfrm>
          <a:solidFill>
            <a:srgbClr val="274DA5"/>
          </a:solidFill>
        </p:grpSpPr>
        <p:grpSp>
          <p:nvGrpSpPr>
            <p:cNvPr id="670" name="群組 904">
              <a:extLst>
                <a:ext uri="{FF2B5EF4-FFF2-40B4-BE49-F238E27FC236}">
                  <a16:creationId xmlns:a16="http://schemas.microsoft.com/office/drawing/2014/main" id="{804B8390-45B8-4FCD-A5E7-987DDBE94BA6}"/>
                </a:ext>
              </a:extLst>
            </p:cNvPr>
            <p:cNvGrpSpPr/>
            <p:nvPr/>
          </p:nvGrpSpPr>
          <p:grpSpPr>
            <a:xfrm>
              <a:off x="2576400" y="4695452"/>
              <a:ext cx="283914" cy="261772"/>
              <a:chOff x="722665" y="4079208"/>
              <a:chExt cx="439105" cy="404845"/>
            </a:xfrm>
            <a:grpFill/>
          </p:grpSpPr>
          <p:sp>
            <p:nvSpPr>
              <p:cNvPr id="677" name="手繪多邊形: 圖案 1175">
                <a:extLst>
                  <a:ext uri="{FF2B5EF4-FFF2-40B4-BE49-F238E27FC236}">
                    <a16:creationId xmlns:a16="http://schemas.microsoft.com/office/drawing/2014/main" id="{D741383A-E967-4D5B-8798-40B94CE73128}"/>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78" name="手繪多邊形: 圖案 1177">
                <a:extLst>
                  <a:ext uri="{FF2B5EF4-FFF2-40B4-BE49-F238E27FC236}">
                    <a16:creationId xmlns:a16="http://schemas.microsoft.com/office/drawing/2014/main" id="{CC8CE49A-7294-4925-B47F-C5DDC8863832}"/>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79" name="手繪多邊形: 圖案 1178">
                <a:extLst>
                  <a:ext uri="{FF2B5EF4-FFF2-40B4-BE49-F238E27FC236}">
                    <a16:creationId xmlns:a16="http://schemas.microsoft.com/office/drawing/2014/main" id="{15D3E86D-053C-4688-AF90-BD7EFD10F629}"/>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671" name="群組 905">
              <a:extLst>
                <a:ext uri="{FF2B5EF4-FFF2-40B4-BE49-F238E27FC236}">
                  <a16:creationId xmlns:a16="http://schemas.microsoft.com/office/drawing/2014/main" id="{B9141588-72E7-4016-ADF8-423ACD95238A}"/>
                </a:ext>
              </a:extLst>
            </p:cNvPr>
            <p:cNvGrpSpPr/>
            <p:nvPr/>
          </p:nvGrpSpPr>
          <p:grpSpPr>
            <a:xfrm>
              <a:off x="2781420" y="4606766"/>
              <a:ext cx="250676" cy="358439"/>
              <a:chOff x="1713187" y="4497009"/>
              <a:chExt cx="356195" cy="509318"/>
            </a:xfrm>
            <a:grpFill/>
          </p:grpSpPr>
          <p:sp>
            <p:nvSpPr>
              <p:cNvPr id="672" name="手繪多邊形: 圖案 906">
                <a:extLst>
                  <a:ext uri="{FF2B5EF4-FFF2-40B4-BE49-F238E27FC236}">
                    <a16:creationId xmlns:a16="http://schemas.microsoft.com/office/drawing/2014/main" id="{5F5381F6-572A-4D96-B4D5-C9D42AC19A0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73" name="手繪多邊形: 圖案 907">
                <a:extLst>
                  <a:ext uri="{FF2B5EF4-FFF2-40B4-BE49-F238E27FC236}">
                    <a16:creationId xmlns:a16="http://schemas.microsoft.com/office/drawing/2014/main" id="{08B6E8A8-0182-4FDB-924F-1E36A181CC8F}"/>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74" name="手繪多邊形: 圖案 908">
                <a:extLst>
                  <a:ext uri="{FF2B5EF4-FFF2-40B4-BE49-F238E27FC236}">
                    <a16:creationId xmlns:a16="http://schemas.microsoft.com/office/drawing/2014/main" id="{B589DC5E-ABA5-4137-9999-215F66A85DE4}"/>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75" name="手繪多邊形: 圖案 909">
                <a:extLst>
                  <a:ext uri="{FF2B5EF4-FFF2-40B4-BE49-F238E27FC236}">
                    <a16:creationId xmlns:a16="http://schemas.microsoft.com/office/drawing/2014/main" id="{AB787BB7-FACC-4E32-9E5E-8CE43CC9C9E5}"/>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76" name="手繪多邊形: 圖案 910">
                <a:extLst>
                  <a:ext uri="{FF2B5EF4-FFF2-40B4-BE49-F238E27FC236}">
                    <a16:creationId xmlns:a16="http://schemas.microsoft.com/office/drawing/2014/main" id="{8B5FE36F-3602-4243-AE3B-DAE4CD3710E8}"/>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cxnSp>
        <p:nvCxnSpPr>
          <p:cNvPr id="681" name="直線單箭頭接點 915">
            <a:extLst>
              <a:ext uri="{FF2B5EF4-FFF2-40B4-BE49-F238E27FC236}">
                <a16:creationId xmlns:a16="http://schemas.microsoft.com/office/drawing/2014/main" id="{D14828DA-910C-44C8-AF59-F52E26D55DA4}"/>
              </a:ext>
            </a:extLst>
          </p:cNvPr>
          <p:cNvCxnSpPr/>
          <p:nvPr/>
        </p:nvCxnSpPr>
        <p:spPr>
          <a:xfrm flipH="1">
            <a:off x="1174604" y="3518091"/>
            <a:ext cx="291418" cy="465763"/>
          </a:xfrm>
          <a:prstGeom prst="straightConnector1">
            <a:avLst/>
          </a:prstGeom>
          <a:ln w="15875">
            <a:gradFill>
              <a:gsLst>
                <a:gs pos="0">
                  <a:srgbClr val="0A055E"/>
                </a:gs>
                <a:gs pos="100000">
                  <a:srgbClr val="274DA5"/>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2" name="直線單箭頭接點 916">
            <a:extLst>
              <a:ext uri="{FF2B5EF4-FFF2-40B4-BE49-F238E27FC236}">
                <a16:creationId xmlns:a16="http://schemas.microsoft.com/office/drawing/2014/main" id="{9D995317-2F5E-4656-B6F3-A048FBE13272}"/>
              </a:ext>
            </a:extLst>
          </p:cNvPr>
          <p:cNvCxnSpPr>
            <a:cxnSpLocks/>
          </p:cNvCxnSpPr>
          <p:nvPr/>
        </p:nvCxnSpPr>
        <p:spPr>
          <a:xfrm>
            <a:off x="2279544" y="3518091"/>
            <a:ext cx="301329" cy="450555"/>
          </a:xfrm>
          <a:prstGeom prst="straightConnector1">
            <a:avLst/>
          </a:prstGeom>
          <a:ln w="15875">
            <a:gradFill>
              <a:gsLst>
                <a:gs pos="0">
                  <a:srgbClr val="0A055E"/>
                </a:gs>
                <a:gs pos="100000">
                  <a:srgbClr val="274DA5"/>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5" name="矩形: 圓角 545">
            <a:extLst>
              <a:ext uri="{FF2B5EF4-FFF2-40B4-BE49-F238E27FC236}">
                <a16:creationId xmlns:a16="http://schemas.microsoft.com/office/drawing/2014/main" id="{33CC2159-2134-4E5B-8BF1-8E13CB538E2B}"/>
              </a:ext>
            </a:extLst>
          </p:cNvPr>
          <p:cNvSpPr/>
          <p:nvPr/>
        </p:nvSpPr>
        <p:spPr>
          <a:xfrm>
            <a:off x="3455593" y="1306149"/>
            <a:ext cx="5294520" cy="3216731"/>
          </a:xfrm>
          <a:prstGeom prst="roundRect">
            <a:avLst>
              <a:gd name="adj" fmla="val 3338"/>
            </a:avLst>
          </a:prstGeom>
          <a:noFill/>
          <a:ln w="28575" cap="flat">
            <a:gradFill>
              <a:gsLst>
                <a:gs pos="0">
                  <a:srgbClr val="165FDC"/>
                </a:gs>
                <a:gs pos="77000">
                  <a:srgbClr val="0CA8F9">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sp>
        <p:nvSpPr>
          <p:cNvPr id="686" name="矩形 558">
            <a:extLst>
              <a:ext uri="{FF2B5EF4-FFF2-40B4-BE49-F238E27FC236}">
                <a16:creationId xmlns:a16="http://schemas.microsoft.com/office/drawing/2014/main" id="{B250506A-A69F-4B07-BE7A-F0735C130A0A}"/>
              </a:ext>
            </a:extLst>
          </p:cNvPr>
          <p:cNvSpPr/>
          <p:nvPr/>
        </p:nvSpPr>
        <p:spPr>
          <a:xfrm>
            <a:off x="3650489" y="1302043"/>
            <a:ext cx="824359" cy="384721"/>
          </a:xfrm>
          <a:prstGeom prst="rect">
            <a:avLst/>
          </a:prstGeom>
          <a:gradFill>
            <a:gsLst>
              <a:gs pos="0">
                <a:srgbClr val="1657D9"/>
              </a:gs>
              <a:gs pos="100000">
                <a:srgbClr val="0BA8F9"/>
              </a:gs>
            </a:gsLst>
            <a:lin ang="0" scaled="0"/>
          </a:gradFill>
          <a:ln>
            <a:noFill/>
          </a:ln>
        </p:spPr>
        <p:txBody>
          <a:bodyPr wrap="square" anchor="t">
            <a:spAutoFit/>
          </a:bodyPr>
          <a:lstStyle/>
          <a:p>
            <a:pPr algn="ctr"/>
            <a:r>
              <a:rPr lang="en-US" altLang="zh-TW" sz="1900" b="1">
                <a:solidFill>
                  <a:schemeClr val="bg1"/>
                </a:solidFill>
                <a:latin typeface="Arial" panose="020B0604020202020204" pitchFamily="34" charset="0"/>
                <a:cs typeface="Arial" panose="020B0604020202020204" pitchFamily="34" charset="0"/>
              </a:rPr>
              <a:t>After</a:t>
            </a:r>
          </a:p>
        </p:txBody>
      </p:sp>
      <p:cxnSp>
        <p:nvCxnSpPr>
          <p:cNvPr id="694" name="直線單箭頭接點 875">
            <a:extLst>
              <a:ext uri="{FF2B5EF4-FFF2-40B4-BE49-F238E27FC236}">
                <a16:creationId xmlns:a16="http://schemas.microsoft.com/office/drawing/2014/main" id="{19F0D393-A105-466B-BF04-224998AF60D0}"/>
              </a:ext>
            </a:extLst>
          </p:cNvPr>
          <p:cNvCxnSpPr>
            <a:cxnSpLocks/>
          </p:cNvCxnSpPr>
          <p:nvPr/>
        </p:nvCxnSpPr>
        <p:spPr>
          <a:xfrm>
            <a:off x="6912606" y="1970101"/>
            <a:ext cx="756183" cy="0"/>
          </a:xfrm>
          <a:prstGeom prst="straightConnector1">
            <a:avLst/>
          </a:prstGeom>
          <a:ln w="15875">
            <a:gradFill>
              <a:gsLst>
                <a:gs pos="0">
                  <a:srgbClr val="141F78"/>
                </a:gs>
                <a:gs pos="100000">
                  <a:srgbClr val="146FE2"/>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0" name="直線單箭頭接點 917">
            <a:extLst>
              <a:ext uri="{FF2B5EF4-FFF2-40B4-BE49-F238E27FC236}">
                <a16:creationId xmlns:a16="http://schemas.microsoft.com/office/drawing/2014/main" id="{1153D925-3A26-4D4A-8396-451114057BF1}"/>
              </a:ext>
            </a:extLst>
          </p:cNvPr>
          <p:cNvCxnSpPr>
            <a:cxnSpLocks/>
          </p:cNvCxnSpPr>
          <p:nvPr/>
        </p:nvCxnSpPr>
        <p:spPr>
          <a:xfrm>
            <a:off x="4377169" y="1953504"/>
            <a:ext cx="1891831" cy="0"/>
          </a:xfrm>
          <a:prstGeom prst="straightConnector1">
            <a:avLst/>
          </a:prstGeom>
          <a:ln w="15875">
            <a:gradFill>
              <a:gsLst>
                <a:gs pos="0">
                  <a:srgbClr val="141F78"/>
                </a:gs>
                <a:gs pos="100000">
                  <a:srgbClr val="146FE2"/>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1" name="直線單箭頭接點 915">
            <a:extLst>
              <a:ext uri="{FF2B5EF4-FFF2-40B4-BE49-F238E27FC236}">
                <a16:creationId xmlns:a16="http://schemas.microsoft.com/office/drawing/2014/main" id="{75AE354C-C451-47F8-8CF2-CAE840F6599A}"/>
              </a:ext>
            </a:extLst>
          </p:cNvPr>
          <p:cNvCxnSpPr>
            <a:cxnSpLocks/>
          </p:cNvCxnSpPr>
          <p:nvPr/>
        </p:nvCxnSpPr>
        <p:spPr>
          <a:xfrm flipH="1">
            <a:off x="4418304" y="3421452"/>
            <a:ext cx="285544" cy="443531"/>
          </a:xfrm>
          <a:prstGeom prst="straightConnector1">
            <a:avLst/>
          </a:prstGeom>
          <a:ln w="15875">
            <a:gradFill>
              <a:gsLst>
                <a:gs pos="1000">
                  <a:srgbClr val="141F78"/>
                </a:gs>
                <a:gs pos="100000">
                  <a:srgbClr val="1662DD"/>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2" name="直線單箭頭接點 916">
            <a:extLst>
              <a:ext uri="{FF2B5EF4-FFF2-40B4-BE49-F238E27FC236}">
                <a16:creationId xmlns:a16="http://schemas.microsoft.com/office/drawing/2014/main" id="{6619020B-7CBA-4C9E-AB7E-AABB7DA09141}"/>
              </a:ext>
            </a:extLst>
          </p:cNvPr>
          <p:cNvCxnSpPr>
            <a:cxnSpLocks/>
          </p:cNvCxnSpPr>
          <p:nvPr/>
        </p:nvCxnSpPr>
        <p:spPr>
          <a:xfrm>
            <a:off x="5483063" y="3421452"/>
            <a:ext cx="295256" cy="429050"/>
          </a:xfrm>
          <a:prstGeom prst="straightConnector1">
            <a:avLst/>
          </a:prstGeom>
          <a:ln w="15875">
            <a:gradFill>
              <a:gsLst>
                <a:gs pos="1000">
                  <a:srgbClr val="141F78"/>
                </a:gs>
                <a:gs pos="100000">
                  <a:srgbClr val="1662DD"/>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48" name="群組 747">
            <a:extLst>
              <a:ext uri="{FF2B5EF4-FFF2-40B4-BE49-F238E27FC236}">
                <a16:creationId xmlns:a16="http://schemas.microsoft.com/office/drawing/2014/main" id="{D020215D-CE9F-42F2-80E5-E82F573A5317}"/>
              </a:ext>
            </a:extLst>
          </p:cNvPr>
          <p:cNvGrpSpPr/>
          <p:nvPr/>
        </p:nvGrpSpPr>
        <p:grpSpPr>
          <a:xfrm>
            <a:off x="450164" y="4044459"/>
            <a:ext cx="1018108" cy="195131"/>
            <a:chOff x="4388896" y="4191428"/>
            <a:chExt cx="1165610" cy="223402"/>
          </a:xfrm>
          <a:gradFill>
            <a:gsLst>
              <a:gs pos="100000">
                <a:srgbClr val="3965B5"/>
              </a:gs>
              <a:gs pos="0">
                <a:srgbClr val="274DA5"/>
              </a:gs>
            </a:gsLst>
            <a:lin ang="0" scaled="0"/>
          </a:gradFill>
        </p:grpSpPr>
        <p:sp>
          <p:nvSpPr>
            <p:cNvPr id="857" name="手繪多邊形: 圖案 856">
              <a:extLst>
                <a:ext uri="{FF2B5EF4-FFF2-40B4-BE49-F238E27FC236}">
                  <a16:creationId xmlns:a16="http://schemas.microsoft.com/office/drawing/2014/main" id="{E1D65FDB-F909-4AF1-9F35-1894C1B8500C}"/>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154" name="手繪多邊形: 圖案 1153">
              <a:extLst>
                <a:ext uri="{FF2B5EF4-FFF2-40B4-BE49-F238E27FC236}">
                  <a16:creationId xmlns:a16="http://schemas.microsoft.com/office/drawing/2014/main" id="{BDFDA49B-7E1F-4B79-9B4B-C41987FD4B65}"/>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155" name="手繪多邊形: 圖案 1154">
              <a:extLst>
                <a:ext uri="{FF2B5EF4-FFF2-40B4-BE49-F238E27FC236}">
                  <a16:creationId xmlns:a16="http://schemas.microsoft.com/office/drawing/2014/main" id="{4ACF5534-2F29-4A47-AA8B-744AE26A2092}"/>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156" name="手繪多邊形: 圖案 1155">
              <a:extLst>
                <a:ext uri="{FF2B5EF4-FFF2-40B4-BE49-F238E27FC236}">
                  <a16:creationId xmlns:a16="http://schemas.microsoft.com/office/drawing/2014/main" id="{4225C4A0-2DDA-4E9A-B2A9-94A4FDA2F163}"/>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57" name="手繪多邊形: 圖案 1156">
              <a:extLst>
                <a:ext uri="{FF2B5EF4-FFF2-40B4-BE49-F238E27FC236}">
                  <a16:creationId xmlns:a16="http://schemas.microsoft.com/office/drawing/2014/main" id="{4D1D4918-6591-496C-9F7A-7ACFCF57E3FA}"/>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58" name="手繪多邊形: 圖案 1157">
              <a:extLst>
                <a:ext uri="{FF2B5EF4-FFF2-40B4-BE49-F238E27FC236}">
                  <a16:creationId xmlns:a16="http://schemas.microsoft.com/office/drawing/2014/main" id="{D38956E5-804A-48F0-9A7D-D24F0970B2F2}"/>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59" name="手繪多邊形: 圖案 1158">
              <a:extLst>
                <a:ext uri="{FF2B5EF4-FFF2-40B4-BE49-F238E27FC236}">
                  <a16:creationId xmlns:a16="http://schemas.microsoft.com/office/drawing/2014/main" id="{9C9BE3FA-15F3-4B04-8E11-77F5D53737F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160" name="手繪多邊形: 圖案 1159">
              <a:extLst>
                <a:ext uri="{FF2B5EF4-FFF2-40B4-BE49-F238E27FC236}">
                  <a16:creationId xmlns:a16="http://schemas.microsoft.com/office/drawing/2014/main" id="{BA50DA1F-9672-4491-884E-4B7AABC8CF79}"/>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61" name="手繪多邊形: 圖案 1160">
              <a:extLst>
                <a:ext uri="{FF2B5EF4-FFF2-40B4-BE49-F238E27FC236}">
                  <a16:creationId xmlns:a16="http://schemas.microsoft.com/office/drawing/2014/main" id="{B922D9DF-84CC-4807-AC68-B4D0B6EFAC1A}"/>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62" name="手繪多邊形: 圖案 1161">
              <a:extLst>
                <a:ext uri="{FF2B5EF4-FFF2-40B4-BE49-F238E27FC236}">
                  <a16:creationId xmlns:a16="http://schemas.microsoft.com/office/drawing/2014/main" id="{49579288-0228-424B-94CF-911228E18E0F}"/>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63" name="手繪多邊形: 圖案 1162">
              <a:extLst>
                <a:ext uri="{FF2B5EF4-FFF2-40B4-BE49-F238E27FC236}">
                  <a16:creationId xmlns:a16="http://schemas.microsoft.com/office/drawing/2014/main" id="{A8684CC9-4BEF-46C3-897F-3AE3D080031C}"/>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64" name="手繪多邊形: 圖案 1163">
              <a:extLst>
                <a:ext uri="{FF2B5EF4-FFF2-40B4-BE49-F238E27FC236}">
                  <a16:creationId xmlns:a16="http://schemas.microsoft.com/office/drawing/2014/main" id="{57D49A11-8412-496F-B587-F8CC5B7EECC4}"/>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65" name="手繪多邊形: 圖案 1164">
              <a:extLst>
                <a:ext uri="{FF2B5EF4-FFF2-40B4-BE49-F238E27FC236}">
                  <a16:creationId xmlns:a16="http://schemas.microsoft.com/office/drawing/2014/main" id="{80812B4A-EF41-4A6D-9C07-51C5992B3EDB}"/>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66" name="手繪多邊形: 圖案 1165">
              <a:extLst>
                <a:ext uri="{FF2B5EF4-FFF2-40B4-BE49-F238E27FC236}">
                  <a16:creationId xmlns:a16="http://schemas.microsoft.com/office/drawing/2014/main" id="{E614DF0A-E866-42B6-B857-CF5FC601BDA7}"/>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67" name="手繪多邊形: 圖案 1166">
              <a:extLst>
                <a:ext uri="{FF2B5EF4-FFF2-40B4-BE49-F238E27FC236}">
                  <a16:creationId xmlns:a16="http://schemas.microsoft.com/office/drawing/2014/main" id="{58360E21-9472-4DBE-B574-C4AB66319804}"/>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68" name="手繪多邊形: 圖案 1167">
              <a:extLst>
                <a:ext uri="{FF2B5EF4-FFF2-40B4-BE49-F238E27FC236}">
                  <a16:creationId xmlns:a16="http://schemas.microsoft.com/office/drawing/2014/main" id="{255E2DD8-D580-4DA1-BF15-30E4B765EBE3}"/>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69" name="手繪多邊形: 圖案 1168">
              <a:extLst>
                <a:ext uri="{FF2B5EF4-FFF2-40B4-BE49-F238E27FC236}">
                  <a16:creationId xmlns:a16="http://schemas.microsoft.com/office/drawing/2014/main" id="{5775C283-8D99-457B-B826-603658E81397}"/>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170" name="手繪多邊形: 圖案 1169">
              <a:extLst>
                <a:ext uri="{FF2B5EF4-FFF2-40B4-BE49-F238E27FC236}">
                  <a16:creationId xmlns:a16="http://schemas.microsoft.com/office/drawing/2014/main" id="{47E8F56A-A8E4-4860-AA11-24512FFAC89B}"/>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71" name="手繪多邊形: 圖案 1170">
              <a:extLst>
                <a:ext uri="{FF2B5EF4-FFF2-40B4-BE49-F238E27FC236}">
                  <a16:creationId xmlns:a16="http://schemas.microsoft.com/office/drawing/2014/main" id="{0B8661AF-96A8-4734-8732-D4A902CF4050}"/>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2" name="手繪多邊形: 圖案 1171">
              <a:extLst>
                <a:ext uri="{FF2B5EF4-FFF2-40B4-BE49-F238E27FC236}">
                  <a16:creationId xmlns:a16="http://schemas.microsoft.com/office/drawing/2014/main" id="{F94272FD-0D82-4D73-BF35-F52C0C3C6A9A}"/>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73" name="手繪多邊形: 圖案 1172">
              <a:extLst>
                <a:ext uri="{FF2B5EF4-FFF2-40B4-BE49-F238E27FC236}">
                  <a16:creationId xmlns:a16="http://schemas.microsoft.com/office/drawing/2014/main" id="{C777257A-AE1F-4273-8D1F-B2D930AC9F09}"/>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74" name="手繪多邊形: 圖案 1173">
              <a:extLst>
                <a:ext uri="{FF2B5EF4-FFF2-40B4-BE49-F238E27FC236}">
                  <a16:creationId xmlns:a16="http://schemas.microsoft.com/office/drawing/2014/main" id="{9F5D915E-7E85-4BB4-AE12-64A16D03CF7E}"/>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5" name="手繪多邊形: 圖案 1174">
              <a:extLst>
                <a:ext uri="{FF2B5EF4-FFF2-40B4-BE49-F238E27FC236}">
                  <a16:creationId xmlns:a16="http://schemas.microsoft.com/office/drawing/2014/main" id="{8AE546F7-75FD-4C8C-A985-35BD0CA18E8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6" name="手繪多邊形: 圖案 1175">
              <a:extLst>
                <a:ext uri="{FF2B5EF4-FFF2-40B4-BE49-F238E27FC236}">
                  <a16:creationId xmlns:a16="http://schemas.microsoft.com/office/drawing/2014/main" id="{98C1E0D7-992E-440B-ADBB-C803349556E6}"/>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7" name="手繪多邊形: 圖案 1176">
              <a:extLst>
                <a:ext uri="{FF2B5EF4-FFF2-40B4-BE49-F238E27FC236}">
                  <a16:creationId xmlns:a16="http://schemas.microsoft.com/office/drawing/2014/main" id="{8FB3EE04-C1C4-4FD6-8C2C-C72384B68D8A}"/>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8" name="手繪多邊形: 圖案 1177">
              <a:extLst>
                <a:ext uri="{FF2B5EF4-FFF2-40B4-BE49-F238E27FC236}">
                  <a16:creationId xmlns:a16="http://schemas.microsoft.com/office/drawing/2014/main" id="{AE36407F-7C2A-472F-9442-77EACBE170C9}"/>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9" name="手繪多邊形: 圖案 1178">
              <a:extLst>
                <a:ext uri="{FF2B5EF4-FFF2-40B4-BE49-F238E27FC236}">
                  <a16:creationId xmlns:a16="http://schemas.microsoft.com/office/drawing/2014/main" id="{E31F8D5B-84C7-4850-9D7A-308736CD28EC}"/>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80" name="手繪多邊形: 圖案 1179">
              <a:extLst>
                <a:ext uri="{FF2B5EF4-FFF2-40B4-BE49-F238E27FC236}">
                  <a16:creationId xmlns:a16="http://schemas.microsoft.com/office/drawing/2014/main" id="{A9E3AFE0-8CB3-495E-968A-9A14A207015C}"/>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81" name="手繪多邊形: 圖案 1180">
              <a:extLst>
                <a:ext uri="{FF2B5EF4-FFF2-40B4-BE49-F238E27FC236}">
                  <a16:creationId xmlns:a16="http://schemas.microsoft.com/office/drawing/2014/main" id="{A836A4A8-16CA-4CB7-92AD-AF081BD6D161}"/>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82" name="手繪多邊形: 圖案 1181">
              <a:extLst>
                <a:ext uri="{FF2B5EF4-FFF2-40B4-BE49-F238E27FC236}">
                  <a16:creationId xmlns:a16="http://schemas.microsoft.com/office/drawing/2014/main" id="{13DED479-AF09-4BB9-8B7C-822E866E6353}"/>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83" name="手繪多邊形: 圖案 1182">
              <a:extLst>
                <a:ext uri="{FF2B5EF4-FFF2-40B4-BE49-F238E27FC236}">
                  <a16:creationId xmlns:a16="http://schemas.microsoft.com/office/drawing/2014/main" id="{1D39F104-C9CF-466F-86C9-EF9A239938E8}"/>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84" name="手繪多邊形: 圖案 1183">
              <a:extLst>
                <a:ext uri="{FF2B5EF4-FFF2-40B4-BE49-F238E27FC236}">
                  <a16:creationId xmlns:a16="http://schemas.microsoft.com/office/drawing/2014/main" id="{276AB1EA-354F-4FE6-86F5-442119720646}"/>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85" name="手繪多邊形: 圖案 1184">
              <a:extLst>
                <a:ext uri="{FF2B5EF4-FFF2-40B4-BE49-F238E27FC236}">
                  <a16:creationId xmlns:a16="http://schemas.microsoft.com/office/drawing/2014/main" id="{E72ED372-7DD2-487E-B835-A16CB2994297}"/>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86" name="手繪多邊形: 圖案 1185">
              <a:extLst>
                <a:ext uri="{FF2B5EF4-FFF2-40B4-BE49-F238E27FC236}">
                  <a16:creationId xmlns:a16="http://schemas.microsoft.com/office/drawing/2014/main" id="{BD2A9AEE-97E2-4025-92DA-19B05F407220}"/>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87" name="手繪多邊形: 圖案 1186">
              <a:extLst>
                <a:ext uri="{FF2B5EF4-FFF2-40B4-BE49-F238E27FC236}">
                  <a16:creationId xmlns:a16="http://schemas.microsoft.com/office/drawing/2014/main" id="{63DEFD9E-9A7B-4594-9D86-1DA2E40AA350}"/>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88" name="手繪多邊形: 圖案 1187">
              <a:extLst>
                <a:ext uri="{FF2B5EF4-FFF2-40B4-BE49-F238E27FC236}">
                  <a16:creationId xmlns:a16="http://schemas.microsoft.com/office/drawing/2014/main" id="{54ED955E-CCDE-4227-B6BC-BEF2C5DBA54A}"/>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89" name="手繪多邊形: 圖案 1188">
              <a:extLst>
                <a:ext uri="{FF2B5EF4-FFF2-40B4-BE49-F238E27FC236}">
                  <a16:creationId xmlns:a16="http://schemas.microsoft.com/office/drawing/2014/main" id="{E067670C-E674-4483-86EA-A6F9F53C22E2}"/>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90" name="手繪多邊形: 圖案 1189">
              <a:extLst>
                <a:ext uri="{FF2B5EF4-FFF2-40B4-BE49-F238E27FC236}">
                  <a16:creationId xmlns:a16="http://schemas.microsoft.com/office/drawing/2014/main" id="{D1309B44-9E1D-46FD-8C7F-816E50E59407}"/>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191" name="手繪多邊形: 圖案 1190">
              <a:extLst>
                <a:ext uri="{FF2B5EF4-FFF2-40B4-BE49-F238E27FC236}">
                  <a16:creationId xmlns:a16="http://schemas.microsoft.com/office/drawing/2014/main" id="{1C5434A5-7563-4B70-B935-90B1B19252F2}"/>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1192" name="手繪多邊形: 圖案 1191">
              <a:extLst>
                <a:ext uri="{FF2B5EF4-FFF2-40B4-BE49-F238E27FC236}">
                  <a16:creationId xmlns:a16="http://schemas.microsoft.com/office/drawing/2014/main" id="{E2A011F7-3554-4719-813B-A37D0E67D8C5}"/>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193" name="手繪多邊形: 圖案 1192">
              <a:extLst>
                <a:ext uri="{FF2B5EF4-FFF2-40B4-BE49-F238E27FC236}">
                  <a16:creationId xmlns:a16="http://schemas.microsoft.com/office/drawing/2014/main" id="{A861383D-B158-456A-98C8-5A7CF5B8FA30}"/>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1196" name="群組 577">
            <a:extLst>
              <a:ext uri="{FF2B5EF4-FFF2-40B4-BE49-F238E27FC236}">
                <a16:creationId xmlns:a16="http://schemas.microsoft.com/office/drawing/2014/main" id="{1909D0EA-E489-4875-969F-37F3C7C643C9}"/>
              </a:ext>
            </a:extLst>
          </p:cNvPr>
          <p:cNvGrpSpPr/>
          <p:nvPr/>
        </p:nvGrpSpPr>
        <p:grpSpPr>
          <a:xfrm>
            <a:off x="4192214" y="4339597"/>
            <a:ext cx="305749" cy="240494"/>
            <a:chOff x="2576400" y="4606766"/>
            <a:chExt cx="455696" cy="358439"/>
          </a:xfrm>
          <a:solidFill>
            <a:srgbClr val="274DA5"/>
          </a:solidFill>
        </p:grpSpPr>
        <p:grpSp>
          <p:nvGrpSpPr>
            <p:cNvPr id="1197" name="群組 611">
              <a:extLst>
                <a:ext uri="{FF2B5EF4-FFF2-40B4-BE49-F238E27FC236}">
                  <a16:creationId xmlns:a16="http://schemas.microsoft.com/office/drawing/2014/main" id="{96146A87-A6D6-4F0D-AF68-A3F426A940F3}"/>
                </a:ext>
              </a:extLst>
            </p:cNvPr>
            <p:cNvGrpSpPr/>
            <p:nvPr/>
          </p:nvGrpSpPr>
          <p:grpSpPr>
            <a:xfrm>
              <a:off x="2576400" y="4695452"/>
              <a:ext cx="283914" cy="261772"/>
              <a:chOff x="722665" y="4079208"/>
              <a:chExt cx="439105" cy="404845"/>
            </a:xfrm>
            <a:grpFill/>
          </p:grpSpPr>
          <p:sp>
            <p:nvSpPr>
              <p:cNvPr id="1204" name="手繪多邊形: 圖案 1175">
                <a:extLst>
                  <a:ext uri="{FF2B5EF4-FFF2-40B4-BE49-F238E27FC236}">
                    <a16:creationId xmlns:a16="http://schemas.microsoft.com/office/drawing/2014/main" id="{AED8655D-0F2F-49F0-99A0-1CBA762B57AA}"/>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05" name="手繪多邊形: 圖案 1177">
                <a:extLst>
                  <a:ext uri="{FF2B5EF4-FFF2-40B4-BE49-F238E27FC236}">
                    <a16:creationId xmlns:a16="http://schemas.microsoft.com/office/drawing/2014/main" id="{CC0E0D12-90B5-450E-A8AC-54F81B5AD477}"/>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06" name="手繪多邊形: 圖案 1178">
                <a:extLst>
                  <a:ext uri="{FF2B5EF4-FFF2-40B4-BE49-F238E27FC236}">
                    <a16:creationId xmlns:a16="http://schemas.microsoft.com/office/drawing/2014/main" id="{37EB7FA2-17C0-4D2C-BB09-ADAC92892184}"/>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198" name="群組 612">
              <a:extLst>
                <a:ext uri="{FF2B5EF4-FFF2-40B4-BE49-F238E27FC236}">
                  <a16:creationId xmlns:a16="http://schemas.microsoft.com/office/drawing/2014/main" id="{2B4EA65B-D6D1-4D50-9DE7-BED0D4B4FF25}"/>
                </a:ext>
              </a:extLst>
            </p:cNvPr>
            <p:cNvGrpSpPr/>
            <p:nvPr/>
          </p:nvGrpSpPr>
          <p:grpSpPr>
            <a:xfrm>
              <a:off x="2781420" y="4606766"/>
              <a:ext cx="250676" cy="358439"/>
              <a:chOff x="1713187" y="4497009"/>
              <a:chExt cx="356195" cy="509318"/>
            </a:xfrm>
            <a:grpFill/>
          </p:grpSpPr>
          <p:sp>
            <p:nvSpPr>
              <p:cNvPr id="1199" name="手繪多邊形: 圖案 613">
                <a:extLst>
                  <a:ext uri="{FF2B5EF4-FFF2-40B4-BE49-F238E27FC236}">
                    <a16:creationId xmlns:a16="http://schemas.microsoft.com/office/drawing/2014/main" id="{D701367B-60F8-495C-97CA-C5E610FBE280}"/>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00" name="手繪多邊形: 圖案 614">
                <a:extLst>
                  <a:ext uri="{FF2B5EF4-FFF2-40B4-BE49-F238E27FC236}">
                    <a16:creationId xmlns:a16="http://schemas.microsoft.com/office/drawing/2014/main" id="{45E74C67-8C14-487B-9F2B-8834108E50C3}"/>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01" name="手繪多邊形: 圖案 615">
                <a:extLst>
                  <a:ext uri="{FF2B5EF4-FFF2-40B4-BE49-F238E27FC236}">
                    <a16:creationId xmlns:a16="http://schemas.microsoft.com/office/drawing/2014/main" id="{8953527E-4A00-4884-AA4C-66F798796347}"/>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02" name="手繪多邊形: 圖案 616">
                <a:extLst>
                  <a:ext uri="{FF2B5EF4-FFF2-40B4-BE49-F238E27FC236}">
                    <a16:creationId xmlns:a16="http://schemas.microsoft.com/office/drawing/2014/main" id="{E168DE7B-1630-4992-B641-6C0A87DAF049}"/>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03" name="手繪多邊形: 圖案 617">
                <a:extLst>
                  <a:ext uri="{FF2B5EF4-FFF2-40B4-BE49-F238E27FC236}">
                    <a16:creationId xmlns:a16="http://schemas.microsoft.com/office/drawing/2014/main" id="{6848C60F-091A-4677-AB10-61A78E4201CE}"/>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207" name="群組 578">
            <a:extLst>
              <a:ext uri="{FF2B5EF4-FFF2-40B4-BE49-F238E27FC236}">
                <a16:creationId xmlns:a16="http://schemas.microsoft.com/office/drawing/2014/main" id="{B9E15938-33CF-4E0A-A8A3-0D15B0806D2B}"/>
              </a:ext>
            </a:extLst>
          </p:cNvPr>
          <p:cNvGrpSpPr/>
          <p:nvPr/>
        </p:nvGrpSpPr>
        <p:grpSpPr>
          <a:xfrm>
            <a:off x="3789724" y="4354581"/>
            <a:ext cx="324855" cy="226677"/>
            <a:chOff x="1943855" y="4626573"/>
            <a:chExt cx="484171" cy="337845"/>
          </a:xfrm>
          <a:solidFill>
            <a:srgbClr val="274DA5"/>
          </a:solidFill>
        </p:grpSpPr>
        <p:sp>
          <p:nvSpPr>
            <p:cNvPr id="1208" name="手繪多邊形: 圖案 597">
              <a:extLst>
                <a:ext uri="{FF2B5EF4-FFF2-40B4-BE49-F238E27FC236}">
                  <a16:creationId xmlns:a16="http://schemas.microsoft.com/office/drawing/2014/main" id="{E4E58E1E-2E02-4BBF-8576-12EDE38D96CD}"/>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09" name="手繪多邊形: 圖案 598">
              <a:extLst>
                <a:ext uri="{FF2B5EF4-FFF2-40B4-BE49-F238E27FC236}">
                  <a16:creationId xmlns:a16="http://schemas.microsoft.com/office/drawing/2014/main" id="{49C9D7B6-E81B-4631-89C5-4F4FB78319E0}"/>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0" name="手繪多邊形: 圖案 599">
              <a:extLst>
                <a:ext uri="{FF2B5EF4-FFF2-40B4-BE49-F238E27FC236}">
                  <a16:creationId xmlns:a16="http://schemas.microsoft.com/office/drawing/2014/main" id="{9BF96A6B-DECF-492A-B2FA-411DFBA497CF}"/>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211" name="群組 600">
              <a:extLst>
                <a:ext uri="{FF2B5EF4-FFF2-40B4-BE49-F238E27FC236}">
                  <a16:creationId xmlns:a16="http://schemas.microsoft.com/office/drawing/2014/main" id="{392BFFCC-C092-4030-9D91-47B75126CF39}"/>
                </a:ext>
              </a:extLst>
            </p:cNvPr>
            <p:cNvGrpSpPr/>
            <p:nvPr/>
          </p:nvGrpSpPr>
          <p:grpSpPr>
            <a:xfrm>
              <a:off x="2186076" y="4626573"/>
              <a:ext cx="241950" cy="337845"/>
              <a:chOff x="2248972" y="4626573"/>
              <a:chExt cx="241950" cy="337845"/>
            </a:xfrm>
            <a:grpFill/>
          </p:grpSpPr>
          <p:sp>
            <p:nvSpPr>
              <p:cNvPr id="1212" name="手繪多邊形: 圖案 601">
                <a:extLst>
                  <a:ext uri="{FF2B5EF4-FFF2-40B4-BE49-F238E27FC236}">
                    <a16:creationId xmlns:a16="http://schemas.microsoft.com/office/drawing/2014/main" id="{F5611D50-DA83-4221-9C75-66B70204A391}"/>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3" name="手繪多邊形: 圖案 602">
                <a:extLst>
                  <a:ext uri="{FF2B5EF4-FFF2-40B4-BE49-F238E27FC236}">
                    <a16:creationId xmlns:a16="http://schemas.microsoft.com/office/drawing/2014/main" id="{DD244D3E-DC55-4C81-9FBD-EE118A719610}"/>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4" name="手繪多邊形: 圖案 603">
                <a:extLst>
                  <a:ext uri="{FF2B5EF4-FFF2-40B4-BE49-F238E27FC236}">
                    <a16:creationId xmlns:a16="http://schemas.microsoft.com/office/drawing/2014/main" id="{5B836572-5347-446C-9EA3-079A5ACFDD30}"/>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5" name="手繪多邊形: 圖案 604">
                <a:extLst>
                  <a:ext uri="{FF2B5EF4-FFF2-40B4-BE49-F238E27FC236}">
                    <a16:creationId xmlns:a16="http://schemas.microsoft.com/office/drawing/2014/main" id="{EF52B4B6-A563-4247-BF8D-3BD8FDFBBDB0}"/>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6" name="手繪多邊形: 圖案 605">
                <a:extLst>
                  <a:ext uri="{FF2B5EF4-FFF2-40B4-BE49-F238E27FC236}">
                    <a16:creationId xmlns:a16="http://schemas.microsoft.com/office/drawing/2014/main" id="{3BAA32EA-7360-491D-B308-37575CBC7446}"/>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7" name="手繪多邊形: 圖案 606">
                <a:extLst>
                  <a:ext uri="{FF2B5EF4-FFF2-40B4-BE49-F238E27FC236}">
                    <a16:creationId xmlns:a16="http://schemas.microsoft.com/office/drawing/2014/main" id="{F1F6927D-2CB1-4481-9771-5E5A1CB2F6A4}"/>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8" name="手繪多邊形: 圖案 607">
                <a:extLst>
                  <a:ext uri="{FF2B5EF4-FFF2-40B4-BE49-F238E27FC236}">
                    <a16:creationId xmlns:a16="http://schemas.microsoft.com/office/drawing/2014/main" id="{98B913AF-B432-46E6-B91C-B31D58109FA2}"/>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9" name="手繪多邊形: 圖案 608">
                <a:extLst>
                  <a:ext uri="{FF2B5EF4-FFF2-40B4-BE49-F238E27FC236}">
                    <a16:creationId xmlns:a16="http://schemas.microsoft.com/office/drawing/2014/main" id="{FC2175E0-F63A-4EF6-BCEE-76F226CF2E91}"/>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20" name="手繪多邊形: 圖案 609">
                <a:extLst>
                  <a:ext uri="{FF2B5EF4-FFF2-40B4-BE49-F238E27FC236}">
                    <a16:creationId xmlns:a16="http://schemas.microsoft.com/office/drawing/2014/main" id="{CBB176D5-E435-4C93-80FB-0585920A999B}"/>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21" name="手繪多邊形: 圖案 610">
                <a:extLst>
                  <a:ext uri="{FF2B5EF4-FFF2-40B4-BE49-F238E27FC236}">
                    <a16:creationId xmlns:a16="http://schemas.microsoft.com/office/drawing/2014/main" id="{87A92E21-3F96-4A89-8443-2784D95B174D}"/>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222" name="群組 579">
            <a:extLst>
              <a:ext uri="{FF2B5EF4-FFF2-40B4-BE49-F238E27FC236}">
                <a16:creationId xmlns:a16="http://schemas.microsoft.com/office/drawing/2014/main" id="{CC8ABAC3-1846-4CFE-A8C1-4EBFD6197854}"/>
              </a:ext>
            </a:extLst>
          </p:cNvPr>
          <p:cNvGrpSpPr/>
          <p:nvPr/>
        </p:nvGrpSpPr>
        <p:grpSpPr>
          <a:xfrm>
            <a:off x="4573225" y="4346535"/>
            <a:ext cx="308369" cy="232682"/>
            <a:chOff x="3164294" y="4614579"/>
            <a:chExt cx="459604" cy="346795"/>
          </a:xfrm>
          <a:solidFill>
            <a:srgbClr val="274DA5"/>
          </a:solidFill>
        </p:grpSpPr>
        <p:sp>
          <p:nvSpPr>
            <p:cNvPr id="1223" name="手繪多邊形: 圖案 1177">
              <a:extLst>
                <a:ext uri="{FF2B5EF4-FFF2-40B4-BE49-F238E27FC236}">
                  <a16:creationId xmlns:a16="http://schemas.microsoft.com/office/drawing/2014/main" id="{FBF81F3A-A91D-4FAE-AFDB-A0414088887A}"/>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24" name="手繪多邊形: 圖案 1178">
              <a:extLst>
                <a:ext uri="{FF2B5EF4-FFF2-40B4-BE49-F238E27FC236}">
                  <a16:creationId xmlns:a16="http://schemas.microsoft.com/office/drawing/2014/main" id="{7083ECF4-0B28-4866-972F-B03169F9BC0D}"/>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225" name="群組 586">
              <a:extLst>
                <a:ext uri="{FF2B5EF4-FFF2-40B4-BE49-F238E27FC236}">
                  <a16:creationId xmlns:a16="http://schemas.microsoft.com/office/drawing/2014/main" id="{6761F734-7742-4BBF-B36D-738B5B365095}"/>
                </a:ext>
              </a:extLst>
            </p:cNvPr>
            <p:cNvGrpSpPr/>
            <p:nvPr/>
          </p:nvGrpSpPr>
          <p:grpSpPr>
            <a:xfrm>
              <a:off x="3373222" y="4614579"/>
              <a:ext cx="250676" cy="346795"/>
              <a:chOff x="3373222" y="4614579"/>
              <a:chExt cx="250676" cy="346795"/>
            </a:xfrm>
            <a:grpFill/>
          </p:grpSpPr>
          <p:grpSp>
            <p:nvGrpSpPr>
              <p:cNvPr id="1226" name="群組 587">
                <a:extLst>
                  <a:ext uri="{FF2B5EF4-FFF2-40B4-BE49-F238E27FC236}">
                    <a16:creationId xmlns:a16="http://schemas.microsoft.com/office/drawing/2014/main" id="{5F0EFE81-0265-4C7B-AEF2-F079524771E8}"/>
                  </a:ext>
                </a:extLst>
              </p:cNvPr>
              <p:cNvGrpSpPr/>
              <p:nvPr/>
            </p:nvGrpSpPr>
            <p:grpSpPr>
              <a:xfrm>
                <a:off x="3373222" y="4614579"/>
                <a:ext cx="250676" cy="346795"/>
                <a:chOff x="3373222" y="4614579"/>
                <a:chExt cx="250676" cy="346795"/>
              </a:xfrm>
              <a:grpFill/>
            </p:grpSpPr>
            <p:grpSp>
              <p:nvGrpSpPr>
                <p:cNvPr id="1228" name="群組 589">
                  <a:extLst>
                    <a:ext uri="{FF2B5EF4-FFF2-40B4-BE49-F238E27FC236}">
                      <a16:creationId xmlns:a16="http://schemas.microsoft.com/office/drawing/2014/main" id="{56D5EFF2-484D-4F99-B60C-4D99CD41A134}"/>
                    </a:ext>
                  </a:extLst>
                </p:cNvPr>
                <p:cNvGrpSpPr/>
                <p:nvPr/>
              </p:nvGrpSpPr>
              <p:grpSpPr>
                <a:xfrm>
                  <a:off x="3373222" y="4614579"/>
                  <a:ext cx="250676" cy="346795"/>
                  <a:chOff x="1713187" y="4497010"/>
                  <a:chExt cx="356195" cy="492773"/>
                </a:xfrm>
                <a:grpFill/>
              </p:grpSpPr>
              <p:sp>
                <p:nvSpPr>
                  <p:cNvPr id="1231" name="手繪多邊形: 圖案 592">
                    <a:extLst>
                      <a:ext uri="{FF2B5EF4-FFF2-40B4-BE49-F238E27FC236}">
                        <a16:creationId xmlns:a16="http://schemas.microsoft.com/office/drawing/2014/main" id="{88EE436D-2993-4BC9-809D-A2CCFF9D5A36}"/>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2" name="手繪多邊形: 圖案 593">
                    <a:extLst>
                      <a:ext uri="{FF2B5EF4-FFF2-40B4-BE49-F238E27FC236}">
                        <a16:creationId xmlns:a16="http://schemas.microsoft.com/office/drawing/2014/main" id="{6F6EBED7-8C11-41BA-B0F2-AF553B886A7C}"/>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3" name="手繪多邊形: 圖案 594">
                    <a:extLst>
                      <a:ext uri="{FF2B5EF4-FFF2-40B4-BE49-F238E27FC236}">
                        <a16:creationId xmlns:a16="http://schemas.microsoft.com/office/drawing/2014/main" id="{F88C38BD-A754-4294-8464-35FFFC4CF013}"/>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4" name="手繪多邊形: 圖案 595">
                    <a:extLst>
                      <a:ext uri="{FF2B5EF4-FFF2-40B4-BE49-F238E27FC236}">
                        <a16:creationId xmlns:a16="http://schemas.microsoft.com/office/drawing/2014/main" id="{34612045-4569-48CA-82F1-F77265E0DFF8}"/>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5" name="手繪多邊形: 圖案 596">
                    <a:extLst>
                      <a:ext uri="{FF2B5EF4-FFF2-40B4-BE49-F238E27FC236}">
                        <a16:creationId xmlns:a16="http://schemas.microsoft.com/office/drawing/2014/main" id="{CC9704BD-2FB2-4031-B212-89E10D9DAABB}"/>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229" name="橢圓 394">
                  <a:extLst>
                    <a:ext uri="{FF2B5EF4-FFF2-40B4-BE49-F238E27FC236}">
                      <a16:creationId xmlns:a16="http://schemas.microsoft.com/office/drawing/2014/main" id="{51BDD7E0-3639-4671-8BA5-75CF580BFFBC}"/>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30" name="橢圓 394">
                  <a:extLst>
                    <a:ext uri="{FF2B5EF4-FFF2-40B4-BE49-F238E27FC236}">
                      <a16:creationId xmlns:a16="http://schemas.microsoft.com/office/drawing/2014/main" id="{FA9F2222-C0D7-4F03-9A14-9AD444954E06}"/>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227" name="直線接點 588">
                <a:extLst>
                  <a:ext uri="{FF2B5EF4-FFF2-40B4-BE49-F238E27FC236}">
                    <a16:creationId xmlns:a16="http://schemas.microsoft.com/office/drawing/2014/main" id="{7BDDBCA9-ABDB-49D3-BA87-7045E71CE46D}"/>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236" name="箭號: 向下 581">
            <a:extLst>
              <a:ext uri="{FF2B5EF4-FFF2-40B4-BE49-F238E27FC236}">
                <a16:creationId xmlns:a16="http://schemas.microsoft.com/office/drawing/2014/main" id="{F899B44C-AC2A-474E-84B1-7F98CE54AA13}"/>
              </a:ext>
            </a:extLst>
          </p:cNvPr>
          <p:cNvSpPr/>
          <p:nvPr/>
        </p:nvSpPr>
        <p:spPr>
          <a:xfrm>
            <a:off x="4641793" y="4182991"/>
            <a:ext cx="44099" cy="167793"/>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sp>
        <p:nvSpPr>
          <p:cNvPr id="1237" name="箭號: 向下 582">
            <a:extLst>
              <a:ext uri="{FF2B5EF4-FFF2-40B4-BE49-F238E27FC236}">
                <a16:creationId xmlns:a16="http://schemas.microsoft.com/office/drawing/2014/main" id="{4DB2EEAD-9E84-4E80-8351-8A95F04E3479}"/>
              </a:ext>
            </a:extLst>
          </p:cNvPr>
          <p:cNvSpPr/>
          <p:nvPr/>
        </p:nvSpPr>
        <p:spPr>
          <a:xfrm>
            <a:off x="4324134" y="4182991"/>
            <a:ext cx="44099" cy="167793"/>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sp>
        <p:nvSpPr>
          <p:cNvPr id="1238" name="箭號: 向下 583">
            <a:extLst>
              <a:ext uri="{FF2B5EF4-FFF2-40B4-BE49-F238E27FC236}">
                <a16:creationId xmlns:a16="http://schemas.microsoft.com/office/drawing/2014/main" id="{D39AE811-33FF-41B6-9347-99BA21FD059E}"/>
              </a:ext>
            </a:extLst>
          </p:cNvPr>
          <p:cNvSpPr/>
          <p:nvPr/>
        </p:nvSpPr>
        <p:spPr>
          <a:xfrm>
            <a:off x="3962733" y="4182991"/>
            <a:ext cx="44099" cy="167793"/>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grpSp>
        <p:nvGrpSpPr>
          <p:cNvPr id="1239" name="群組 1238">
            <a:extLst>
              <a:ext uri="{FF2B5EF4-FFF2-40B4-BE49-F238E27FC236}">
                <a16:creationId xmlns:a16="http://schemas.microsoft.com/office/drawing/2014/main" id="{F01E72E4-30F1-46F4-8A74-343B8856F5CA}"/>
              </a:ext>
            </a:extLst>
          </p:cNvPr>
          <p:cNvGrpSpPr/>
          <p:nvPr/>
        </p:nvGrpSpPr>
        <p:grpSpPr>
          <a:xfrm>
            <a:off x="3846839" y="3951695"/>
            <a:ext cx="1018108" cy="195131"/>
            <a:chOff x="4388896" y="4191428"/>
            <a:chExt cx="1165610" cy="223402"/>
          </a:xfrm>
          <a:gradFill>
            <a:gsLst>
              <a:gs pos="100000">
                <a:srgbClr val="3965B5"/>
              </a:gs>
              <a:gs pos="0">
                <a:srgbClr val="274DA5"/>
              </a:gs>
            </a:gsLst>
            <a:lin ang="0" scaled="0"/>
          </a:gradFill>
        </p:grpSpPr>
        <p:sp>
          <p:nvSpPr>
            <p:cNvPr id="1240" name="手繪多邊形: 圖案 1239">
              <a:extLst>
                <a:ext uri="{FF2B5EF4-FFF2-40B4-BE49-F238E27FC236}">
                  <a16:creationId xmlns:a16="http://schemas.microsoft.com/office/drawing/2014/main" id="{15712138-E38C-4234-BA26-BA0404F0A542}"/>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241" name="手繪多邊形: 圖案 1240">
              <a:extLst>
                <a:ext uri="{FF2B5EF4-FFF2-40B4-BE49-F238E27FC236}">
                  <a16:creationId xmlns:a16="http://schemas.microsoft.com/office/drawing/2014/main" id="{135F08B8-AFA2-466D-9179-7919591A8E9B}"/>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242" name="手繪多邊形: 圖案 1241">
              <a:extLst>
                <a:ext uri="{FF2B5EF4-FFF2-40B4-BE49-F238E27FC236}">
                  <a16:creationId xmlns:a16="http://schemas.microsoft.com/office/drawing/2014/main" id="{B3816A61-D334-4D3D-B59D-C4763A29BD5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243" name="手繪多邊形: 圖案 1242">
              <a:extLst>
                <a:ext uri="{FF2B5EF4-FFF2-40B4-BE49-F238E27FC236}">
                  <a16:creationId xmlns:a16="http://schemas.microsoft.com/office/drawing/2014/main" id="{09D856FD-A563-4A10-9A37-6D2BF2DC90C0}"/>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44" name="手繪多邊形: 圖案 1243">
              <a:extLst>
                <a:ext uri="{FF2B5EF4-FFF2-40B4-BE49-F238E27FC236}">
                  <a16:creationId xmlns:a16="http://schemas.microsoft.com/office/drawing/2014/main" id="{7CED17CF-0EB8-40D7-A9E5-A906BFBDE6E1}"/>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245" name="手繪多邊形: 圖案 1244">
              <a:extLst>
                <a:ext uri="{FF2B5EF4-FFF2-40B4-BE49-F238E27FC236}">
                  <a16:creationId xmlns:a16="http://schemas.microsoft.com/office/drawing/2014/main" id="{483C3C48-A247-44CB-8D2B-3B45FBB69470}"/>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46" name="手繪多邊形: 圖案 1245">
              <a:extLst>
                <a:ext uri="{FF2B5EF4-FFF2-40B4-BE49-F238E27FC236}">
                  <a16:creationId xmlns:a16="http://schemas.microsoft.com/office/drawing/2014/main" id="{4F46E274-F292-4C2C-A67C-64960C564C95}"/>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247" name="手繪多邊形: 圖案 1246">
              <a:extLst>
                <a:ext uri="{FF2B5EF4-FFF2-40B4-BE49-F238E27FC236}">
                  <a16:creationId xmlns:a16="http://schemas.microsoft.com/office/drawing/2014/main" id="{5B871C67-1ABF-4F0D-AE75-57DED99C058D}"/>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48" name="手繪多邊形: 圖案 1247">
              <a:extLst>
                <a:ext uri="{FF2B5EF4-FFF2-40B4-BE49-F238E27FC236}">
                  <a16:creationId xmlns:a16="http://schemas.microsoft.com/office/drawing/2014/main" id="{84B12A39-CDD0-4DD3-982B-EF16C42E519F}"/>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249" name="手繪多邊形: 圖案 1248">
              <a:extLst>
                <a:ext uri="{FF2B5EF4-FFF2-40B4-BE49-F238E27FC236}">
                  <a16:creationId xmlns:a16="http://schemas.microsoft.com/office/drawing/2014/main" id="{D9070E4B-C3DB-4B7E-9076-D67509B5FC2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50" name="手繪多邊形: 圖案 1249">
              <a:extLst>
                <a:ext uri="{FF2B5EF4-FFF2-40B4-BE49-F238E27FC236}">
                  <a16:creationId xmlns:a16="http://schemas.microsoft.com/office/drawing/2014/main" id="{47E8A555-3CF4-4DA6-B6EA-4ABC68BE2C17}"/>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251" name="手繪多邊形: 圖案 1250">
              <a:extLst>
                <a:ext uri="{FF2B5EF4-FFF2-40B4-BE49-F238E27FC236}">
                  <a16:creationId xmlns:a16="http://schemas.microsoft.com/office/drawing/2014/main" id="{54198521-1DB4-4193-89C2-98026B581F35}"/>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252" name="手繪多邊形: 圖案 1251">
              <a:extLst>
                <a:ext uri="{FF2B5EF4-FFF2-40B4-BE49-F238E27FC236}">
                  <a16:creationId xmlns:a16="http://schemas.microsoft.com/office/drawing/2014/main" id="{A450D7FA-99C6-49AE-BBB2-58B8F7F7460C}"/>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53" name="手繪多邊形: 圖案 1252">
              <a:extLst>
                <a:ext uri="{FF2B5EF4-FFF2-40B4-BE49-F238E27FC236}">
                  <a16:creationId xmlns:a16="http://schemas.microsoft.com/office/drawing/2014/main" id="{C610A328-1839-4A68-B213-4CC81AA5C091}"/>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254" name="手繪多邊形: 圖案 1253">
              <a:extLst>
                <a:ext uri="{FF2B5EF4-FFF2-40B4-BE49-F238E27FC236}">
                  <a16:creationId xmlns:a16="http://schemas.microsoft.com/office/drawing/2014/main" id="{E010BC40-1445-4F74-BE8C-E912F354631C}"/>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255" name="手繪多邊形: 圖案 1254">
              <a:extLst>
                <a:ext uri="{FF2B5EF4-FFF2-40B4-BE49-F238E27FC236}">
                  <a16:creationId xmlns:a16="http://schemas.microsoft.com/office/drawing/2014/main" id="{4FB687E9-CCC2-4702-A9C2-E5815192CFA8}"/>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56" name="手繪多邊形: 圖案 1255">
              <a:extLst>
                <a:ext uri="{FF2B5EF4-FFF2-40B4-BE49-F238E27FC236}">
                  <a16:creationId xmlns:a16="http://schemas.microsoft.com/office/drawing/2014/main" id="{70473D5E-2EB2-40A9-AFBD-5A8ABB81AF3A}"/>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257" name="手繪多邊形: 圖案 1256">
              <a:extLst>
                <a:ext uri="{FF2B5EF4-FFF2-40B4-BE49-F238E27FC236}">
                  <a16:creationId xmlns:a16="http://schemas.microsoft.com/office/drawing/2014/main" id="{25B922F6-A666-4D6B-8F29-18EFC80E7E1B}"/>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58" name="手繪多邊形: 圖案 1257">
              <a:extLst>
                <a:ext uri="{FF2B5EF4-FFF2-40B4-BE49-F238E27FC236}">
                  <a16:creationId xmlns:a16="http://schemas.microsoft.com/office/drawing/2014/main" id="{78C98CDE-8241-411C-8E9C-4B47B51916D9}"/>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59" name="手繪多邊形: 圖案 1258">
              <a:extLst>
                <a:ext uri="{FF2B5EF4-FFF2-40B4-BE49-F238E27FC236}">
                  <a16:creationId xmlns:a16="http://schemas.microsoft.com/office/drawing/2014/main" id="{7522557A-D1AC-4236-8F9C-BEBDC4BCB2B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60" name="手繪多邊形: 圖案 1259">
              <a:extLst>
                <a:ext uri="{FF2B5EF4-FFF2-40B4-BE49-F238E27FC236}">
                  <a16:creationId xmlns:a16="http://schemas.microsoft.com/office/drawing/2014/main" id="{EE0E2358-5078-48A3-8629-27DC96E4C6D3}"/>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61" name="手繪多邊形: 圖案 1260">
              <a:extLst>
                <a:ext uri="{FF2B5EF4-FFF2-40B4-BE49-F238E27FC236}">
                  <a16:creationId xmlns:a16="http://schemas.microsoft.com/office/drawing/2014/main" id="{FC90AD7A-DFEA-44F1-8EDC-0EBFBD72A5FE}"/>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2" name="手繪多邊形: 圖案 1261">
              <a:extLst>
                <a:ext uri="{FF2B5EF4-FFF2-40B4-BE49-F238E27FC236}">
                  <a16:creationId xmlns:a16="http://schemas.microsoft.com/office/drawing/2014/main" id="{D4BE2BB8-CB2A-4796-8FF8-2A7E1C9E6EF9}"/>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3" name="手繪多邊形: 圖案 1262">
              <a:extLst>
                <a:ext uri="{FF2B5EF4-FFF2-40B4-BE49-F238E27FC236}">
                  <a16:creationId xmlns:a16="http://schemas.microsoft.com/office/drawing/2014/main" id="{6CD5EE5B-87FC-46FA-BE48-7624046D19F7}"/>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4" name="手繪多邊形: 圖案 1263">
              <a:extLst>
                <a:ext uri="{FF2B5EF4-FFF2-40B4-BE49-F238E27FC236}">
                  <a16:creationId xmlns:a16="http://schemas.microsoft.com/office/drawing/2014/main" id="{911E13AE-4806-4062-8FCD-2EA78C639474}"/>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5" name="手繪多邊形: 圖案 1264">
              <a:extLst>
                <a:ext uri="{FF2B5EF4-FFF2-40B4-BE49-F238E27FC236}">
                  <a16:creationId xmlns:a16="http://schemas.microsoft.com/office/drawing/2014/main" id="{766BCB9E-5A8F-470E-B5EE-D9BD857A2212}"/>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6" name="手繪多邊形: 圖案 1265">
              <a:extLst>
                <a:ext uri="{FF2B5EF4-FFF2-40B4-BE49-F238E27FC236}">
                  <a16:creationId xmlns:a16="http://schemas.microsoft.com/office/drawing/2014/main" id="{5DE35288-414A-4D8D-A8B3-743D67B22E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7" name="手繪多邊形: 圖案 1266">
              <a:extLst>
                <a:ext uri="{FF2B5EF4-FFF2-40B4-BE49-F238E27FC236}">
                  <a16:creationId xmlns:a16="http://schemas.microsoft.com/office/drawing/2014/main" id="{ECA9EC77-7879-40D4-9B05-1A2E99D10BB4}"/>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8" name="手繪多邊形: 圖案 1267">
              <a:extLst>
                <a:ext uri="{FF2B5EF4-FFF2-40B4-BE49-F238E27FC236}">
                  <a16:creationId xmlns:a16="http://schemas.microsoft.com/office/drawing/2014/main" id="{ACB247CB-7E83-4072-9499-3E8A5754438F}"/>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69" name="手繪多邊形: 圖案 1268">
              <a:extLst>
                <a:ext uri="{FF2B5EF4-FFF2-40B4-BE49-F238E27FC236}">
                  <a16:creationId xmlns:a16="http://schemas.microsoft.com/office/drawing/2014/main" id="{C819C353-C20B-4190-B2D3-8BF231A77D59}"/>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70" name="手繪多邊形: 圖案 1269">
              <a:extLst>
                <a:ext uri="{FF2B5EF4-FFF2-40B4-BE49-F238E27FC236}">
                  <a16:creationId xmlns:a16="http://schemas.microsoft.com/office/drawing/2014/main" id="{3383F631-09D9-45B8-914B-4D86A67CC7E4}"/>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71" name="手繪多邊形: 圖案 1270">
              <a:extLst>
                <a:ext uri="{FF2B5EF4-FFF2-40B4-BE49-F238E27FC236}">
                  <a16:creationId xmlns:a16="http://schemas.microsoft.com/office/drawing/2014/main" id="{6321CCFD-2D83-4F44-970A-DF856428DC03}"/>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272" name="手繪多邊形: 圖案 1271">
              <a:extLst>
                <a:ext uri="{FF2B5EF4-FFF2-40B4-BE49-F238E27FC236}">
                  <a16:creationId xmlns:a16="http://schemas.microsoft.com/office/drawing/2014/main" id="{97DEA51E-9280-4F88-A02B-5EA08A6D05E3}"/>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73" name="手繪多邊形: 圖案 1272">
              <a:extLst>
                <a:ext uri="{FF2B5EF4-FFF2-40B4-BE49-F238E27FC236}">
                  <a16:creationId xmlns:a16="http://schemas.microsoft.com/office/drawing/2014/main" id="{401C1465-1421-460D-8729-91FE62C09C08}"/>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74" name="手繪多邊形: 圖案 1273">
              <a:extLst>
                <a:ext uri="{FF2B5EF4-FFF2-40B4-BE49-F238E27FC236}">
                  <a16:creationId xmlns:a16="http://schemas.microsoft.com/office/drawing/2014/main" id="{3FC3812E-000D-40C5-8197-741B74C81985}"/>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275" name="手繪多邊形: 圖案 1274">
              <a:extLst>
                <a:ext uri="{FF2B5EF4-FFF2-40B4-BE49-F238E27FC236}">
                  <a16:creationId xmlns:a16="http://schemas.microsoft.com/office/drawing/2014/main" id="{A6E9C23E-8E13-474E-878F-E51380CEBC3B}"/>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76" name="手繪多邊形: 圖案 1275">
              <a:extLst>
                <a:ext uri="{FF2B5EF4-FFF2-40B4-BE49-F238E27FC236}">
                  <a16:creationId xmlns:a16="http://schemas.microsoft.com/office/drawing/2014/main" id="{FD22A494-6CE5-464C-A81B-0710F4A0AC70}"/>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77" name="手繪多邊形: 圖案 1276">
              <a:extLst>
                <a:ext uri="{FF2B5EF4-FFF2-40B4-BE49-F238E27FC236}">
                  <a16:creationId xmlns:a16="http://schemas.microsoft.com/office/drawing/2014/main" id="{9826863D-CB02-4AE9-B626-1BD397BA96E3}"/>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278" name="手繪多邊形: 圖案 1277">
              <a:extLst>
                <a:ext uri="{FF2B5EF4-FFF2-40B4-BE49-F238E27FC236}">
                  <a16:creationId xmlns:a16="http://schemas.microsoft.com/office/drawing/2014/main" id="{9A3484D3-C4AC-442B-9425-21915F162FB4}"/>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1279" name="手繪多邊形: 圖案 1278">
              <a:extLst>
                <a:ext uri="{FF2B5EF4-FFF2-40B4-BE49-F238E27FC236}">
                  <a16:creationId xmlns:a16="http://schemas.microsoft.com/office/drawing/2014/main" id="{A573BA52-773D-4157-8838-094AD651EC7E}"/>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280" name="手繪多邊形: 圖案 1279">
              <a:extLst>
                <a:ext uri="{FF2B5EF4-FFF2-40B4-BE49-F238E27FC236}">
                  <a16:creationId xmlns:a16="http://schemas.microsoft.com/office/drawing/2014/main" id="{B899FA60-5407-4443-BC8B-C0682A71F916}"/>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1283" name="群組 903">
            <a:extLst>
              <a:ext uri="{FF2B5EF4-FFF2-40B4-BE49-F238E27FC236}">
                <a16:creationId xmlns:a16="http://schemas.microsoft.com/office/drawing/2014/main" id="{E4F147BB-31ED-4B23-9A30-60C03495996C}"/>
              </a:ext>
            </a:extLst>
          </p:cNvPr>
          <p:cNvGrpSpPr/>
          <p:nvPr/>
        </p:nvGrpSpPr>
        <p:grpSpPr>
          <a:xfrm>
            <a:off x="5896578" y="3927964"/>
            <a:ext cx="305749" cy="240494"/>
            <a:chOff x="2576400" y="4606766"/>
            <a:chExt cx="455696" cy="358439"/>
          </a:xfrm>
          <a:solidFill>
            <a:srgbClr val="274DA5"/>
          </a:solidFill>
        </p:grpSpPr>
        <p:grpSp>
          <p:nvGrpSpPr>
            <p:cNvPr id="1284" name="群組 904">
              <a:extLst>
                <a:ext uri="{FF2B5EF4-FFF2-40B4-BE49-F238E27FC236}">
                  <a16:creationId xmlns:a16="http://schemas.microsoft.com/office/drawing/2014/main" id="{CFC2C0CF-45EE-4374-B30C-044087F3C10D}"/>
                </a:ext>
              </a:extLst>
            </p:cNvPr>
            <p:cNvGrpSpPr/>
            <p:nvPr/>
          </p:nvGrpSpPr>
          <p:grpSpPr>
            <a:xfrm>
              <a:off x="2576400" y="4695452"/>
              <a:ext cx="283914" cy="261772"/>
              <a:chOff x="722665" y="4079208"/>
              <a:chExt cx="439105" cy="404845"/>
            </a:xfrm>
            <a:grpFill/>
          </p:grpSpPr>
          <p:sp>
            <p:nvSpPr>
              <p:cNvPr id="1291" name="手繪多邊形: 圖案 1175">
                <a:extLst>
                  <a:ext uri="{FF2B5EF4-FFF2-40B4-BE49-F238E27FC236}">
                    <a16:creationId xmlns:a16="http://schemas.microsoft.com/office/drawing/2014/main" id="{275944A6-9349-44B8-9858-CB0FF6C9CC55}"/>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92" name="手繪多邊形: 圖案 1177">
                <a:extLst>
                  <a:ext uri="{FF2B5EF4-FFF2-40B4-BE49-F238E27FC236}">
                    <a16:creationId xmlns:a16="http://schemas.microsoft.com/office/drawing/2014/main" id="{95DAAB7D-AB64-40B3-B7BC-BF0BB7AEF109}"/>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93" name="手繪多邊形: 圖案 1178">
                <a:extLst>
                  <a:ext uri="{FF2B5EF4-FFF2-40B4-BE49-F238E27FC236}">
                    <a16:creationId xmlns:a16="http://schemas.microsoft.com/office/drawing/2014/main" id="{9EDC66D8-71B5-44A2-A4DC-70683CB85E0C}"/>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285" name="群組 905">
              <a:extLst>
                <a:ext uri="{FF2B5EF4-FFF2-40B4-BE49-F238E27FC236}">
                  <a16:creationId xmlns:a16="http://schemas.microsoft.com/office/drawing/2014/main" id="{69831753-94E7-4972-9317-985ED772D20B}"/>
                </a:ext>
              </a:extLst>
            </p:cNvPr>
            <p:cNvGrpSpPr/>
            <p:nvPr/>
          </p:nvGrpSpPr>
          <p:grpSpPr>
            <a:xfrm>
              <a:off x="2781420" y="4606766"/>
              <a:ext cx="250676" cy="358439"/>
              <a:chOff x="1713187" y="4497009"/>
              <a:chExt cx="356195" cy="509318"/>
            </a:xfrm>
            <a:grpFill/>
          </p:grpSpPr>
          <p:sp>
            <p:nvSpPr>
              <p:cNvPr id="1286" name="手繪多邊形: 圖案 906">
                <a:extLst>
                  <a:ext uri="{FF2B5EF4-FFF2-40B4-BE49-F238E27FC236}">
                    <a16:creationId xmlns:a16="http://schemas.microsoft.com/office/drawing/2014/main" id="{8436458F-78B7-4A63-BBC2-33C103B4167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87" name="手繪多邊形: 圖案 907">
                <a:extLst>
                  <a:ext uri="{FF2B5EF4-FFF2-40B4-BE49-F238E27FC236}">
                    <a16:creationId xmlns:a16="http://schemas.microsoft.com/office/drawing/2014/main" id="{3B500552-1B98-4BD6-AA0B-0D369F6C1E11}"/>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88" name="手繪多邊形: 圖案 908">
                <a:extLst>
                  <a:ext uri="{FF2B5EF4-FFF2-40B4-BE49-F238E27FC236}">
                    <a16:creationId xmlns:a16="http://schemas.microsoft.com/office/drawing/2014/main" id="{E5B9F49A-AD61-4831-9F3F-C34EC071CA9E}"/>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89" name="手繪多邊形: 圖案 909">
                <a:extLst>
                  <a:ext uri="{FF2B5EF4-FFF2-40B4-BE49-F238E27FC236}">
                    <a16:creationId xmlns:a16="http://schemas.microsoft.com/office/drawing/2014/main" id="{6A441CC3-6979-46BA-9779-98FDAEE8B892}"/>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90" name="手繪多邊形: 圖案 910">
                <a:extLst>
                  <a:ext uri="{FF2B5EF4-FFF2-40B4-BE49-F238E27FC236}">
                    <a16:creationId xmlns:a16="http://schemas.microsoft.com/office/drawing/2014/main" id="{6F2F3F39-AAE9-4055-9543-47A242E854D7}"/>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294" name="群組 577">
            <a:extLst>
              <a:ext uri="{FF2B5EF4-FFF2-40B4-BE49-F238E27FC236}">
                <a16:creationId xmlns:a16="http://schemas.microsoft.com/office/drawing/2014/main" id="{27BD5AF0-FC73-4DF4-A08F-1FA26E1049B7}"/>
              </a:ext>
            </a:extLst>
          </p:cNvPr>
          <p:cNvGrpSpPr/>
          <p:nvPr/>
        </p:nvGrpSpPr>
        <p:grpSpPr>
          <a:xfrm>
            <a:off x="3643818" y="1911244"/>
            <a:ext cx="305749" cy="240494"/>
            <a:chOff x="2576400" y="4606766"/>
            <a:chExt cx="455696" cy="358439"/>
          </a:xfrm>
          <a:solidFill>
            <a:srgbClr val="274DA5"/>
          </a:solidFill>
        </p:grpSpPr>
        <p:grpSp>
          <p:nvGrpSpPr>
            <p:cNvPr id="1295" name="群組 611">
              <a:extLst>
                <a:ext uri="{FF2B5EF4-FFF2-40B4-BE49-F238E27FC236}">
                  <a16:creationId xmlns:a16="http://schemas.microsoft.com/office/drawing/2014/main" id="{1383BB5F-8E7D-4978-883E-B4B6E1A2CCAE}"/>
                </a:ext>
              </a:extLst>
            </p:cNvPr>
            <p:cNvGrpSpPr/>
            <p:nvPr/>
          </p:nvGrpSpPr>
          <p:grpSpPr>
            <a:xfrm>
              <a:off x="2576400" y="4695452"/>
              <a:ext cx="283914" cy="261772"/>
              <a:chOff x="722665" y="4079208"/>
              <a:chExt cx="439105" cy="404845"/>
            </a:xfrm>
            <a:grpFill/>
          </p:grpSpPr>
          <p:sp>
            <p:nvSpPr>
              <p:cNvPr id="1302" name="手繪多邊形: 圖案 1175">
                <a:extLst>
                  <a:ext uri="{FF2B5EF4-FFF2-40B4-BE49-F238E27FC236}">
                    <a16:creationId xmlns:a16="http://schemas.microsoft.com/office/drawing/2014/main" id="{67BDE245-B642-4357-AEA6-3D74133256C2}"/>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03" name="手繪多邊形: 圖案 1177">
                <a:extLst>
                  <a:ext uri="{FF2B5EF4-FFF2-40B4-BE49-F238E27FC236}">
                    <a16:creationId xmlns:a16="http://schemas.microsoft.com/office/drawing/2014/main" id="{5550C189-3E8A-4047-83F7-2E234BE5ADC8}"/>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04" name="手繪多邊形: 圖案 1178">
                <a:extLst>
                  <a:ext uri="{FF2B5EF4-FFF2-40B4-BE49-F238E27FC236}">
                    <a16:creationId xmlns:a16="http://schemas.microsoft.com/office/drawing/2014/main" id="{6EACF4B4-7F03-4BBF-B637-21406C24E7E4}"/>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296" name="群組 612">
              <a:extLst>
                <a:ext uri="{FF2B5EF4-FFF2-40B4-BE49-F238E27FC236}">
                  <a16:creationId xmlns:a16="http://schemas.microsoft.com/office/drawing/2014/main" id="{97C57E62-724C-4E01-9767-F60889012A57}"/>
                </a:ext>
              </a:extLst>
            </p:cNvPr>
            <p:cNvGrpSpPr/>
            <p:nvPr/>
          </p:nvGrpSpPr>
          <p:grpSpPr>
            <a:xfrm>
              <a:off x="2781420" y="4606766"/>
              <a:ext cx="250676" cy="358439"/>
              <a:chOff x="1713187" y="4497009"/>
              <a:chExt cx="356195" cy="509318"/>
            </a:xfrm>
            <a:grpFill/>
          </p:grpSpPr>
          <p:sp>
            <p:nvSpPr>
              <p:cNvPr id="1297" name="手繪多邊形: 圖案 613">
                <a:extLst>
                  <a:ext uri="{FF2B5EF4-FFF2-40B4-BE49-F238E27FC236}">
                    <a16:creationId xmlns:a16="http://schemas.microsoft.com/office/drawing/2014/main" id="{9140C66D-67A4-47D7-A0A5-0E92D74732FE}"/>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98" name="手繪多邊形: 圖案 614">
                <a:extLst>
                  <a:ext uri="{FF2B5EF4-FFF2-40B4-BE49-F238E27FC236}">
                    <a16:creationId xmlns:a16="http://schemas.microsoft.com/office/drawing/2014/main" id="{943EE207-FA87-496A-A052-911AFF82EAB3}"/>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99" name="手繪多邊形: 圖案 615">
                <a:extLst>
                  <a:ext uri="{FF2B5EF4-FFF2-40B4-BE49-F238E27FC236}">
                    <a16:creationId xmlns:a16="http://schemas.microsoft.com/office/drawing/2014/main" id="{DBA593CA-62C8-4543-9A9F-3D482D2840FC}"/>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00" name="手繪多邊形: 圖案 616">
                <a:extLst>
                  <a:ext uri="{FF2B5EF4-FFF2-40B4-BE49-F238E27FC236}">
                    <a16:creationId xmlns:a16="http://schemas.microsoft.com/office/drawing/2014/main" id="{EABD3D1A-16C2-4FC0-834E-C5FF7882D9DC}"/>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01" name="手繪多邊形: 圖案 617">
                <a:extLst>
                  <a:ext uri="{FF2B5EF4-FFF2-40B4-BE49-F238E27FC236}">
                    <a16:creationId xmlns:a16="http://schemas.microsoft.com/office/drawing/2014/main" id="{1197CABD-0128-43A5-8469-727B8A5A6B72}"/>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305" name="群組 579">
            <a:extLst>
              <a:ext uri="{FF2B5EF4-FFF2-40B4-BE49-F238E27FC236}">
                <a16:creationId xmlns:a16="http://schemas.microsoft.com/office/drawing/2014/main" id="{5CC1F2D5-155C-46A7-8FF4-90F8F6E90E9D}"/>
              </a:ext>
            </a:extLst>
          </p:cNvPr>
          <p:cNvGrpSpPr/>
          <p:nvPr/>
        </p:nvGrpSpPr>
        <p:grpSpPr>
          <a:xfrm>
            <a:off x="4024829" y="1918183"/>
            <a:ext cx="308369" cy="232682"/>
            <a:chOff x="3164294" y="4614579"/>
            <a:chExt cx="459604" cy="346795"/>
          </a:xfrm>
          <a:solidFill>
            <a:srgbClr val="274DA5"/>
          </a:solidFill>
        </p:grpSpPr>
        <p:sp>
          <p:nvSpPr>
            <p:cNvPr id="1306" name="手繪多邊形: 圖案 1177">
              <a:extLst>
                <a:ext uri="{FF2B5EF4-FFF2-40B4-BE49-F238E27FC236}">
                  <a16:creationId xmlns:a16="http://schemas.microsoft.com/office/drawing/2014/main" id="{64419526-87DE-4B55-BC48-74093B9647CA}"/>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07" name="手繪多邊形: 圖案 1178">
              <a:extLst>
                <a:ext uri="{FF2B5EF4-FFF2-40B4-BE49-F238E27FC236}">
                  <a16:creationId xmlns:a16="http://schemas.microsoft.com/office/drawing/2014/main" id="{D11F1E00-1B8B-4A10-80B5-3A66CAC62719}"/>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308" name="群組 586">
              <a:extLst>
                <a:ext uri="{FF2B5EF4-FFF2-40B4-BE49-F238E27FC236}">
                  <a16:creationId xmlns:a16="http://schemas.microsoft.com/office/drawing/2014/main" id="{27868AA3-7854-427E-B2B1-D1B11AE3ADC2}"/>
                </a:ext>
              </a:extLst>
            </p:cNvPr>
            <p:cNvGrpSpPr/>
            <p:nvPr/>
          </p:nvGrpSpPr>
          <p:grpSpPr>
            <a:xfrm>
              <a:off x="3373222" y="4614579"/>
              <a:ext cx="250676" cy="346795"/>
              <a:chOff x="3373222" y="4614579"/>
              <a:chExt cx="250676" cy="346795"/>
            </a:xfrm>
            <a:grpFill/>
          </p:grpSpPr>
          <p:grpSp>
            <p:nvGrpSpPr>
              <p:cNvPr id="1309" name="群組 587">
                <a:extLst>
                  <a:ext uri="{FF2B5EF4-FFF2-40B4-BE49-F238E27FC236}">
                    <a16:creationId xmlns:a16="http://schemas.microsoft.com/office/drawing/2014/main" id="{7A7D0E00-BB9C-49B5-B47E-0B8494257C25}"/>
                  </a:ext>
                </a:extLst>
              </p:cNvPr>
              <p:cNvGrpSpPr/>
              <p:nvPr/>
            </p:nvGrpSpPr>
            <p:grpSpPr>
              <a:xfrm>
                <a:off x="3373222" y="4614579"/>
                <a:ext cx="250676" cy="346795"/>
                <a:chOff x="3373222" y="4614579"/>
                <a:chExt cx="250676" cy="346795"/>
              </a:xfrm>
              <a:grpFill/>
            </p:grpSpPr>
            <p:grpSp>
              <p:nvGrpSpPr>
                <p:cNvPr id="1311" name="群組 589">
                  <a:extLst>
                    <a:ext uri="{FF2B5EF4-FFF2-40B4-BE49-F238E27FC236}">
                      <a16:creationId xmlns:a16="http://schemas.microsoft.com/office/drawing/2014/main" id="{F8719155-0E16-4B5B-80F7-A93525751728}"/>
                    </a:ext>
                  </a:extLst>
                </p:cNvPr>
                <p:cNvGrpSpPr/>
                <p:nvPr/>
              </p:nvGrpSpPr>
              <p:grpSpPr>
                <a:xfrm>
                  <a:off x="3373222" y="4614579"/>
                  <a:ext cx="250676" cy="346795"/>
                  <a:chOff x="1713187" y="4497010"/>
                  <a:chExt cx="356195" cy="492773"/>
                </a:xfrm>
                <a:grpFill/>
              </p:grpSpPr>
              <p:sp>
                <p:nvSpPr>
                  <p:cNvPr id="1314" name="手繪多邊形: 圖案 592">
                    <a:extLst>
                      <a:ext uri="{FF2B5EF4-FFF2-40B4-BE49-F238E27FC236}">
                        <a16:creationId xmlns:a16="http://schemas.microsoft.com/office/drawing/2014/main" id="{54546C23-8A9F-4007-832A-02000F01ACAE}"/>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5" name="手繪多邊形: 圖案 593">
                    <a:extLst>
                      <a:ext uri="{FF2B5EF4-FFF2-40B4-BE49-F238E27FC236}">
                        <a16:creationId xmlns:a16="http://schemas.microsoft.com/office/drawing/2014/main" id="{3039798A-05C8-4807-A11D-9690DF1A4854}"/>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6" name="手繪多邊形: 圖案 594">
                    <a:extLst>
                      <a:ext uri="{FF2B5EF4-FFF2-40B4-BE49-F238E27FC236}">
                        <a16:creationId xmlns:a16="http://schemas.microsoft.com/office/drawing/2014/main" id="{793477E1-D0E6-4169-B07B-517E1903C744}"/>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7" name="手繪多邊形: 圖案 595">
                    <a:extLst>
                      <a:ext uri="{FF2B5EF4-FFF2-40B4-BE49-F238E27FC236}">
                        <a16:creationId xmlns:a16="http://schemas.microsoft.com/office/drawing/2014/main" id="{1C5B9DF6-0832-4418-93C0-487F218469BE}"/>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8" name="手繪多邊形: 圖案 596">
                    <a:extLst>
                      <a:ext uri="{FF2B5EF4-FFF2-40B4-BE49-F238E27FC236}">
                        <a16:creationId xmlns:a16="http://schemas.microsoft.com/office/drawing/2014/main" id="{54613132-0D37-4F48-BD27-CD7F61252A20}"/>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312" name="橢圓 394">
                  <a:extLst>
                    <a:ext uri="{FF2B5EF4-FFF2-40B4-BE49-F238E27FC236}">
                      <a16:creationId xmlns:a16="http://schemas.microsoft.com/office/drawing/2014/main" id="{811E30B3-DFB2-404C-B7F9-EAFA44AD9A9E}"/>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13" name="橢圓 394">
                  <a:extLst>
                    <a:ext uri="{FF2B5EF4-FFF2-40B4-BE49-F238E27FC236}">
                      <a16:creationId xmlns:a16="http://schemas.microsoft.com/office/drawing/2014/main" id="{3C6A4865-0EBE-4CA7-8956-B407A2246206}"/>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310" name="直線接點 588">
                <a:extLst>
                  <a:ext uri="{FF2B5EF4-FFF2-40B4-BE49-F238E27FC236}">
                    <a16:creationId xmlns:a16="http://schemas.microsoft.com/office/drawing/2014/main" id="{4E010E5E-B2F5-4052-A1F5-6D2BE9CD756D}"/>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319" name="群組 577">
            <a:extLst>
              <a:ext uri="{FF2B5EF4-FFF2-40B4-BE49-F238E27FC236}">
                <a16:creationId xmlns:a16="http://schemas.microsoft.com/office/drawing/2014/main" id="{85D335B0-06DB-4026-9DD2-17CBD8A6197C}"/>
              </a:ext>
            </a:extLst>
          </p:cNvPr>
          <p:cNvGrpSpPr/>
          <p:nvPr/>
        </p:nvGrpSpPr>
        <p:grpSpPr>
          <a:xfrm>
            <a:off x="7851313" y="1888090"/>
            <a:ext cx="305749" cy="240494"/>
            <a:chOff x="2576400" y="4606766"/>
            <a:chExt cx="455696" cy="358439"/>
          </a:xfrm>
          <a:solidFill>
            <a:srgbClr val="274DA5"/>
          </a:solidFill>
        </p:grpSpPr>
        <p:grpSp>
          <p:nvGrpSpPr>
            <p:cNvPr id="1320" name="群組 611">
              <a:extLst>
                <a:ext uri="{FF2B5EF4-FFF2-40B4-BE49-F238E27FC236}">
                  <a16:creationId xmlns:a16="http://schemas.microsoft.com/office/drawing/2014/main" id="{032EDD4C-42FC-40AF-812A-2DA125898E0F}"/>
                </a:ext>
              </a:extLst>
            </p:cNvPr>
            <p:cNvGrpSpPr/>
            <p:nvPr/>
          </p:nvGrpSpPr>
          <p:grpSpPr>
            <a:xfrm>
              <a:off x="2576400" y="4695452"/>
              <a:ext cx="283914" cy="261772"/>
              <a:chOff x="722665" y="4079208"/>
              <a:chExt cx="439105" cy="404845"/>
            </a:xfrm>
            <a:grpFill/>
          </p:grpSpPr>
          <p:sp>
            <p:nvSpPr>
              <p:cNvPr id="1327" name="手繪多邊形: 圖案 1175">
                <a:extLst>
                  <a:ext uri="{FF2B5EF4-FFF2-40B4-BE49-F238E27FC236}">
                    <a16:creationId xmlns:a16="http://schemas.microsoft.com/office/drawing/2014/main" id="{84A9831A-2FA5-48B4-A45C-857226F89827}"/>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28" name="手繪多邊形: 圖案 1177">
                <a:extLst>
                  <a:ext uri="{FF2B5EF4-FFF2-40B4-BE49-F238E27FC236}">
                    <a16:creationId xmlns:a16="http://schemas.microsoft.com/office/drawing/2014/main" id="{0225F465-94D0-4A1C-8E20-734F434B09B4}"/>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29" name="手繪多邊形: 圖案 1178">
                <a:extLst>
                  <a:ext uri="{FF2B5EF4-FFF2-40B4-BE49-F238E27FC236}">
                    <a16:creationId xmlns:a16="http://schemas.microsoft.com/office/drawing/2014/main" id="{952FE94A-1D14-41BD-8756-AED003F2EDB2}"/>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321" name="群組 612">
              <a:extLst>
                <a:ext uri="{FF2B5EF4-FFF2-40B4-BE49-F238E27FC236}">
                  <a16:creationId xmlns:a16="http://schemas.microsoft.com/office/drawing/2014/main" id="{E50DEF71-78D4-439D-90CE-E53BA3B77DEA}"/>
                </a:ext>
              </a:extLst>
            </p:cNvPr>
            <p:cNvGrpSpPr/>
            <p:nvPr/>
          </p:nvGrpSpPr>
          <p:grpSpPr>
            <a:xfrm>
              <a:off x="2781420" y="4606766"/>
              <a:ext cx="250676" cy="358439"/>
              <a:chOff x="1713187" y="4497009"/>
              <a:chExt cx="356195" cy="509318"/>
            </a:xfrm>
            <a:grpFill/>
          </p:grpSpPr>
          <p:sp>
            <p:nvSpPr>
              <p:cNvPr id="1322" name="手繪多邊形: 圖案 613">
                <a:extLst>
                  <a:ext uri="{FF2B5EF4-FFF2-40B4-BE49-F238E27FC236}">
                    <a16:creationId xmlns:a16="http://schemas.microsoft.com/office/drawing/2014/main" id="{C4B6E46F-E390-4DD5-B507-37000D612E91}"/>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3" name="手繪多邊形: 圖案 614">
                <a:extLst>
                  <a:ext uri="{FF2B5EF4-FFF2-40B4-BE49-F238E27FC236}">
                    <a16:creationId xmlns:a16="http://schemas.microsoft.com/office/drawing/2014/main" id="{43DC606F-319A-4862-B655-E85C57B7DE96}"/>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4" name="手繪多邊形: 圖案 615">
                <a:extLst>
                  <a:ext uri="{FF2B5EF4-FFF2-40B4-BE49-F238E27FC236}">
                    <a16:creationId xmlns:a16="http://schemas.microsoft.com/office/drawing/2014/main" id="{15BA1DF9-27C1-4F67-A3B5-261D2ADA40FD}"/>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5" name="手繪多邊形: 圖案 616">
                <a:extLst>
                  <a:ext uri="{FF2B5EF4-FFF2-40B4-BE49-F238E27FC236}">
                    <a16:creationId xmlns:a16="http://schemas.microsoft.com/office/drawing/2014/main" id="{BD8AFF7A-A51D-4D0A-833C-1BBF51DEA9CC}"/>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6" name="手繪多邊形: 圖案 617">
                <a:extLst>
                  <a:ext uri="{FF2B5EF4-FFF2-40B4-BE49-F238E27FC236}">
                    <a16:creationId xmlns:a16="http://schemas.microsoft.com/office/drawing/2014/main" id="{D583E0F1-8239-413D-BB08-A3D10DD54456}"/>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330" name="群組 579">
            <a:extLst>
              <a:ext uri="{FF2B5EF4-FFF2-40B4-BE49-F238E27FC236}">
                <a16:creationId xmlns:a16="http://schemas.microsoft.com/office/drawing/2014/main" id="{E2AA5E29-333A-4F51-9E85-27743F331DEB}"/>
              </a:ext>
            </a:extLst>
          </p:cNvPr>
          <p:cNvGrpSpPr/>
          <p:nvPr/>
        </p:nvGrpSpPr>
        <p:grpSpPr>
          <a:xfrm>
            <a:off x="8232324" y="1895028"/>
            <a:ext cx="308369" cy="232682"/>
            <a:chOff x="3164294" y="4614579"/>
            <a:chExt cx="459604" cy="346795"/>
          </a:xfrm>
          <a:solidFill>
            <a:srgbClr val="274DA5"/>
          </a:solidFill>
        </p:grpSpPr>
        <p:sp>
          <p:nvSpPr>
            <p:cNvPr id="1331" name="手繪多邊形: 圖案 1177">
              <a:extLst>
                <a:ext uri="{FF2B5EF4-FFF2-40B4-BE49-F238E27FC236}">
                  <a16:creationId xmlns:a16="http://schemas.microsoft.com/office/drawing/2014/main" id="{372EFBDC-20CC-4541-B35B-8D90552604DC}"/>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32" name="手繪多邊形: 圖案 1178">
              <a:extLst>
                <a:ext uri="{FF2B5EF4-FFF2-40B4-BE49-F238E27FC236}">
                  <a16:creationId xmlns:a16="http://schemas.microsoft.com/office/drawing/2014/main" id="{D166A66F-F1D1-45E9-83F7-F601B1B0E4EA}"/>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333" name="群組 586">
              <a:extLst>
                <a:ext uri="{FF2B5EF4-FFF2-40B4-BE49-F238E27FC236}">
                  <a16:creationId xmlns:a16="http://schemas.microsoft.com/office/drawing/2014/main" id="{0AD9CFA9-E45D-406A-B389-D87356C29DCB}"/>
                </a:ext>
              </a:extLst>
            </p:cNvPr>
            <p:cNvGrpSpPr/>
            <p:nvPr/>
          </p:nvGrpSpPr>
          <p:grpSpPr>
            <a:xfrm>
              <a:off x="3373222" y="4614579"/>
              <a:ext cx="250676" cy="346795"/>
              <a:chOff x="3373222" y="4614579"/>
              <a:chExt cx="250676" cy="346795"/>
            </a:xfrm>
            <a:grpFill/>
          </p:grpSpPr>
          <p:grpSp>
            <p:nvGrpSpPr>
              <p:cNvPr id="1334" name="群組 587">
                <a:extLst>
                  <a:ext uri="{FF2B5EF4-FFF2-40B4-BE49-F238E27FC236}">
                    <a16:creationId xmlns:a16="http://schemas.microsoft.com/office/drawing/2014/main" id="{3F92CF71-5D28-4AFF-8178-D4805C3A4C07}"/>
                  </a:ext>
                </a:extLst>
              </p:cNvPr>
              <p:cNvGrpSpPr/>
              <p:nvPr/>
            </p:nvGrpSpPr>
            <p:grpSpPr>
              <a:xfrm>
                <a:off x="3373222" y="4614579"/>
                <a:ext cx="250676" cy="346795"/>
                <a:chOff x="3373222" y="4614579"/>
                <a:chExt cx="250676" cy="346795"/>
              </a:xfrm>
              <a:grpFill/>
            </p:grpSpPr>
            <p:grpSp>
              <p:nvGrpSpPr>
                <p:cNvPr id="1336" name="群組 589">
                  <a:extLst>
                    <a:ext uri="{FF2B5EF4-FFF2-40B4-BE49-F238E27FC236}">
                      <a16:creationId xmlns:a16="http://schemas.microsoft.com/office/drawing/2014/main" id="{C889369E-1CFF-45EE-AD17-A51A58489243}"/>
                    </a:ext>
                  </a:extLst>
                </p:cNvPr>
                <p:cNvGrpSpPr/>
                <p:nvPr/>
              </p:nvGrpSpPr>
              <p:grpSpPr>
                <a:xfrm>
                  <a:off x="3373222" y="4614579"/>
                  <a:ext cx="250676" cy="346795"/>
                  <a:chOff x="1713187" y="4497010"/>
                  <a:chExt cx="356195" cy="492773"/>
                </a:xfrm>
                <a:grpFill/>
              </p:grpSpPr>
              <p:sp>
                <p:nvSpPr>
                  <p:cNvPr id="1339" name="手繪多邊形: 圖案 592">
                    <a:extLst>
                      <a:ext uri="{FF2B5EF4-FFF2-40B4-BE49-F238E27FC236}">
                        <a16:creationId xmlns:a16="http://schemas.microsoft.com/office/drawing/2014/main" id="{1F369474-6AD5-44E0-ACE7-5D50859C47DD}"/>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0" name="手繪多邊形: 圖案 593">
                    <a:extLst>
                      <a:ext uri="{FF2B5EF4-FFF2-40B4-BE49-F238E27FC236}">
                        <a16:creationId xmlns:a16="http://schemas.microsoft.com/office/drawing/2014/main" id="{713D6F14-3EF8-4A45-B848-B039FFCD0EFD}"/>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1" name="手繪多邊形: 圖案 594">
                    <a:extLst>
                      <a:ext uri="{FF2B5EF4-FFF2-40B4-BE49-F238E27FC236}">
                        <a16:creationId xmlns:a16="http://schemas.microsoft.com/office/drawing/2014/main" id="{0E056D04-B6FF-4F71-B199-2E8ABA148ED0}"/>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2" name="手繪多邊形: 圖案 595">
                    <a:extLst>
                      <a:ext uri="{FF2B5EF4-FFF2-40B4-BE49-F238E27FC236}">
                        <a16:creationId xmlns:a16="http://schemas.microsoft.com/office/drawing/2014/main" id="{4D03BAED-AF0D-423E-A4EC-41034A2E499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3" name="手繪多邊形: 圖案 596">
                    <a:extLst>
                      <a:ext uri="{FF2B5EF4-FFF2-40B4-BE49-F238E27FC236}">
                        <a16:creationId xmlns:a16="http://schemas.microsoft.com/office/drawing/2014/main" id="{0E288C49-00C6-45D7-A31B-13353D8F6F13}"/>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337" name="橢圓 394">
                  <a:extLst>
                    <a:ext uri="{FF2B5EF4-FFF2-40B4-BE49-F238E27FC236}">
                      <a16:creationId xmlns:a16="http://schemas.microsoft.com/office/drawing/2014/main" id="{E86D63E3-DC1B-40C2-A044-2247F5AC1965}"/>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38" name="橢圓 394">
                  <a:extLst>
                    <a:ext uri="{FF2B5EF4-FFF2-40B4-BE49-F238E27FC236}">
                      <a16:creationId xmlns:a16="http://schemas.microsoft.com/office/drawing/2014/main" id="{E245F216-5C61-467E-93F1-E8B265BF9DB5}"/>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335" name="直線接點 588">
                <a:extLst>
                  <a:ext uri="{FF2B5EF4-FFF2-40B4-BE49-F238E27FC236}">
                    <a16:creationId xmlns:a16="http://schemas.microsoft.com/office/drawing/2014/main" id="{3E2BDC72-B732-4E33-A68B-227B85B1C940}"/>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655" name="圖形 654">
            <a:extLst>
              <a:ext uri="{FF2B5EF4-FFF2-40B4-BE49-F238E27FC236}">
                <a16:creationId xmlns:a16="http://schemas.microsoft.com/office/drawing/2014/main" id="{C3277040-20DF-4E47-8DC7-A936B9AA0F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593" y="2563145"/>
            <a:ext cx="1633950" cy="930444"/>
          </a:xfrm>
          <a:prstGeom prst="rect">
            <a:avLst/>
          </a:prstGeom>
          <a:effectLst>
            <a:outerShdw blurRad="50800" dist="38100" dir="2700000" algn="tl" rotWithShape="0">
              <a:prstClr val="black">
                <a:alpha val="40000"/>
              </a:prstClr>
            </a:outerShdw>
          </a:effectLst>
        </p:spPr>
      </p:pic>
      <p:sp>
        <p:nvSpPr>
          <p:cNvPr id="55" name="矩形 56">
            <a:extLst>
              <a:ext uri="{FF2B5EF4-FFF2-40B4-BE49-F238E27FC236}">
                <a16:creationId xmlns:a16="http://schemas.microsoft.com/office/drawing/2014/main" id="{86FA67F2-B345-4BA5-B8AB-C1D5937809CC}"/>
              </a:ext>
            </a:extLst>
          </p:cNvPr>
          <p:cNvSpPr/>
          <p:nvPr/>
        </p:nvSpPr>
        <p:spPr>
          <a:xfrm>
            <a:off x="1015821" y="2949741"/>
            <a:ext cx="1826219" cy="415614"/>
          </a:xfrm>
          <a:prstGeom prst="rect">
            <a:avLst/>
          </a:prstGeom>
        </p:spPr>
        <p:txBody>
          <a:bodyPr wrap="square" anchor="t">
            <a:spAutoFit/>
          </a:bodyPr>
          <a:lstStyle/>
          <a:p>
            <a:pPr algn="ctr"/>
            <a:r>
              <a:rPr lang="en-US" altLang="zh-TW" sz="1100" b="1">
                <a:solidFill>
                  <a:schemeClr val="bg1"/>
                </a:solidFill>
                <a:latin typeface="Arial" panose="020B0604020202020204" pitchFamily="34" charset="0"/>
              </a:rPr>
              <a:t>AWS, Azure, </a:t>
            </a:r>
          </a:p>
          <a:p>
            <a:pPr algn="ctr"/>
            <a:r>
              <a:rPr lang="en-US" altLang="zh-TW" sz="1100" b="1" err="1">
                <a:solidFill>
                  <a:schemeClr val="bg1"/>
                </a:solidFill>
              </a:rPr>
              <a:t>AliCloud</a:t>
            </a:r>
            <a:r>
              <a:rPr lang="en-US" altLang="zh-TW" sz="1100" b="1">
                <a:solidFill>
                  <a:schemeClr val="bg1"/>
                </a:solidFill>
              </a:rPr>
              <a:t>, </a:t>
            </a:r>
            <a:r>
              <a:rPr lang="en-US" altLang="zh-TW" sz="1100" b="1" err="1">
                <a:solidFill>
                  <a:schemeClr val="bg1"/>
                </a:solidFill>
              </a:rPr>
              <a:t>DigitalOcean</a:t>
            </a:r>
            <a:r>
              <a:rPr lang="en-US" altLang="zh-TW" sz="1100" b="1">
                <a:solidFill>
                  <a:schemeClr val="bg1"/>
                </a:solidFill>
              </a:rPr>
              <a:t> </a:t>
            </a:r>
            <a:endParaRPr lang="en-US" altLang="zh-TW" sz="1100" b="1">
              <a:solidFill>
                <a:schemeClr val="bg1"/>
              </a:solidFill>
              <a:latin typeface="Arial" panose="020B0604020202020204" pitchFamily="34" charset="0"/>
            </a:endParaRPr>
          </a:p>
        </p:txBody>
      </p:sp>
      <p:pic>
        <p:nvPicPr>
          <p:cNvPr id="6" name="圖片 5" descr="一張含有 鏡 的圖片&#10;&#10;自動產生的描述">
            <a:extLst>
              <a:ext uri="{FF2B5EF4-FFF2-40B4-BE49-F238E27FC236}">
                <a16:creationId xmlns:a16="http://schemas.microsoft.com/office/drawing/2014/main" id="{15A88837-8AC7-4299-A4A9-17DA8C74FDBE}"/>
              </a:ext>
            </a:extLst>
          </p:cNvPr>
          <p:cNvPicPr>
            <a:picLocks noChangeAspect="1"/>
          </p:cNvPicPr>
          <p:nvPr/>
        </p:nvPicPr>
        <p:blipFill>
          <a:blip r:embed="rId6">
            <a:alphaModFix amt="81000"/>
          </a:blip>
          <a:stretch>
            <a:fillRect/>
          </a:stretch>
        </p:blipFill>
        <p:spPr>
          <a:xfrm>
            <a:off x="5418326" y="1801211"/>
            <a:ext cx="2692590" cy="1690845"/>
          </a:xfrm>
          <a:prstGeom prst="rect">
            <a:avLst/>
          </a:prstGeom>
        </p:spPr>
      </p:pic>
      <p:pic>
        <p:nvPicPr>
          <p:cNvPr id="684" name="Shape 224" descr="白雲.png">
            <a:extLst>
              <a:ext uri="{FF2B5EF4-FFF2-40B4-BE49-F238E27FC236}">
                <a16:creationId xmlns:a16="http://schemas.microsoft.com/office/drawing/2014/main" id="{0C8D5A24-266E-43C4-9C50-20469C517409}"/>
              </a:ext>
            </a:extLst>
          </p:cNvPr>
          <p:cNvPicPr preferRelativeResize="0"/>
          <p:nvPr/>
        </p:nvPicPr>
        <p:blipFill rotWithShape="1">
          <a:blip r:embed="rId7">
            <a:alphaModFix/>
          </a:blip>
          <a:srcRect t="21681" b="11286"/>
          <a:stretch/>
        </p:blipFill>
        <p:spPr>
          <a:xfrm>
            <a:off x="5418760" y="1850042"/>
            <a:ext cx="2652231" cy="1551420"/>
          </a:xfrm>
          <a:prstGeom prst="rect">
            <a:avLst/>
          </a:prstGeom>
          <a:noFill/>
          <a:ln>
            <a:noFill/>
          </a:ln>
          <a:effectLst>
            <a:outerShdw blurRad="50800" dist="38100" dir="2700000" algn="tl" rotWithShape="0">
              <a:prstClr val="black">
                <a:alpha val="40000"/>
              </a:prstClr>
            </a:outerShdw>
          </a:effectLst>
        </p:spPr>
      </p:pic>
      <p:grpSp>
        <p:nvGrpSpPr>
          <p:cNvPr id="853" name="群組 541">
            <a:extLst>
              <a:ext uri="{FF2B5EF4-FFF2-40B4-BE49-F238E27FC236}">
                <a16:creationId xmlns:a16="http://schemas.microsoft.com/office/drawing/2014/main" id="{896256D8-23A4-404B-9218-88F292658B1A}"/>
              </a:ext>
            </a:extLst>
          </p:cNvPr>
          <p:cNvGrpSpPr/>
          <p:nvPr/>
        </p:nvGrpSpPr>
        <p:grpSpPr>
          <a:xfrm>
            <a:off x="6052356" y="2434170"/>
            <a:ext cx="269163" cy="844364"/>
            <a:chOff x="9669037" y="3302923"/>
            <a:chExt cx="498956" cy="1589702"/>
          </a:xfrm>
        </p:grpSpPr>
        <p:pic>
          <p:nvPicPr>
            <p:cNvPr id="854" name="圖片 542" descr="一張含有 向量圖形 的圖片&#10;&#10;自動產生的描述">
              <a:extLst>
                <a:ext uri="{FF2B5EF4-FFF2-40B4-BE49-F238E27FC236}">
                  <a16:creationId xmlns:a16="http://schemas.microsoft.com/office/drawing/2014/main" id="{FCD61A1F-EC87-489C-8295-D06E4663A762}"/>
                </a:ext>
              </a:extLst>
            </p:cNvPr>
            <p:cNvPicPr>
              <a:picLocks noChangeAspect="1"/>
            </p:cNvPicPr>
            <p:nvPr/>
          </p:nvPicPr>
          <p:blipFill>
            <a:blip r:embed="rId8"/>
            <a:stretch>
              <a:fillRect/>
            </a:stretch>
          </p:blipFill>
          <p:spPr>
            <a:xfrm>
              <a:off x="9670453" y="3302923"/>
              <a:ext cx="497540" cy="497541"/>
            </a:xfrm>
            <a:prstGeom prst="rect">
              <a:avLst/>
            </a:prstGeom>
          </p:spPr>
        </p:pic>
        <p:pic>
          <p:nvPicPr>
            <p:cNvPr id="855" name="圖片 543" descr="一張含有 向量圖形 的圖片&#10;&#10;自動產生的描述">
              <a:extLst>
                <a:ext uri="{FF2B5EF4-FFF2-40B4-BE49-F238E27FC236}">
                  <a16:creationId xmlns:a16="http://schemas.microsoft.com/office/drawing/2014/main" id="{8450A8B7-4D60-4598-B5A2-BE795F7AEB35}"/>
                </a:ext>
              </a:extLst>
            </p:cNvPr>
            <p:cNvPicPr>
              <a:picLocks noChangeAspect="1"/>
            </p:cNvPicPr>
            <p:nvPr/>
          </p:nvPicPr>
          <p:blipFill>
            <a:blip r:embed="rId9"/>
            <a:stretch>
              <a:fillRect/>
            </a:stretch>
          </p:blipFill>
          <p:spPr>
            <a:xfrm>
              <a:off x="9678467" y="4408535"/>
              <a:ext cx="484092" cy="484090"/>
            </a:xfrm>
            <a:prstGeom prst="rect">
              <a:avLst/>
            </a:prstGeom>
          </p:spPr>
        </p:pic>
        <p:pic>
          <p:nvPicPr>
            <p:cNvPr id="856" name="圖片 544" descr="一張含有 物件 的圖片&#10;&#10;自動產生的描述">
              <a:extLst>
                <a:ext uri="{FF2B5EF4-FFF2-40B4-BE49-F238E27FC236}">
                  <a16:creationId xmlns:a16="http://schemas.microsoft.com/office/drawing/2014/main" id="{E2130647-C580-4639-8B22-49E144DEB12B}"/>
                </a:ext>
              </a:extLst>
            </p:cNvPr>
            <p:cNvPicPr>
              <a:picLocks noChangeAspect="1"/>
            </p:cNvPicPr>
            <p:nvPr/>
          </p:nvPicPr>
          <p:blipFill>
            <a:blip r:embed="rId10"/>
            <a:stretch>
              <a:fillRect/>
            </a:stretch>
          </p:blipFill>
          <p:spPr>
            <a:xfrm>
              <a:off x="9669037" y="3886872"/>
              <a:ext cx="475127" cy="475130"/>
            </a:xfrm>
            <a:prstGeom prst="rect">
              <a:avLst/>
            </a:prstGeom>
          </p:spPr>
        </p:pic>
      </p:grpSp>
      <p:grpSp>
        <p:nvGrpSpPr>
          <p:cNvPr id="928" name="群組 749">
            <a:extLst>
              <a:ext uri="{FF2B5EF4-FFF2-40B4-BE49-F238E27FC236}">
                <a16:creationId xmlns:a16="http://schemas.microsoft.com/office/drawing/2014/main" id="{4E5CA517-D704-4B22-A37A-04A7318DC6BC}"/>
              </a:ext>
            </a:extLst>
          </p:cNvPr>
          <p:cNvGrpSpPr/>
          <p:nvPr/>
        </p:nvGrpSpPr>
        <p:grpSpPr>
          <a:xfrm>
            <a:off x="6425954" y="2484310"/>
            <a:ext cx="834919" cy="782595"/>
            <a:chOff x="14268237" y="3174859"/>
            <a:chExt cx="1213798" cy="1183640"/>
          </a:xfrm>
          <a:solidFill>
            <a:srgbClr val="3B3829"/>
          </a:solidFill>
        </p:grpSpPr>
        <p:grpSp>
          <p:nvGrpSpPr>
            <p:cNvPr id="929" name="群組 750">
              <a:extLst>
                <a:ext uri="{FF2B5EF4-FFF2-40B4-BE49-F238E27FC236}">
                  <a16:creationId xmlns:a16="http://schemas.microsoft.com/office/drawing/2014/main" id="{E4DF9CA5-2584-409A-B90D-7664AC526A27}"/>
                </a:ext>
              </a:extLst>
            </p:cNvPr>
            <p:cNvGrpSpPr/>
            <p:nvPr/>
          </p:nvGrpSpPr>
          <p:grpSpPr>
            <a:xfrm>
              <a:off x="14268237" y="3174859"/>
              <a:ext cx="640424" cy="1183640"/>
              <a:chOff x="7484087" y="1781729"/>
              <a:chExt cx="540437" cy="998843"/>
            </a:xfrm>
            <a:grpFill/>
          </p:grpSpPr>
          <p:sp>
            <p:nvSpPr>
              <p:cNvPr id="1010" name="手繪多邊形: 圖案 1070">
                <a:extLst>
                  <a:ext uri="{FF2B5EF4-FFF2-40B4-BE49-F238E27FC236}">
                    <a16:creationId xmlns:a16="http://schemas.microsoft.com/office/drawing/2014/main" id="{B115A95A-2A90-4910-B532-57EDD5E1DB75}"/>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1" name="手繪多邊形: 圖案 1071">
                <a:extLst>
                  <a:ext uri="{FF2B5EF4-FFF2-40B4-BE49-F238E27FC236}">
                    <a16:creationId xmlns:a16="http://schemas.microsoft.com/office/drawing/2014/main" id="{C560ABD7-F893-41E4-AEDD-617645C4FD18}"/>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2" name="手繪多邊形: 圖案 1072">
                <a:extLst>
                  <a:ext uri="{FF2B5EF4-FFF2-40B4-BE49-F238E27FC236}">
                    <a16:creationId xmlns:a16="http://schemas.microsoft.com/office/drawing/2014/main" id="{47EADEA1-D58F-43D4-83FD-E4D8FCEDDA7E}"/>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3" name="手繪多邊形: 圖案 1073">
                <a:extLst>
                  <a:ext uri="{FF2B5EF4-FFF2-40B4-BE49-F238E27FC236}">
                    <a16:creationId xmlns:a16="http://schemas.microsoft.com/office/drawing/2014/main" id="{6BE9CB20-F470-4858-9353-BE11B97E9E3B}"/>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4" name="手繪多邊形: 圖案 1074">
                <a:extLst>
                  <a:ext uri="{FF2B5EF4-FFF2-40B4-BE49-F238E27FC236}">
                    <a16:creationId xmlns:a16="http://schemas.microsoft.com/office/drawing/2014/main" id="{C1EB5DAA-E23D-40F7-9859-E3BD0429C9F0}"/>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5" name="手繪多邊形: 圖案 1075">
                <a:extLst>
                  <a:ext uri="{FF2B5EF4-FFF2-40B4-BE49-F238E27FC236}">
                    <a16:creationId xmlns:a16="http://schemas.microsoft.com/office/drawing/2014/main" id="{6655503D-749E-4EC9-BE10-2C564EC6B9D8}"/>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6" name="手繪多邊形: 圖案 1076">
                <a:extLst>
                  <a:ext uri="{FF2B5EF4-FFF2-40B4-BE49-F238E27FC236}">
                    <a16:creationId xmlns:a16="http://schemas.microsoft.com/office/drawing/2014/main" id="{4BA83FDE-B9D3-484C-A54F-B09F584E7812}"/>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7" name="手繪多邊形: 圖案 1077">
                <a:extLst>
                  <a:ext uri="{FF2B5EF4-FFF2-40B4-BE49-F238E27FC236}">
                    <a16:creationId xmlns:a16="http://schemas.microsoft.com/office/drawing/2014/main" id="{C16C0446-CE7A-40A5-81E9-BE996F473EA9}"/>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8" name="手繪多邊形: 圖案 1078">
                <a:extLst>
                  <a:ext uri="{FF2B5EF4-FFF2-40B4-BE49-F238E27FC236}">
                    <a16:creationId xmlns:a16="http://schemas.microsoft.com/office/drawing/2014/main" id="{47141E63-9E18-41E1-8C75-94CFE8782F14}"/>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9" name="手繪多邊形: 圖案 1079">
                <a:extLst>
                  <a:ext uri="{FF2B5EF4-FFF2-40B4-BE49-F238E27FC236}">
                    <a16:creationId xmlns:a16="http://schemas.microsoft.com/office/drawing/2014/main" id="{0DB80387-0BF6-4872-89A2-0C44091FB3C1}"/>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0" name="手繪多邊形: 圖案 1080">
                <a:extLst>
                  <a:ext uri="{FF2B5EF4-FFF2-40B4-BE49-F238E27FC236}">
                    <a16:creationId xmlns:a16="http://schemas.microsoft.com/office/drawing/2014/main" id="{DC64DD68-62CF-4393-98B7-F59B62B73B49}"/>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1" name="手繪多邊形: 圖案 1081">
                <a:extLst>
                  <a:ext uri="{FF2B5EF4-FFF2-40B4-BE49-F238E27FC236}">
                    <a16:creationId xmlns:a16="http://schemas.microsoft.com/office/drawing/2014/main" id="{66F0C9C6-8467-49F6-AD93-28B81F2AB6E3}"/>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2" name="手繪多邊形: 圖案 1082">
                <a:extLst>
                  <a:ext uri="{FF2B5EF4-FFF2-40B4-BE49-F238E27FC236}">
                    <a16:creationId xmlns:a16="http://schemas.microsoft.com/office/drawing/2014/main" id="{73FAB1D2-94CD-4FF5-8EB5-F0434914AACD}"/>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3" name="手繪多邊形: 圖案 1083">
                <a:extLst>
                  <a:ext uri="{FF2B5EF4-FFF2-40B4-BE49-F238E27FC236}">
                    <a16:creationId xmlns:a16="http://schemas.microsoft.com/office/drawing/2014/main" id="{5AE93E94-3AA0-4847-87D2-96F8D0134C40}"/>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4" name="手繪多邊形: 圖案 1084">
                <a:extLst>
                  <a:ext uri="{FF2B5EF4-FFF2-40B4-BE49-F238E27FC236}">
                    <a16:creationId xmlns:a16="http://schemas.microsoft.com/office/drawing/2014/main" id="{AAAF531C-B84C-44D2-A7D8-C36EC21397DB}"/>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5" name="手繪多邊形: 圖案 1085">
                <a:extLst>
                  <a:ext uri="{FF2B5EF4-FFF2-40B4-BE49-F238E27FC236}">
                    <a16:creationId xmlns:a16="http://schemas.microsoft.com/office/drawing/2014/main" id="{23D2E220-73D9-4DA0-96B2-920B084F4121}"/>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6" name="手繪多邊形: 圖案 1086">
                <a:extLst>
                  <a:ext uri="{FF2B5EF4-FFF2-40B4-BE49-F238E27FC236}">
                    <a16:creationId xmlns:a16="http://schemas.microsoft.com/office/drawing/2014/main" id="{A7A5816D-FBFD-4742-B84F-B27EAE9A96EB}"/>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7" name="手繪多邊形: 圖案 1087">
                <a:extLst>
                  <a:ext uri="{FF2B5EF4-FFF2-40B4-BE49-F238E27FC236}">
                    <a16:creationId xmlns:a16="http://schemas.microsoft.com/office/drawing/2014/main" id="{E7DFC2EE-42BA-4B08-945D-27814C4B9DB2}"/>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8" name="手繪多邊形: 圖案 1088">
                <a:extLst>
                  <a:ext uri="{FF2B5EF4-FFF2-40B4-BE49-F238E27FC236}">
                    <a16:creationId xmlns:a16="http://schemas.microsoft.com/office/drawing/2014/main" id="{222EAE20-6D0E-400E-9DEB-84736B05142E}"/>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9" name="手繪多邊形: 圖案 1089">
                <a:extLst>
                  <a:ext uri="{FF2B5EF4-FFF2-40B4-BE49-F238E27FC236}">
                    <a16:creationId xmlns:a16="http://schemas.microsoft.com/office/drawing/2014/main" id="{3474ECBA-F801-4C88-892E-CBA863333D05}"/>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0" name="手繪多邊形: 圖案 1090">
                <a:extLst>
                  <a:ext uri="{FF2B5EF4-FFF2-40B4-BE49-F238E27FC236}">
                    <a16:creationId xmlns:a16="http://schemas.microsoft.com/office/drawing/2014/main" id="{DC8EF489-9790-4639-9195-0BEF085099C3}"/>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1" name="手繪多邊形: 圖案 1091">
                <a:extLst>
                  <a:ext uri="{FF2B5EF4-FFF2-40B4-BE49-F238E27FC236}">
                    <a16:creationId xmlns:a16="http://schemas.microsoft.com/office/drawing/2014/main" id="{24EE2ED2-07B3-4460-A1D5-CBB93A710B06}"/>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2" name="手繪多邊形: 圖案 1092">
                <a:extLst>
                  <a:ext uri="{FF2B5EF4-FFF2-40B4-BE49-F238E27FC236}">
                    <a16:creationId xmlns:a16="http://schemas.microsoft.com/office/drawing/2014/main" id="{D0783EE7-3F33-4B04-A039-902EB9B83726}"/>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3" name="手繪多邊形: 圖案 1093">
                <a:extLst>
                  <a:ext uri="{FF2B5EF4-FFF2-40B4-BE49-F238E27FC236}">
                    <a16:creationId xmlns:a16="http://schemas.microsoft.com/office/drawing/2014/main" id="{C2F70AA4-01E1-462C-80C3-06DCDC64BBBE}"/>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4" name="手繪多邊形: 圖案 1094">
                <a:extLst>
                  <a:ext uri="{FF2B5EF4-FFF2-40B4-BE49-F238E27FC236}">
                    <a16:creationId xmlns:a16="http://schemas.microsoft.com/office/drawing/2014/main" id="{611763FB-B7E8-4593-BDE2-CDDCE85CC58A}"/>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5" name="手繪多邊形: 圖案 1095">
                <a:extLst>
                  <a:ext uri="{FF2B5EF4-FFF2-40B4-BE49-F238E27FC236}">
                    <a16:creationId xmlns:a16="http://schemas.microsoft.com/office/drawing/2014/main" id="{47D6050A-948D-4AE4-A614-BE961E8BEA42}"/>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6" name="手繪多邊形: 圖案 1096">
                <a:extLst>
                  <a:ext uri="{FF2B5EF4-FFF2-40B4-BE49-F238E27FC236}">
                    <a16:creationId xmlns:a16="http://schemas.microsoft.com/office/drawing/2014/main" id="{FE88CF25-C98A-485B-A9F7-79BE29550A07}"/>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7" name="手繪多邊形: 圖案 1097">
                <a:extLst>
                  <a:ext uri="{FF2B5EF4-FFF2-40B4-BE49-F238E27FC236}">
                    <a16:creationId xmlns:a16="http://schemas.microsoft.com/office/drawing/2014/main" id="{EE5E7910-763A-47B3-916C-0FBF03622632}"/>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8" name="手繪多邊形: 圖案 1098">
                <a:extLst>
                  <a:ext uri="{FF2B5EF4-FFF2-40B4-BE49-F238E27FC236}">
                    <a16:creationId xmlns:a16="http://schemas.microsoft.com/office/drawing/2014/main" id="{AFB36983-5D3C-4879-9163-A951725B9305}"/>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9" name="手繪多邊形: 圖案 1099">
                <a:extLst>
                  <a:ext uri="{FF2B5EF4-FFF2-40B4-BE49-F238E27FC236}">
                    <a16:creationId xmlns:a16="http://schemas.microsoft.com/office/drawing/2014/main" id="{8B0C236C-5B47-46DF-9D46-D5C3E136054F}"/>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0" name="手繪多邊形: 圖案 1100">
                <a:extLst>
                  <a:ext uri="{FF2B5EF4-FFF2-40B4-BE49-F238E27FC236}">
                    <a16:creationId xmlns:a16="http://schemas.microsoft.com/office/drawing/2014/main" id="{674D126E-52BD-4E1F-8577-E6420B6B4218}"/>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1" name="手繪多邊形: 圖案 1101">
                <a:extLst>
                  <a:ext uri="{FF2B5EF4-FFF2-40B4-BE49-F238E27FC236}">
                    <a16:creationId xmlns:a16="http://schemas.microsoft.com/office/drawing/2014/main" id="{063475F5-9870-462A-97D8-8CB7718E11B0}"/>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2" name="手繪多邊形: 圖案 1102">
                <a:extLst>
                  <a:ext uri="{FF2B5EF4-FFF2-40B4-BE49-F238E27FC236}">
                    <a16:creationId xmlns:a16="http://schemas.microsoft.com/office/drawing/2014/main" id="{5BC07A49-13BC-4B25-9348-E8ED6DEEFD9D}"/>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3" name="手繪多邊形: 圖案 1103">
                <a:extLst>
                  <a:ext uri="{FF2B5EF4-FFF2-40B4-BE49-F238E27FC236}">
                    <a16:creationId xmlns:a16="http://schemas.microsoft.com/office/drawing/2014/main" id="{C701BC43-6EB8-4879-9C17-76E746A22EF3}"/>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4" name="手繪多邊形: 圖案 1104">
                <a:extLst>
                  <a:ext uri="{FF2B5EF4-FFF2-40B4-BE49-F238E27FC236}">
                    <a16:creationId xmlns:a16="http://schemas.microsoft.com/office/drawing/2014/main" id="{051C379A-5EFC-4574-ADD0-DC9DA107207B}"/>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5" name="手繪多邊形: 圖案 1105">
                <a:extLst>
                  <a:ext uri="{FF2B5EF4-FFF2-40B4-BE49-F238E27FC236}">
                    <a16:creationId xmlns:a16="http://schemas.microsoft.com/office/drawing/2014/main" id="{F7512070-2890-4C09-88C7-218393A1F405}"/>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6" name="手繪多邊形: 圖案 1106">
                <a:extLst>
                  <a:ext uri="{FF2B5EF4-FFF2-40B4-BE49-F238E27FC236}">
                    <a16:creationId xmlns:a16="http://schemas.microsoft.com/office/drawing/2014/main" id="{3A1616BA-EB0B-4A73-BFE4-BEC01CE90BA8}"/>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7" name="手繪多邊形: 圖案 1107">
                <a:extLst>
                  <a:ext uri="{FF2B5EF4-FFF2-40B4-BE49-F238E27FC236}">
                    <a16:creationId xmlns:a16="http://schemas.microsoft.com/office/drawing/2014/main" id="{910004A3-D9C2-4EEC-8170-3F8988DFBF91}"/>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8" name="手繪多邊形: 圖案 1108">
                <a:extLst>
                  <a:ext uri="{FF2B5EF4-FFF2-40B4-BE49-F238E27FC236}">
                    <a16:creationId xmlns:a16="http://schemas.microsoft.com/office/drawing/2014/main" id="{B2D3AB6E-805C-4B91-8BD3-1AA93E40411C}"/>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9" name="手繪多邊形: 圖案 1109">
                <a:extLst>
                  <a:ext uri="{FF2B5EF4-FFF2-40B4-BE49-F238E27FC236}">
                    <a16:creationId xmlns:a16="http://schemas.microsoft.com/office/drawing/2014/main" id="{B70B2F07-8301-43BE-8EB8-7413ADE270CB}"/>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0" name="手繪多邊形: 圖案 1110">
                <a:extLst>
                  <a:ext uri="{FF2B5EF4-FFF2-40B4-BE49-F238E27FC236}">
                    <a16:creationId xmlns:a16="http://schemas.microsoft.com/office/drawing/2014/main" id="{98194624-1F67-4724-844D-6B37FD0D0E06}"/>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1" name="手繪多邊形: 圖案 1111">
                <a:extLst>
                  <a:ext uri="{FF2B5EF4-FFF2-40B4-BE49-F238E27FC236}">
                    <a16:creationId xmlns:a16="http://schemas.microsoft.com/office/drawing/2014/main" id="{800D3ED8-23CE-4D08-BA76-390D5D5895B9}"/>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2" name="手繪多邊形: 圖案 1112">
                <a:extLst>
                  <a:ext uri="{FF2B5EF4-FFF2-40B4-BE49-F238E27FC236}">
                    <a16:creationId xmlns:a16="http://schemas.microsoft.com/office/drawing/2014/main" id="{9E1B7857-FEC5-4560-9ED7-7293FA9546A8}"/>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3" name="手繪多邊形: 圖案 1113">
                <a:extLst>
                  <a:ext uri="{FF2B5EF4-FFF2-40B4-BE49-F238E27FC236}">
                    <a16:creationId xmlns:a16="http://schemas.microsoft.com/office/drawing/2014/main" id="{6E00B194-49F5-4D60-BAED-9F9502BF21D5}"/>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4" name="手繪多邊形: 圖案 1114">
                <a:extLst>
                  <a:ext uri="{FF2B5EF4-FFF2-40B4-BE49-F238E27FC236}">
                    <a16:creationId xmlns:a16="http://schemas.microsoft.com/office/drawing/2014/main" id="{4B253750-AF78-4E17-93BA-491533021C8D}"/>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5" name="手繪多邊形: 圖案 1115">
                <a:extLst>
                  <a:ext uri="{FF2B5EF4-FFF2-40B4-BE49-F238E27FC236}">
                    <a16:creationId xmlns:a16="http://schemas.microsoft.com/office/drawing/2014/main" id="{3DC1D7D5-8FD1-4FCC-80AB-E31F9DDC0049}"/>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6" name="手繪多邊形: 圖案 1116">
                <a:extLst>
                  <a:ext uri="{FF2B5EF4-FFF2-40B4-BE49-F238E27FC236}">
                    <a16:creationId xmlns:a16="http://schemas.microsoft.com/office/drawing/2014/main" id="{52CC6CEE-7DDA-433A-A065-067189A99A04}"/>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7" name="手繪多邊形: 圖案 1117">
                <a:extLst>
                  <a:ext uri="{FF2B5EF4-FFF2-40B4-BE49-F238E27FC236}">
                    <a16:creationId xmlns:a16="http://schemas.microsoft.com/office/drawing/2014/main" id="{54A60B17-3BBC-4439-9B88-29CF50177F7B}"/>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8" name="手繪多邊形: 圖案 1118">
                <a:extLst>
                  <a:ext uri="{FF2B5EF4-FFF2-40B4-BE49-F238E27FC236}">
                    <a16:creationId xmlns:a16="http://schemas.microsoft.com/office/drawing/2014/main" id="{F80BBAC1-F545-4468-95E2-3AA14EEEBFB5}"/>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9" name="手繪多邊形: 圖案 1119">
                <a:extLst>
                  <a:ext uri="{FF2B5EF4-FFF2-40B4-BE49-F238E27FC236}">
                    <a16:creationId xmlns:a16="http://schemas.microsoft.com/office/drawing/2014/main" id="{0204350C-FCCF-4B76-BCA1-60B4CD378341}"/>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0" name="手繪多邊形: 圖案 1120">
                <a:extLst>
                  <a:ext uri="{FF2B5EF4-FFF2-40B4-BE49-F238E27FC236}">
                    <a16:creationId xmlns:a16="http://schemas.microsoft.com/office/drawing/2014/main" id="{BE657131-F299-4843-AABE-DDD19E537FA0}"/>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1" name="手繪多邊形: 圖案 1121">
                <a:extLst>
                  <a:ext uri="{FF2B5EF4-FFF2-40B4-BE49-F238E27FC236}">
                    <a16:creationId xmlns:a16="http://schemas.microsoft.com/office/drawing/2014/main" id="{7654DE51-B86C-4149-B40B-745EAC5E8E1E}"/>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2" name="手繪多邊形: 圖案 1122">
                <a:extLst>
                  <a:ext uri="{FF2B5EF4-FFF2-40B4-BE49-F238E27FC236}">
                    <a16:creationId xmlns:a16="http://schemas.microsoft.com/office/drawing/2014/main" id="{486BF074-E293-4BF4-9FA7-11FA015262AE}"/>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3" name="手繪多邊形: 圖案 1123">
                <a:extLst>
                  <a:ext uri="{FF2B5EF4-FFF2-40B4-BE49-F238E27FC236}">
                    <a16:creationId xmlns:a16="http://schemas.microsoft.com/office/drawing/2014/main" id="{81177088-97AC-44BC-BCFA-DE3C1F2C9999}"/>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4" name="手繪多邊形: 圖案 1124">
                <a:extLst>
                  <a:ext uri="{FF2B5EF4-FFF2-40B4-BE49-F238E27FC236}">
                    <a16:creationId xmlns:a16="http://schemas.microsoft.com/office/drawing/2014/main" id="{9575A516-09AC-45E6-8825-DECD9699662D}"/>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5" name="手繪多邊形: 圖案 1125">
                <a:extLst>
                  <a:ext uri="{FF2B5EF4-FFF2-40B4-BE49-F238E27FC236}">
                    <a16:creationId xmlns:a16="http://schemas.microsoft.com/office/drawing/2014/main" id="{F782C7A9-2419-4AD4-A571-B81E0EC98588}"/>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6" name="手繪多邊形: 圖案 1126">
                <a:extLst>
                  <a:ext uri="{FF2B5EF4-FFF2-40B4-BE49-F238E27FC236}">
                    <a16:creationId xmlns:a16="http://schemas.microsoft.com/office/drawing/2014/main" id="{EC6F94D7-62AF-484A-AF43-D61C9167834D}"/>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7" name="手繪多邊形: 圖案 1127">
                <a:extLst>
                  <a:ext uri="{FF2B5EF4-FFF2-40B4-BE49-F238E27FC236}">
                    <a16:creationId xmlns:a16="http://schemas.microsoft.com/office/drawing/2014/main" id="{C96A34BA-A281-4726-969B-75F65511FC25}"/>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8" name="手繪多邊形: 圖案 1128">
                <a:extLst>
                  <a:ext uri="{FF2B5EF4-FFF2-40B4-BE49-F238E27FC236}">
                    <a16:creationId xmlns:a16="http://schemas.microsoft.com/office/drawing/2014/main" id="{55BE0306-064C-4830-9F79-682088FB3519}"/>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9" name="手繪多邊形: 圖案 1129">
                <a:extLst>
                  <a:ext uri="{FF2B5EF4-FFF2-40B4-BE49-F238E27FC236}">
                    <a16:creationId xmlns:a16="http://schemas.microsoft.com/office/drawing/2014/main" id="{2E374A34-A7FD-4322-A212-720432A380E9}"/>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0" name="手繪多邊形: 圖案 1130">
                <a:extLst>
                  <a:ext uri="{FF2B5EF4-FFF2-40B4-BE49-F238E27FC236}">
                    <a16:creationId xmlns:a16="http://schemas.microsoft.com/office/drawing/2014/main" id="{B9D7244B-6A2B-4C48-9510-F05F6EC6841E}"/>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1" name="手繪多邊形: 圖案 1131">
                <a:extLst>
                  <a:ext uri="{FF2B5EF4-FFF2-40B4-BE49-F238E27FC236}">
                    <a16:creationId xmlns:a16="http://schemas.microsoft.com/office/drawing/2014/main" id="{3AB7A4A9-F39D-4B8F-8506-07168140DC00}"/>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2" name="手繪多邊形: 圖案 1132">
                <a:extLst>
                  <a:ext uri="{FF2B5EF4-FFF2-40B4-BE49-F238E27FC236}">
                    <a16:creationId xmlns:a16="http://schemas.microsoft.com/office/drawing/2014/main" id="{B455FA08-E048-41BA-B47D-96C4FEF9DED6}"/>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3" name="手繪多邊形: 圖案 1133">
                <a:extLst>
                  <a:ext uri="{FF2B5EF4-FFF2-40B4-BE49-F238E27FC236}">
                    <a16:creationId xmlns:a16="http://schemas.microsoft.com/office/drawing/2014/main" id="{4D8241DE-B448-4B27-891D-98CFB99F4E9E}"/>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4" name="手繪多邊形: 圖案 1134">
                <a:extLst>
                  <a:ext uri="{FF2B5EF4-FFF2-40B4-BE49-F238E27FC236}">
                    <a16:creationId xmlns:a16="http://schemas.microsoft.com/office/drawing/2014/main" id="{31ADE264-72A3-4531-B77B-34D425B4508A}"/>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5" name="手繪多邊形: 圖案 1135">
                <a:extLst>
                  <a:ext uri="{FF2B5EF4-FFF2-40B4-BE49-F238E27FC236}">
                    <a16:creationId xmlns:a16="http://schemas.microsoft.com/office/drawing/2014/main" id="{A1BDB6EA-9FA7-4CE3-BF01-2B627C01321E}"/>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6" name="手繪多邊形: 圖案 1136">
                <a:extLst>
                  <a:ext uri="{FF2B5EF4-FFF2-40B4-BE49-F238E27FC236}">
                    <a16:creationId xmlns:a16="http://schemas.microsoft.com/office/drawing/2014/main" id="{64B21398-0B69-4C70-9EB4-34427EC39E48}"/>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7" name="手繪多邊形: 圖案 1137">
                <a:extLst>
                  <a:ext uri="{FF2B5EF4-FFF2-40B4-BE49-F238E27FC236}">
                    <a16:creationId xmlns:a16="http://schemas.microsoft.com/office/drawing/2014/main" id="{45868821-BAEE-40FE-A04C-3F6B9769968E}"/>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8" name="手繪多邊形: 圖案 1138">
                <a:extLst>
                  <a:ext uri="{FF2B5EF4-FFF2-40B4-BE49-F238E27FC236}">
                    <a16:creationId xmlns:a16="http://schemas.microsoft.com/office/drawing/2014/main" id="{A26B45D0-1D4C-4B5A-8AC8-35A5C856E97F}"/>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9" name="手繪多邊形: 圖案 1139">
                <a:extLst>
                  <a:ext uri="{FF2B5EF4-FFF2-40B4-BE49-F238E27FC236}">
                    <a16:creationId xmlns:a16="http://schemas.microsoft.com/office/drawing/2014/main" id="{82E2101C-41F7-4AC7-9C12-9A5122605AF2}"/>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0" name="手繪多邊形: 圖案 1140">
                <a:extLst>
                  <a:ext uri="{FF2B5EF4-FFF2-40B4-BE49-F238E27FC236}">
                    <a16:creationId xmlns:a16="http://schemas.microsoft.com/office/drawing/2014/main" id="{AE9990EE-8CAB-4DD4-A7B2-98D55A2A4B98}"/>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1" name="手繪多邊形: 圖案 1141">
                <a:extLst>
                  <a:ext uri="{FF2B5EF4-FFF2-40B4-BE49-F238E27FC236}">
                    <a16:creationId xmlns:a16="http://schemas.microsoft.com/office/drawing/2014/main" id="{D9EFF838-5455-4CCF-B63A-5F33CC92180F}"/>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2" name="手繪多邊形: 圖案 1142">
                <a:extLst>
                  <a:ext uri="{FF2B5EF4-FFF2-40B4-BE49-F238E27FC236}">
                    <a16:creationId xmlns:a16="http://schemas.microsoft.com/office/drawing/2014/main" id="{8B2F912E-2831-44B5-95DE-8699AAF86889}"/>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3" name="手繪多邊形: 圖案 1143">
                <a:extLst>
                  <a:ext uri="{FF2B5EF4-FFF2-40B4-BE49-F238E27FC236}">
                    <a16:creationId xmlns:a16="http://schemas.microsoft.com/office/drawing/2014/main" id="{ABB583A8-9B1B-464A-B21B-0C45911BD962}"/>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930" name="群組 751">
              <a:extLst>
                <a:ext uri="{FF2B5EF4-FFF2-40B4-BE49-F238E27FC236}">
                  <a16:creationId xmlns:a16="http://schemas.microsoft.com/office/drawing/2014/main" id="{6A5FD35B-BA65-426E-A926-9DF348C31458}"/>
                </a:ext>
              </a:extLst>
            </p:cNvPr>
            <p:cNvGrpSpPr/>
            <p:nvPr/>
          </p:nvGrpSpPr>
          <p:grpSpPr>
            <a:xfrm>
              <a:off x="14915946" y="3271357"/>
              <a:ext cx="566089" cy="1040688"/>
              <a:chOff x="7887797" y="3025211"/>
              <a:chExt cx="477708" cy="878210"/>
            </a:xfrm>
            <a:grpFill/>
          </p:grpSpPr>
          <p:sp>
            <p:nvSpPr>
              <p:cNvPr id="931" name="手繪多邊形: 圖案 752">
                <a:extLst>
                  <a:ext uri="{FF2B5EF4-FFF2-40B4-BE49-F238E27FC236}">
                    <a16:creationId xmlns:a16="http://schemas.microsoft.com/office/drawing/2014/main" id="{15330C0D-1A4A-46A5-9144-CC3623C10E4D}"/>
                  </a:ext>
                </a:extLst>
              </p:cNvPr>
              <p:cNvSpPr/>
              <p:nvPr/>
            </p:nvSpPr>
            <p:spPr>
              <a:xfrm>
                <a:off x="7887797" y="3025211"/>
                <a:ext cx="477708" cy="878210"/>
              </a:xfrm>
              <a:custGeom>
                <a:avLst/>
                <a:gdLst>
                  <a:gd name="connsiteX0" fmla="*/ 474909 w 477707"/>
                  <a:gd name="connsiteY0" fmla="*/ 875701 h 878210"/>
                  <a:gd name="connsiteX1" fmla="*/ 3619 w 477707"/>
                  <a:gd name="connsiteY1" fmla="*/ 875701 h 878210"/>
                  <a:gd name="connsiteX2" fmla="*/ 3619 w 477707"/>
                  <a:gd name="connsiteY2" fmla="*/ 3619 h 878210"/>
                  <a:gd name="connsiteX3" fmla="*/ 474909 w 477707"/>
                  <a:gd name="connsiteY3" fmla="*/ 3619 h 878210"/>
                  <a:gd name="connsiteX4" fmla="*/ 21328 w 477707"/>
                  <a:gd name="connsiteY4" fmla="*/ 858088 h 878210"/>
                  <a:gd name="connsiteX5" fmla="*/ 457393 w 477707"/>
                  <a:gd name="connsiteY5" fmla="*/ 858088 h 878210"/>
                  <a:gd name="connsiteX6" fmla="*/ 457393 w 477707"/>
                  <a:gd name="connsiteY6" fmla="*/ 21231 h 878210"/>
                  <a:gd name="connsiteX7" fmla="*/ 21328 w 477707"/>
                  <a:gd name="connsiteY7" fmla="*/ 21231 h 8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707" h="878210">
                    <a:moveTo>
                      <a:pt x="474909" y="875701"/>
                    </a:moveTo>
                    <a:lnTo>
                      <a:pt x="3619" y="875701"/>
                    </a:lnTo>
                    <a:lnTo>
                      <a:pt x="3619" y="3619"/>
                    </a:lnTo>
                    <a:lnTo>
                      <a:pt x="474909" y="3619"/>
                    </a:lnTo>
                    <a:close/>
                    <a:moveTo>
                      <a:pt x="21328" y="858088"/>
                    </a:moveTo>
                    <a:lnTo>
                      <a:pt x="457393" y="858088"/>
                    </a:lnTo>
                    <a:lnTo>
                      <a:pt x="457393" y="21231"/>
                    </a:lnTo>
                    <a:lnTo>
                      <a:pt x="21328"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2" name="手繪多邊形: 圖案 753">
                <a:extLst>
                  <a:ext uri="{FF2B5EF4-FFF2-40B4-BE49-F238E27FC236}">
                    <a16:creationId xmlns:a16="http://schemas.microsoft.com/office/drawing/2014/main" id="{C9C5CFE1-B54F-4ADB-9445-36D763CB6126}"/>
                  </a:ext>
                </a:extLst>
              </p:cNvPr>
              <p:cNvSpPr/>
              <p:nvPr/>
            </p:nvSpPr>
            <p:spPr>
              <a:xfrm>
                <a:off x="7914240" y="306487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1"/>
                    </a:lnTo>
                    <a:lnTo>
                      <a:pt x="21232"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3" name="手繪多邊形: 圖案 754">
                <a:extLst>
                  <a:ext uri="{FF2B5EF4-FFF2-40B4-BE49-F238E27FC236}">
                    <a16:creationId xmlns:a16="http://schemas.microsoft.com/office/drawing/2014/main" id="{486BA879-6D08-40FC-A7CE-B85BDD2FB58B}"/>
                  </a:ext>
                </a:extLst>
              </p:cNvPr>
              <p:cNvSpPr/>
              <p:nvPr/>
            </p:nvSpPr>
            <p:spPr>
              <a:xfrm>
                <a:off x="8121247" y="3095709"/>
                <a:ext cx="168887" cy="62729"/>
              </a:xfrm>
              <a:custGeom>
                <a:avLst/>
                <a:gdLst>
                  <a:gd name="connsiteX0" fmla="*/ 166570 w 168886"/>
                  <a:gd name="connsiteY0" fmla="*/ 60992 h 62729"/>
                  <a:gd name="connsiteX1" fmla="*/ 3619 w 168886"/>
                  <a:gd name="connsiteY1" fmla="*/ 60992 h 62729"/>
                  <a:gd name="connsiteX2" fmla="*/ 3619 w 168886"/>
                  <a:gd name="connsiteY2" fmla="*/ 3619 h 62729"/>
                  <a:gd name="connsiteX3" fmla="*/ 166570 w 168886"/>
                  <a:gd name="connsiteY3" fmla="*/ 3619 h 62729"/>
                  <a:gd name="connsiteX4" fmla="*/ 12160 w 168886"/>
                  <a:gd name="connsiteY4" fmla="*/ 52210 h 62729"/>
                  <a:gd name="connsiteX5" fmla="*/ 157499 w 168886"/>
                  <a:gd name="connsiteY5" fmla="*/ 52210 h 62729"/>
                  <a:gd name="connsiteX6" fmla="*/ 157499 w 168886"/>
                  <a:gd name="connsiteY6" fmla="*/ 12546 h 62729"/>
                  <a:gd name="connsiteX7" fmla="*/ 12160 w 168886"/>
                  <a:gd name="connsiteY7" fmla="*/ 1254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992"/>
                    </a:moveTo>
                    <a:lnTo>
                      <a:pt x="3619" y="60992"/>
                    </a:lnTo>
                    <a:lnTo>
                      <a:pt x="3619" y="3619"/>
                    </a:lnTo>
                    <a:lnTo>
                      <a:pt x="166570" y="3619"/>
                    </a:lnTo>
                    <a:close/>
                    <a:moveTo>
                      <a:pt x="12160" y="52210"/>
                    </a:moveTo>
                    <a:lnTo>
                      <a:pt x="157499" y="52210"/>
                    </a:lnTo>
                    <a:lnTo>
                      <a:pt x="157499" y="12546"/>
                    </a:lnTo>
                    <a:lnTo>
                      <a:pt x="12160" y="1254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4" name="手繪多邊形: 圖案 755">
                <a:extLst>
                  <a:ext uri="{FF2B5EF4-FFF2-40B4-BE49-F238E27FC236}">
                    <a16:creationId xmlns:a16="http://schemas.microsoft.com/office/drawing/2014/main" id="{B8177C31-8329-477B-824E-889C4A176494}"/>
                  </a:ext>
                </a:extLst>
              </p:cNvPr>
              <p:cNvSpPr/>
              <p:nvPr/>
            </p:nvSpPr>
            <p:spPr>
              <a:xfrm>
                <a:off x="8297420" y="3091270"/>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5" name="手繪多邊形: 圖案 756">
                <a:extLst>
                  <a:ext uri="{FF2B5EF4-FFF2-40B4-BE49-F238E27FC236}">
                    <a16:creationId xmlns:a16="http://schemas.microsoft.com/office/drawing/2014/main" id="{426361C4-F934-48D8-B0E1-A86DDBCBD51E}"/>
                  </a:ext>
                </a:extLst>
              </p:cNvPr>
              <p:cNvSpPr/>
              <p:nvPr/>
            </p:nvSpPr>
            <p:spPr>
              <a:xfrm>
                <a:off x="8297420" y="312210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6" name="手繪多邊形: 圖案 757">
                <a:extLst>
                  <a:ext uri="{FF2B5EF4-FFF2-40B4-BE49-F238E27FC236}">
                    <a16:creationId xmlns:a16="http://schemas.microsoft.com/office/drawing/2014/main" id="{C2CC1197-B445-4D41-926A-9CEFF10C54B8}"/>
                  </a:ext>
                </a:extLst>
              </p:cNvPr>
              <p:cNvSpPr/>
              <p:nvPr/>
            </p:nvSpPr>
            <p:spPr>
              <a:xfrm>
                <a:off x="8297420" y="313976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7" name="手繪多邊形: 圖案 758">
                <a:extLst>
                  <a:ext uri="{FF2B5EF4-FFF2-40B4-BE49-F238E27FC236}">
                    <a16:creationId xmlns:a16="http://schemas.microsoft.com/office/drawing/2014/main" id="{BB6E1DE5-9E9F-404A-9AFB-8464869DE864}"/>
                  </a:ext>
                </a:extLst>
              </p:cNvPr>
              <p:cNvSpPr/>
              <p:nvPr/>
            </p:nvSpPr>
            <p:spPr>
              <a:xfrm>
                <a:off x="8125638"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8" name="手繪多邊形: 圖案 759">
                <a:extLst>
                  <a:ext uri="{FF2B5EF4-FFF2-40B4-BE49-F238E27FC236}">
                    <a16:creationId xmlns:a16="http://schemas.microsoft.com/office/drawing/2014/main" id="{58F60E14-88AC-41C5-AE7E-AEFFF78AD2D8}"/>
                  </a:ext>
                </a:extLst>
              </p:cNvPr>
              <p:cNvSpPr/>
              <p:nvPr/>
            </p:nvSpPr>
            <p:spPr>
              <a:xfrm>
                <a:off x="8143250"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9" name="手繪多邊形: 圖案 760">
                <a:extLst>
                  <a:ext uri="{FF2B5EF4-FFF2-40B4-BE49-F238E27FC236}">
                    <a16:creationId xmlns:a16="http://schemas.microsoft.com/office/drawing/2014/main" id="{C1CB442E-56AE-4347-81A8-A914A9E5FE95}"/>
                  </a:ext>
                </a:extLst>
              </p:cNvPr>
              <p:cNvSpPr/>
              <p:nvPr/>
            </p:nvSpPr>
            <p:spPr>
              <a:xfrm>
                <a:off x="8160863"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0" name="手繪多邊形: 圖案 761">
                <a:extLst>
                  <a:ext uri="{FF2B5EF4-FFF2-40B4-BE49-F238E27FC236}">
                    <a16:creationId xmlns:a16="http://schemas.microsoft.com/office/drawing/2014/main" id="{C39F1652-D903-4BE7-BA3C-DEC0B2EEA60F}"/>
                  </a:ext>
                </a:extLst>
              </p:cNvPr>
              <p:cNvSpPr/>
              <p:nvPr/>
            </p:nvSpPr>
            <p:spPr>
              <a:xfrm>
                <a:off x="8178475"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1" name="手繪多邊形: 圖案 762">
                <a:extLst>
                  <a:ext uri="{FF2B5EF4-FFF2-40B4-BE49-F238E27FC236}">
                    <a16:creationId xmlns:a16="http://schemas.microsoft.com/office/drawing/2014/main" id="{B150D027-84A6-4D67-8E97-22EEFFD27516}"/>
                  </a:ext>
                </a:extLst>
              </p:cNvPr>
              <p:cNvSpPr/>
              <p:nvPr/>
            </p:nvSpPr>
            <p:spPr>
              <a:xfrm>
                <a:off x="8213748" y="315737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2" name="手繪多邊形: 圖案 763">
                <a:extLst>
                  <a:ext uri="{FF2B5EF4-FFF2-40B4-BE49-F238E27FC236}">
                    <a16:creationId xmlns:a16="http://schemas.microsoft.com/office/drawing/2014/main" id="{D41ABA91-3A13-4D1C-9678-DE62E0EC1B3B}"/>
                  </a:ext>
                </a:extLst>
              </p:cNvPr>
              <p:cNvSpPr/>
              <p:nvPr/>
            </p:nvSpPr>
            <p:spPr>
              <a:xfrm>
                <a:off x="7914240" y="321904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685 h 130283"/>
                  <a:gd name="connsiteX5" fmla="*/ 404411 w 424629"/>
                  <a:gd name="connsiteY5" fmla="*/ 113685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685"/>
                    </a:moveTo>
                    <a:lnTo>
                      <a:pt x="404411" y="113685"/>
                    </a:lnTo>
                    <a:lnTo>
                      <a:pt x="404411" y="21231"/>
                    </a:lnTo>
                    <a:lnTo>
                      <a:pt x="21232"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3" name="手繪多邊形: 圖案 764">
                <a:extLst>
                  <a:ext uri="{FF2B5EF4-FFF2-40B4-BE49-F238E27FC236}">
                    <a16:creationId xmlns:a16="http://schemas.microsoft.com/office/drawing/2014/main" id="{E252822B-7B1D-4FB4-B22F-F9356DD5FFA1}"/>
                  </a:ext>
                </a:extLst>
              </p:cNvPr>
              <p:cNvSpPr/>
              <p:nvPr/>
            </p:nvSpPr>
            <p:spPr>
              <a:xfrm>
                <a:off x="8125638" y="3245439"/>
                <a:ext cx="168887" cy="62729"/>
              </a:xfrm>
              <a:custGeom>
                <a:avLst/>
                <a:gdLst>
                  <a:gd name="connsiteX0" fmla="*/ 166570 w 168886"/>
                  <a:gd name="connsiteY0" fmla="*/ 60847 h 62729"/>
                  <a:gd name="connsiteX1" fmla="*/ 3619 w 168886"/>
                  <a:gd name="connsiteY1" fmla="*/ 60847 h 62729"/>
                  <a:gd name="connsiteX2" fmla="*/ 3619 w 168886"/>
                  <a:gd name="connsiteY2" fmla="*/ 3619 h 62729"/>
                  <a:gd name="connsiteX3" fmla="*/ 166570 w 168886"/>
                  <a:gd name="connsiteY3" fmla="*/ 3619 h 62729"/>
                  <a:gd name="connsiteX4" fmla="*/ 12449 w 168886"/>
                  <a:gd name="connsiteY4" fmla="*/ 52017 h 62729"/>
                  <a:gd name="connsiteX5" fmla="*/ 157788 w 168886"/>
                  <a:gd name="connsiteY5" fmla="*/ 52017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847"/>
                    </a:moveTo>
                    <a:lnTo>
                      <a:pt x="3619" y="60847"/>
                    </a:lnTo>
                    <a:lnTo>
                      <a:pt x="3619" y="3619"/>
                    </a:lnTo>
                    <a:lnTo>
                      <a:pt x="166570" y="3619"/>
                    </a:lnTo>
                    <a:close/>
                    <a:moveTo>
                      <a:pt x="12449" y="52017"/>
                    </a:moveTo>
                    <a:lnTo>
                      <a:pt x="157788" y="52017"/>
                    </a:lnTo>
                    <a:lnTo>
                      <a:pt x="157788" y="12594"/>
                    </a:lnTo>
                    <a:lnTo>
                      <a:pt x="12449" y="12594"/>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4" name="手繪多邊形: 圖案 765">
                <a:extLst>
                  <a:ext uri="{FF2B5EF4-FFF2-40B4-BE49-F238E27FC236}">
                    <a16:creationId xmlns:a16="http://schemas.microsoft.com/office/drawing/2014/main" id="{113588C3-672E-44E9-B887-94BF782DC02E}"/>
                  </a:ext>
                </a:extLst>
              </p:cNvPr>
              <p:cNvSpPr/>
              <p:nvPr/>
            </p:nvSpPr>
            <p:spPr>
              <a:xfrm>
                <a:off x="8297420" y="324543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5" name="手繪多邊形: 圖案 766">
                <a:extLst>
                  <a:ext uri="{FF2B5EF4-FFF2-40B4-BE49-F238E27FC236}">
                    <a16:creationId xmlns:a16="http://schemas.microsoft.com/office/drawing/2014/main" id="{C16ED8CE-7E8D-4E11-97BE-43EABF7C3DAA}"/>
                  </a:ext>
                </a:extLst>
              </p:cNvPr>
              <p:cNvSpPr/>
              <p:nvPr/>
            </p:nvSpPr>
            <p:spPr>
              <a:xfrm>
                <a:off x="8297420" y="327627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6" name="手繪多邊形: 圖案 767">
                <a:extLst>
                  <a:ext uri="{FF2B5EF4-FFF2-40B4-BE49-F238E27FC236}">
                    <a16:creationId xmlns:a16="http://schemas.microsoft.com/office/drawing/2014/main" id="{8743B5F9-1E1F-4627-AEB6-3AFA797B189F}"/>
                  </a:ext>
                </a:extLst>
              </p:cNvPr>
              <p:cNvSpPr/>
              <p:nvPr/>
            </p:nvSpPr>
            <p:spPr>
              <a:xfrm>
                <a:off x="8297420" y="329388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7" name="手繪多邊形: 圖案 768">
                <a:extLst>
                  <a:ext uri="{FF2B5EF4-FFF2-40B4-BE49-F238E27FC236}">
                    <a16:creationId xmlns:a16="http://schemas.microsoft.com/office/drawing/2014/main" id="{3E46456B-7BA4-4BE9-9FFC-A854053D518E}"/>
                  </a:ext>
                </a:extLst>
              </p:cNvPr>
              <p:cNvSpPr/>
              <p:nvPr/>
            </p:nvSpPr>
            <p:spPr>
              <a:xfrm>
                <a:off x="8125638"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8" name="手繪多邊形: 圖案 769">
                <a:extLst>
                  <a:ext uri="{FF2B5EF4-FFF2-40B4-BE49-F238E27FC236}">
                    <a16:creationId xmlns:a16="http://schemas.microsoft.com/office/drawing/2014/main" id="{8562D3D7-5DC2-4355-B510-F9C0DE072EA0}"/>
                  </a:ext>
                </a:extLst>
              </p:cNvPr>
              <p:cNvSpPr/>
              <p:nvPr/>
            </p:nvSpPr>
            <p:spPr>
              <a:xfrm>
                <a:off x="8143250"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9" name="手繪多邊形: 圖案 770">
                <a:extLst>
                  <a:ext uri="{FF2B5EF4-FFF2-40B4-BE49-F238E27FC236}">
                    <a16:creationId xmlns:a16="http://schemas.microsoft.com/office/drawing/2014/main" id="{FAF7C147-A0AB-4E30-95A1-DA40DCC0A4CA}"/>
                  </a:ext>
                </a:extLst>
              </p:cNvPr>
              <p:cNvSpPr/>
              <p:nvPr/>
            </p:nvSpPr>
            <p:spPr>
              <a:xfrm>
                <a:off x="8160863"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0" name="手繪多邊形: 圖案 771">
                <a:extLst>
                  <a:ext uri="{FF2B5EF4-FFF2-40B4-BE49-F238E27FC236}">
                    <a16:creationId xmlns:a16="http://schemas.microsoft.com/office/drawing/2014/main" id="{38F06A97-932C-471C-83D6-73FD47C94DA5}"/>
                  </a:ext>
                </a:extLst>
              </p:cNvPr>
              <p:cNvSpPr/>
              <p:nvPr/>
            </p:nvSpPr>
            <p:spPr>
              <a:xfrm>
                <a:off x="8178475"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1" name="手繪多邊形: 圖案 772">
                <a:extLst>
                  <a:ext uri="{FF2B5EF4-FFF2-40B4-BE49-F238E27FC236}">
                    <a16:creationId xmlns:a16="http://schemas.microsoft.com/office/drawing/2014/main" id="{9B6C4072-CF46-45E3-B381-2C15E9AD3570}"/>
                  </a:ext>
                </a:extLst>
              </p:cNvPr>
              <p:cNvSpPr/>
              <p:nvPr/>
            </p:nvSpPr>
            <p:spPr>
              <a:xfrm>
                <a:off x="8213748" y="331149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2" name="手繪多邊形: 圖案 773">
                <a:extLst>
                  <a:ext uri="{FF2B5EF4-FFF2-40B4-BE49-F238E27FC236}">
                    <a16:creationId xmlns:a16="http://schemas.microsoft.com/office/drawing/2014/main" id="{2C8FA386-F5CA-4A33-B496-6B57B3AE8EC1}"/>
                  </a:ext>
                </a:extLst>
              </p:cNvPr>
              <p:cNvSpPr/>
              <p:nvPr/>
            </p:nvSpPr>
            <p:spPr>
              <a:xfrm>
                <a:off x="7914240" y="3373166"/>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2 h 130283"/>
                  <a:gd name="connsiteX7" fmla="*/ 21232 w 424629"/>
                  <a:gd name="connsiteY7" fmla="*/ 21232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2"/>
                    </a:lnTo>
                    <a:lnTo>
                      <a:pt x="21232" y="2123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3" name="手繪多邊形: 圖案 1013">
                <a:extLst>
                  <a:ext uri="{FF2B5EF4-FFF2-40B4-BE49-F238E27FC236}">
                    <a16:creationId xmlns:a16="http://schemas.microsoft.com/office/drawing/2014/main" id="{3381FA03-57C5-4BBF-80CC-46F86D48D175}"/>
                  </a:ext>
                </a:extLst>
              </p:cNvPr>
              <p:cNvSpPr/>
              <p:nvPr/>
            </p:nvSpPr>
            <p:spPr>
              <a:xfrm>
                <a:off x="8125638" y="3399608"/>
                <a:ext cx="168887" cy="62729"/>
              </a:xfrm>
              <a:custGeom>
                <a:avLst/>
                <a:gdLst>
                  <a:gd name="connsiteX0" fmla="*/ 166570 w 168886"/>
                  <a:gd name="connsiteY0" fmla="*/ 61089 h 62729"/>
                  <a:gd name="connsiteX1" fmla="*/ 3619 w 168886"/>
                  <a:gd name="connsiteY1" fmla="*/ 61089 h 62729"/>
                  <a:gd name="connsiteX2" fmla="*/ 3619 w 168886"/>
                  <a:gd name="connsiteY2" fmla="*/ 3619 h 62729"/>
                  <a:gd name="connsiteX3" fmla="*/ 166570 w 168886"/>
                  <a:gd name="connsiteY3" fmla="*/ 3619 h 62729"/>
                  <a:gd name="connsiteX4" fmla="*/ 12449 w 168886"/>
                  <a:gd name="connsiteY4" fmla="*/ 52307 h 62729"/>
                  <a:gd name="connsiteX5" fmla="*/ 157788 w 168886"/>
                  <a:gd name="connsiteY5" fmla="*/ 52307 h 62729"/>
                  <a:gd name="connsiteX6" fmla="*/ 157788 w 168886"/>
                  <a:gd name="connsiteY6" fmla="*/ 12642 h 62729"/>
                  <a:gd name="connsiteX7" fmla="*/ 12449 w 168886"/>
                  <a:gd name="connsiteY7" fmla="*/ 12642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89"/>
                    </a:moveTo>
                    <a:lnTo>
                      <a:pt x="3619" y="61089"/>
                    </a:lnTo>
                    <a:lnTo>
                      <a:pt x="3619" y="3619"/>
                    </a:lnTo>
                    <a:lnTo>
                      <a:pt x="166570" y="3619"/>
                    </a:lnTo>
                    <a:close/>
                    <a:moveTo>
                      <a:pt x="12449" y="52307"/>
                    </a:moveTo>
                    <a:lnTo>
                      <a:pt x="157788" y="52307"/>
                    </a:lnTo>
                    <a:lnTo>
                      <a:pt x="157788" y="12642"/>
                    </a:lnTo>
                    <a:lnTo>
                      <a:pt x="12449" y="1264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4" name="手繪多邊形: 圖案 1014">
                <a:extLst>
                  <a:ext uri="{FF2B5EF4-FFF2-40B4-BE49-F238E27FC236}">
                    <a16:creationId xmlns:a16="http://schemas.microsoft.com/office/drawing/2014/main" id="{A42BAA7C-9E95-46D6-A017-3CD5B23AAE49}"/>
                  </a:ext>
                </a:extLst>
              </p:cNvPr>
              <p:cNvSpPr/>
              <p:nvPr/>
            </p:nvSpPr>
            <p:spPr>
              <a:xfrm>
                <a:off x="8297420" y="3399608"/>
                <a:ext cx="14476" cy="28952"/>
              </a:xfrm>
              <a:custGeom>
                <a:avLst/>
                <a:gdLst>
                  <a:gd name="connsiteX0" fmla="*/ 3619 w 14475"/>
                  <a:gd name="connsiteY0" fmla="*/ 3619 h 28951"/>
                  <a:gd name="connsiteX1" fmla="*/ 12449 w 14475"/>
                  <a:gd name="connsiteY1" fmla="*/ 3619 h 28951"/>
                  <a:gd name="connsiteX2" fmla="*/ 12449 w 14475"/>
                  <a:gd name="connsiteY2" fmla="*/ 25622 h 28951"/>
                  <a:gd name="connsiteX3" fmla="*/ 3619 w 14475"/>
                  <a:gd name="connsiteY3" fmla="*/ 25622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2"/>
                    </a:lnTo>
                    <a:lnTo>
                      <a:pt x="3619" y="2562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5" name="手繪多邊形: 圖案 1015">
                <a:extLst>
                  <a:ext uri="{FF2B5EF4-FFF2-40B4-BE49-F238E27FC236}">
                    <a16:creationId xmlns:a16="http://schemas.microsoft.com/office/drawing/2014/main" id="{D5CA5486-2144-4628-BDDF-BAA606DB0622}"/>
                  </a:ext>
                </a:extLst>
              </p:cNvPr>
              <p:cNvSpPr/>
              <p:nvPr/>
            </p:nvSpPr>
            <p:spPr>
              <a:xfrm>
                <a:off x="8297420" y="343044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6" name="手繪多邊形: 圖案 1016">
                <a:extLst>
                  <a:ext uri="{FF2B5EF4-FFF2-40B4-BE49-F238E27FC236}">
                    <a16:creationId xmlns:a16="http://schemas.microsoft.com/office/drawing/2014/main" id="{EE6E5F9C-43C6-4D04-91E4-9417073EF875}"/>
                  </a:ext>
                </a:extLst>
              </p:cNvPr>
              <p:cNvSpPr/>
              <p:nvPr/>
            </p:nvSpPr>
            <p:spPr>
              <a:xfrm>
                <a:off x="8297420" y="344805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7" name="手繪多邊形: 圖案 1017">
                <a:extLst>
                  <a:ext uri="{FF2B5EF4-FFF2-40B4-BE49-F238E27FC236}">
                    <a16:creationId xmlns:a16="http://schemas.microsoft.com/office/drawing/2014/main" id="{9F35058D-2A40-4BDA-B815-7DD29CAFEC00}"/>
                  </a:ext>
                </a:extLst>
              </p:cNvPr>
              <p:cNvSpPr/>
              <p:nvPr/>
            </p:nvSpPr>
            <p:spPr>
              <a:xfrm>
                <a:off x="8125638"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8" name="手繪多邊形: 圖案 1018">
                <a:extLst>
                  <a:ext uri="{FF2B5EF4-FFF2-40B4-BE49-F238E27FC236}">
                    <a16:creationId xmlns:a16="http://schemas.microsoft.com/office/drawing/2014/main" id="{DDEFBF57-1F48-4D59-BBE0-3D4107480212}"/>
                  </a:ext>
                </a:extLst>
              </p:cNvPr>
              <p:cNvSpPr/>
              <p:nvPr/>
            </p:nvSpPr>
            <p:spPr>
              <a:xfrm>
                <a:off x="8143250"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9" name="手繪多邊形: 圖案 1019">
                <a:extLst>
                  <a:ext uri="{FF2B5EF4-FFF2-40B4-BE49-F238E27FC236}">
                    <a16:creationId xmlns:a16="http://schemas.microsoft.com/office/drawing/2014/main" id="{90E449BC-26ED-4145-8D02-A5334E095803}"/>
                  </a:ext>
                </a:extLst>
              </p:cNvPr>
              <p:cNvSpPr/>
              <p:nvPr/>
            </p:nvSpPr>
            <p:spPr>
              <a:xfrm>
                <a:off x="8160863"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0" name="手繪多邊形: 圖案 1020">
                <a:extLst>
                  <a:ext uri="{FF2B5EF4-FFF2-40B4-BE49-F238E27FC236}">
                    <a16:creationId xmlns:a16="http://schemas.microsoft.com/office/drawing/2014/main" id="{C07DB59A-B8A2-4360-9BCD-B54636BB1084}"/>
                  </a:ext>
                </a:extLst>
              </p:cNvPr>
              <p:cNvSpPr/>
              <p:nvPr/>
            </p:nvSpPr>
            <p:spPr>
              <a:xfrm>
                <a:off x="8178475"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1" name="手繪多邊形: 圖案 1021">
                <a:extLst>
                  <a:ext uri="{FF2B5EF4-FFF2-40B4-BE49-F238E27FC236}">
                    <a16:creationId xmlns:a16="http://schemas.microsoft.com/office/drawing/2014/main" id="{1E42AC3C-8844-412C-896B-A9C392B2D2C1}"/>
                  </a:ext>
                </a:extLst>
              </p:cNvPr>
              <p:cNvSpPr/>
              <p:nvPr/>
            </p:nvSpPr>
            <p:spPr>
              <a:xfrm>
                <a:off x="8213748" y="346566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2" name="手繪多邊形: 圖案 1022">
                <a:extLst>
                  <a:ext uri="{FF2B5EF4-FFF2-40B4-BE49-F238E27FC236}">
                    <a16:creationId xmlns:a16="http://schemas.microsoft.com/office/drawing/2014/main" id="{25922E7A-09BE-45EE-AA05-56842807140C}"/>
                  </a:ext>
                </a:extLst>
              </p:cNvPr>
              <p:cNvSpPr/>
              <p:nvPr/>
            </p:nvSpPr>
            <p:spPr>
              <a:xfrm>
                <a:off x="7914240" y="3527335"/>
                <a:ext cx="424629" cy="130284"/>
              </a:xfrm>
              <a:custGeom>
                <a:avLst/>
                <a:gdLst>
                  <a:gd name="connsiteX0" fmla="*/ 422024 w 424629"/>
                  <a:gd name="connsiteY0" fmla="*/ 131201 h 130283"/>
                  <a:gd name="connsiteX1" fmla="*/ 3619 w 424629"/>
                  <a:gd name="connsiteY1" fmla="*/ 131201 h 130283"/>
                  <a:gd name="connsiteX2" fmla="*/ 3619 w 424629"/>
                  <a:gd name="connsiteY2" fmla="*/ 3619 h 130283"/>
                  <a:gd name="connsiteX3" fmla="*/ 422024 w 424629"/>
                  <a:gd name="connsiteY3" fmla="*/ 3619 h 130283"/>
                  <a:gd name="connsiteX4" fmla="*/ 21232 w 424629"/>
                  <a:gd name="connsiteY4" fmla="*/ 113588 h 130283"/>
                  <a:gd name="connsiteX5" fmla="*/ 404411 w 424629"/>
                  <a:gd name="connsiteY5" fmla="*/ 113588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201"/>
                    </a:moveTo>
                    <a:lnTo>
                      <a:pt x="3619" y="131201"/>
                    </a:lnTo>
                    <a:lnTo>
                      <a:pt x="3619" y="3619"/>
                    </a:lnTo>
                    <a:lnTo>
                      <a:pt x="422024" y="3619"/>
                    </a:lnTo>
                    <a:close/>
                    <a:moveTo>
                      <a:pt x="21232" y="113588"/>
                    </a:moveTo>
                    <a:lnTo>
                      <a:pt x="404411" y="113588"/>
                    </a:lnTo>
                    <a:lnTo>
                      <a:pt x="404411" y="21231"/>
                    </a:lnTo>
                    <a:lnTo>
                      <a:pt x="21232"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3" name="手繪多邊形: 圖案 1023">
                <a:extLst>
                  <a:ext uri="{FF2B5EF4-FFF2-40B4-BE49-F238E27FC236}">
                    <a16:creationId xmlns:a16="http://schemas.microsoft.com/office/drawing/2014/main" id="{43F7B58A-C847-4752-8927-79729B143147}"/>
                  </a:ext>
                </a:extLst>
              </p:cNvPr>
              <p:cNvSpPr/>
              <p:nvPr/>
            </p:nvSpPr>
            <p:spPr>
              <a:xfrm>
                <a:off x="8125638" y="3553585"/>
                <a:ext cx="168887" cy="62729"/>
              </a:xfrm>
              <a:custGeom>
                <a:avLst/>
                <a:gdLst>
                  <a:gd name="connsiteX0" fmla="*/ 166570 w 168886"/>
                  <a:gd name="connsiteY0" fmla="*/ 61040 h 62729"/>
                  <a:gd name="connsiteX1" fmla="*/ 3619 w 168886"/>
                  <a:gd name="connsiteY1" fmla="*/ 61040 h 62729"/>
                  <a:gd name="connsiteX2" fmla="*/ 3619 w 168886"/>
                  <a:gd name="connsiteY2" fmla="*/ 3619 h 62729"/>
                  <a:gd name="connsiteX3" fmla="*/ 166570 w 168886"/>
                  <a:gd name="connsiteY3" fmla="*/ 3619 h 62729"/>
                  <a:gd name="connsiteX4" fmla="*/ 12449 w 168886"/>
                  <a:gd name="connsiteY4" fmla="*/ 52258 h 62729"/>
                  <a:gd name="connsiteX5" fmla="*/ 157788 w 168886"/>
                  <a:gd name="connsiteY5" fmla="*/ 52258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40"/>
                    </a:moveTo>
                    <a:lnTo>
                      <a:pt x="3619" y="61040"/>
                    </a:lnTo>
                    <a:lnTo>
                      <a:pt x="3619" y="3619"/>
                    </a:lnTo>
                    <a:lnTo>
                      <a:pt x="166570" y="3619"/>
                    </a:lnTo>
                    <a:close/>
                    <a:moveTo>
                      <a:pt x="12449" y="52258"/>
                    </a:moveTo>
                    <a:lnTo>
                      <a:pt x="157788" y="52258"/>
                    </a:lnTo>
                    <a:lnTo>
                      <a:pt x="157788" y="12594"/>
                    </a:lnTo>
                    <a:lnTo>
                      <a:pt x="12449" y="12594"/>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4" name="手繪多邊形: 圖案 1024">
                <a:extLst>
                  <a:ext uri="{FF2B5EF4-FFF2-40B4-BE49-F238E27FC236}">
                    <a16:creationId xmlns:a16="http://schemas.microsoft.com/office/drawing/2014/main" id="{76D606A3-D5F6-4F5D-B8ED-A829E432189A}"/>
                  </a:ext>
                </a:extLst>
              </p:cNvPr>
              <p:cNvSpPr/>
              <p:nvPr/>
            </p:nvSpPr>
            <p:spPr>
              <a:xfrm>
                <a:off x="8297420" y="3553778"/>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5" name="手繪多邊形: 圖案 1025">
                <a:extLst>
                  <a:ext uri="{FF2B5EF4-FFF2-40B4-BE49-F238E27FC236}">
                    <a16:creationId xmlns:a16="http://schemas.microsoft.com/office/drawing/2014/main" id="{155B3CB4-90E4-4B3E-95F4-F3462A6DC98E}"/>
                  </a:ext>
                </a:extLst>
              </p:cNvPr>
              <p:cNvSpPr/>
              <p:nvPr/>
            </p:nvSpPr>
            <p:spPr>
              <a:xfrm>
                <a:off x="8297420" y="358461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6" name="手繪多邊形: 圖案 1026">
                <a:extLst>
                  <a:ext uri="{FF2B5EF4-FFF2-40B4-BE49-F238E27FC236}">
                    <a16:creationId xmlns:a16="http://schemas.microsoft.com/office/drawing/2014/main" id="{DABD826F-F4DE-4674-A38A-4AEB30601818}"/>
                  </a:ext>
                </a:extLst>
              </p:cNvPr>
              <p:cNvSpPr/>
              <p:nvPr/>
            </p:nvSpPr>
            <p:spPr>
              <a:xfrm>
                <a:off x="8297420" y="360222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7" name="手繪多邊形: 圖案 1027">
                <a:extLst>
                  <a:ext uri="{FF2B5EF4-FFF2-40B4-BE49-F238E27FC236}">
                    <a16:creationId xmlns:a16="http://schemas.microsoft.com/office/drawing/2014/main" id="{1D7432F8-505D-4F41-8CA7-9B52E3637181}"/>
                  </a:ext>
                </a:extLst>
              </p:cNvPr>
              <p:cNvSpPr/>
              <p:nvPr/>
            </p:nvSpPr>
            <p:spPr>
              <a:xfrm>
                <a:off x="8125638"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8" name="手繪多邊形: 圖案 1028">
                <a:extLst>
                  <a:ext uri="{FF2B5EF4-FFF2-40B4-BE49-F238E27FC236}">
                    <a16:creationId xmlns:a16="http://schemas.microsoft.com/office/drawing/2014/main" id="{5AF69DFA-DDF1-45AF-9E92-1F25A945F010}"/>
                  </a:ext>
                </a:extLst>
              </p:cNvPr>
              <p:cNvSpPr/>
              <p:nvPr/>
            </p:nvSpPr>
            <p:spPr>
              <a:xfrm>
                <a:off x="8143250"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9" name="手繪多邊形: 圖案 1029">
                <a:extLst>
                  <a:ext uri="{FF2B5EF4-FFF2-40B4-BE49-F238E27FC236}">
                    <a16:creationId xmlns:a16="http://schemas.microsoft.com/office/drawing/2014/main" id="{309885EF-8CD5-4113-9D2A-AD09AF8A3191}"/>
                  </a:ext>
                </a:extLst>
              </p:cNvPr>
              <p:cNvSpPr/>
              <p:nvPr/>
            </p:nvSpPr>
            <p:spPr>
              <a:xfrm>
                <a:off x="8160863"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0" name="手繪多邊形: 圖案 1030">
                <a:extLst>
                  <a:ext uri="{FF2B5EF4-FFF2-40B4-BE49-F238E27FC236}">
                    <a16:creationId xmlns:a16="http://schemas.microsoft.com/office/drawing/2014/main" id="{032F415F-C58E-4BCD-9886-309C6D0BA3F3}"/>
                  </a:ext>
                </a:extLst>
              </p:cNvPr>
              <p:cNvSpPr/>
              <p:nvPr/>
            </p:nvSpPr>
            <p:spPr>
              <a:xfrm>
                <a:off x="8178475"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1" name="手繪多邊形: 圖案 1031">
                <a:extLst>
                  <a:ext uri="{FF2B5EF4-FFF2-40B4-BE49-F238E27FC236}">
                    <a16:creationId xmlns:a16="http://schemas.microsoft.com/office/drawing/2014/main" id="{BAC5D73D-DB79-4ECB-AA94-FBE76FA64F4D}"/>
                  </a:ext>
                </a:extLst>
              </p:cNvPr>
              <p:cNvSpPr/>
              <p:nvPr/>
            </p:nvSpPr>
            <p:spPr>
              <a:xfrm>
                <a:off x="8213748" y="3619836"/>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2" name="手繪多邊形: 圖案 1032">
                <a:extLst>
                  <a:ext uri="{FF2B5EF4-FFF2-40B4-BE49-F238E27FC236}">
                    <a16:creationId xmlns:a16="http://schemas.microsoft.com/office/drawing/2014/main" id="{AB5BFB2A-6857-475D-A23F-4B6666C27418}"/>
                  </a:ext>
                </a:extLst>
              </p:cNvPr>
              <p:cNvSpPr/>
              <p:nvPr/>
            </p:nvSpPr>
            <p:spPr>
              <a:xfrm>
                <a:off x="7914240" y="3681504"/>
                <a:ext cx="424629" cy="130284"/>
              </a:xfrm>
              <a:custGeom>
                <a:avLst/>
                <a:gdLst>
                  <a:gd name="connsiteX0" fmla="*/ 422024 w 424629"/>
                  <a:gd name="connsiteY0" fmla="*/ 131442 h 130283"/>
                  <a:gd name="connsiteX1" fmla="*/ 3619 w 424629"/>
                  <a:gd name="connsiteY1" fmla="*/ 131442 h 130283"/>
                  <a:gd name="connsiteX2" fmla="*/ 3619 w 424629"/>
                  <a:gd name="connsiteY2" fmla="*/ 3619 h 130283"/>
                  <a:gd name="connsiteX3" fmla="*/ 422024 w 424629"/>
                  <a:gd name="connsiteY3" fmla="*/ 3619 h 130283"/>
                  <a:gd name="connsiteX4" fmla="*/ 21232 w 424629"/>
                  <a:gd name="connsiteY4" fmla="*/ 113830 h 130283"/>
                  <a:gd name="connsiteX5" fmla="*/ 404411 w 424629"/>
                  <a:gd name="connsiteY5" fmla="*/ 113830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442"/>
                    </a:moveTo>
                    <a:lnTo>
                      <a:pt x="3619" y="131442"/>
                    </a:lnTo>
                    <a:lnTo>
                      <a:pt x="3619" y="3619"/>
                    </a:lnTo>
                    <a:lnTo>
                      <a:pt x="422024" y="3619"/>
                    </a:lnTo>
                    <a:close/>
                    <a:moveTo>
                      <a:pt x="21232" y="113830"/>
                    </a:moveTo>
                    <a:lnTo>
                      <a:pt x="404411" y="113830"/>
                    </a:lnTo>
                    <a:lnTo>
                      <a:pt x="404411" y="21231"/>
                    </a:lnTo>
                    <a:lnTo>
                      <a:pt x="21232"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3" name="手繪多邊形: 圖案 1033">
                <a:extLst>
                  <a:ext uri="{FF2B5EF4-FFF2-40B4-BE49-F238E27FC236}">
                    <a16:creationId xmlns:a16="http://schemas.microsoft.com/office/drawing/2014/main" id="{079B0715-03C2-4F79-A4E3-AFEFBFF5F613}"/>
                  </a:ext>
                </a:extLst>
              </p:cNvPr>
              <p:cNvSpPr/>
              <p:nvPr/>
            </p:nvSpPr>
            <p:spPr>
              <a:xfrm>
                <a:off x="8125638" y="3707995"/>
                <a:ext cx="168887" cy="62729"/>
              </a:xfrm>
              <a:custGeom>
                <a:avLst/>
                <a:gdLst>
                  <a:gd name="connsiteX0" fmla="*/ 166570 w 168886"/>
                  <a:gd name="connsiteY0" fmla="*/ 60799 h 62729"/>
                  <a:gd name="connsiteX1" fmla="*/ 3619 w 168886"/>
                  <a:gd name="connsiteY1" fmla="*/ 60799 h 62729"/>
                  <a:gd name="connsiteX2" fmla="*/ 3619 w 168886"/>
                  <a:gd name="connsiteY2" fmla="*/ 3619 h 62729"/>
                  <a:gd name="connsiteX3" fmla="*/ 166570 w 168886"/>
                  <a:gd name="connsiteY3" fmla="*/ 3619 h 62729"/>
                  <a:gd name="connsiteX4" fmla="*/ 12449 w 168886"/>
                  <a:gd name="connsiteY4" fmla="*/ 51872 h 62729"/>
                  <a:gd name="connsiteX5" fmla="*/ 157788 w 168886"/>
                  <a:gd name="connsiteY5" fmla="*/ 51872 h 62729"/>
                  <a:gd name="connsiteX6" fmla="*/ 157788 w 168886"/>
                  <a:gd name="connsiteY6" fmla="*/ 12256 h 62729"/>
                  <a:gd name="connsiteX7" fmla="*/ 12449 w 168886"/>
                  <a:gd name="connsiteY7" fmla="*/ 1225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799"/>
                    </a:moveTo>
                    <a:lnTo>
                      <a:pt x="3619" y="60799"/>
                    </a:lnTo>
                    <a:lnTo>
                      <a:pt x="3619" y="3619"/>
                    </a:lnTo>
                    <a:lnTo>
                      <a:pt x="166570" y="3619"/>
                    </a:lnTo>
                    <a:close/>
                    <a:moveTo>
                      <a:pt x="12449" y="51872"/>
                    </a:moveTo>
                    <a:lnTo>
                      <a:pt x="157788" y="51872"/>
                    </a:lnTo>
                    <a:lnTo>
                      <a:pt x="157788" y="12256"/>
                    </a:lnTo>
                    <a:lnTo>
                      <a:pt x="12449" y="122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4" name="手繪多邊形: 圖案 1034">
                <a:extLst>
                  <a:ext uri="{FF2B5EF4-FFF2-40B4-BE49-F238E27FC236}">
                    <a16:creationId xmlns:a16="http://schemas.microsoft.com/office/drawing/2014/main" id="{19389923-EC0C-4F16-9002-B0B7C06EEB42}"/>
                  </a:ext>
                </a:extLst>
              </p:cNvPr>
              <p:cNvSpPr/>
              <p:nvPr/>
            </p:nvSpPr>
            <p:spPr>
              <a:xfrm>
                <a:off x="8297420" y="370789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5" name="手繪多邊形: 圖案 1035">
                <a:extLst>
                  <a:ext uri="{FF2B5EF4-FFF2-40B4-BE49-F238E27FC236}">
                    <a16:creationId xmlns:a16="http://schemas.microsoft.com/office/drawing/2014/main" id="{5C44B3E8-4BC0-4867-B3BA-99A65E434C1B}"/>
                  </a:ext>
                </a:extLst>
              </p:cNvPr>
              <p:cNvSpPr/>
              <p:nvPr/>
            </p:nvSpPr>
            <p:spPr>
              <a:xfrm>
                <a:off x="8297420" y="373873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6" name="手繪多邊形: 圖案 1036">
                <a:extLst>
                  <a:ext uri="{FF2B5EF4-FFF2-40B4-BE49-F238E27FC236}">
                    <a16:creationId xmlns:a16="http://schemas.microsoft.com/office/drawing/2014/main" id="{C52DE8DB-A2C4-443C-A9D0-748F5AA95F23}"/>
                  </a:ext>
                </a:extLst>
              </p:cNvPr>
              <p:cNvSpPr/>
              <p:nvPr/>
            </p:nvSpPr>
            <p:spPr>
              <a:xfrm>
                <a:off x="8297420" y="375634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7" name="手繪多邊形: 圖案 1037">
                <a:extLst>
                  <a:ext uri="{FF2B5EF4-FFF2-40B4-BE49-F238E27FC236}">
                    <a16:creationId xmlns:a16="http://schemas.microsoft.com/office/drawing/2014/main" id="{20773B98-C0FC-4ED9-B9D3-789F4EF2E80D}"/>
                  </a:ext>
                </a:extLst>
              </p:cNvPr>
              <p:cNvSpPr/>
              <p:nvPr/>
            </p:nvSpPr>
            <p:spPr>
              <a:xfrm>
                <a:off x="8125638"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8" name="手繪多邊形: 圖案 1038">
                <a:extLst>
                  <a:ext uri="{FF2B5EF4-FFF2-40B4-BE49-F238E27FC236}">
                    <a16:creationId xmlns:a16="http://schemas.microsoft.com/office/drawing/2014/main" id="{8AF84D68-1BF2-444B-996E-9FA142E03EA6}"/>
                  </a:ext>
                </a:extLst>
              </p:cNvPr>
              <p:cNvSpPr/>
              <p:nvPr/>
            </p:nvSpPr>
            <p:spPr>
              <a:xfrm>
                <a:off x="8143250"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9" name="手繪多邊形: 圖案 1039">
                <a:extLst>
                  <a:ext uri="{FF2B5EF4-FFF2-40B4-BE49-F238E27FC236}">
                    <a16:creationId xmlns:a16="http://schemas.microsoft.com/office/drawing/2014/main" id="{64E8EE52-90A6-413C-A04B-1E7E2C6B405B}"/>
                  </a:ext>
                </a:extLst>
              </p:cNvPr>
              <p:cNvSpPr/>
              <p:nvPr/>
            </p:nvSpPr>
            <p:spPr>
              <a:xfrm>
                <a:off x="8160863"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0" name="手繪多邊形: 圖案 1040">
                <a:extLst>
                  <a:ext uri="{FF2B5EF4-FFF2-40B4-BE49-F238E27FC236}">
                    <a16:creationId xmlns:a16="http://schemas.microsoft.com/office/drawing/2014/main" id="{0AEC44F5-D588-418A-8C46-D1CA473FA0FC}"/>
                  </a:ext>
                </a:extLst>
              </p:cNvPr>
              <p:cNvSpPr/>
              <p:nvPr/>
            </p:nvSpPr>
            <p:spPr>
              <a:xfrm>
                <a:off x="8178475"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1" name="手繪多邊形: 圖案 1041">
                <a:extLst>
                  <a:ext uri="{FF2B5EF4-FFF2-40B4-BE49-F238E27FC236}">
                    <a16:creationId xmlns:a16="http://schemas.microsoft.com/office/drawing/2014/main" id="{674F7751-48A9-4A74-872B-DC18D4F883D1}"/>
                  </a:ext>
                </a:extLst>
              </p:cNvPr>
              <p:cNvSpPr/>
              <p:nvPr/>
            </p:nvSpPr>
            <p:spPr>
              <a:xfrm>
                <a:off x="8213748" y="377395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2" name="手繪多邊形: 圖案 1042">
                <a:extLst>
                  <a:ext uri="{FF2B5EF4-FFF2-40B4-BE49-F238E27FC236}">
                    <a16:creationId xmlns:a16="http://schemas.microsoft.com/office/drawing/2014/main" id="{79A1702D-41CF-4234-A471-F2806510F911}"/>
                  </a:ext>
                </a:extLst>
              </p:cNvPr>
              <p:cNvSpPr/>
              <p:nvPr/>
            </p:nvSpPr>
            <p:spPr>
              <a:xfrm>
                <a:off x="8143250"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3" name="手繪多邊形: 圖案 1043">
                <a:extLst>
                  <a:ext uri="{FF2B5EF4-FFF2-40B4-BE49-F238E27FC236}">
                    <a16:creationId xmlns:a16="http://schemas.microsoft.com/office/drawing/2014/main" id="{23F78856-CFA1-4D25-AF20-BF2D4812C0C1}"/>
                  </a:ext>
                </a:extLst>
              </p:cNvPr>
              <p:cNvSpPr/>
              <p:nvPr/>
            </p:nvSpPr>
            <p:spPr>
              <a:xfrm>
                <a:off x="8160863"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4" name="手繪多邊形: 圖案 1044">
                <a:extLst>
                  <a:ext uri="{FF2B5EF4-FFF2-40B4-BE49-F238E27FC236}">
                    <a16:creationId xmlns:a16="http://schemas.microsoft.com/office/drawing/2014/main" id="{53F75D6B-3FBF-4980-BE49-ABD01707D110}"/>
                  </a:ext>
                </a:extLst>
              </p:cNvPr>
              <p:cNvSpPr/>
              <p:nvPr/>
            </p:nvSpPr>
            <p:spPr>
              <a:xfrm>
                <a:off x="8143250" y="3571390"/>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5" name="手繪多邊形: 圖案 1045">
                <a:extLst>
                  <a:ext uri="{FF2B5EF4-FFF2-40B4-BE49-F238E27FC236}">
                    <a16:creationId xmlns:a16="http://schemas.microsoft.com/office/drawing/2014/main" id="{C7BD192A-B7BF-4CF6-BDF4-2A596171B8DA}"/>
                  </a:ext>
                </a:extLst>
              </p:cNvPr>
              <p:cNvSpPr/>
              <p:nvPr/>
            </p:nvSpPr>
            <p:spPr>
              <a:xfrm>
                <a:off x="8143250"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6" name="手繪多邊形: 圖案 1046">
                <a:extLst>
                  <a:ext uri="{FF2B5EF4-FFF2-40B4-BE49-F238E27FC236}">
                    <a16:creationId xmlns:a16="http://schemas.microsoft.com/office/drawing/2014/main" id="{56D14CD7-3060-41E0-A734-C2F0A86D6E2B}"/>
                  </a:ext>
                </a:extLst>
              </p:cNvPr>
              <p:cNvSpPr/>
              <p:nvPr/>
            </p:nvSpPr>
            <p:spPr>
              <a:xfrm>
                <a:off x="816086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7" name="手繪多邊形: 圖案 1047">
                <a:extLst>
                  <a:ext uri="{FF2B5EF4-FFF2-40B4-BE49-F238E27FC236}">
                    <a16:creationId xmlns:a16="http://schemas.microsoft.com/office/drawing/2014/main" id="{E0C18FB9-1D6E-454D-9BEC-E91C74686350}"/>
                  </a:ext>
                </a:extLst>
              </p:cNvPr>
              <p:cNvSpPr/>
              <p:nvPr/>
            </p:nvSpPr>
            <p:spPr>
              <a:xfrm>
                <a:off x="816969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8" name="手繪多邊形: 圖案 1048">
                <a:extLst>
                  <a:ext uri="{FF2B5EF4-FFF2-40B4-BE49-F238E27FC236}">
                    <a16:creationId xmlns:a16="http://schemas.microsoft.com/office/drawing/2014/main" id="{00B908B4-3611-49BA-B08A-37C0C13C57BB}"/>
                  </a:ext>
                </a:extLst>
              </p:cNvPr>
              <p:cNvSpPr/>
              <p:nvPr/>
            </p:nvSpPr>
            <p:spPr>
              <a:xfrm>
                <a:off x="8187306"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9" name="手繪多邊形: 圖案 1049">
                <a:extLst>
                  <a:ext uri="{FF2B5EF4-FFF2-40B4-BE49-F238E27FC236}">
                    <a16:creationId xmlns:a16="http://schemas.microsoft.com/office/drawing/2014/main" id="{8A6E1EFD-275D-4C0B-9110-F1FEF47CD2C1}"/>
                  </a:ext>
                </a:extLst>
              </p:cNvPr>
              <p:cNvSpPr/>
              <p:nvPr/>
            </p:nvSpPr>
            <p:spPr>
              <a:xfrm>
                <a:off x="820491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0" name="手繪多邊形: 圖案 1050">
                <a:extLst>
                  <a:ext uri="{FF2B5EF4-FFF2-40B4-BE49-F238E27FC236}">
                    <a16:creationId xmlns:a16="http://schemas.microsoft.com/office/drawing/2014/main" id="{B17E36F6-3438-4CB0-B4BC-28241909D8B9}"/>
                  </a:ext>
                </a:extLst>
              </p:cNvPr>
              <p:cNvSpPr/>
              <p:nvPr/>
            </p:nvSpPr>
            <p:spPr>
              <a:xfrm>
                <a:off x="821374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1" name="手繪多邊形: 圖案 1051">
                <a:extLst>
                  <a:ext uri="{FF2B5EF4-FFF2-40B4-BE49-F238E27FC236}">
                    <a16:creationId xmlns:a16="http://schemas.microsoft.com/office/drawing/2014/main" id="{A5218107-3861-4594-8DEE-7EB334A98C82}"/>
                  </a:ext>
                </a:extLst>
              </p:cNvPr>
              <p:cNvSpPr/>
              <p:nvPr/>
            </p:nvSpPr>
            <p:spPr>
              <a:xfrm>
                <a:off x="8143250"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2" name="手繪多邊形: 圖案 1052">
                <a:extLst>
                  <a:ext uri="{FF2B5EF4-FFF2-40B4-BE49-F238E27FC236}">
                    <a16:creationId xmlns:a16="http://schemas.microsoft.com/office/drawing/2014/main" id="{C96102FA-9374-46FE-AFCB-047C722A433F}"/>
                  </a:ext>
                </a:extLst>
              </p:cNvPr>
              <p:cNvSpPr/>
              <p:nvPr/>
            </p:nvSpPr>
            <p:spPr>
              <a:xfrm>
                <a:off x="816086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3" name="手繪多邊形: 圖案 1053">
                <a:extLst>
                  <a:ext uri="{FF2B5EF4-FFF2-40B4-BE49-F238E27FC236}">
                    <a16:creationId xmlns:a16="http://schemas.microsoft.com/office/drawing/2014/main" id="{660A356C-39D3-4AB9-8B4B-65AB5FC8F075}"/>
                  </a:ext>
                </a:extLst>
              </p:cNvPr>
              <p:cNvSpPr/>
              <p:nvPr/>
            </p:nvSpPr>
            <p:spPr>
              <a:xfrm>
                <a:off x="816969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4" name="手繪多邊形: 圖案 1054">
                <a:extLst>
                  <a:ext uri="{FF2B5EF4-FFF2-40B4-BE49-F238E27FC236}">
                    <a16:creationId xmlns:a16="http://schemas.microsoft.com/office/drawing/2014/main" id="{D2B29800-ACF6-4205-BBBD-433534AB0424}"/>
                  </a:ext>
                </a:extLst>
              </p:cNvPr>
              <p:cNvSpPr/>
              <p:nvPr/>
            </p:nvSpPr>
            <p:spPr>
              <a:xfrm>
                <a:off x="8187306"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5" name="手繪多邊形: 圖案 1055">
                <a:extLst>
                  <a:ext uri="{FF2B5EF4-FFF2-40B4-BE49-F238E27FC236}">
                    <a16:creationId xmlns:a16="http://schemas.microsoft.com/office/drawing/2014/main" id="{36EC98C1-5D79-4357-B54E-B8E5A49B4F9B}"/>
                  </a:ext>
                </a:extLst>
              </p:cNvPr>
              <p:cNvSpPr/>
              <p:nvPr/>
            </p:nvSpPr>
            <p:spPr>
              <a:xfrm>
                <a:off x="8143250"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6" name="手繪多邊形: 圖案 1056">
                <a:extLst>
                  <a:ext uri="{FF2B5EF4-FFF2-40B4-BE49-F238E27FC236}">
                    <a16:creationId xmlns:a16="http://schemas.microsoft.com/office/drawing/2014/main" id="{B27F17E4-17FA-4B56-B7FF-2C51ACB8CBFB}"/>
                  </a:ext>
                </a:extLst>
              </p:cNvPr>
              <p:cNvSpPr/>
              <p:nvPr/>
            </p:nvSpPr>
            <p:spPr>
              <a:xfrm>
                <a:off x="8160863"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7" name="手繪多邊形: 圖案 1057">
                <a:extLst>
                  <a:ext uri="{FF2B5EF4-FFF2-40B4-BE49-F238E27FC236}">
                    <a16:creationId xmlns:a16="http://schemas.microsoft.com/office/drawing/2014/main" id="{ED4459C8-F6C9-48E2-99CE-137C8A6777FF}"/>
                  </a:ext>
                </a:extLst>
              </p:cNvPr>
              <p:cNvSpPr/>
              <p:nvPr/>
            </p:nvSpPr>
            <p:spPr>
              <a:xfrm>
                <a:off x="820491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8" name="手繪多邊形: 圖案 1058">
                <a:extLst>
                  <a:ext uri="{FF2B5EF4-FFF2-40B4-BE49-F238E27FC236}">
                    <a16:creationId xmlns:a16="http://schemas.microsoft.com/office/drawing/2014/main" id="{E921E6EC-6E5A-4900-84E3-7DE3ED67915F}"/>
                  </a:ext>
                </a:extLst>
              </p:cNvPr>
              <p:cNvSpPr/>
              <p:nvPr/>
            </p:nvSpPr>
            <p:spPr>
              <a:xfrm>
                <a:off x="821374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9" name="手繪多邊形: 圖案 1059">
                <a:extLst>
                  <a:ext uri="{FF2B5EF4-FFF2-40B4-BE49-F238E27FC236}">
                    <a16:creationId xmlns:a16="http://schemas.microsoft.com/office/drawing/2014/main" id="{734CA207-A9A8-4E65-B037-70C12CDA9038}"/>
                  </a:ext>
                </a:extLst>
              </p:cNvPr>
              <p:cNvSpPr/>
              <p:nvPr/>
            </p:nvSpPr>
            <p:spPr>
              <a:xfrm>
                <a:off x="8222531"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0" name="手繪多邊形: 圖案 1060">
                <a:extLst>
                  <a:ext uri="{FF2B5EF4-FFF2-40B4-BE49-F238E27FC236}">
                    <a16:creationId xmlns:a16="http://schemas.microsoft.com/office/drawing/2014/main" id="{98AB04A7-A486-4232-8031-8E8FE2941B69}"/>
                  </a:ext>
                </a:extLst>
              </p:cNvPr>
              <p:cNvSpPr/>
              <p:nvPr/>
            </p:nvSpPr>
            <p:spPr>
              <a:xfrm>
                <a:off x="8178475" y="3108931"/>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1" name="手繪多邊形: 圖案 1061">
                <a:extLst>
                  <a:ext uri="{FF2B5EF4-FFF2-40B4-BE49-F238E27FC236}">
                    <a16:creationId xmlns:a16="http://schemas.microsoft.com/office/drawing/2014/main" id="{3EAD5CA9-01A0-484B-A92F-88BD215896A9}"/>
                  </a:ext>
                </a:extLst>
              </p:cNvPr>
              <p:cNvSpPr/>
              <p:nvPr/>
            </p:nvSpPr>
            <p:spPr>
              <a:xfrm>
                <a:off x="8204918" y="3263052"/>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2" name="手繪多邊形: 圖案 1062">
                <a:extLst>
                  <a:ext uri="{FF2B5EF4-FFF2-40B4-BE49-F238E27FC236}">
                    <a16:creationId xmlns:a16="http://schemas.microsoft.com/office/drawing/2014/main" id="{F6918D6E-8D82-4CB6-83C9-2599E88E759F}"/>
                  </a:ext>
                </a:extLst>
              </p:cNvPr>
              <p:cNvSpPr/>
              <p:nvPr/>
            </p:nvSpPr>
            <p:spPr>
              <a:xfrm>
                <a:off x="8231361"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3" name="手繪多邊形: 圖案 1063">
                <a:extLst>
                  <a:ext uri="{FF2B5EF4-FFF2-40B4-BE49-F238E27FC236}">
                    <a16:creationId xmlns:a16="http://schemas.microsoft.com/office/drawing/2014/main" id="{E69FFDC3-4C75-4FD3-8D95-92E5FE2817C8}"/>
                  </a:ext>
                </a:extLst>
              </p:cNvPr>
              <p:cNvSpPr/>
              <p:nvPr/>
            </p:nvSpPr>
            <p:spPr>
              <a:xfrm>
                <a:off x="824897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4" name="手繪多邊形: 圖案 1064">
                <a:extLst>
                  <a:ext uri="{FF2B5EF4-FFF2-40B4-BE49-F238E27FC236}">
                    <a16:creationId xmlns:a16="http://schemas.microsoft.com/office/drawing/2014/main" id="{CFEFA310-C9B0-49FA-BFE5-F1C18D86BB11}"/>
                  </a:ext>
                </a:extLst>
              </p:cNvPr>
              <p:cNvSpPr/>
              <p:nvPr/>
            </p:nvSpPr>
            <p:spPr>
              <a:xfrm>
                <a:off x="8160863"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5" name="手繪多邊形: 圖案 1065">
                <a:extLst>
                  <a:ext uri="{FF2B5EF4-FFF2-40B4-BE49-F238E27FC236}">
                    <a16:creationId xmlns:a16="http://schemas.microsoft.com/office/drawing/2014/main" id="{04A63E11-24FD-41C3-92F3-C7F85F3496DC}"/>
                  </a:ext>
                </a:extLst>
              </p:cNvPr>
              <p:cNvSpPr/>
              <p:nvPr/>
            </p:nvSpPr>
            <p:spPr>
              <a:xfrm>
                <a:off x="8191697"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6" name="手繪多邊形: 圖案 1066">
                <a:extLst>
                  <a:ext uri="{FF2B5EF4-FFF2-40B4-BE49-F238E27FC236}">
                    <a16:creationId xmlns:a16="http://schemas.microsoft.com/office/drawing/2014/main" id="{49630683-2793-4CD2-A103-2152A980346E}"/>
                  </a:ext>
                </a:extLst>
              </p:cNvPr>
              <p:cNvSpPr/>
              <p:nvPr/>
            </p:nvSpPr>
            <p:spPr>
              <a:xfrm>
                <a:off x="8222531"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7" name="手繪多邊形: 圖案 1067">
                <a:extLst>
                  <a:ext uri="{FF2B5EF4-FFF2-40B4-BE49-F238E27FC236}">
                    <a16:creationId xmlns:a16="http://schemas.microsoft.com/office/drawing/2014/main" id="{48E9635B-8FFD-49AE-8BF7-67B4FDFA43DC}"/>
                  </a:ext>
                </a:extLst>
              </p:cNvPr>
              <p:cNvSpPr/>
              <p:nvPr/>
            </p:nvSpPr>
            <p:spPr>
              <a:xfrm>
                <a:off x="7914240" y="3822404"/>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8" name="手繪多邊形: 圖案 1068">
                <a:extLst>
                  <a:ext uri="{FF2B5EF4-FFF2-40B4-BE49-F238E27FC236}">
                    <a16:creationId xmlns:a16="http://schemas.microsoft.com/office/drawing/2014/main" id="{5AE827BF-5E42-49DE-A935-9D8EBF38D1D0}"/>
                  </a:ext>
                </a:extLst>
              </p:cNvPr>
              <p:cNvSpPr/>
              <p:nvPr/>
            </p:nvSpPr>
            <p:spPr>
              <a:xfrm>
                <a:off x="7914240" y="3840065"/>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9" name="手繪多邊形: 圖案 1069">
                <a:extLst>
                  <a:ext uri="{FF2B5EF4-FFF2-40B4-BE49-F238E27FC236}">
                    <a16:creationId xmlns:a16="http://schemas.microsoft.com/office/drawing/2014/main" id="{65C5AD2C-11DD-477E-9D2C-17AD4D9C6DDA}"/>
                  </a:ext>
                </a:extLst>
              </p:cNvPr>
              <p:cNvSpPr/>
              <p:nvPr/>
            </p:nvSpPr>
            <p:spPr>
              <a:xfrm>
                <a:off x="7914240" y="3857677"/>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pic>
        <p:nvPicPr>
          <p:cNvPr id="1344" name="圖形 1343">
            <a:extLst>
              <a:ext uri="{FF2B5EF4-FFF2-40B4-BE49-F238E27FC236}">
                <a16:creationId xmlns:a16="http://schemas.microsoft.com/office/drawing/2014/main" id="{8BEFBD74-60BD-444C-A801-84E412074B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25745" y="2205415"/>
            <a:ext cx="837338" cy="145274"/>
          </a:xfrm>
          <a:prstGeom prst="rect">
            <a:avLst/>
          </a:prstGeom>
        </p:spPr>
      </p:pic>
      <p:pic>
        <p:nvPicPr>
          <p:cNvPr id="4" name="圖形 3">
            <a:extLst>
              <a:ext uri="{FF2B5EF4-FFF2-40B4-BE49-F238E27FC236}">
                <a16:creationId xmlns:a16="http://schemas.microsoft.com/office/drawing/2014/main" id="{CB7FE94F-40D4-4D5B-8A5D-CBFF5B9216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4509" y="2433296"/>
            <a:ext cx="1633950" cy="930444"/>
          </a:xfrm>
          <a:prstGeom prst="rect">
            <a:avLst/>
          </a:prstGeom>
          <a:effectLst>
            <a:outerShdw blurRad="50800" dist="38100" dir="2700000" algn="tl" rotWithShape="0">
              <a:prstClr val="black">
                <a:alpha val="40000"/>
              </a:prstClr>
            </a:outerShdw>
          </a:effectLst>
        </p:spPr>
      </p:pic>
      <p:sp>
        <p:nvSpPr>
          <p:cNvPr id="1282" name="矩形 56">
            <a:extLst>
              <a:ext uri="{FF2B5EF4-FFF2-40B4-BE49-F238E27FC236}">
                <a16:creationId xmlns:a16="http://schemas.microsoft.com/office/drawing/2014/main" id="{9A2DDD27-0590-4816-BF21-B7BFFEC25E75}"/>
              </a:ext>
            </a:extLst>
          </p:cNvPr>
          <p:cNvSpPr/>
          <p:nvPr/>
        </p:nvSpPr>
        <p:spPr>
          <a:xfrm>
            <a:off x="4127984" y="2817415"/>
            <a:ext cx="1826219" cy="415614"/>
          </a:xfrm>
          <a:prstGeom prst="rect">
            <a:avLst/>
          </a:prstGeom>
        </p:spPr>
        <p:txBody>
          <a:bodyPr wrap="square" anchor="t">
            <a:spAutoFit/>
          </a:bodyPr>
          <a:lstStyle/>
          <a:p>
            <a:pPr algn="ctr"/>
            <a:r>
              <a:rPr lang="en-US" altLang="zh-TW" sz="1100" b="1">
                <a:solidFill>
                  <a:schemeClr val="bg1"/>
                </a:solidFill>
                <a:latin typeface="Arial" panose="020B0604020202020204" pitchFamily="34" charset="0"/>
              </a:rPr>
              <a:t>AWS, Azure, </a:t>
            </a:r>
          </a:p>
          <a:p>
            <a:pPr algn="ctr"/>
            <a:r>
              <a:rPr lang="en-US" altLang="zh-TW" sz="1100" b="1" err="1">
                <a:solidFill>
                  <a:schemeClr val="bg1"/>
                </a:solidFill>
              </a:rPr>
              <a:t>AliCloud</a:t>
            </a:r>
            <a:r>
              <a:rPr lang="en-US" altLang="zh-TW" sz="1100" b="1">
                <a:solidFill>
                  <a:schemeClr val="bg1"/>
                </a:solidFill>
              </a:rPr>
              <a:t>, </a:t>
            </a:r>
            <a:r>
              <a:rPr lang="en-US" altLang="zh-TW" sz="1100" b="1" err="1">
                <a:solidFill>
                  <a:schemeClr val="bg1"/>
                </a:solidFill>
              </a:rPr>
              <a:t>DigitalOcean</a:t>
            </a:r>
            <a:r>
              <a:rPr lang="en-US" altLang="zh-TW" sz="1100" b="1">
                <a:solidFill>
                  <a:schemeClr val="bg1"/>
                </a:solidFill>
              </a:rPr>
              <a:t> </a:t>
            </a:r>
            <a:endParaRPr lang="en-US" altLang="zh-TW" sz="1100" b="1">
              <a:solidFill>
                <a:schemeClr val="bg1"/>
              </a:solidFill>
              <a:latin typeface="Arial" panose="020B0604020202020204" pitchFamily="34" charset="0"/>
            </a:endParaRPr>
          </a:p>
        </p:txBody>
      </p:sp>
      <p:sp>
        <p:nvSpPr>
          <p:cNvPr id="502" name="矩形 554">
            <a:extLst>
              <a:ext uri="{FF2B5EF4-FFF2-40B4-BE49-F238E27FC236}">
                <a16:creationId xmlns:a16="http://schemas.microsoft.com/office/drawing/2014/main" id="{DB772448-8A29-441F-9D01-606D9306217F}"/>
              </a:ext>
            </a:extLst>
          </p:cNvPr>
          <p:cNvSpPr/>
          <p:nvPr/>
        </p:nvSpPr>
        <p:spPr>
          <a:xfrm>
            <a:off x="2456191" y="1919742"/>
            <a:ext cx="549205" cy="222650"/>
          </a:xfrm>
          <a:prstGeom prst="rect">
            <a:avLst/>
          </a:prstGeom>
          <a:ln>
            <a:noFill/>
          </a:ln>
        </p:spPr>
        <p:txBody>
          <a:bodyPr wrap="none" anchor="t">
            <a:spAutoFit/>
          </a:bodyPr>
          <a:lstStyle/>
          <a:p>
            <a:r>
              <a:rPr lang="en-US" altLang="zh-TW" sz="900" b="1">
                <a:solidFill>
                  <a:schemeClr val="tx1"/>
                </a:solidFill>
                <a:latin typeface="Arial" panose="020B0604020202020204" pitchFamily="34" charset="0"/>
                <a:ea typeface="微軟正黑體"/>
                <a:cs typeface="Arial" panose="020B0604020202020204" pitchFamily="34" charset="0"/>
              </a:rPr>
              <a:t>Search</a:t>
            </a:r>
            <a:endParaRPr lang="en-US" altLang="zh-TW" sz="9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3" name="矩形 555">
            <a:extLst>
              <a:ext uri="{FF2B5EF4-FFF2-40B4-BE49-F238E27FC236}">
                <a16:creationId xmlns:a16="http://schemas.microsoft.com/office/drawing/2014/main" id="{CC0603D6-1D83-4FAB-859F-7E77A78FE26A}"/>
              </a:ext>
            </a:extLst>
          </p:cNvPr>
          <p:cNvSpPr/>
          <p:nvPr/>
        </p:nvSpPr>
        <p:spPr>
          <a:xfrm>
            <a:off x="1773568" y="1915079"/>
            <a:ext cx="731655" cy="222650"/>
          </a:xfrm>
          <a:prstGeom prst="rect">
            <a:avLst/>
          </a:prstGeom>
          <a:ln>
            <a:noFill/>
          </a:ln>
        </p:spPr>
        <p:txBody>
          <a:bodyPr wrap="none" anchor="t">
            <a:spAutoFit/>
          </a:bodyPr>
          <a:lstStyle/>
          <a:p>
            <a:r>
              <a:rPr lang="en-US" altLang="zh-TW" sz="900" b="1">
                <a:solidFill>
                  <a:schemeClr val="tx1"/>
                </a:solidFill>
                <a:latin typeface="Arial" panose="020B0604020202020204" pitchFamily="34" charset="0"/>
                <a:ea typeface="微軟正黑體"/>
                <a:cs typeface="Arial" panose="020B0604020202020204" pitchFamily="34" charset="0"/>
              </a:rPr>
              <a:t>Download</a:t>
            </a:r>
            <a:endParaRPr lang="en-US" altLang="zh-TW" sz="9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4" name="矩形 556">
            <a:extLst>
              <a:ext uri="{FF2B5EF4-FFF2-40B4-BE49-F238E27FC236}">
                <a16:creationId xmlns:a16="http://schemas.microsoft.com/office/drawing/2014/main" id="{02A8961E-C7C8-44FA-9331-C87DB18A4B6F}"/>
              </a:ext>
            </a:extLst>
          </p:cNvPr>
          <p:cNvSpPr/>
          <p:nvPr/>
        </p:nvSpPr>
        <p:spPr>
          <a:xfrm>
            <a:off x="1183624" y="1912436"/>
            <a:ext cx="580129" cy="222650"/>
          </a:xfrm>
          <a:prstGeom prst="rect">
            <a:avLst/>
          </a:prstGeom>
          <a:ln>
            <a:noFill/>
          </a:ln>
        </p:spPr>
        <p:txBody>
          <a:bodyPr wrap="none" anchor="t">
            <a:spAutoFit/>
          </a:bodyPr>
          <a:lstStyle/>
          <a:p>
            <a:r>
              <a:rPr lang="en-US" altLang="zh-TW" sz="900" b="1">
                <a:solidFill>
                  <a:schemeClr val="tx1"/>
                </a:solidFill>
                <a:latin typeface="Arial" panose="020B0604020202020204" pitchFamily="34" charset="0"/>
                <a:ea typeface="微軟正黑體"/>
                <a:cs typeface="Arial" panose="020B0604020202020204" pitchFamily="34" charset="0"/>
              </a:rPr>
              <a:t>Browse</a:t>
            </a:r>
            <a:endParaRPr lang="en-US" altLang="zh-TW" sz="9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5" name="矩形 557">
            <a:extLst>
              <a:ext uri="{FF2B5EF4-FFF2-40B4-BE49-F238E27FC236}">
                <a16:creationId xmlns:a16="http://schemas.microsoft.com/office/drawing/2014/main" id="{1D1A25BD-5828-4CD4-8C77-113089A3F01B}"/>
              </a:ext>
            </a:extLst>
          </p:cNvPr>
          <p:cNvSpPr/>
          <p:nvPr/>
        </p:nvSpPr>
        <p:spPr>
          <a:xfrm>
            <a:off x="597719" y="1902210"/>
            <a:ext cx="487358" cy="222650"/>
          </a:xfrm>
          <a:prstGeom prst="rect">
            <a:avLst/>
          </a:prstGeom>
          <a:ln>
            <a:noFill/>
          </a:ln>
        </p:spPr>
        <p:txBody>
          <a:bodyPr wrap="none" anchor="t">
            <a:spAutoFit/>
          </a:bodyPr>
          <a:lstStyle/>
          <a:p>
            <a:r>
              <a:rPr lang="en-US" altLang="zh-TW" sz="900" b="1">
                <a:solidFill>
                  <a:schemeClr val="tx1"/>
                </a:solidFill>
                <a:latin typeface="Arial" panose="020B0604020202020204" pitchFamily="34" charset="0"/>
                <a:ea typeface="微軟正黑體"/>
                <a:cs typeface="Arial" panose="020B0604020202020204" pitchFamily="34" charset="0"/>
              </a:rPr>
              <a:t>Share</a:t>
            </a:r>
            <a:endParaRPr lang="zh-TW" altLang="en-US" sz="9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6" name="矩形 552">
            <a:extLst>
              <a:ext uri="{FF2B5EF4-FFF2-40B4-BE49-F238E27FC236}">
                <a16:creationId xmlns:a16="http://schemas.microsoft.com/office/drawing/2014/main" id="{C5431850-6B9D-449B-AFEF-40C81BF0DEE1}"/>
              </a:ext>
            </a:extLst>
          </p:cNvPr>
          <p:cNvSpPr/>
          <p:nvPr/>
        </p:nvSpPr>
        <p:spPr>
          <a:xfrm>
            <a:off x="424708" y="3799062"/>
            <a:ext cx="774948" cy="222650"/>
          </a:xfrm>
          <a:prstGeom prst="rect">
            <a:avLst/>
          </a:prstGeom>
        </p:spPr>
        <p:txBody>
          <a:bodyPr wrap="none" anchor="t">
            <a:spAutoFit/>
          </a:bodyPr>
          <a:lstStyle/>
          <a:p>
            <a:r>
              <a:rPr lang="en-US" altLang="zh-TW" sz="900" b="1">
                <a:solidFill>
                  <a:schemeClr val="tx1">
                    <a:lumMod val="85000"/>
                    <a:lumOff val="15000"/>
                  </a:schemeClr>
                </a:solidFill>
                <a:latin typeface="Arial" panose="020B0604020202020204" pitchFamily="34" charset="0"/>
                <a:ea typeface="微軟正黑體"/>
                <a:cs typeface="Arial" panose="020B0604020202020204" pitchFamily="34" charset="0"/>
              </a:rPr>
              <a:t>QNAP NAS</a:t>
            </a:r>
            <a:endParaRPr lang="en-US">
              <a:solidFill>
                <a:schemeClr val="tx1">
                  <a:lumMod val="85000"/>
                  <a:lumOff val="15000"/>
                </a:schemeClr>
              </a:solidFill>
              <a:latin typeface="Arial" panose="020B0604020202020204" pitchFamily="34" charset="0"/>
              <a:cs typeface="Arial" panose="020B0604020202020204" pitchFamily="34" charset="0"/>
            </a:endParaRPr>
          </a:p>
        </p:txBody>
      </p:sp>
      <p:sp>
        <p:nvSpPr>
          <p:cNvPr id="507" name="矩形 901">
            <a:extLst>
              <a:ext uri="{FF2B5EF4-FFF2-40B4-BE49-F238E27FC236}">
                <a16:creationId xmlns:a16="http://schemas.microsoft.com/office/drawing/2014/main" id="{19661E2B-C6B1-46C5-8BCA-ACD0557FAC44}"/>
              </a:ext>
            </a:extLst>
          </p:cNvPr>
          <p:cNvSpPr/>
          <p:nvPr/>
        </p:nvSpPr>
        <p:spPr>
          <a:xfrm>
            <a:off x="1406836" y="3577322"/>
            <a:ext cx="988321" cy="222650"/>
          </a:xfrm>
          <a:prstGeom prst="rect">
            <a:avLst/>
          </a:prstGeom>
        </p:spPr>
        <p:txBody>
          <a:bodyPr wrap="none" anchor="t">
            <a:spAutoFit/>
          </a:bodyPr>
          <a:lstStyle/>
          <a:p>
            <a:r>
              <a:rPr lang="en-US" sz="900" b="1">
                <a:solidFill>
                  <a:srgbClr val="193E7E"/>
                </a:solidFill>
                <a:latin typeface="Arial" panose="020B0604020202020204" pitchFamily="34" charset="0"/>
                <a:ea typeface="Microsoft JhengHei"/>
                <a:cs typeface="Arial" panose="020B0604020202020204" pitchFamily="34" charset="0"/>
              </a:rPr>
              <a:t>Backup &amp; Sync</a:t>
            </a:r>
            <a:endParaRPr lang="en-US" sz="900">
              <a:solidFill>
                <a:srgbClr val="193E7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8" name="矩形 902">
            <a:extLst>
              <a:ext uri="{FF2B5EF4-FFF2-40B4-BE49-F238E27FC236}">
                <a16:creationId xmlns:a16="http://schemas.microsoft.com/office/drawing/2014/main" id="{B382156A-8BBF-4B56-BC58-C9D5E17A8258}"/>
              </a:ext>
            </a:extLst>
          </p:cNvPr>
          <p:cNvSpPr/>
          <p:nvPr/>
        </p:nvSpPr>
        <p:spPr>
          <a:xfrm>
            <a:off x="2573572" y="3832009"/>
            <a:ext cx="654346" cy="222650"/>
          </a:xfrm>
          <a:prstGeom prst="rect">
            <a:avLst/>
          </a:prstGeom>
        </p:spPr>
        <p:txBody>
          <a:bodyPr wrap="none" anchor="t">
            <a:spAutoFit/>
          </a:bodyPr>
          <a:lstStyle/>
          <a:p>
            <a:r>
              <a:rPr lang="en-US" altLang="zh-TW" sz="900" b="1">
                <a:solidFill>
                  <a:schemeClr val="tx1">
                    <a:lumMod val="85000"/>
                    <a:lumOff val="15000"/>
                  </a:schemeClr>
                </a:solidFill>
                <a:latin typeface="Arial" panose="020B0604020202020204" pitchFamily="34" charset="0"/>
                <a:ea typeface="微軟正黑體"/>
                <a:cs typeface="Arial" panose="020B0604020202020204" pitchFamily="34" charset="0"/>
              </a:rPr>
              <a:t>Local PC</a:t>
            </a:r>
            <a:endParaRPr lang="zh-TW" altLang="en-US" sz="900" b="1">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sp>
        <p:nvSpPr>
          <p:cNvPr id="509" name="矩形 562">
            <a:extLst>
              <a:ext uri="{FF2B5EF4-FFF2-40B4-BE49-F238E27FC236}">
                <a16:creationId xmlns:a16="http://schemas.microsoft.com/office/drawing/2014/main" id="{56E702DD-2EA4-4140-AC2B-6C005E38EA2F}"/>
              </a:ext>
            </a:extLst>
          </p:cNvPr>
          <p:cNvSpPr/>
          <p:nvPr/>
        </p:nvSpPr>
        <p:spPr>
          <a:xfrm>
            <a:off x="3493406" y="3924560"/>
            <a:ext cx="376032" cy="237494"/>
          </a:xfrm>
          <a:prstGeom prst="rect">
            <a:avLst/>
          </a:prstGeom>
        </p:spPr>
        <p:txBody>
          <a:bodyPr wrap="none" anchor="t">
            <a:spAutoFit/>
          </a:bodyPr>
          <a:lstStyle/>
          <a:p>
            <a:r>
              <a:rPr lang="zh-TW" altLang="en-US" sz="1000" b="1">
                <a:solidFill>
                  <a:srgbClr val="193E7E"/>
                </a:solidFill>
                <a:latin typeface="Arial" panose="020B0604020202020204" pitchFamily="34" charset="0"/>
                <a:ea typeface="微軟正黑體" panose="020B0604030504040204" pitchFamily="34" charset="-120"/>
                <a:cs typeface="Arial" panose="020B0604020202020204" pitchFamily="34" charset="0"/>
              </a:rPr>
              <a:t>HQ</a:t>
            </a:r>
          </a:p>
        </p:txBody>
      </p:sp>
      <p:sp>
        <p:nvSpPr>
          <p:cNvPr id="512" name="矩形 570">
            <a:extLst>
              <a:ext uri="{FF2B5EF4-FFF2-40B4-BE49-F238E27FC236}">
                <a16:creationId xmlns:a16="http://schemas.microsoft.com/office/drawing/2014/main" id="{F8370FF0-9D94-4BC4-BA50-9E2D615E5FA6}"/>
              </a:ext>
            </a:extLst>
          </p:cNvPr>
          <p:cNvSpPr/>
          <p:nvPr/>
        </p:nvSpPr>
        <p:spPr>
          <a:xfrm>
            <a:off x="3669523" y="1699922"/>
            <a:ext cx="739387" cy="237494"/>
          </a:xfrm>
          <a:prstGeom prst="rect">
            <a:avLst/>
          </a:prstGeom>
        </p:spPr>
        <p:txBody>
          <a:bodyPr wrap="none" anchor="t">
            <a:spAutoFit/>
          </a:bodyPr>
          <a:lstStyle/>
          <a:p>
            <a:r>
              <a:rPr lang="zh-TW" altLang="en-US" sz="1000" b="1">
                <a:solidFill>
                  <a:srgbClr val="193E7E"/>
                </a:solidFill>
                <a:latin typeface="Arial" panose="020B0604020202020204" pitchFamily="34" charset="0"/>
                <a:ea typeface="微軟正黑體"/>
                <a:cs typeface="Arial" panose="020B0604020202020204" pitchFamily="34" charset="0"/>
              </a:rPr>
              <a:t>Branches</a:t>
            </a:r>
            <a:endParaRPr lang="zh-TW" altLang="en-US" sz="1000" b="1">
              <a:solidFill>
                <a:srgbClr val="193E7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3" name="矩形 571">
            <a:extLst>
              <a:ext uri="{FF2B5EF4-FFF2-40B4-BE49-F238E27FC236}">
                <a16:creationId xmlns:a16="http://schemas.microsoft.com/office/drawing/2014/main" id="{91DFE4F0-83D4-49CD-885E-04F454FCFB93}"/>
              </a:ext>
            </a:extLst>
          </p:cNvPr>
          <p:cNvSpPr/>
          <p:nvPr/>
        </p:nvSpPr>
        <p:spPr>
          <a:xfrm>
            <a:off x="4406430" y="1947940"/>
            <a:ext cx="2016276" cy="504675"/>
          </a:xfrm>
          <a:prstGeom prst="rect">
            <a:avLst/>
          </a:prstGeom>
        </p:spPr>
        <p:txBody>
          <a:bodyPr wrap="square" anchor="t">
            <a:spAutoFit/>
          </a:bodyPr>
          <a:lstStyle/>
          <a:p>
            <a:r>
              <a:rPr lang="en-US" altLang="zh-TW" sz="700">
                <a:solidFill>
                  <a:schemeClr val="tx1"/>
                </a:solidFill>
                <a:latin typeface="Arial" panose="020B0604020202020204" pitchFamily="34" charset="0"/>
                <a:ea typeface="微軟正黑體"/>
                <a:cs typeface="Arial" panose="020B0604020202020204" pitchFamily="34" charset="0"/>
              </a:rPr>
              <a:t>* </a:t>
            </a:r>
            <a:r>
              <a:rPr lang="zh-TW" sz="700">
                <a:solidFill>
                  <a:schemeClr val="tx1"/>
                </a:solidFill>
                <a:latin typeface="Arial" panose="020B0604020202020204" pitchFamily="34" charset="0"/>
                <a:ea typeface="微軟正黑體"/>
                <a:cs typeface="Arial" panose="020B0604020202020204" pitchFamily="34" charset="0"/>
              </a:rPr>
              <a:t>Make data searchable on object storage </a:t>
            </a:r>
            <a:endParaRPr lang="en-US" altLang="zh-TW" sz="700">
              <a:solidFill>
                <a:schemeClr val="tx1"/>
              </a:solidFill>
              <a:latin typeface="Arial" panose="020B0604020202020204" pitchFamily="34" charset="0"/>
              <a:ea typeface="微軟正黑體"/>
              <a:cs typeface="Arial" panose="020B0604020202020204" pitchFamily="34" charset="0"/>
            </a:endParaRPr>
          </a:p>
          <a:p>
            <a:r>
              <a:rPr lang="en-US" altLang="zh-TW" sz="700">
                <a:solidFill>
                  <a:schemeClr val="tx1"/>
                </a:solidFill>
                <a:latin typeface="Arial" panose="020B0604020202020204" pitchFamily="34" charset="0"/>
                <a:ea typeface="微軟正黑體"/>
                <a:cs typeface="Arial" panose="020B0604020202020204" pitchFamily="34" charset="0"/>
              </a:rPr>
              <a:t>   </a:t>
            </a:r>
            <a:r>
              <a:rPr lang="zh-TW" sz="700">
                <a:solidFill>
                  <a:schemeClr val="tx1"/>
                </a:solidFill>
                <a:latin typeface="Arial" panose="020B0604020202020204" pitchFamily="34" charset="0"/>
                <a:ea typeface="微軟正黑體"/>
                <a:cs typeface="Arial" panose="020B0604020202020204" pitchFamily="34" charset="0"/>
              </a:rPr>
              <a:t>with Qsirch.</a:t>
            </a:r>
            <a:endParaRPr lang="en-US" altLang="zh-TW" sz="700">
              <a:solidFill>
                <a:schemeClr val="tx1"/>
              </a:solidFill>
              <a:latin typeface="Arial" panose="020B0604020202020204" pitchFamily="34" charset="0"/>
              <a:ea typeface="微軟正黑體"/>
              <a:cs typeface="Arial" panose="020B0604020202020204" pitchFamily="34" charset="0"/>
            </a:endParaRPr>
          </a:p>
          <a:p>
            <a:r>
              <a:rPr lang="en-US" altLang="zh-TW" sz="700">
                <a:solidFill>
                  <a:schemeClr val="tx1"/>
                </a:solidFill>
                <a:latin typeface="Arial" panose="020B0604020202020204" pitchFamily="34" charset="0"/>
                <a:ea typeface="微軟正黑體"/>
                <a:cs typeface="Arial" panose="020B0604020202020204" pitchFamily="34" charset="0"/>
              </a:rPr>
              <a:t>*</a:t>
            </a:r>
            <a:r>
              <a:rPr lang="zh-TW" altLang="en-US" sz="700">
                <a:solidFill>
                  <a:schemeClr val="tx1"/>
                </a:solidFill>
                <a:latin typeface="Arial" panose="020B0604020202020204" pitchFamily="34" charset="0"/>
                <a:ea typeface="微軟正黑體"/>
                <a:cs typeface="Arial" panose="020B0604020202020204" pitchFamily="34" charset="0"/>
              </a:rPr>
              <a:t> </a:t>
            </a:r>
            <a:r>
              <a:rPr lang="zh-TW" sz="700">
                <a:solidFill>
                  <a:schemeClr val="tx1"/>
                </a:solidFill>
                <a:latin typeface="Arial" panose="020B0604020202020204" pitchFamily="34" charset="0"/>
                <a:ea typeface="微軟正黑體"/>
                <a:cs typeface="Arial" panose="020B0604020202020204" pitchFamily="34" charset="0"/>
              </a:rPr>
              <a:t>Pubilsh/Share ph</a:t>
            </a:r>
            <a:r>
              <a:rPr lang="en-US" altLang="zh-TW" sz="700" err="1">
                <a:solidFill>
                  <a:schemeClr val="tx1"/>
                </a:solidFill>
                <a:latin typeface="Arial" panose="020B0604020202020204" pitchFamily="34" charset="0"/>
                <a:ea typeface="微軟正黑體"/>
                <a:cs typeface="Arial" panose="020B0604020202020204" pitchFamily="34" charset="0"/>
              </a:rPr>
              <a:t>oto</a:t>
            </a:r>
            <a:r>
              <a:rPr lang="en-US" altLang="zh-TW" sz="700">
                <a:solidFill>
                  <a:schemeClr val="tx1"/>
                </a:solidFill>
                <a:latin typeface="Arial" panose="020B0604020202020204" pitchFamily="34" charset="0"/>
                <a:ea typeface="微軟正黑體"/>
                <a:cs typeface="Arial" panose="020B0604020202020204" pitchFamily="34" charset="0"/>
              </a:rPr>
              <a:t>/vid</a:t>
            </a:r>
            <a:r>
              <a:rPr lang="zh-TW" sz="700">
                <a:solidFill>
                  <a:schemeClr val="tx1"/>
                </a:solidFill>
                <a:latin typeface="Arial" panose="020B0604020202020204" pitchFamily="34" charset="0"/>
                <a:ea typeface="微軟正黑體"/>
                <a:cs typeface="Arial" panose="020B0604020202020204" pitchFamily="34" charset="0"/>
              </a:rPr>
              <a:t>e</a:t>
            </a:r>
            <a:r>
              <a:rPr lang="en-US" altLang="zh-TW" sz="700">
                <a:solidFill>
                  <a:schemeClr val="tx1"/>
                </a:solidFill>
                <a:latin typeface="Arial" panose="020B0604020202020204" pitchFamily="34" charset="0"/>
                <a:ea typeface="微軟正黑體"/>
                <a:cs typeface="Arial" panose="020B0604020202020204" pitchFamily="34" charset="0"/>
              </a:rPr>
              <a:t>o</a:t>
            </a:r>
            <a:r>
              <a:rPr lang="zh-TW" altLang="en-US" sz="700">
                <a:solidFill>
                  <a:schemeClr val="tx1"/>
                </a:solidFill>
                <a:latin typeface="Arial" panose="020B0604020202020204" pitchFamily="34" charset="0"/>
                <a:ea typeface="微軟正黑體"/>
                <a:cs typeface="Arial" panose="020B0604020202020204" pitchFamily="34" charset="0"/>
              </a:rPr>
              <a:t> </a:t>
            </a:r>
            <a:r>
              <a:rPr lang="en-US" altLang="zh-TW" sz="700" err="1">
                <a:solidFill>
                  <a:schemeClr val="tx1"/>
                </a:solidFill>
                <a:latin typeface="Arial" panose="020B0604020202020204" pitchFamily="34" charset="0"/>
                <a:ea typeface="微軟正黑體"/>
                <a:cs typeface="Arial" panose="020B0604020202020204" pitchFamily="34" charset="0"/>
              </a:rPr>
              <a:t>conten</a:t>
            </a:r>
            <a:r>
              <a:rPr lang="zh-TW" sz="700">
                <a:solidFill>
                  <a:schemeClr val="tx1"/>
                </a:solidFill>
                <a:latin typeface="Arial" panose="020B0604020202020204" pitchFamily="34" charset="0"/>
                <a:ea typeface="微軟正黑體"/>
                <a:cs typeface="Arial" panose="020B0604020202020204" pitchFamily="34" charset="0"/>
              </a:rPr>
              <a:t>ts </a:t>
            </a:r>
            <a:endParaRPr lang="en-US" altLang="zh-TW" sz="700">
              <a:solidFill>
                <a:schemeClr val="tx1"/>
              </a:solidFill>
              <a:latin typeface="Arial" panose="020B0604020202020204" pitchFamily="34" charset="0"/>
              <a:ea typeface="微軟正黑體"/>
              <a:cs typeface="Arial" panose="020B0604020202020204" pitchFamily="34" charset="0"/>
            </a:endParaRPr>
          </a:p>
          <a:p>
            <a:r>
              <a:rPr lang="en-US" altLang="zh-TW" sz="700">
                <a:solidFill>
                  <a:schemeClr val="tx1"/>
                </a:solidFill>
                <a:latin typeface="Arial" panose="020B0604020202020204" pitchFamily="34" charset="0"/>
                <a:ea typeface="微軟正黑體"/>
                <a:cs typeface="Arial" panose="020B0604020202020204" pitchFamily="34" charset="0"/>
              </a:rPr>
              <a:t>   </a:t>
            </a:r>
            <a:r>
              <a:rPr lang="zh-TW" sz="700">
                <a:solidFill>
                  <a:schemeClr val="tx1"/>
                </a:solidFill>
                <a:latin typeface="Arial" panose="020B0604020202020204" pitchFamily="34" charset="0"/>
                <a:ea typeface="微軟正黑體"/>
                <a:cs typeface="Arial" panose="020B0604020202020204" pitchFamily="34" charset="0"/>
              </a:rPr>
              <a:t>with QuMagi</a:t>
            </a:r>
            <a:r>
              <a:rPr lang="en-US" altLang="zh-TW" sz="700">
                <a:solidFill>
                  <a:schemeClr val="tx1"/>
                </a:solidFill>
                <a:latin typeface="Arial" panose="020B0604020202020204" pitchFamily="34" charset="0"/>
                <a:ea typeface="微軟正黑體"/>
                <a:cs typeface="Arial" panose="020B0604020202020204" pitchFamily="34" charset="0"/>
              </a:rPr>
              <a:t>e.</a:t>
            </a:r>
            <a:endParaRPr lang="en-US" sz="700">
              <a:solidFill>
                <a:schemeClr val="tx1"/>
              </a:solidFill>
              <a:latin typeface="Arial" panose="020B0604020202020204" pitchFamily="34" charset="0"/>
              <a:ea typeface="微軟正黑體"/>
              <a:cs typeface="Arial" panose="020B0604020202020204" pitchFamily="34" charset="0"/>
            </a:endParaRPr>
          </a:p>
        </p:txBody>
      </p:sp>
      <p:sp>
        <p:nvSpPr>
          <p:cNvPr id="526" name="矩形 572">
            <a:extLst>
              <a:ext uri="{FF2B5EF4-FFF2-40B4-BE49-F238E27FC236}">
                <a16:creationId xmlns:a16="http://schemas.microsoft.com/office/drawing/2014/main" id="{5056B1B2-6A04-4850-A4D2-3AAB41898930}"/>
              </a:ext>
            </a:extLst>
          </p:cNvPr>
          <p:cNvSpPr/>
          <p:nvPr/>
        </p:nvSpPr>
        <p:spPr>
          <a:xfrm>
            <a:off x="6685452" y="1612651"/>
            <a:ext cx="1171966" cy="400771"/>
          </a:xfrm>
          <a:prstGeom prst="rect">
            <a:avLst/>
          </a:prstGeom>
        </p:spPr>
        <p:txBody>
          <a:bodyPr wrap="square" anchor="t">
            <a:spAutoFit/>
          </a:bodyPr>
          <a:lstStyle/>
          <a:p>
            <a:r>
              <a:rPr lang="en-US" altLang="zh-TW" sz="700" b="1">
                <a:solidFill>
                  <a:schemeClr val="tx1">
                    <a:lumMod val="85000"/>
                    <a:lumOff val="15000"/>
                  </a:schemeClr>
                </a:solidFill>
                <a:latin typeface="Arial" panose="020B0604020202020204" pitchFamily="34" charset="0"/>
                <a:ea typeface="微軟正黑體"/>
                <a:cs typeface="Arial" panose="020B0604020202020204" pitchFamily="34" charset="0"/>
              </a:rPr>
              <a:t>Download file with Share Link or FTP</a:t>
            </a:r>
            <a:endParaRPr lang="zh-TW" sz="700">
              <a:solidFill>
                <a:schemeClr val="tx1">
                  <a:lumMod val="85000"/>
                  <a:lumOff val="15000"/>
                </a:schemeClr>
              </a:solidFill>
              <a:latin typeface="Arial" panose="020B0604020202020204" pitchFamily="34" charset="0"/>
              <a:ea typeface="微軟正黑體"/>
              <a:cs typeface="Arial" panose="020B0604020202020204" pitchFamily="34" charset="0"/>
            </a:endParaRPr>
          </a:p>
          <a:p>
            <a:endParaRPr lang="zh-TW" altLang="en-US" sz="700" b="1">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sp>
        <p:nvSpPr>
          <p:cNvPr id="533" name="矩形 573">
            <a:extLst>
              <a:ext uri="{FF2B5EF4-FFF2-40B4-BE49-F238E27FC236}">
                <a16:creationId xmlns:a16="http://schemas.microsoft.com/office/drawing/2014/main" id="{1196134C-4CCD-48A1-8856-A8B1DFFBEFC3}"/>
              </a:ext>
            </a:extLst>
          </p:cNvPr>
          <p:cNvSpPr/>
          <p:nvPr/>
        </p:nvSpPr>
        <p:spPr>
          <a:xfrm>
            <a:off x="7632895" y="2151356"/>
            <a:ext cx="1057900" cy="326554"/>
          </a:xfrm>
          <a:prstGeom prst="rect">
            <a:avLst/>
          </a:prstGeom>
        </p:spPr>
        <p:txBody>
          <a:bodyPr wrap="none" anchor="t">
            <a:spAutoFit/>
          </a:bodyPr>
          <a:lstStyle/>
          <a:p>
            <a:pPr algn="ctr"/>
            <a:r>
              <a:rPr lang="zh-TW" altLang="en-US" sz="800" b="1">
                <a:solidFill>
                  <a:srgbClr val="193E7E"/>
                </a:solidFill>
                <a:latin typeface="Arial" panose="020B0604020202020204" pitchFamily="34" charset="0"/>
                <a:ea typeface="微軟正黑體"/>
                <a:cs typeface="Arial" panose="020B0604020202020204" pitchFamily="34" charset="0"/>
              </a:rPr>
              <a:t>Internet</a:t>
            </a:r>
            <a:endParaRPr lang="en-US" altLang="zh-TW" sz="800" b="1">
              <a:solidFill>
                <a:srgbClr val="193E7E"/>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800" b="1">
                <a:solidFill>
                  <a:srgbClr val="193E7E"/>
                </a:solidFill>
                <a:latin typeface="Arial" panose="020B0604020202020204" pitchFamily="34" charset="0"/>
                <a:ea typeface="微軟正黑體"/>
                <a:cs typeface="Arial" panose="020B0604020202020204" pitchFamily="34" charset="0"/>
              </a:rPr>
              <a:t>（via</a:t>
            </a:r>
            <a:r>
              <a:rPr lang="en-US" altLang="zh-TW" sz="800" b="1">
                <a:solidFill>
                  <a:srgbClr val="193E7E"/>
                </a:solidFill>
                <a:latin typeface="Arial" panose="020B0604020202020204" pitchFamily="34" charset="0"/>
                <a:ea typeface="微軟正黑體"/>
                <a:cs typeface="Arial" panose="020B0604020202020204" pitchFamily="34" charset="0"/>
              </a:rPr>
              <a:t> http/ https</a:t>
            </a:r>
            <a:r>
              <a:rPr lang="zh-TW" altLang="en-US" sz="800" b="1">
                <a:solidFill>
                  <a:srgbClr val="193E7E"/>
                </a:solidFill>
                <a:latin typeface="Arial" panose="020B0604020202020204" pitchFamily="34" charset="0"/>
                <a:ea typeface="微軟正黑體"/>
                <a:cs typeface="Arial" panose="020B0604020202020204" pitchFamily="34" charset="0"/>
              </a:rPr>
              <a:t>）</a:t>
            </a:r>
          </a:p>
        </p:txBody>
      </p:sp>
      <p:sp>
        <p:nvSpPr>
          <p:cNvPr id="536" name="矩形 574">
            <a:extLst>
              <a:ext uri="{FF2B5EF4-FFF2-40B4-BE49-F238E27FC236}">
                <a16:creationId xmlns:a16="http://schemas.microsoft.com/office/drawing/2014/main" id="{8C805556-5DEC-433A-B51A-9383FC4E1CA4}"/>
              </a:ext>
            </a:extLst>
          </p:cNvPr>
          <p:cNvSpPr/>
          <p:nvPr/>
        </p:nvSpPr>
        <p:spPr>
          <a:xfrm>
            <a:off x="7769616" y="1499143"/>
            <a:ext cx="822880" cy="385928"/>
          </a:xfrm>
          <a:prstGeom prst="rect">
            <a:avLst/>
          </a:prstGeom>
        </p:spPr>
        <p:txBody>
          <a:bodyPr wrap="none" anchor="t">
            <a:spAutoFit/>
          </a:bodyPr>
          <a:lstStyle/>
          <a:p>
            <a:r>
              <a:rPr lang="zh-TW" altLang="en-US" sz="1000" b="1">
                <a:solidFill>
                  <a:srgbClr val="193E7E"/>
                </a:solidFill>
                <a:latin typeface="Arial" panose="020B0604020202020204" pitchFamily="34" charset="0"/>
                <a:ea typeface="微軟正黑體"/>
                <a:cs typeface="Arial" panose="020B0604020202020204" pitchFamily="34" charset="0"/>
              </a:rPr>
              <a:t>External</a:t>
            </a:r>
            <a:endParaRPr lang="zh-TW" altLang="en-US" sz="1000" b="1">
              <a:solidFill>
                <a:srgbClr val="193E7E"/>
              </a:solidFill>
              <a:latin typeface="Arial" panose="020B0604020202020204" pitchFamily="34" charset="0"/>
              <a:ea typeface="微軟正黑體" panose="020B0604030504040204" pitchFamily="34" charset="-120"/>
              <a:cs typeface="Arial" panose="020B0604020202020204" pitchFamily="34" charset="0"/>
            </a:endParaRPr>
          </a:p>
          <a:p>
            <a:r>
              <a:rPr lang="zh-TW" altLang="en-US" sz="1000" b="1">
                <a:solidFill>
                  <a:srgbClr val="193E7E"/>
                </a:solidFill>
                <a:latin typeface="Arial" panose="020B0604020202020204" pitchFamily="34" charset="0"/>
                <a:ea typeface="微軟正黑體"/>
                <a:cs typeface="Arial" panose="020B0604020202020204" pitchFamily="34" charset="0"/>
              </a:rPr>
              <a:t>Customers</a:t>
            </a:r>
            <a:endParaRPr lang="zh-TW" b="1">
              <a:solidFill>
                <a:srgbClr val="193E7E"/>
              </a:solidFill>
              <a:latin typeface="Arial" panose="020B0604020202020204" pitchFamily="34" charset="0"/>
              <a:cs typeface="Arial" panose="020B0604020202020204" pitchFamily="34" charset="0"/>
            </a:endParaRPr>
          </a:p>
        </p:txBody>
      </p:sp>
      <p:sp>
        <p:nvSpPr>
          <p:cNvPr id="545" name="矩形 918">
            <a:extLst>
              <a:ext uri="{FF2B5EF4-FFF2-40B4-BE49-F238E27FC236}">
                <a16:creationId xmlns:a16="http://schemas.microsoft.com/office/drawing/2014/main" id="{DEBD393D-A57D-49A4-9CB5-7E2D2F76174C}"/>
              </a:ext>
            </a:extLst>
          </p:cNvPr>
          <p:cNvSpPr/>
          <p:nvPr/>
        </p:nvSpPr>
        <p:spPr>
          <a:xfrm>
            <a:off x="4431211" y="1620190"/>
            <a:ext cx="2352261" cy="296868"/>
          </a:xfrm>
          <a:prstGeom prst="rect">
            <a:avLst/>
          </a:prstGeom>
        </p:spPr>
        <p:txBody>
          <a:bodyPr wrap="square" anchor="t">
            <a:spAutoFit/>
          </a:bodyPr>
          <a:lstStyle/>
          <a:p>
            <a:r>
              <a:rPr lang="en-US" altLang="zh-TW" sz="700">
                <a:solidFill>
                  <a:schemeClr val="tx1"/>
                </a:solidFill>
                <a:latin typeface="Arial" panose="020B0604020202020204" pitchFamily="34" charset="0"/>
                <a:ea typeface="微軟正黑體"/>
                <a:cs typeface="Arial" panose="020B0604020202020204" pitchFamily="34" charset="0"/>
              </a:rPr>
              <a:t>* </a:t>
            </a:r>
            <a:r>
              <a:rPr lang="en-US" altLang="zh-TW" sz="700" b="1">
                <a:solidFill>
                  <a:schemeClr val="tx1"/>
                </a:solidFill>
                <a:latin typeface="Arial" panose="020B0604020202020204" pitchFamily="34" charset="0"/>
                <a:ea typeface="Microsoft JhengHei"/>
                <a:cs typeface="Arial" panose="020B0604020202020204" pitchFamily="34" charset="0"/>
              </a:rPr>
              <a:t>Access data with File station or standard</a:t>
            </a:r>
          </a:p>
          <a:p>
            <a:r>
              <a:rPr lang="en-US" altLang="zh-TW" sz="700" b="1">
                <a:solidFill>
                  <a:schemeClr val="tx1"/>
                </a:solidFill>
                <a:latin typeface="Arial" panose="020B0604020202020204" pitchFamily="34" charset="0"/>
                <a:ea typeface="Microsoft JhengHei"/>
                <a:cs typeface="Arial" panose="020B0604020202020204" pitchFamily="34" charset="0"/>
              </a:rPr>
              <a:t>  protocols: </a:t>
            </a:r>
            <a:r>
              <a:rPr lang="en-US" sz="700">
                <a:solidFill>
                  <a:schemeClr val="tx1"/>
                </a:solidFill>
                <a:latin typeface="Arial" panose="020B0604020202020204" pitchFamily="34" charset="0"/>
                <a:ea typeface="Microsoft JhengHei"/>
                <a:cs typeface="Arial" panose="020B0604020202020204" pitchFamily="34" charset="0"/>
              </a:rPr>
              <a:t>SMB/ </a:t>
            </a:r>
            <a:r>
              <a:rPr lang="en-US" sz="700" err="1">
                <a:solidFill>
                  <a:schemeClr val="tx1"/>
                </a:solidFill>
                <a:latin typeface="Arial" panose="020B0604020202020204" pitchFamily="34" charset="0"/>
                <a:ea typeface="Microsoft JhengHei"/>
                <a:cs typeface="Arial" panose="020B0604020202020204" pitchFamily="34" charset="0"/>
              </a:rPr>
              <a:t>ClFS</a:t>
            </a:r>
            <a:r>
              <a:rPr lang="en-US" sz="700">
                <a:solidFill>
                  <a:schemeClr val="tx1"/>
                </a:solidFill>
                <a:latin typeface="Arial" panose="020B0604020202020204" pitchFamily="34" charset="0"/>
                <a:ea typeface="Microsoft JhengHei"/>
                <a:cs typeface="Arial" panose="020B0604020202020204" pitchFamily="34" charset="0"/>
              </a:rPr>
              <a:t>, NFS, AFP, </a:t>
            </a:r>
            <a:r>
              <a:rPr lang="en-US" sz="700" err="1">
                <a:solidFill>
                  <a:schemeClr val="tx1"/>
                </a:solidFill>
                <a:latin typeface="Arial" panose="020B0604020202020204" pitchFamily="34" charset="0"/>
                <a:ea typeface="Microsoft JhengHei"/>
                <a:cs typeface="Arial" panose="020B0604020202020204" pitchFamily="34" charset="0"/>
              </a:rPr>
              <a:t>iSCSl</a:t>
            </a:r>
            <a:endParaRPr lang="zh-TW" sz="700">
              <a:solidFill>
                <a:schemeClr val="tx1"/>
              </a:solidFill>
              <a:latin typeface="Arial" panose="020B0604020202020204" pitchFamily="34" charset="0"/>
              <a:ea typeface="Microsoft JhengHei"/>
              <a:cs typeface="Arial" panose="020B0604020202020204" pitchFamily="34" charset="0"/>
            </a:endParaRPr>
          </a:p>
        </p:txBody>
      </p:sp>
      <p:sp>
        <p:nvSpPr>
          <p:cNvPr id="548" name="矩形 552">
            <a:extLst>
              <a:ext uri="{FF2B5EF4-FFF2-40B4-BE49-F238E27FC236}">
                <a16:creationId xmlns:a16="http://schemas.microsoft.com/office/drawing/2014/main" id="{82520BE0-5FFE-4CC9-AD9E-10DCCD7C3970}"/>
              </a:ext>
            </a:extLst>
          </p:cNvPr>
          <p:cNvSpPr/>
          <p:nvPr/>
        </p:nvSpPr>
        <p:spPr>
          <a:xfrm>
            <a:off x="3660649" y="3708502"/>
            <a:ext cx="774948" cy="222650"/>
          </a:xfrm>
          <a:prstGeom prst="rect">
            <a:avLst/>
          </a:prstGeom>
        </p:spPr>
        <p:txBody>
          <a:bodyPr wrap="none" anchor="t">
            <a:spAutoFit/>
          </a:bodyPr>
          <a:lstStyle/>
          <a:p>
            <a:r>
              <a:rPr lang="en-US" altLang="zh-TW" sz="900" b="1">
                <a:solidFill>
                  <a:schemeClr val="tx1">
                    <a:lumMod val="85000"/>
                    <a:lumOff val="15000"/>
                  </a:schemeClr>
                </a:solidFill>
                <a:latin typeface="Arial" panose="020B0604020202020204" pitchFamily="34" charset="0"/>
                <a:ea typeface="微軟正黑體"/>
                <a:cs typeface="Arial" panose="020B0604020202020204" pitchFamily="34" charset="0"/>
              </a:rPr>
              <a:t>QNAP NAS</a:t>
            </a:r>
            <a:endParaRPr lang="en-US" altLang="zh-TW" sz="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80" name="矩形 901">
            <a:extLst>
              <a:ext uri="{FF2B5EF4-FFF2-40B4-BE49-F238E27FC236}">
                <a16:creationId xmlns:a16="http://schemas.microsoft.com/office/drawing/2014/main" id="{A6995006-BFCB-4FF7-8C80-0506AB7CC37A}"/>
              </a:ext>
            </a:extLst>
          </p:cNvPr>
          <p:cNvSpPr/>
          <p:nvPr/>
        </p:nvSpPr>
        <p:spPr>
          <a:xfrm>
            <a:off x="4607249" y="3466811"/>
            <a:ext cx="988321" cy="222650"/>
          </a:xfrm>
          <a:prstGeom prst="rect">
            <a:avLst/>
          </a:prstGeom>
        </p:spPr>
        <p:txBody>
          <a:bodyPr wrap="none" anchor="t">
            <a:spAutoFit/>
          </a:bodyPr>
          <a:lstStyle/>
          <a:p>
            <a:r>
              <a:rPr lang="en-US" altLang="zh-TW" sz="900" b="1">
                <a:solidFill>
                  <a:srgbClr val="193E7E"/>
                </a:solidFill>
                <a:latin typeface="Arial" panose="020B0604020202020204" pitchFamily="34" charset="0"/>
                <a:ea typeface="微軟正黑體"/>
                <a:cs typeface="Arial" panose="020B0604020202020204" pitchFamily="34" charset="0"/>
              </a:rPr>
              <a:t>Backup &amp; Sync</a:t>
            </a:r>
            <a:endParaRPr lang="en-US" altLang="zh-TW" sz="900" b="1">
              <a:solidFill>
                <a:srgbClr val="193E7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81" name="矩形 902">
            <a:extLst>
              <a:ext uri="{FF2B5EF4-FFF2-40B4-BE49-F238E27FC236}">
                <a16:creationId xmlns:a16="http://schemas.microsoft.com/office/drawing/2014/main" id="{5A514A17-A3EB-4014-AB51-398447C79DEE}"/>
              </a:ext>
            </a:extLst>
          </p:cNvPr>
          <p:cNvSpPr/>
          <p:nvPr/>
        </p:nvSpPr>
        <p:spPr>
          <a:xfrm>
            <a:off x="5768733" y="3689014"/>
            <a:ext cx="654346" cy="222650"/>
          </a:xfrm>
          <a:prstGeom prst="rect">
            <a:avLst/>
          </a:prstGeom>
        </p:spPr>
        <p:txBody>
          <a:bodyPr wrap="none" anchor="t">
            <a:spAutoFit/>
          </a:bodyPr>
          <a:lstStyle/>
          <a:p>
            <a:r>
              <a:rPr lang="en-US" altLang="zh-TW" sz="900" b="1">
                <a:solidFill>
                  <a:schemeClr val="tx1">
                    <a:lumMod val="85000"/>
                    <a:lumOff val="15000"/>
                  </a:schemeClr>
                </a:solidFill>
                <a:latin typeface="Arial" panose="020B0604020202020204" pitchFamily="34" charset="0"/>
                <a:ea typeface="微軟正黑體"/>
                <a:cs typeface="Arial" panose="020B0604020202020204" pitchFamily="34" charset="0"/>
              </a:rPr>
              <a:t>Local PC</a:t>
            </a:r>
            <a:endParaRPr lang="zh-TW" altLang="en-US" sz="900" b="1">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3564556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圓角 71">
            <a:extLst>
              <a:ext uri="{FF2B5EF4-FFF2-40B4-BE49-F238E27FC236}">
                <a16:creationId xmlns:a16="http://schemas.microsoft.com/office/drawing/2014/main" id="{2D302022-3B41-41D1-B124-DA3A0CE9E6D1}"/>
              </a:ext>
            </a:extLst>
          </p:cNvPr>
          <p:cNvSpPr/>
          <p:nvPr/>
        </p:nvSpPr>
        <p:spPr>
          <a:xfrm>
            <a:off x="-409977" y="1547451"/>
            <a:ext cx="3827098" cy="366589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40" name="圖片 39">
            <a:extLst>
              <a:ext uri="{FF2B5EF4-FFF2-40B4-BE49-F238E27FC236}">
                <a16:creationId xmlns:a16="http://schemas.microsoft.com/office/drawing/2014/main" id="{ABCD89A4-64A5-4060-837F-62E4E7DE1CF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t="4637" b="8202"/>
          <a:stretch/>
        </p:blipFill>
        <p:spPr>
          <a:xfrm>
            <a:off x="6122055" y="1919207"/>
            <a:ext cx="2803849" cy="3085503"/>
          </a:xfrm>
          <a:prstGeom prst="rect">
            <a:avLst/>
          </a:prstGeom>
          <a:effectLst>
            <a:outerShdw blurRad="342900" dist="177800" dir="3600000" algn="t" rotWithShape="0">
              <a:prstClr val="black">
                <a:alpha val="40000"/>
              </a:prstClr>
            </a:outerShdw>
          </a:effectLst>
        </p:spPr>
      </p:pic>
      <p:pic>
        <p:nvPicPr>
          <p:cNvPr id="38" name="圖片 37">
            <a:extLst>
              <a:ext uri="{FF2B5EF4-FFF2-40B4-BE49-F238E27FC236}">
                <a16:creationId xmlns:a16="http://schemas.microsoft.com/office/drawing/2014/main" id="{9FFC32C6-C234-416F-A9A3-370FBE1423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t="4637" b="8202"/>
          <a:stretch/>
        </p:blipFill>
        <p:spPr>
          <a:xfrm>
            <a:off x="3162301" y="1913274"/>
            <a:ext cx="2835164" cy="3085503"/>
          </a:xfrm>
          <a:prstGeom prst="rect">
            <a:avLst/>
          </a:prstGeom>
          <a:effectLst>
            <a:outerShdw blurRad="342900" dist="177800" dir="3600000" algn="t" rotWithShape="0">
              <a:prstClr val="black">
                <a:alpha val="40000"/>
              </a:prstClr>
            </a:outerShdw>
          </a:effectLst>
        </p:spPr>
      </p:pic>
      <p:pic>
        <p:nvPicPr>
          <p:cNvPr id="15" name="圖片 14">
            <a:extLst>
              <a:ext uri="{FF2B5EF4-FFF2-40B4-BE49-F238E27FC236}">
                <a16:creationId xmlns:a16="http://schemas.microsoft.com/office/drawing/2014/main" id="{4429DE64-7972-4321-B7C4-11BF748A187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t="4637" b="8202"/>
          <a:stretch/>
        </p:blipFill>
        <p:spPr>
          <a:xfrm>
            <a:off x="239334" y="1905597"/>
            <a:ext cx="2846766" cy="3085503"/>
          </a:xfrm>
          <a:prstGeom prst="rect">
            <a:avLst/>
          </a:prstGeom>
          <a:effectLst>
            <a:outerShdw blurRad="342900" dist="177800" dir="3600000" algn="t" rotWithShape="0">
              <a:prstClr val="black">
                <a:alpha val="40000"/>
              </a:prstClr>
            </a:outerShdw>
          </a:effectLst>
        </p:spPr>
      </p:pic>
      <p:pic>
        <p:nvPicPr>
          <p:cNvPr id="23" name="Picture 55">
            <a:extLst>
              <a:ext uri="{FF2B5EF4-FFF2-40B4-BE49-F238E27FC236}">
                <a16:creationId xmlns:a16="http://schemas.microsoft.com/office/drawing/2014/main" id="{81A6E43F-5E8C-4345-9850-A590B58D2F2F}"/>
              </a:ext>
            </a:extLst>
          </p:cNvPr>
          <p:cNvPicPr>
            <a:picLocks noChangeAspect="1"/>
          </p:cNvPicPr>
          <p:nvPr/>
        </p:nvPicPr>
        <p:blipFill>
          <a:blip r:embed="rId5"/>
          <a:stretch>
            <a:fillRect/>
          </a:stretch>
        </p:blipFill>
        <p:spPr>
          <a:xfrm>
            <a:off x="3880681" y="3189027"/>
            <a:ext cx="1232466" cy="345281"/>
          </a:xfrm>
          <a:prstGeom prst="rect">
            <a:avLst/>
          </a:prstGeom>
        </p:spPr>
      </p:pic>
      <p:pic>
        <p:nvPicPr>
          <p:cNvPr id="26" name="Picture 18" descr="Remove subscription notification from Proxmox VE 5.0, 5.1 and 5.2 –  Forsmans.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0681" y="3686694"/>
            <a:ext cx="1403568" cy="3974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480155" y="3296255"/>
            <a:ext cx="2045455" cy="738664"/>
          </a:xfrm>
          <a:prstGeom prst="rect">
            <a:avLst/>
          </a:prstGeom>
          <a:noFill/>
        </p:spPr>
        <p:txBody>
          <a:bodyPr wrap="square" lIns="91440" tIns="45720" rIns="91440" bIns="45720" rtlCol="0" anchor="t">
            <a:spAutoFit/>
          </a:bodyPr>
          <a:lstStyle/>
          <a:p>
            <a:pPr algn="ctr"/>
            <a:r>
              <a:rPr lang="en-US" i="1">
                <a:solidFill>
                  <a:schemeClr val="tx1"/>
                </a:solidFill>
              </a:rPr>
              <a:t>Start your Cloud NAS in less than </a:t>
            </a:r>
            <a:r>
              <a:rPr lang="en-US" b="1" i="1">
                <a:solidFill>
                  <a:schemeClr val="tx1"/>
                </a:solidFill>
              </a:rPr>
              <a:t>$15 per month TCO</a:t>
            </a:r>
          </a:p>
        </p:txBody>
      </p:sp>
      <p:pic>
        <p:nvPicPr>
          <p:cNvPr id="29" name="Picture 28"/>
          <p:cNvPicPr>
            <a:picLocks noChangeAspect="1"/>
          </p:cNvPicPr>
          <p:nvPr/>
        </p:nvPicPr>
        <p:blipFill>
          <a:blip r:embed="rId7"/>
          <a:srcRect/>
          <a:stretch/>
        </p:blipFill>
        <p:spPr>
          <a:xfrm>
            <a:off x="4272541" y="4179238"/>
            <a:ext cx="633296" cy="688026"/>
          </a:xfrm>
          <a:prstGeom prst="rect">
            <a:avLst/>
          </a:prstGeom>
        </p:spPr>
      </p:pic>
      <p:sp>
        <p:nvSpPr>
          <p:cNvPr id="2" name="Title 1"/>
          <p:cNvSpPr>
            <a:spLocks noGrp="1"/>
          </p:cNvSpPr>
          <p:nvPr>
            <p:ph type="title"/>
          </p:nvPr>
        </p:nvSpPr>
        <p:spPr>
          <a:xfrm>
            <a:off x="1" y="63809"/>
            <a:ext cx="9144000" cy="994172"/>
          </a:xfrm>
        </p:spPr>
        <p:txBody>
          <a:bodyPr>
            <a:normAutofit/>
          </a:bodyPr>
          <a:lstStyle/>
          <a:p>
            <a:r>
              <a:rPr lang="en-US" err="1"/>
              <a:t>Whats</a:t>
            </a:r>
            <a:r>
              <a:rPr lang="en-US"/>
              <a:t> NEW ???</a:t>
            </a:r>
          </a:p>
        </p:txBody>
      </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33528" b="30604"/>
          <a:stretch/>
        </p:blipFill>
        <p:spPr>
          <a:xfrm>
            <a:off x="860691" y="1973070"/>
            <a:ext cx="1442286" cy="517312"/>
          </a:xfrm>
          <a:prstGeom prst="rect">
            <a:avLst/>
          </a:prstGeom>
        </p:spPr>
      </p:pic>
      <p:pic>
        <p:nvPicPr>
          <p:cNvPr id="22" name="Picture 14"/>
          <p:cNvPicPr>
            <a:picLocks noChangeAspect="1" noChangeArrowheads="1"/>
          </p:cNvPicPr>
          <p:nvPr/>
        </p:nvPicPr>
        <p:blipFill>
          <a:blip r:embed="rId9"/>
          <a:srcRect/>
          <a:stretch/>
        </p:blipFill>
        <p:spPr bwMode="auto">
          <a:xfrm>
            <a:off x="1177008" y="4193815"/>
            <a:ext cx="946020" cy="604459"/>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群組 46">
            <a:extLst>
              <a:ext uri="{FF2B5EF4-FFF2-40B4-BE49-F238E27FC236}">
                <a16:creationId xmlns:a16="http://schemas.microsoft.com/office/drawing/2014/main" id="{78DBD893-ABBC-41D0-9F26-DD5BCA2614F4}"/>
              </a:ext>
            </a:extLst>
          </p:cNvPr>
          <p:cNvGrpSpPr/>
          <p:nvPr/>
        </p:nvGrpSpPr>
        <p:grpSpPr>
          <a:xfrm>
            <a:off x="1065219" y="2549672"/>
            <a:ext cx="1120516" cy="913862"/>
            <a:chOff x="1099303" y="2436313"/>
            <a:chExt cx="804915" cy="656467"/>
          </a:xfrm>
        </p:grpSpPr>
        <p:pic>
          <p:nvPicPr>
            <p:cNvPr id="44" name="Picture 4" descr="Setup WHM &amp; cPanel on Google Cloud with Mod_PageSpeed - Lemacks Media">
              <a:extLst>
                <a:ext uri="{FF2B5EF4-FFF2-40B4-BE49-F238E27FC236}">
                  <a16:creationId xmlns:a16="http://schemas.microsoft.com/office/drawing/2014/main" id="{D93E11BD-D9DD-4492-A003-E28941669F6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9108"/>
            <a:stretch/>
          </p:blipFill>
          <p:spPr bwMode="auto">
            <a:xfrm>
              <a:off x="1108453" y="2846952"/>
              <a:ext cx="795765" cy="2458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Setup WHM &amp; cPanel on Google Cloud with Mod_PageSpeed - Lemacks Media">
              <a:extLst>
                <a:ext uri="{FF2B5EF4-FFF2-40B4-BE49-F238E27FC236}">
                  <a16:creationId xmlns:a16="http://schemas.microsoft.com/office/drawing/2014/main" id="{C38031F8-0CCE-4BD4-A271-EB2939B0D8F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132" b="31414"/>
            <a:stretch/>
          </p:blipFill>
          <p:spPr bwMode="auto">
            <a:xfrm>
              <a:off x="1099303" y="2436313"/>
              <a:ext cx="795765" cy="45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圖片 48">
            <a:extLst>
              <a:ext uri="{FF2B5EF4-FFF2-40B4-BE49-F238E27FC236}">
                <a16:creationId xmlns:a16="http://schemas.microsoft.com/office/drawing/2014/main" id="{743C5E9E-E0FE-4516-82E3-975BEEECBAF8}"/>
              </a:ext>
            </a:extLst>
          </p:cNvPr>
          <p:cNvPicPr>
            <a:picLocks noChangeAspect="1"/>
          </p:cNvPicPr>
          <p:nvPr/>
        </p:nvPicPr>
        <p:blipFill rotWithShape="1">
          <a:blip r:embed="rId11"/>
          <a:srcRect t="22356" b="19340"/>
          <a:stretch/>
        </p:blipFill>
        <p:spPr>
          <a:xfrm>
            <a:off x="761145" y="3437757"/>
            <a:ext cx="1641378" cy="717749"/>
          </a:xfrm>
          <a:prstGeom prst="rect">
            <a:avLst/>
          </a:prstGeom>
        </p:spPr>
      </p:pic>
      <p:pic>
        <p:nvPicPr>
          <p:cNvPr id="24" name="Picture 23">
            <a:extLst>
              <a:ext uri="{FF2B5EF4-FFF2-40B4-BE49-F238E27FC236}">
                <a16:creationId xmlns:a16="http://schemas.microsoft.com/office/drawing/2014/main" id="{14295184-734B-4D0C-82EB-EB9F28055D8C}"/>
              </a:ext>
            </a:extLst>
          </p:cNvPr>
          <p:cNvPicPr>
            <a:picLocks noChangeAspect="1"/>
          </p:cNvPicPr>
          <p:nvPr/>
        </p:nvPicPr>
        <p:blipFill>
          <a:blip r:embed="rId12"/>
          <a:stretch>
            <a:fillRect/>
          </a:stretch>
        </p:blipFill>
        <p:spPr>
          <a:xfrm>
            <a:off x="3820621" y="2508927"/>
            <a:ext cx="1352586" cy="537961"/>
          </a:xfrm>
          <a:prstGeom prst="rect">
            <a:avLst/>
          </a:prstGeom>
        </p:spPr>
      </p:pic>
      <p:pic>
        <p:nvPicPr>
          <p:cNvPr id="25" name="Picture 59">
            <a:extLst>
              <a:ext uri="{FF2B5EF4-FFF2-40B4-BE49-F238E27FC236}">
                <a16:creationId xmlns:a16="http://schemas.microsoft.com/office/drawing/2014/main" id="{9CCB39C4-2947-4873-BB80-F34F4341627B}"/>
              </a:ext>
            </a:extLst>
          </p:cNvPr>
          <p:cNvPicPr>
            <a:picLocks noChangeAspect="1"/>
          </p:cNvPicPr>
          <p:nvPr/>
        </p:nvPicPr>
        <p:blipFill>
          <a:blip r:embed="rId13"/>
          <a:stretch>
            <a:fillRect/>
          </a:stretch>
        </p:blipFill>
        <p:spPr>
          <a:xfrm>
            <a:off x="3741765" y="2036069"/>
            <a:ext cx="1620239" cy="347976"/>
          </a:xfrm>
          <a:prstGeom prst="rect">
            <a:avLst/>
          </a:prstGeom>
        </p:spPr>
      </p:pic>
      <p:pic>
        <p:nvPicPr>
          <p:cNvPr id="27" name="Picture 22"/>
          <p:cNvPicPr>
            <a:picLocks noChangeAspect="1" noChangeArrowheads="1"/>
          </p:cNvPicPr>
          <p:nvPr/>
        </p:nvPicPr>
        <p:blipFill>
          <a:blip r:embed="rId14"/>
          <a:srcRect/>
          <a:stretch/>
        </p:blipFill>
        <p:spPr bwMode="auto">
          <a:xfrm>
            <a:off x="6204874" y="2165086"/>
            <a:ext cx="2495216" cy="965303"/>
          </a:xfrm>
          <a:prstGeom prst="rect">
            <a:avLst/>
          </a:prstGeom>
          <a:noFill/>
          <a:extLst>
            <a:ext uri="{909E8E84-426E-40DD-AFC4-6F175D3DCCD1}">
              <a14:hiddenFill xmlns:a14="http://schemas.microsoft.com/office/drawing/2010/main">
                <a:solidFill>
                  <a:srgbClr val="FFFFFF"/>
                </a:solidFill>
              </a14:hiddenFill>
            </a:ext>
          </a:extLst>
        </p:spPr>
      </p:pic>
      <p:sp>
        <p:nvSpPr>
          <p:cNvPr id="80" name="矩形: 圓角 79">
            <a:extLst>
              <a:ext uri="{FF2B5EF4-FFF2-40B4-BE49-F238E27FC236}">
                <a16:creationId xmlns:a16="http://schemas.microsoft.com/office/drawing/2014/main" id="{7FEDC71E-6952-46A7-9169-C98F89AB73C6}"/>
              </a:ext>
            </a:extLst>
          </p:cNvPr>
          <p:cNvSpPr/>
          <p:nvPr/>
        </p:nvSpPr>
        <p:spPr>
          <a:xfrm rot="10800000">
            <a:off x="279919" y="1209826"/>
            <a:ext cx="2718625" cy="600149"/>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圓角 81">
            <a:extLst>
              <a:ext uri="{FF2B5EF4-FFF2-40B4-BE49-F238E27FC236}">
                <a16:creationId xmlns:a16="http://schemas.microsoft.com/office/drawing/2014/main" id="{AAB874B7-C4B3-44AA-8B02-67187010934E}"/>
              </a:ext>
            </a:extLst>
          </p:cNvPr>
          <p:cNvSpPr/>
          <p:nvPr/>
        </p:nvSpPr>
        <p:spPr>
          <a:xfrm rot="10800000">
            <a:off x="3210449" y="1209608"/>
            <a:ext cx="2718625" cy="600149"/>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4" name="矩形: 圓角 83">
            <a:extLst>
              <a:ext uri="{FF2B5EF4-FFF2-40B4-BE49-F238E27FC236}">
                <a16:creationId xmlns:a16="http://schemas.microsoft.com/office/drawing/2014/main" id="{332B2E79-8D8C-4459-8C8F-16152F600D9B}"/>
              </a:ext>
            </a:extLst>
          </p:cNvPr>
          <p:cNvSpPr/>
          <p:nvPr/>
        </p:nvSpPr>
        <p:spPr>
          <a:xfrm rot="10800000">
            <a:off x="6145452" y="1203547"/>
            <a:ext cx="2718625" cy="600149"/>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TextBox 15"/>
          <p:cNvSpPr txBox="1"/>
          <p:nvPr/>
        </p:nvSpPr>
        <p:spPr>
          <a:xfrm>
            <a:off x="279922" y="1364890"/>
            <a:ext cx="2680199" cy="330860"/>
          </a:xfrm>
          <a:prstGeom prst="rect">
            <a:avLst/>
          </a:prstGeom>
          <a:noFill/>
        </p:spPr>
        <p:txBody>
          <a:bodyPr wrap="square" rtlCol="0">
            <a:spAutoFit/>
          </a:bodyPr>
          <a:lstStyle/>
          <a:p>
            <a:pPr algn="ctr"/>
            <a:r>
              <a:rPr lang="en-US" sz="1550" b="1">
                <a:solidFill>
                  <a:schemeClr val="accent1">
                    <a:lumMod val="50000"/>
                  </a:schemeClr>
                </a:solidFill>
              </a:rPr>
              <a:t>Cloud Platforms</a:t>
            </a:r>
          </a:p>
        </p:txBody>
      </p:sp>
      <p:sp>
        <p:nvSpPr>
          <p:cNvPr id="17" name="TextBox 16"/>
          <p:cNvSpPr txBox="1"/>
          <p:nvPr/>
        </p:nvSpPr>
        <p:spPr>
          <a:xfrm>
            <a:off x="3235689" y="1232665"/>
            <a:ext cx="2710721" cy="569387"/>
          </a:xfrm>
          <a:prstGeom prst="rect">
            <a:avLst/>
          </a:prstGeom>
          <a:noFill/>
        </p:spPr>
        <p:txBody>
          <a:bodyPr wrap="square" rtlCol="0">
            <a:spAutoFit/>
          </a:bodyPr>
          <a:lstStyle/>
          <a:p>
            <a:pPr algn="ctr"/>
            <a:r>
              <a:rPr lang="en-US" sz="1550" b="1">
                <a:solidFill>
                  <a:schemeClr val="accent1">
                    <a:lumMod val="50000"/>
                  </a:schemeClr>
                </a:solidFill>
              </a:rPr>
              <a:t>On-premise </a:t>
            </a:r>
          </a:p>
          <a:p>
            <a:pPr algn="ctr"/>
            <a:r>
              <a:rPr lang="en-US" sz="1550" b="1">
                <a:solidFill>
                  <a:schemeClr val="accent1">
                    <a:lumMod val="50000"/>
                  </a:schemeClr>
                </a:solidFill>
              </a:rPr>
              <a:t>Virtualization Platforms</a:t>
            </a:r>
          </a:p>
        </p:txBody>
      </p:sp>
      <p:sp>
        <p:nvSpPr>
          <p:cNvPr id="18" name="TextBox 17"/>
          <p:cNvSpPr txBox="1"/>
          <p:nvPr/>
        </p:nvSpPr>
        <p:spPr>
          <a:xfrm>
            <a:off x="6215183" y="1371036"/>
            <a:ext cx="2710721" cy="330860"/>
          </a:xfrm>
          <a:prstGeom prst="rect">
            <a:avLst/>
          </a:prstGeom>
          <a:noFill/>
        </p:spPr>
        <p:txBody>
          <a:bodyPr wrap="square" rtlCol="0">
            <a:spAutoFit/>
          </a:bodyPr>
          <a:lstStyle/>
          <a:p>
            <a:pPr algn="ctr"/>
            <a:r>
              <a:rPr lang="en-US" sz="1550" b="1">
                <a:solidFill>
                  <a:schemeClr val="accent1">
                    <a:lumMod val="50000"/>
                  </a:schemeClr>
                </a:solidFill>
              </a:rPr>
              <a:t>VPS Providers</a:t>
            </a:r>
          </a:p>
        </p:txBody>
      </p:sp>
    </p:spTree>
    <p:extLst>
      <p:ext uri="{BB962C8B-B14F-4D97-AF65-F5344CB8AC3E}">
        <p14:creationId xmlns:p14="http://schemas.microsoft.com/office/powerpoint/2010/main" val="3741749173"/>
      </p:ext>
    </p:extLst>
  </p:cSld>
  <p:clrMapOvr>
    <a:masterClrMapping/>
  </p:clrMapOvr>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Day 2019 PPT" id="{EF7FEA27-FB4A-E842-BB3C-561DF3D8B68A}" vid="{939D5306-F468-094D-B021-C08CC655C58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516C237E5AED534FA28A1706C33D2837" ma:contentTypeVersion="2" ma:contentTypeDescription="建立新的文件。" ma:contentTypeScope="" ma:versionID="86aa83238c67fc43a963d8739f2d8fa8">
  <xsd:schema xmlns:xsd="http://www.w3.org/2001/XMLSchema" xmlns:xs="http://www.w3.org/2001/XMLSchema" xmlns:p="http://schemas.microsoft.com/office/2006/metadata/properties" xmlns:ns3="dcbbd555-b457-42c6-b2a2-eaac61238ccd" targetNamespace="http://schemas.microsoft.com/office/2006/metadata/properties" ma:root="true" ma:fieldsID="9bad440ff58af870fa507563b2b27d7d" ns3:_="">
    <xsd:import namespace="dcbbd555-b457-42c6-b2a2-eaac61238cc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bd555-b457-42c6-b2a2-eaac61238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AABE1B-CCDA-40EB-9D57-89EC925D2F17}">
  <ds:schemaRefs>
    <ds:schemaRef ds:uri="dcbbd555-b457-42c6-b2a2-eaac61238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0CDB16-F2D8-4153-A08F-F019C1565598}">
  <ds:schemaRefs>
    <ds:schemaRef ds:uri="http://schemas.microsoft.com/sharepoint/v3/contenttype/forms"/>
  </ds:schemaRefs>
</ds:datastoreItem>
</file>

<file path=customXml/itemProps3.xml><?xml version="1.0" encoding="utf-8"?>
<ds:datastoreItem xmlns:ds="http://schemas.openxmlformats.org/officeDocument/2006/customXml" ds:itemID="{E0DA12CB-BBB2-4968-99E2-E3BD2001E789}">
  <ds:schemaRefs>
    <ds:schemaRef ds:uri="dcbbd555-b457-42c6-b2a2-eaac61238c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如螢幕大小 (16:9)</PresentationFormat>
  <Slides>37</Slides>
  <Notes>22</Notes>
  <HiddenSlides>1</HiddenSlides>
  <ScaleCrop>false</ScaleCrop>
  <HeadingPairs>
    <vt:vector size="4" baseType="variant">
      <vt:variant>
        <vt:lpstr>佈景主題</vt:lpstr>
      </vt:variant>
      <vt:variant>
        <vt:i4>1</vt:i4>
      </vt:variant>
      <vt:variant>
        <vt:lpstr>投影片標題</vt:lpstr>
      </vt:variant>
      <vt:variant>
        <vt:i4>37</vt:i4>
      </vt:variant>
    </vt:vector>
  </HeadingPairs>
  <TitlesOfParts>
    <vt:vector size="38" baseType="lpstr">
      <vt:lpstr>1_Office 佈景主題</vt:lpstr>
      <vt:lpstr>PowerPoint 簡報</vt:lpstr>
      <vt:lpstr>PowerPoint 簡報</vt:lpstr>
      <vt:lpstr>PowerPoint 簡報</vt:lpstr>
      <vt:lpstr>What is a Cloud NAS</vt:lpstr>
      <vt:lpstr>Trends in cloud market post Covid-19</vt:lpstr>
      <vt:lpstr>PowerPoint 簡報</vt:lpstr>
      <vt:lpstr>QuTScloud brings all the QTS experiences</vt:lpstr>
      <vt:lpstr>Helps to optimize your data usage</vt:lpstr>
      <vt:lpstr>Whats NEW ???</vt:lpstr>
      <vt:lpstr>Minimize Total Cost Of Ownership with Contabo</vt:lpstr>
      <vt:lpstr>PowerPoint 簡報</vt:lpstr>
      <vt:lpstr>Centralized storage server on the cloud</vt:lpstr>
      <vt:lpstr>Success Story – Synapse IT (UK)</vt:lpstr>
      <vt:lpstr>Success Story – Synapse IT (UK)</vt:lpstr>
      <vt:lpstr>PowerPoint 簡報</vt:lpstr>
      <vt:lpstr>Success Story – Qvest Media (Germany)</vt:lpstr>
      <vt:lpstr>Multi-cloud backup and management for organizations</vt:lpstr>
      <vt:lpstr>Success Story – Lion Re:Sources (UK)</vt:lpstr>
      <vt:lpstr>Success Story – Lion Re:Sources (UK)</vt:lpstr>
      <vt:lpstr>Efficiently organized cloud drive</vt:lpstr>
      <vt:lpstr>Comprehensive search engine for your enterprise files</vt:lpstr>
      <vt:lpstr>Disaster recovery on Cloud</vt:lpstr>
      <vt:lpstr>PowerPoint 簡報</vt:lpstr>
      <vt:lpstr>Live Demo Contents</vt:lpstr>
      <vt:lpstr>PowerPoint 簡報</vt:lpstr>
      <vt:lpstr>Main features and benefits of QuTScloud</vt:lpstr>
      <vt:lpstr>Storage Expansion with HybridMount for cost saving</vt:lpstr>
      <vt:lpstr>EBS vs Object storage cost comparison</vt:lpstr>
      <vt:lpstr> Data sharing and management</vt:lpstr>
      <vt:lpstr>Data efficiency with deduplication</vt:lpstr>
      <vt:lpstr>Data protection and security</vt:lpstr>
      <vt:lpstr>Real-time status notifications at your fingertips</vt:lpstr>
      <vt:lpstr>Productivity apps for backup, management,  and multimedia</vt:lpstr>
      <vt:lpstr>Console Management for Admins</vt:lpstr>
      <vt:lpstr>PowerPoint 簡報</vt:lpstr>
      <vt:lpstr>QuTScloud Pricing</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Plan for vQTS Cloud</dc:title>
  <dc:creator>Aseem Manmualiya</dc:creator>
  <cp:revision>6</cp:revision>
  <dcterms:modified xsi:type="dcterms:W3CDTF">2020-10-15T03:24:14Z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