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41"/>
  </p:notesMasterIdLst>
  <p:sldIdLst>
    <p:sldId id="256" r:id="rId5"/>
    <p:sldId id="257" r:id="rId6"/>
    <p:sldId id="258" r:id="rId7"/>
    <p:sldId id="259" r:id="rId8"/>
    <p:sldId id="260" r:id="rId9"/>
    <p:sldId id="261" r:id="rId10"/>
    <p:sldId id="262" r:id="rId11"/>
    <p:sldId id="263" r:id="rId12"/>
    <p:sldId id="264" r:id="rId13"/>
    <p:sldId id="291"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304" r:id="rId29"/>
    <p:sldId id="280" r:id="rId30"/>
    <p:sldId id="281" r:id="rId31"/>
    <p:sldId id="282" r:id="rId32"/>
    <p:sldId id="283" r:id="rId33"/>
    <p:sldId id="284" r:id="rId34"/>
    <p:sldId id="367" r:id="rId35"/>
    <p:sldId id="286" r:id="rId36"/>
    <p:sldId id="287" r:id="rId37"/>
    <p:sldId id="288" r:id="rId38"/>
    <p:sldId id="365" r:id="rId39"/>
    <p:sldId id="290" r:id="rId4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2880">
          <p15:clr>
            <a:srgbClr val="A4A3A4"/>
          </p15:clr>
        </p15:guide>
        <p15:guide id="2" pos="136">
          <p15:clr>
            <a:srgbClr val="A4A3A4"/>
          </p15:clr>
        </p15:guide>
        <p15:guide id="3" orient="horz" pos="2436">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3" roundtripDataSignature="AMtx7mggaOd8+GnJ/lvBHinxlwpEVFw9a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8D7E"/>
    <a:srgbClr val="0A63A2"/>
    <a:srgbClr val="FBB146"/>
    <a:srgbClr val="E9631B"/>
    <a:srgbClr val="086E1B"/>
    <a:srgbClr val="0B8322"/>
    <a:srgbClr val="0E41CA"/>
    <a:srgbClr val="088BF4"/>
    <a:srgbClr val="0E42CA"/>
    <a:srgbClr val="0A7C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3F48A1-F853-490F-AA44-65B04A89D57A}" v="4" dt="2020-10-14T10:22:34.594"/>
    <p1510:client id="{4B70C048-C873-4F78-AD6B-757625DF7FFD}" v="1347" dt="2020-10-14T06:30:10.793"/>
    <p1510:client id="{721B20BA-678A-0919-4995-378E1E6C727E}" v="4" dt="2020-10-15T03:17:26.568"/>
    <p1510:client id="{A01D78BD-2D11-644D-B679-C96F5EE9A81E}" v="2" dt="2020-10-15T00:43:27.476"/>
  </p1510:revLst>
</p1510:revInfo>
</file>

<file path=ppt/tableStyles.xml><?xml version="1.0" encoding="utf-8"?>
<a:tblStyleLst xmlns:a="http://schemas.openxmlformats.org/drawingml/2006/main" def="{E3AF1A8A-315C-4A68-967F-A093D118F7E6}">
  <a:tblStyle styleId="{E3AF1A8A-315C-4A68-967F-A093D118F7E6}" styleName="Table_0">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12700" cap="flat" cmpd="sng">
              <a:solidFill>
                <a:schemeClr val="accent1"/>
              </a:solidFill>
              <a:prstDash val="solid"/>
              <a:round/>
              <a:headEnd type="none" w="sm" len="sm"/>
              <a:tailEnd type="none" w="sm" len="sm"/>
            </a:ln>
          </a:top>
          <a:bottom>
            <a:ln w="12700" cap="flat" cmpd="sng">
              <a:solidFill>
                <a:schemeClr val="accent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fill>
          <a:solidFill>
            <a:schemeClr val="accent1">
              <a:alpha val="20000"/>
            </a:schemeClr>
          </a:solidFill>
        </a:fill>
      </a:tcStyle>
    </a:band1H>
    <a:band2H>
      <a:tcTxStyle/>
      <a:tcStyle>
        <a:tcBdr/>
      </a:tcStyle>
    </a:band2H>
    <a:band1V>
      <a:tcTxStyle/>
      <a:tcStyle>
        <a:tcBdr/>
        <a:fill>
          <a:solidFill>
            <a:schemeClr val="accent1">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12700" cap="flat" cmpd="sng">
              <a:solidFill>
                <a:schemeClr val="accent1"/>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73" autoAdjust="0"/>
    <p:restoredTop sz="94660"/>
  </p:normalViewPr>
  <p:slideViewPr>
    <p:cSldViewPr snapToGrid="0">
      <p:cViewPr>
        <p:scale>
          <a:sx n="100" d="100"/>
          <a:sy n="100" d="100"/>
        </p:scale>
        <p:origin x="1656" y="932"/>
      </p:cViewPr>
      <p:guideLst>
        <p:guide pos="2880"/>
        <p:guide pos="136"/>
        <p:guide orient="horz" pos="243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customschemas.google.com/relationships/presentationmetadata" Target="metadata"/><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9c7701d81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6" name="Google Shape;66;g9c7701d81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681269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11" name="Google Shape;71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8" name="Google Shape;718;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g9c7701d810_0_5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0" name="Google Shape;820;g9c7701d810_0_5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g9c7701d810_0_6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0" name="Google Shape;830;g9c7701d810_0_6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6"/>
        <p:cNvGrpSpPr/>
        <p:nvPr/>
      </p:nvGrpSpPr>
      <p:grpSpPr>
        <a:xfrm>
          <a:off x="0" y="0"/>
          <a:ext cx="0" cy="0"/>
          <a:chOff x="0" y="0"/>
          <a:chExt cx="0" cy="0"/>
        </a:xfrm>
      </p:grpSpPr>
      <p:sp>
        <p:nvSpPr>
          <p:cNvPr id="837" name="Google Shape;837;g9c7701d810_0_6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8" name="Google Shape;838;g9c7701d810_0_6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g9c7701d810_0_6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47" name="Google Shape;847;g9c7701d810_0_65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5" name="Google Shape;855;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4"/>
        <p:cNvGrpSpPr/>
        <p:nvPr/>
      </p:nvGrpSpPr>
      <p:grpSpPr>
        <a:xfrm>
          <a:off x="0" y="0"/>
          <a:ext cx="0" cy="0"/>
          <a:chOff x="0" y="0"/>
          <a:chExt cx="0" cy="0"/>
        </a:xfrm>
      </p:grpSpPr>
      <p:sp>
        <p:nvSpPr>
          <p:cNvPr id="875" name="Google Shape;875;g9c7701d810_0_6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76" name="Google Shape;876;g9c7701d810_0_6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4"/>
        <p:cNvGrpSpPr/>
        <p:nvPr/>
      </p:nvGrpSpPr>
      <p:grpSpPr>
        <a:xfrm>
          <a:off x="0" y="0"/>
          <a:ext cx="0" cy="0"/>
          <a:chOff x="0" y="0"/>
          <a:chExt cx="0" cy="0"/>
        </a:xfrm>
      </p:grpSpPr>
      <p:sp>
        <p:nvSpPr>
          <p:cNvPr id="885" name="Google Shape;885;g9c7701d810_0_6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6" name="Google Shape;886;g9c7701d810_0_6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3" name="Google Shape;7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4" name="Google Shape;894;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6"/>
        <p:cNvGrpSpPr/>
        <p:nvPr/>
      </p:nvGrpSpPr>
      <p:grpSpPr>
        <a:xfrm>
          <a:off x="0" y="0"/>
          <a:ext cx="0" cy="0"/>
          <a:chOff x="0" y="0"/>
          <a:chExt cx="0" cy="0"/>
        </a:xfrm>
      </p:grpSpPr>
      <p:sp>
        <p:nvSpPr>
          <p:cNvPr id="1017" name="Google Shape;1017;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8" name="Google Shape;101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2"/>
        <p:cNvGrpSpPr/>
        <p:nvPr/>
      </p:nvGrpSpPr>
      <p:grpSpPr>
        <a:xfrm>
          <a:off x="0" y="0"/>
          <a:ext cx="0" cy="0"/>
          <a:chOff x="0" y="0"/>
          <a:chExt cx="0" cy="0"/>
        </a:xfrm>
      </p:grpSpPr>
      <p:sp>
        <p:nvSpPr>
          <p:cNvPr id="1043" name="Google Shape;1043;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44" name="Google Shape;1044;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9"/>
        <p:cNvGrpSpPr/>
        <p:nvPr/>
      </p:nvGrpSpPr>
      <p:grpSpPr>
        <a:xfrm>
          <a:off x="0" y="0"/>
          <a:ext cx="0" cy="0"/>
          <a:chOff x="0" y="0"/>
          <a:chExt cx="0" cy="0"/>
        </a:xfrm>
      </p:grpSpPr>
      <p:sp>
        <p:nvSpPr>
          <p:cNvPr id="1050" name="Google Shape;1050;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1" name="Google Shape;1051;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a:p>
            <a:pPr marL="457200" marR="0" lvl="0" indent="-298450" algn="l" rtl="0">
              <a:lnSpc>
                <a:spcPct val="100000"/>
              </a:lnSpc>
              <a:spcBef>
                <a:spcPts val="0"/>
              </a:spcBef>
              <a:spcAft>
                <a:spcPts val="0"/>
              </a:spcAft>
              <a:buClr>
                <a:srgbClr val="000000"/>
              </a:buClr>
              <a:buSzPts val="1100"/>
              <a:buFont typeface="Arial"/>
              <a:buChar char="●"/>
            </a:pPr>
            <a:r>
              <a:rPr lang="en-US" sz="2400">
                <a:solidFill>
                  <a:srgbClr val="FFC000"/>
                </a:solidFill>
              </a:rPr>
              <a:t>Notification Center</a:t>
            </a:r>
            <a:br>
              <a:rPr lang="en-US" sz="2400">
                <a:solidFill>
                  <a:srgbClr val="FFC000"/>
                </a:solidFill>
              </a:rPr>
            </a:br>
            <a:r>
              <a:rPr lang="en-US" sz="1100"/>
              <a:t>Provide you with a variety of delivery options, allowing you to choose the most appropriate notification method based on different messages and use cases!</a:t>
            </a:r>
            <a:endParaRPr/>
          </a:p>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6"/>
        <p:cNvGrpSpPr/>
        <p:nvPr/>
      </p:nvGrpSpPr>
      <p:grpSpPr>
        <a:xfrm>
          <a:off x="0" y="0"/>
          <a:ext cx="0" cy="0"/>
          <a:chOff x="0" y="0"/>
          <a:chExt cx="0" cy="0"/>
        </a:xfrm>
      </p:grpSpPr>
      <p:sp>
        <p:nvSpPr>
          <p:cNvPr id="1067" name="Google Shape;106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68" name="Google Shape;106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a:p>
            <a:endParaRPr lang="en-US"/>
          </a:p>
        </p:txBody>
      </p:sp>
    </p:spTree>
    <p:extLst>
      <p:ext uri="{BB962C8B-B14F-4D97-AF65-F5344CB8AC3E}">
        <p14:creationId xmlns:p14="http://schemas.microsoft.com/office/powerpoint/2010/main" val="26332763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7"/>
        <p:cNvGrpSpPr/>
        <p:nvPr/>
      </p:nvGrpSpPr>
      <p:grpSpPr>
        <a:xfrm>
          <a:off x="0" y="0"/>
          <a:ext cx="0" cy="0"/>
          <a:chOff x="0" y="0"/>
          <a:chExt cx="0" cy="0"/>
        </a:xfrm>
      </p:grpSpPr>
      <p:sp>
        <p:nvSpPr>
          <p:cNvPr id="1108" name="Google Shape;1108;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9" name="Google Shape;1109;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7"/>
        <p:cNvGrpSpPr/>
        <p:nvPr/>
      </p:nvGrpSpPr>
      <p:grpSpPr>
        <a:xfrm>
          <a:off x="0" y="0"/>
          <a:ext cx="0" cy="0"/>
          <a:chOff x="0" y="0"/>
          <a:chExt cx="0" cy="0"/>
        </a:xfrm>
      </p:grpSpPr>
      <p:sp>
        <p:nvSpPr>
          <p:cNvPr id="1158" name="Google Shape;1158;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9" name="Google Shape;1159;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6"/>
        <p:cNvGrpSpPr/>
        <p:nvPr/>
      </p:nvGrpSpPr>
      <p:grpSpPr>
        <a:xfrm>
          <a:off x="0" y="0"/>
          <a:ext cx="0" cy="0"/>
          <a:chOff x="0" y="0"/>
          <a:chExt cx="0" cy="0"/>
        </a:xfrm>
      </p:grpSpPr>
      <p:sp>
        <p:nvSpPr>
          <p:cNvPr id="1187" name="Google Shape;1187;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88" name="Google Shape;1188;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7"/>
        <p:cNvGrpSpPr/>
        <p:nvPr/>
      </p:nvGrpSpPr>
      <p:grpSpPr>
        <a:xfrm>
          <a:off x="0" y="0"/>
          <a:ext cx="0" cy="0"/>
          <a:chOff x="0" y="0"/>
          <a:chExt cx="0" cy="0"/>
        </a:xfrm>
      </p:grpSpPr>
      <p:sp>
        <p:nvSpPr>
          <p:cNvPr id="1228" name="Google Shape;1228;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29" name="Google Shape;1229;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None/>
            </a:pPr>
            <a:r>
              <a:rPr lang="en-US">
                <a:latin typeface="Calibri"/>
                <a:ea typeface="Calibri"/>
                <a:cs typeface="Calibri"/>
                <a:sym typeface="Calibri"/>
              </a:rPr>
              <a:t>The HBS3 application of QTScloud has QuDedupe functionality which deduplicates the data before performing the backup. So, if the customer uses HBS to backup data from QTScloud to any other destionation, then the network throughput will be lot more. Not just that, it will also save the space for the end customer as there won't be any duplicate data.</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8"/>
        <p:cNvGrpSpPr/>
        <p:nvPr/>
      </p:nvGrpSpPr>
      <p:grpSpPr>
        <a:xfrm>
          <a:off x="0" y="0"/>
          <a:ext cx="0" cy="0"/>
          <a:chOff x="0" y="0"/>
          <a:chExt cx="0" cy="0"/>
        </a:xfrm>
      </p:grpSpPr>
      <p:sp>
        <p:nvSpPr>
          <p:cNvPr id="1289" name="Google Shape;1289;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90" name="Google Shape;1290;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tLang="zh-TW" sz="2400">
                <a:solidFill>
                  <a:srgbClr val="FFC000"/>
                </a:solidFill>
              </a:rPr>
              <a:t>Notification Center</a:t>
            </a:r>
            <a:br>
              <a:rPr lang="en-US" altLang="zh-TW" sz="2400">
                <a:solidFill>
                  <a:srgbClr val="FFC000"/>
                </a:solidFill>
              </a:rPr>
            </a:br>
            <a:r>
              <a:rPr lang="en-US" altLang="zh-TW" sz="1100"/>
              <a:t>Provide you with a variety of delivery options, allowing you to choose the most appropriate notification method based on different messages and use cases!</a:t>
            </a:r>
            <a:endParaRPr lang="en-US"/>
          </a:p>
          <a:p>
            <a:endParaRPr lang="en-US"/>
          </a:p>
        </p:txBody>
      </p:sp>
    </p:spTree>
    <p:extLst>
      <p:ext uri="{BB962C8B-B14F-4D97-AF65-F5344CB8AC3E}">
        <p14:creationId xmlns:p14="http://schemas.microsoft.com/office/powerpoint/2010/main" val="18410300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2"/>
        <p:cNvGrpSpPr/>
        <p:nvPr/>
      </p:nvGrpSpPr>
      <p:grpSpPr>
        <a:xfrm>
          <a:off x="0" y="0"/>
          <a:ext cx="0" cy="0"/>
          <a:chOff x="0" y="0"/>
          <a:chExt cx="0" cy="0"/>
        </a:xfrm>
      </p:grpSpPr>
      <p:sp>
        <p:nvSpPr>
          <p:cNvPr id="1333" name="Google Shape;1333;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4" name="Google Shape;1334;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2"/>
        <p:cNvGrpSpPr/>
        <p:nvPr/>
      </p:nvGrpSpPr>
      <p:grpSpPr>
        <a:xfrm>
          <a:off x="0" y="0"/>
          <a:ext cx="0" cy="0"/>
          <a:chOff x="0" y="0"/>
          <a:chExt cx="0" cy="0"/>
        </a:xfrm>
      </p:grpSpPr>
      <p:sp>
        <p:nvSpPr>
          <p:cNvPr id="1373" name="Google Shape;1373;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74" name="Google Shape;1374;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3"/>
        <p:cNvGrpSpPr/>
        <p:nvPr/>
      </p:nvGrpSpPr>
      <p:grpSpPr>
        <a:xfrm>
          <a:off x="0" y="0"/>
          <a:ext cx="0" cy="0"/>
          <a:chOff x="0" y="0"/>
          <a:chExt cx="0" cy="0"/>
        </a:xfrm>
      </p:grpSpPr>
      <p:sp>
        <p:nvSpPr>
          <p:cNvPr id="1384" name="Google Shape;1384;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5" name="Google Shape;1385;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4384743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9"/>
        <p:cNvGrpSpPr/>
        <p:nvPr/>
      </p:nvGrpSpPr>
      <p:grpSpPr>
        <a:xfrm>
          <a:off x="0" y="0"/>
          <a:ext cx="0" cy="0"/>
          <a:chOff x="0" y="0"/>
          <a:chExt cx="0" cy="0"/>
        </a:xfrm>
      </p:grpSpPr>
      <p:sp>
        <p:nvSpPr>
          <p:cNvPr id="1460" name="Google Shape;1460;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61" name="Google Shape;1461;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00" name="Google Shape;10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7" name="Google Shape;13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3" name="Google Shape;153;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9" name="Google Shape;18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Google Shape;692;g9c7701d810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93" name="Google Shape;693;g9c7701d810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4_標題投影片">
  <p:cSld name="4_標題投影片">
    <p:spTree>
      <p:nvGrpSpPr>
        <p:cNvPr id="1" name="Shape 12"/>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2_標題投影片">
  <p:cSld name="12_標題投影片">
    <p:spTree>
      <p:nvGrpSpPr>
        <p:cNvPr id="1" name="Shape 38"/>
        <p:cNvGrpSpPr/>
        <p:nvPr/>
      </p:nvGrpSpPr>
      <p:grpSpPr>
        <a:xfrm>
          <a:off x="0" y="0"/>
          <a:ext cx="0" cy="0"/>
          <a:chOff x="0" y="0"/>
          <a:chExt cx="0" cy="0"/>
        </a:xfrm>
      </p:grpSpPr>
      <p:sp>
        <p:nvSpPr>
          <p:cNvPr id="39" name="Google Shape;39;p42"/>
          <p:cNvSpPr txBox="1">
            <a:spLocks noGrp="1"/>
          </p:cNvSpPr>
          <p:nvPr>
            <p:ph type="title"/>
          </p:nvPr>
        </p:nvSpPr>
        <p:spPr>
          <a:xfrm>
            <a:off x="0" y="1"/>
            <a:ext cx="9144000" cy="994172"/>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600"/>
              <a:buFont typeface="Microsoft JhengHei"/>
              <a:buNone/>
              <a:defRPr sz="3600" b="1">
                <a:solidFill>
                  <a:schemeClr val="lt1"/>
                </a:solidFill>
                <a:latin typeface="Microsoft JhengHei"/>
                <a:ea typeface="Microsoft JhengHei"/>
                <a:cs typeface="Microsoft JhengHei"/>
                <a:sym typeface="Microsoft JhengHe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42"/>
          <p:cNvSpPr txBox="1"/>
          <p:nvPr/>
        </p:nvSpPr>
        <p:spPr>
          <a:xfrm>
            <a:off x="8218715" y="-522515"/>
            <a:ext cx="184731" cy="2539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7_標題投影片">
  <p:cSld name="17_標題投影片">
    <p:spTree>
      <p:nvGrpSpPr>
        <p:cNvPr id="1" name="Shape 41"/>
        <p:cNvGrpSpPr/>
        <p:nvPr/>
      </p:nvGrpSpPr>
      <p:grpSpPr>
        <a:xfrm>
          <a:off x="0" y="0"/>
          <a:ext cx="0" cy="0"/>
          <a:chOff x="0" y="0"/>
          <a:chExt cx="0" cy="0"/>
        </a:xfrm>
      </p:grpSpPr>
      <p:sp>
        <p:nvSpPr>
          <p:cNvPr id="42" name="Google Shape;42;p43"/>
          <p:cNvSpPr txBox="1">
            <a:spLocks noGrp="1"/>
          </p:cNvSpPr>
          <p:nvPr>
            <p:ph type="title"/>
          </p:nvPr>
        </p:nvSpPr>
        <p:spPr>
          <a:xfrm>
            <a:off x="0" y="1"/>
            <a:ext cx="9144000" cy="994172"/>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600"/>
              <a:buFont typeface="Microsoft JhengHei"/>
              <a:buNone/>
              <a:defRPr sz="3600" b="0">
                <a:solidFill>
                  <a:schemeClr val="lt1"/>
                </a:solidFill>
                <a:latin typeface="Microsoft JhengHei"/>
                <a:ea typeface="Microsoft JhengHei"/>
                <a:cs typeface="Microsoft JhengHei"/>
                <a:sym typeface="Microsoft JhengHe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43"/>
          <p:cNvSpPr txBox="1"/>
          <p:nvPr/>
        </p:nvSpPr>
        <p:spPr>
          <a:xfrm>
            <a:off x="8218715" y="-522515"/>
            <a:ext cx="184731" cy="2539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pic>
        <p:nvPicPr>
          <p:cNvPr id="44" name="Google Shape;44;p43"/>
          <p:cNvPicPr preferRelativeResize="0"/>
          <p:nvPr/>
        </p:nvPicPr>
        <p:blipFill rotWithShape="1">
          <a:blip r:embed="rId2">
            <a:alphaModFix/>
          </a:blip>
          <a:srcRect/>
          <a:stretch/>
        </p:blipFill>
        <p:spPr>
          <a:xfrm>
            <a:off x="209180" y="4878542"/>
            <a:ext cx="551216" cy="100222"/>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標題投影片">
  <p:cSld name="標題投影片 2">
    <p:spTree>
      <p:nvGrpSpPr>
        <p:cNvPr id="1" name="Shape 45"/>
        <p:cNvGrpSpPr/>
        <p:nvPr/>
      </p:nvGrpSpPr>
      <p:grpSpPr>
        <a:xfrm>
          <a:off x="0" y="0"/>
          <a:ext cx="0" cy="0"/>
          <a:chOff x="0" y="0"/>
          <a:chExt cx="0" cy="0"/>
        </a:xfrm>
      </p:grpSpPr>
      <p:sp>
        <p:nvSpPr>
          <p:cNvPr id="46" name="Google Shape;46;p44"/>
          <p:cNvSpPr txBox="1">
            <a:spLocks noGrp="1"/>
          </p:cNvSpPr>
          <p:nvPr>
            <p:ph type="title"/>
          </p:nvPr>
        </p:nvSpPr>
        <p:spPr>
          <a:xfrm>
            <a:off x="285750" y="793750"/>
            <a:ext cx="4324350" cy="367664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5400"/>
              <a:buFont typeface="Arial"/>
              <a:buNone/>
              <a:defRPr sz="5400" b="0">
                <a:solidFill>
                  <a:srgbClr val="FFFFFF"/>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47" name="Google Shape;47;p44"/>
          <p:cNvPicPr preferRelativeResize="0"/>
          <p:nvPr/>
        </p:nvPicPr>
        <p:blipFill rotWithShape="1">
          <a:blip r:embed="rId2">
            <a:alphaModFix/>
          </a:blip>
          <a:srcRect/>
          <a:stretch/>
        </p:blipFill>
        <p:spPr>
          <a:xfrm>
            <a:off x="479709" y="426606"/>
            <a:ext cx="1030436" cy="187352"/>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標題投影片">
  <p:cSld name="1_標題投影片 2">
    <p:spTree>
      <p:nvGrpSpPr>
        <p:cNvPr id="1" name="Shape 48"/>
        <p:cNvGrpSpPr/>
        <p:nvPr/>
      </p:nvGrpSpPr>
      <p:grpSpPr>
        <a:xfrm>
          <a:off x="0" y="0"/>
          <a:ext cx="0" cy="0"/>
          <a:chOff x="0" y="0"/>
          <a:chExt cx="0" cy="0"/>
        </a:xfrm>
      </p:grpSpPr>
      <p:sp>
        <p:nvSpPr>
          <p:cNvPr id="49" name="Google Shape;49;p45"/>
          <p:cNvSpPr txBox="1">
            <a:spLocks noGrp="1"/>
          </p:cNvSpPr>
          <p:nvPr>
            <p:ph type="title"/>
          </p:nvPr>
        </p:nvSpPr>
        <p:spPr>
          <a:xfrm>
            <a:off x="226185" y="1"/>
            <a:ext cx="8642607" cy="994172"/>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600"/>
              <a:buFont typeface="Arial"/>
              <a:buNone/>
              <a:defRPr sz="3600" b="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45"/>
          <p:cNvSpPr txBox="1">
            <a:spLocks noGrp="1"/>
          </p:cNvSpPr>
          <p:nvPr>
            <p:ph type="body" idx="1"/>
          </p:nvPr>
        </p:nvSpPr>
        <p:spPr>
          <a:xfrm>
            <a:off x="226185" y="1140619"/>
            <a:ext cx="8642607" cy="3263504"/>
          </a:xfrm>
          <a:prstGeom prst="rect">
            <a:avLst/>
          </a:prstGeom>
          <a:noFill/>
          <a:ln>
            <a:noFill/>
          </a:ln>
        </p:spPr>
        <p:txBody>
          <a:bodyPr spcFirstLastPara="1" wrap="square" lIns="91425" tIns="45700" rIns="91425" bIns="45700" anchor="t" anchorCtr="0">
            <a:normAutofit/>
          </a:bodyPr>
          <a:lstStyle>
            <a:lvl1pPr marL="457200" lvl="0" indent="-361950" algn="l">
              <a:lnSpc>
                <a:spcPct val="90000"/>
              </a:lnSpc>
              <a:spcBef>
                <a:spcPts val="750"/>
              </a:spcBef>
              <a:spcAft>
                <a:spcPts val="0"/>
              </a:spcAft>
              <a:buClr>
                <a:schemeClr val="lt1"/>
              </a:buClr>
              <a:buSzPts val="2100"/>
              <a:buChar char="•"/>
              <a:defRPr>
                <a:solidFill>
                  <a:schemeClr val="lt1"/>
                </a:solidFill>
                <a:latin typeface="Arial"/>
                <a:ea typeface="Arial"/>
                <a:cs typeface="Arial"/>
                <a:sym typeface="Arial"/>
              </a:defRPr>
            </a:lvl1pPr>
            <a:lvl2pPr marL="914400" lvl="1" indent="-342900" algn="l">
              <a:lnSpc>
                <a:spcPct val="90000"/>
              </a:lnSpc>
              <a:spcBef>
                <a:spcPts val="375"/>
              </a:spcBef>
              <a:spcAft>
                <a:spcPts val="0"/>
              </a:spcAft>
              <a:buClr>
                <a:schemeClr val="lt1"/>
              </a:buClr>
              <a:buSzPts val="1800"/>
              <a:buChar char="•"/>
              <a:defRPr>
                <a:solidFill>
                  <a:schemeClr val="lt1"/>
                </a:solidFill>
                <a:latin typeface="Arial"/>
                <a:ea typeface="Arial"/>
                <a:cs typeface="Arial"/>
                <a:sym typeface="Arial"/>
              </a:defRPr>
            </a:lvl2pPr>
            <a:lvl3pPr marL="1371600" lvl="2" indent="-323850" algn="l">
              <a:lnSpc>
                <a:spcPct val="90000"/>
              </a:lnSpc>
              <a:spcBef>
                <a:spcPts val="375"/>
              </a:spcBef>
              <a:spcAft>
                <a:spcPts val="0"/>
              </a:spcAft>
              <a:buClr>
                <a:schemeClr val="lt1"/>
              </a:buClr>
              <a:buSzPts val="1500"/>
              <a:buChar char="•"/>
              <a:defRPr>
                <a:solidFill>
                  <a:schemeClr val="lt1"/>
                </a:solidFill>
                <a:latin typeface="Arial"/>
                <a:ea typeface="Arial"/>
                <a:cs typeface="Arial"/>
                <a:sym typeface="Arial"/>
              </a:defRPr>
            </a:lvl3pPr>
            <a:lvl4pPr marL="1828800" lvl="3" indent="-314325" algn="l">
              <a:lnSpc>
                <a:spcPct val="90000"/>
              </a:lnSpc>
              <a:spcBef>
                <a:spcPts val="375"/>
              </a:spcBef>
              <a:spcAft>
                <a:spcPts val="0"/>
              </a:spcAft>
              <a:buClr>
                <a:schemeClr val="lt1"/>
              </a:buClr>
              <a:buSzPts val="1350"/>
              <a:buChar char="•"/>
              <a:defRPr>
                <a:solidFill>
                  <a:schemeClr val="lt1"/>
                </a:solidFill>
                <a:latin typeface="Arial"/>
                <a:ea typeface="Arial"/>
                <a:cs typeface="Arial"/>
                <a:sym typeface="Arial"/>
              </a:defRPr>
            </a:lvl4pPr>
            <a:lvl5pPr marL="2286000" lvl="4" indent="-314325" algn="l">
              <a:lnSpc>
                <a:spcPct val="90000"/>
              </a:lnSpc>
              <a:spcBef>
                <a:spcPts val="375"/>
              </a:spcBef>
              <a:spcAft>
                <a:spcPts val="0"/>
              </a:spcAft>
              <a:buClr>
                <a:schemeClr val="lt1"/>
              </a:buClr>
              <a:buSzPts val="1350"/>
              <a:buChar char="•"/>
              <a:defRPr>
                <a:solidFill>
                  <a:schemeClr val="lt1"/>
                </a:solidFill>
                <a:latin typeface="Arial"/>
                <a:ea typeface="Arial"/>
                <a:cs typeface="Arial"/>
                <a:sym typeface="Arial"/>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1" name="Google Shape;51;p45"/>
          <p:cNvSpPr txBox="1"/>
          <p:nvPr/>
        </p:nvSpPr>
        <p:spPr>
          <a:xfrm>
            <a:off x="8218715" y="-522515"/>
            <a:ext cx="184731" cy="2539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1_標題投影片">
  <p:cSld name="11_標題投影片 2">
    <p:spTree>
      <p:nvGrpSpPr>
        <p:cNvPr id="1" name="Shape 52"/>
        <p:cNvGrpSpPr/>
        <p:nvPr/>
      </p:nvGrpSpPr>
      <p:grpSpPr>
        <a:xfrm>
          <a:off x="0" y="0"/>
          <a:ext cx="0" cy="0"/>
          <a:chOff x="0" y="0"/>
          <a:chExt cx="0" cy="0"/>
        </a:xfrm>
      </p:grpSpPr>
      <p:sp>
        <p:nvSpPr>
          <p:cNvPr id="53" name="Google Shape;53;p46"/>
          <p:cNvSpPr txBox="1">
            <a:spLocks noGrp="1"/>
          </p:cNvSpPr>
          <p:nvPr>
            <p:ph type="title"/>
          </p:nvPr>
        </p:nvSpPr>
        <p:spPr>
          <a:xfrm>
            <a:off x="226185" y="1"/>
            <a:ext cx="8642607"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F2D25"/>
              </a:buClr>
              <a:buSzPts val="3600"/>
              <a:buFont typeface="Arial"/>
              <a:buNone/>
              <a:defRPr sz="3600" b="0">
                <a:solidFill>
                  <a:srgbClr val="2F2D2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46"/>
          <p:cNvSpPr txBox="1"/>
          <p:nvPr/>
        </p:nvSpPr>
        <p:spPr>
          <a:xfrm>
            <a:off x="8218715" y="-522515"/>
            <a:ext cx="184731" cy="2539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2_標題投影片">
  <p:cSld name="12_標題投影片 2">
    <p:spTree>
      <p:nvGrpSpPr>
        <p:cNvPr id="1" name="Shape 55"/>
        <p:cNvGrpSpPr/>
        <p:nvPr/>
      </p:nvGrpSpPr>
      <p:grpSpPr>
        <a:xfrm>
          <a:off x="0" y="0"/>
          <a:ext cx="0" cy="0"/>
          <a:chOff x="0" y="0"/>
          <a:chExt cx="0" cy="0"/>
        </a:xfrm>
      </p:grpSpPr>
      <p:sp>
        <p:nvSpPr>
          <p:cNvPr id="56" name="Google Shape;56;p47"/>
          <p:cNvSpPr txBox="1">
            <a:spLocks noGrp="1"/>
          </p:cNvSpPr>
          <p:nvPr>
            <p:ph type="title"/>
          </p:nvPr>
        </p:nvSpPr>
        <p:spPr>
          <a:xfrm>
            <a:off x="0" y="1"/>
            <a:ext cx="9144000" cy="994172"/>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600"/>
              <a:buFont typeface="Arial"/>
              <a:buNone/>
              <a:defRPr sz="3600" b="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47"/>
          <p:cNvSpPr txBox="1"/>
          <p:nvPr/>
        </p:nvSpPr>
        <p:spPr>
          <a:xfrm>
            <a:off x="8218715" y="-522515"/>
            <a:ext cx="184731" cy="2539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pic>
        <p:nvPicPr>
          <p:cNvPr id="58" name="Google Shape;58;p47"/>
          <p:cNvPicPr preferRelativeResize="0"/>
          <p:nvPr/>
        </p:nvPicPr>
        <p:blipFill rotWithShape="1">
          <a:blip r:embed="rId2">
            <a:alphaModFix/>
          </a:blip>
          <a:srcRect/>
          <a:stretch/>
        </p:blipFill>
        <p:spPr>
          <a:xfrm>
            <a:off x="209180" y="4878542"/>
            <a:ext cx="551216" cy="100222"/>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3_標題投影片">
  <p:cSld name="13_標題投影片 2">
    <p:spTree>
      <p:nvGrpSpPr>
        <p:cNvPr id="1" name="Shape 59"/>
        <p:cNvGrpSpPr/>
        <p:nvPr/>
      </p:nvGrpSpPr>
      <p:grpSpPr>
        <a:xfrm>
          <a:off x="0" y="0"/>
          <a:ext cx="0" cy="0"/>
          <a:chOff x="0" y="0"/>
          <a:chExt cx="0" cy="0"/>
        </a:xfrm>
      </p:grpSpPr>
      <p:sp>
        <p:nvSpPr>
          <p:cNvPr id="60" name="Google Shape;60;p48"/>
          <p:cNvSpPr txBox="1">
            <a:spLocks noGrp="1"/>
          </p:cNvSpPr>
          <p:nvPr>
            <p:ph type="title"/>
          </p:nvPr>
        </p:nvSpPr>
        <p:spPr>
          <a:xfrm>
            <a:off x="226185" y="1"/>
            <a:ext cx="8642607" cy="994172"/>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600"/>
              <a:buFont typeface="Arial"/>
              <a:buNone/>
              <a:defRPr sz="3600" b="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48"/>
          <p:cNvSpPr txBox="1"/>
          <p:nvPr/>
        </p:nvSpPr>
        <p:spPr>
          <a:xfrm>
            <a:off x="8218715" y="-522515"/>
            <a:ext cx="184731" cy="2539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pic>
        <p:nvPicPr>
          <p:cNvPr id="62" name="Google Shape;62;p48"/>
          <p:cNvPicPr preferRelativeResize="0"/>
          <p:nvPr/>
        </p:nvPicPr>
        <p:blipFill rotWithShape="1">
          <a:blip r:embed="rId2">
            <a:alphaModFix/>
          </a:blip>
          <a:srcRect/>
          <a:stretch/>
        </p:blipFill>
        <p:spPr>
          <a:xfrm>
            <a:off x="209180" y="4878542"/>
            <a:ext cx="551216" cy="100222"/>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3_標題投影片">
  <p:cSld name="3_標題投影片">
    <p:spTree>
      <p:nvGrpSpPr>
        <p:cNvPr id="1" name="Shape 63"/>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9_標題投影片">
    <p:spTree>
      <p:nvGrpSpPr>
        <p:cNvPr id="1" name=""/>
        <p:cNvGrpSpPr/>
        <p:nvPr/>
      </p:nvGrpSpPr>
      <p:grpSpPr>
        <a:xfrm>
          <a:off x="0" y="0"/>
          <a:ext cx="0" cy="0"/>
          <a:chOff x="0" y="0"/>
          <a:chExt cx="0" cy="0"/>
        </a:xfrm>
      </p:grpSpPr>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0" y="67377"/>
            <a:ext cx="9144000" cy="994172"/>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lang="zh-TW" altLang="en-US" sz="3600" b="0" kern="1200" dirty="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en-US" altLang="zh-TW" dirty="0"/>
              <a:t>Click to edit Master title style</a:t>
            </a:r>
            <a:endParaRPr lang="zh-TW" altLang="en-US" dirty="0"/>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pic>
        <p:nvPicPr>
          <p:cNvPr id="3" name="圖片 2" descr="一張含有 螢幕擷取畫面 的圖片&#10;&#10;自動產生的描述">
            <a:extLst>
              <a:ext uri="{FF2B5EF4-FFF2-40B4-BE49-F238E27FC236}">
                <a16:creationId xmlns:a16="http://schemas.microsoft.com/office/drawing/2014/main" id="{3CF706FC-5C76-40C2-AE48-FC7AD237EA02}"/>
              </a:ext>
            </a:extLst>
          </p:cNvPr>
          <p:cNvPicPr>
            <a:picLocks noChangeAspect="1"/>
          </p:cNvPicPr>
          <p:nvPr userDrawn="1"/>
        </p:nvPicPr>
        <p:blipFill rotWithShape="1">
          <a:blip r:embed="rId2">
            <a:alphaModFix amt="40000"/>
          </a:blip>
          <a:srcRect t="18980" b="9058"/>
          <a:stretch/>
        </p:blipFill>
        <p:spPr>
          <a:xfrm>
            <a:off x="273050" y="1066646"/>
            <a:ext cx="8616950" cy="4076854"/>
          </a:xfrm>
          <a:prstGeom prst="rect">
            <a:avLst/>
          </a:prstGeom>
        </p:spPr>
      </p:pic>
    </p:spTree>
    <p:extLst>
      <p:ext uri="{BB962C8B-B14F-4D97-AF65-F5344CB8AC3E}">
        <p14:creationId xmlns:p14="http://schemas.microsoft.com/office/powerpoint/2010/main" val="2838464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4_標題投影片">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43D5AA92-568C-45AA-8714-94BC4B54021D}"/>
              </a:ext>
            </a:extLst>
          </p:cNvPr>
          <p:cNvPicPr>
            <a:picLocks noChangeAspect="1"/>
          </p:cNvPicPr>
          <p:nvPr userDrawn="1"/>
        </p:nvPicPr>
        <p:blipFill>
          <a:blip r:embed="rId2"/>
          <a:srcRect/>
          <a:stretch/>
        </p:blipFill>
        <p:spPr>
          <a:xfrm>
            <a:off x="888" y="500"/>
            <a:ext cx="9142223" cy="5142500"/>
          </a:xfrm>
          <a:prstGeom prst="rect">
            <a:avLst/>
          </a:prstGeom>
        </p:spPr>
      </p:pic>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1" y="1"/>
            <a:ext cx="9144000" cy="994172"/>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lang="zh-TW" altLang="en-US" sz="3600" b="0" kern="1200" dirty="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spTree>
    <p:extLst>
      <p:ext uri="{BB962C8B-B14F-4D97-AF65-F5344CB8AC3E}">
        <p14:creationId xmlns:p14="http://schemas.microsoft.com/office/powerpoint/2010/main" val="2491072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5_標題投影片">
  <p:cSld name="5_標題投影片">
    <p:spTree>
      <p:nvGrpSpPr>
        <p:cNvPr id="1" name="Shape 14"/>
        <p:cNvGrpSpPr/>
        <p:nvPr/>
      </p:nvGrpSpPr>
      <p:grpSpPr>
        <a:xfrm>
          <a:off x="0" y="0"/>
          <a:ext cx="0" cy="0"/>
          <a:chOff x="0" y="0"/>
          <a:chExt cx="0" cy="0"/>
        </a:xfrm>
      </p:grpSpPr>
      <p:pic>
        <p:nvPicPr>
          <p:cNvPr id="2" name="圖片 1">
            <a:extLst>
              <a:ext uri="{FF2B5EF4-FFF2-40B4-BE49-F238E27FC236}">
                <a16:creationId xmlns:a16="http://schemas.microsoft.com/office/drawing/2014/main" id="{C49ED371-CD1D-4A63-8852-3DCEC1B61109}"/>
              </a:ext>
            </a:extLst>
          </p:cNvPr>
          <p:cNvPicPr>
            <a:picLocks noChangeAspect="1"/>
          </p:cNvPicPr>
          <p:nvPr userDrawn="1"/>
        </p:nvPicPr>
        <p:blipFill>
          <a:blip r:embed="rId2"/>
          <a:srcRect/>
          <a:stretch/>
        </p:blipFill>
        <p:spPr>
          <a:xfrm>
            <a:off x="0" y="0"/>
            <a:ext cx="9144000" cy="5143499"/>
          </a:xfrm>
          <a:prstGeom prst="rect">
            <a:avLst/>
          </a:prstGeom>
        </p:spPr>
      </p:pic>
      <p:sp>
        <p:nvSpPr>
          <p:cNvPr id="16" name="Google Shape;16;p35"/>
          <p:cNvSpPr txBox="1">
            <a:spLocks noGrp="1"/>
          </p:cNvSpPr>
          <p:nvPr>
            <p:ph type="title"/>
          </p:nvPr>
        </p:nvSpPr>
        <p:spPr>
          <a:xfrm>
            <a:off x="226185" y="1"/>
            <a:ext cx="8642607" cy="994172"/>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600"/>
              <a:buFont typeface="Microsoft JhengHei"/>
              <a:buNone/>
              <a:defRPr sz="3600" b="1">
                <a:solidFill>
                  <a:schemeClr val="lt1"/>
                </a:solidFill>
                <a:latin typeface="Microsoft JhengHei"/>
                <a:ea typeface="Microsoft JhengHei"/>
                <a:cs typeface="Microsoft JhengHei"/>
                <a:sym typeface="Microsoft JhengHe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5"/>
          <p:cNvSpPr txBox="1">
            <a:spLocks noGrp="1"/>
          </p:cNvSpPr>
          <p:nvPr>
            <p:ph type="body" idx="1"/>
          </p:nvPr>
        </p:nvSpPr>
        <p:spPr>
          <a:xfrm>
            <a:off x="226185" y="1140619"/>
            <a:ext cx="8642607" cy="3263504"/>
          </a:xfrm>
          <a:prstGeom prst="rect">
            <a:avLst/>
          </a:prstGeom>
          <a:noFill/>
          <a:ln>
            <a:noFill/>
          </a:ln>
        </p:spPr>
        <p:txBody>
          <a:bodyPr spcFirstLastPara="1" wrap="square" lIns="91425" tIns="45700" rIns="91425" bIns="45700" anchor="t" anchorCtr="0">
            <a:normAutofit/>
          </a:bodyPr>
          <a:lstStyle>
            <a:lvl1pPr marL="457200" lvl="0" indent="-361950" algn="l">
              <a:lnSpc>
                <a:spcPct val="90000"/>
              </a:lnSpc>
              <a:spcBef>
                <a:spcPts val="750"/>
              </a:spcBef>
              <a:spcAft>
                <a:spcPts val="0"/>
              </a:spcAft>
              <a:buClr>
                <a:schemeClr val="lt1"/>
              </a:buClr>
              <a:buSzPts val="2100"/>
              <a:buChar char="•"/>
              <a:defRPr>
                <a:solidFill>
                  <a:schemeClr val="lt1"/>
                </a:solidFill>
                <a:latin typeface="Microsoft JhengHei"/>
                <a:ea typeface="Microsoft JhengHei"/>
                <a:cs typeface="Microsoft JhengHei"/>
                <a:sym typeface="Microsoft JhengHei"/>
              </a:defRPr>
            </a:lvl1pPr>
            <a:lvl2pPr marL="914400" lvl="1" indent="-342900" algn="l">
              <a:lnSpc>
                <a:spcPct val="90000"/>
              </a:lnSpc>
              <a:spcBef>
                <a:spcPts val="375"/>
              </a:spcBef>
              <a:spcAft>
                <a:spcPts val="0"/>
              </a:spcAft>
              <a:buClr>
                <a:schemeClr val="lt1"/>
              </a:buClr>
              <a:buSzPts val="1800"/>
              <a:buChar char="•"/>
              <a:defRPr>
                <a:solidFill>
                  <a:schemeClr val="lt1"/>
                </a:solidFill>
                <a:latin typeface="Microsoft JhengHei"/>
                <a:ea typeface="Microsoft JhengHei"/>
                <a:cs typeface="Microsoft JhengHei"/>
                <a:sym typeface="Microsoft JhengHei"/>
              </a:defRPr>
            </a:lvl2pPr>
            <a:lvl3pPr marL="1371600" lvl="2" indent="-323850" algn="l">
              <a:lnSpc>
                <a:spcPct val="90000"/>
              </a:lnSpc>
              <a:spcBef>
                <a:spcPts val="375"/>
              </a:spcBef>
              <a:spcAft>
                <a:spcPts val="0"/>
              </a:spcAft>
              <a:buClr>
                <a:schemeClr val="lt1"/>
              </a:buClr>
              <a:buSzPts val="1500"/>
              <a:buChar char="•"/>
              <a:defRPr>
                <a:solidFill>
                  <a:schemeClr val="lt1"/>
                </a:solidFill>
                <a:latin typeface="Microsoft JhengHei"/>
                <a:ea typeface="Microsoft JhengHei"/>
                <a:cs typeface="Microsoft JhengHei"/>
                <a:sym typeface="Microsoft JhengHei"/>
              </a:defRPr>
            </a:lvl3pPr>
            <a:lvl4pPr marL="1828800" lvl="3" indent="-314325" algn="l">
              <a:lnSpc>
                <a:spcPct val="90000"/>
              </a:lnSpc>
              <a:spcBef>
                <a:spcPts val="375"/>
              </a:spcBef>
              <a:spcAft>
                <a:spcPts val="0"/>
              </a:spcAft>
              <a:buClr>
                <a:schemeClr val="lt1"/>
              </a:buClr>
              <a:buSzPts val="1350"/>
              <a:buChar char="•"/>
              <a:defRPr>
                <a:solidFill>
                  <a:schemeClr val="lt1"/>
                </a:solidFill>
                <a:latin typeface="Microsoft JhengHei"/>
                <a:ea typeface="Microsoft JhengHei"/>
                <a:cs typeface="Microsoft JhengHei"/>
                <a:sym typeface="Microsoft JhengHei"/>
              </a:defRPr>
            </a:lvl4pPr>
            <a:lvl5pPr marL="2286000" lvl="4" indent="-314325" algn="l">
              <a:lnSpc>
                <a:spcPct val="90000"/>
              </a:lnSpc>
              <a:spcBef>
                <a:spcPts val="375"/>
              </a:spcBef>
              <a:spcAft>
                <a:spcPts val="0"/>
              </a:spcAft>
              <a:buClr>
                <a:schemeClr val="lt1"/>
              </a:buClr>
              <a:buSzPts val="1350"/>
              <a:buChar char="•"/>
              <a:defRPr>
                <a:solidFill>
                  <a:schemeClr val="lt1"/>
                </a:solidFill>
                <a:latin typeface="Microsoft JhengHei"/>
                <a:ea typeface="Microsoft JhengHei"/>
                <a:cs typeface="Microsoft JhengHei"/>
                <a:sym typeface="Microsoft JhengHei"/>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8" name="Google Shape;18;p35"/>
          <p:cNvSpPr txBox="1"/>
          <p:nvPr/>
        </p:nvSpPr>
        <p:spPr>
          <a:xfrm>
            <a:off x="8218715" y="-522515"/>
            <a:ext cx="184731" cy="2539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6_標題投影片">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7275B283-D8F4-48DA-BC7F-FCD54A7BF076}"/>
              </a:ext>
            </a:extLst>
          </p:cNvPr>
          <p:cNvPicPr>
            <a:picLocks noChangeAspect="1"/>
          </p:cNvPicPr>
          <p:nvPr userDrawn="1"/>
        </p:nvPicPr>
        <p:blipFill>
          <a:blip r:embed="rId2"/>
          <a:stretch>
            <a:fillRect/>
          </a:stretch>
        </p:blipFill>
        <p:spPr>
          <a:xfrm>
            <a:off x="8113" y="0"/>
            <a:ext cx="9144000" cy="5143500"/>
          </a:xfrm>
          <a:prstGeom prst="rect">
            <a:avLst/>
          </a:prstGeom>
        </p:spPr>
      </p:pic>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1" y="1"/>
            <a:ext cx="9144000" cy="994172"/>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lang="zh-TW" altLang="en-US" sz="3600" b="0" kern="1200" dirty="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spTree>
    <p:extLst>
      <p:ext uri="{BB962C8B-B14F-4D97-AF65-F5344CB8AC3E}">
        <p14:creationId xmlns:p14="http://schemas.microsoft.com/office/powerpoint/2010/main" val="2949250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7_標題投影片">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DFF48900-D237-471F-8D7E-574BA6FB7397}"/>
              </a:ext>
            </a:extLst>
          </p:cNvPr>
          <p:cNvPicPr>
            <a:picLocks noChangeAspect="1"/>
          </p:cNvPicPr>
          <p:nvPr userDrawn="1"/>
        </p:nvPicPr>
        <p:blipFill>
          <a:blip r:embed="rId2"/>
          <a:srcRect/>
          <a:stretch/>
        </p:blipFill>
        <p:spPr>
          <a:xfrm>
            <a:off x="8114" y="0"/>
            <a:ext cx="9135886" cy="5143500"/>
          </a:xfrm>
          <a:prstGeom prst="rect">
            <a:avLst/>
          </a:prstGeom>
        </p:spPr>
      </p:pic>
    </p:spTree>
    <p:extLst>
      <p:ext uri="{BB962C8B-B14F-4D97-AF65-F5344CB8AC3E}">
        <p14:creationId xmlns:p14="http://schemas.microsoft.com/office/powerpoint/2010/main" val="329543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5_標題投影片">
    <p:spTree>
      <p:nvGrpSpPr>
        <p:cNvPr id="1" name=""/>
        <p:cNvGrpSpPr/>
        <p:nvPr/>
      </p:nvGrpSpPr>
      <p:grpSpPr>
        <a:xfrm>
          <a:off x="0" y="0"/>
          <a:ext cx="0" cy="0"/>
          <a:chOff x="0" y="0"/>
          <a:chExt cx="0" cy="0"/>
        </a:xfrm>
      </p:grpSpPr>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1" y="69851"/>
            <a:ext cx="9144000" cy="994172"/>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lang="zh-TW" altLang="en-US" sz="3600" b="0" kern="1200" dirty="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en-US" altLang="zh-TW" dirty="0"/>
              <a:t>Click to edit Master title style</a:t>
            </a:r>
            <a:endParaRPr lang="zh-TW" altLang="en-US" dirty="0"/>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spTree>
    <p:extLst>
      <p:ext uri="{BB962C8B-B14F-4D97-AF65-F5344CB8AC3E}">
        <p14:creationId xmlns:p14="http://schemas.microsoft.com/office/powerpoint/2010/main" val="1290222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6_標題投影片" userDrawn="1">
  <p:cSld name="6_標題投影片">
    <p:spTree>
      <p:nvGrpSpPr>
        <p:cNvPr id="1" name="Shape 19"/>
        <p:cNvGrpSpPr/>
        <p:nvPr/>
      </p:nvGrpSpPr>
      <p:grpSpPr>
        <a:xfrm>
          <a:off x="0" y="0"/>
          <a:ext cx="0" cy="0"/>
          <a:chOff x="0" y="0"/>
          <a:chExt cx="0" cy="0"/>
        </a:xfrm>
      </p:grpSpPr>
      <p:pic>
        <p:nvPicPr>
          <p:cNvPr id="20" name="Google Shape;20;p36"/>
          <p:cNvPicPr preferRelativeResize="0"/>
          <p:nvPr/>
        </p:nvPicPr>
        <p:blipFill>
          <a:blip r:embed="rId2"/>
          <a:srcRect/>
          <a:stretch/>
        </p:blipFill>
        <p:spPr>
          <a:xfrm>
            <a:off x="0" y="252"/>
            <a:ext cx="9144000" cy="514249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6_標題投影片" preserve="1" userDrawn="1">
  <p:cSld name="8_標題投影片">
    <p:spTree>
      <p:nvGrpSpPr>
        <p:cNvPr id="1" name="Shape 19"/>
        <p:cNvGrpSpPr/>
        <p:nvPr/>
      </p:nvGrpSpPr>
      <p:grpSpPr>
        <a:xfrm>
          <a:off x="0" y="0"/>
          <a:ext cx="0" cy="0"/>
          <a:chOff x="0" y="0"/>
          <a:chExt cx="0" cy="0"/>
        </a:xfrm>
      </p:grpSpPr>
      <p:pic>
        <p:nvPicPr>
          <p:cNvPr id="2" name="圖片 1">
            <a:extLst>
              <a:ext uri="{FF2B5EF4-FFF2-40B4-BE49-F238E27FC236}">
                <a16:creationId xmlns:a16="http://schemas.microsoft.com/office/drawing/2014/main" id="{2AE4912E-E3C6-48FE-BA29-5E1D0899F0CB}"/>
              </a:ext>
            </a:extLst>
          </p:cNvPr>
          <p:cNvPicPr>
            <a:picLocks noChangeAspect="1"/>
          </p:cNvPicPr>
          <p:nvPr userDrawn="1"/>
        </p:nvPicPr>
        <p:blipFill>
          <a:blip r:embed="rId2"/>
          <a:srcRect/>
          <a:stretch/>
        </p:blipFill>
        <p:spPr>
          <a:xfrm>
            <a:off x="0" y="252"/>
            <a:ext cx="9144000" cy="5143248"/>
          </a:xfrm>
          <a:prstGeom prst="rect">
            <a:avLst/>
          </a:prstGeom>
        </p:spPr>
      </p:pic>
    </p:spTree>
    <p:extLst>
      <p:ext uri="{BB962C8B-B14F-4D97-AF65-F5344CB8AC3E}">
        <p14:creationId xmlns:p14="http://schemas.microsoft.com/office/powerpoint/2010/main" val="368951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1_標題投影片">
  <p:cSld name="11_標題投影片">
    <p:spTree>
      <p:nvGrpSpPr>
        <p:cNvPr id="1" name="Shape 22"/>
        <p:cNvGrpSpPr/>
        <p:nvPr/>
      </p:nvGrpSpPr>
      <p:grpSpPr>
        <a:xfrm>
          <a:off x="0" y="0"/>
          <a:ext cx="0" cy="0"/>
          <a:chOff x="0" y="0"/>
          <a:chExt cx="0" cy="0"/>
        </a:xfrm>
      </p:grpSpPr>
      <p:sp>
        <p:nvSpPr>
          <p:cNvPr id="23" name="Google Shape;23;p37"/>
          <p:cNvSpPr txBox="1">
            <a:spLocks noGrp="1"/>
          </p:cNvSpPr>
          <p:nvPr>
            <p:ph type="title"/>
          </p:nvPr>
        </p:nvSpPr>
        <p:spPr>
          <a:xfrm>
            <a:off x="226185" y="1"/>
            <a:ext cx="8642607"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Microsoft JhengHei"/>
              <a:buNone/>
              <a:defRPr sz="3600" b="1">
                <a:solidFill>
                  <a:schemeClr val="lt1"/>
                </a:solidFill>
                <a:latin typeface="Microsoft JhengHei"/>
                <a:ea typeface="Microsoft JhengHei"/>
                <a:cs typeface="Microsoft JhengHei"/>
                <a:sym typeface="Microsoft JhengHe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37"/>
          <p:cNvSpPr txBox="1"/>
          <p:nvPr/>
        </p:nvSpPr>
        <p:spPr>
          <a:xfrm>
            <a:off x="8218715" y="-522515"/>
            <a:ext cx="184731" cy="2539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標題投影片">
  <p:cSld name="1_標題投影片">
    <p:spTree>
      <p:nvGrpSpPr>
        <p:cNvPr id="1" name="Shape 25"/>
        <p:cNvGrpSpPr/>
        <p:nvPr/>
      </p:nvGrpSpPr>
      <p:grpSpPr>
        <a:xfrm>
          <a:off x="0" y="0"/>
          <a:ext cx="0" cy="0"/>
          <a:chOff x="0" y="0"/>
          <a:chExt cx="0" cy="0"/>
        </a:xfrm>
      </p:grpSpPr>
      <p:sp>
        <p:nvSpPr>
          <p:cNvPr id="26" name="Google Shape;26;p38"/>
          <p:cNvSpPr txBox="1">
            <a:spLocks noGrp="1"/>
          </p:cNvSpPr>
          <p:nvPr>
            <p:ph type="title"/>
          </p:nvPr>
        </p:nvSpPr>
        <p:spPr>
          <a:xfrm>
            <a:off x="226185" y="1"/>
            <a:ext cx="8642607"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Microsoft JhengHei"/>
              <a:buNone/>
              <a:defRPr sz="3600" b="1">
                <a:solidFill>
                  <a:schemeClr val="lt1"/>
                </a:solidFill>
                <a:latin typeface="Microsoft JhengHei"/>
                <a:ea typeface="Microsoft JhengHei"/>
                <a:cs typeface="Microsoft JhengHei"/>
                <a:sym typeface="Microsoft JhengHe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8"/>
          <p:cNvSpPr txBox="1">
            <a:spLocks noGrp="1"/>
          </p:cNvSpPr>
          <p:nvPr>
            <p:ph type="body" idx="1"/>
          </p:nvPr>
        </p:nvSpPr>
        <p:spPr>
          <a:xfrm>
            <a:off x="226185" y="1140619"/>
            <a:ext cx="8642607" cy="3263504"/>
          </a:xfrm>
          <a:prstGeom prst="rect">
            <a:avLst/>
          </a:prstGeom>
          <a:noFill/>
          <a:ln>
            <a:noFill/>
          </a:ln>
        </p:spPr>
        <p:txBody>
          <a:bodyPr spcFirstLastPara="1" wrap="square" lIns="91425" tIns="45700" rIns="91425" bIns="45700" anchor="t" anchorCtr="0">
            <a:normAutofit/>
          </a:bodyPr>
          <a:lstStyle>
            <a:lvl1pPr marL="457200" lvl="0" indent="-361950" algn="l">
              <a:lnSpc>
                <a:spcPct val="90000"/>
              </a:lnSpc>
              <a:spcBef>
                <a:spcPts val="750"/>
              </a:spcBef>
              <a:spcAft>
                <a:spcPts val="0"/>
              </a:spcAft>
              <a:buClr>
                <a:schemeClr val="lt1"/>
              </a:buClr>
              <a:buSzPts val="2100"/>
              <a:buChar char="•"/>
              <a:defRPr>
                <a:solidFill>
                  <a:schemeClr val="lt1"/>
                </a:solidFill>
                <a:latin typeface="Microsoft JhengHei"/>
                <a:ea typeface="Microsoft JhengHei"/>
                <a:cs typeface="Microsoft JhengHei"/>
                <a:sym typeface="Microsoft JhengHei"/>
              </a:defRPr>
            </a:lvl1pPr>
            <a:lvl2pPr marL="914400" lvl="1" indent="-342900" algn="l">
              <a:lnSpc>
                <a:spcPct val="90000"/>
              </a:lnSpc>
              <a:spcBef>
                <a:spcPts val="375"/>
              </a:spcBef>
              <a:spcAft>
                <a:spcPts val="0"/>
              </a:spcAft>
              <a:buClr>
                <a:schemeClr val="lt1"/>
              </a:buClr>
              <a:buSzPts val="1800"/>
              <a:buChar char="•"/>
              <a:defRPr>
                <a:solidFill>
                  <a:schemeClr val="lt1"/>
                </a:solidFill>
                <a:latin typeface="Microsoft JhengHei"/>
                <a:ea typeface="Microsoft JhengHei"/>
                <a:cs typeface="Microsoft JhengHei"/>
                <a:sym typeface="Microsoft JhengHei"/>
              </a:defRPr>
            </a:lvl2pPr>
            <a:lvl3pPr marL="1371600" lvl="2" indent="-323850" algn="l">
              <a:lnSpc>
                <a:spcPct val="90000"/>
              </a:lnSpc>
              <a:spcBef>
                <a:spcPts val="375"/>
              </a:spcBef>
              <a:spcAft>
                <a:spcPts val="0"/>
              </a:spcAft>
              <a:buClr>
                <a:schemeClr val="lt1"/>
              </a:buClr>
              <a:buSzPts val="1500"/>
              <a:buChar char="•"/>
              <a:defRPr>
                <a:solidFill>
                  <a:schemeClr val="lt1"/>
                </a:solidFill>
                <a:latin typeface="Microsoft JhengHei"/>
                <a:ea typeface="Microsoft JhengHei"/>
                <a:cs typeface="Microsoft JhengHei"/>
                <a:sym typeface="Microsoft JhengHei"/>
              </a:defRPr>
            </a:lvl3pPr>
            <a:lvl4pPr marL="1828800" lvl="3" indent="-314325" algn="l">
              <a:lnSpc>
                <a:spcPct val="90000"/>
              </a:lnSpc>
              <a:spcBef>
                <a:spcPts val="375"/>
              </a:spcBef>
              <a:spcAft>
                <a:spcPts val="0"/>
              </a:spcAft>
              <a:buClr>
                <a:schemeClr val="lt1"/>
              </a:buClr>
              <a:buSzPts val="1350"/>
              <a:buChar char="•"/>
              <a:defRPr>
                <a:solidFill>
                  <a:schemeClr val="lt1"/>
                </a:solidFill>
                <a:latin typeface="Microsoft JhengHei"/>
                <a:ea typeface="Microsoft JhengHei"/>
                <a:cs typeface="Microsoft JhengHei"/>
                <a:sym typeface="Microsoft JhengHei"/>
              </a:defRPr>
            </a:lvl4pPr>
            <a:lvl5pPr marL="2286000" lvl="4" indent="-314325" algn="l">
              <a:lnSpc>
                <a:spcPct val="90000"/>
              </a:lnSpc>
              <a:spcBef>
                <a:spcPts val="375"/>
              </a:spcBef>
              <a:spcAft>
                <a:spcPts val="0"/>
              </a:spcAft>
              <a:buClr>
                <a:schemeClr val="lt1"/>
              </a:buClr>
              <a:buSzPts val="1350"/>
              <a:buChar char="•"/>
              <a:defRPr>
                <a:solidFill>
                  <a:schemeClr val="lt1"/>
                </a:solidFill>
                <a:latin typeface="Microsoft JhengHei"/>
                <a:ea typeface="Microsoft JhengHei"/>
                <a:cs typeface="Microsoft JhengHei"/>
                <a:sym typeface="Microsoft JhengHei"/>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8" name="Google Shape;28;p38"/>
          <p:cNvSpPr txBox="1"/>
          <p:nvPr/>
        </p:nvSpPr>
        <p:spPr>
          <a:xfrm>
            <a:off x="8218715" y="-522515"/>
            <a:ext cx="184731" cy="2539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3_標題投影片">
  <p:cSld name="13_標題投影片">
    <p:spTree>
      <p:nvGrpSpPr>
        <p:cNvPr id="1" name="Shape 29"/>
        <p:cNvGrpSpPr/>
        <p:nvPr/>
      </p:nvGrpSpPr>
      <p:grpSpPr>
        <a:xfrm>
          <a:off x="0" y="0"/>
          <a:ext cx="0" cy="0"/>
          <a:chOff x="0" y="0"/>
          <a:chExt cx="0" cy="0"/>
        </a:xfrm>
      </p:grpSpPr>
      <p:sp>
        <p:nvSpPr>
          <p:cNvPr id="30" name="Google Shape;30;p39"/>
          <p:cNvSpPr txBox="1">
            <a:spLocks noGrp="1"/>
          </p:cNvSpPr>
          <p:nvPr>
            <p:ph type="title"/>
          </p:nvPr>
        </p:nvSpPr>
        <p:spPr>
          <a:xfrm>
            <a:off x="0" y="1"/>
            <a:ext cx="9143999" cy="994172"/>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600"/>
              <a:buFont typeface="Microsoft JhengHei"/>
              <a:buNone/>
              <a:defRPr sz="3600" b="1">
                <a:solidFill>
                  <a:schemeClr val="lt1"/>
                </a:solidFill>
                <a:latin typeface="Microsoft JhengHei"/>
                <a:ea typeface="Microsoft JhengHei"/>
                <a:cs typeface="Microsoft JhengHei"/>
                <a:sym typeface="Microsoft JhengHe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39"/>
          <p:cNvSpPr txBox="1"/>
          <p:nvPr/>
        </p:nvSpPr>
        <p:spPr>
          <a:xfrm>
            <a:off x="8218715" y="-522515"/>
            <a:ext cx="184731" cy="2539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標題投影片">
  <p:cSld name="標題投影片">
    <p:spTree>
      <p:nvGrpSpPr>
        <p:cNvPr id="1" name="Shape 32"/>
        <p:cNvGrpSpPr/>
        <p:nvPr/>
      </p:nvGrpSpPr>
      <p:grpSpPr>
        <a:xfrm>
          <a:off x="0" y="0"/>
          <a:ext cx="0" cy="0"/>
          <a:chOff x="0" y="0"/>
          <a:chExt cx="0" cy="0"/>
        </a:xfrm>
      </p:grpSpPr>
      <p:sp>
        <p:nvSpPr>
          <p:cNvPr id="33" name="Google Shape;33;p40"/>
          <p:cNvSpPr txBox="1">
            <a:spLocks noGrp="1"/>
          </p:cNvSpPr>
          <p:nvPr>
            <p:ph type="title"/>
          </p:nvPr>
        </p:nvSpPr>
        <p:spPr>
          <a:xfrm>
            <a:off x="285750" y="793750"/>
            <a:ext cx="4324350" cy="367664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6000"/>
              <a:buFont typeface="Arial"/>
              <a:buNone/>
              <a:defRPr sz="6000" b="0">
                <a:solidFill>
                  <a:srgbClr val="FFFFFF"/>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4" name="Google Shape;34;p40"/>
          <p:cNvPicPr preferRelativeResize="0"/>
          <p:nvPr/>
        </p:nvPicPr>
        <p:blipFill rotWithShape="1">
          <a:blip r:embed="rId2">
            <a:alphaModFix/>
          </a:blip>
          <a:srcRect/>
          <a:stretch/>
        </p:blipFill>
        <p:spPr>
          <a:xfrm>
            <a:off x="479709" y="426606"/>
            <a:ext cx="1030436" cy="187352"/>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8_標題投影片">
  <p:cSld name="18_標題投影片">
    <p:spTree>
      <p:nvGrpSpPr>
        <p:cNvPr id="1" name="Shape 35"/>
        <p:cNvGrpSpPr/>
        <p:nvPr/>
      </p:nvGrpSpPr>
      <p:grpSpPr>
        <a:xfrm>
          <a:off x="0" y="0"/>
          <a:ext cx="0" cy="0"/>
          <a:chOff x="0" y="0"/>
          <a:chExt cx="0" cy="0"/>
        </a:xfrm>
      </p:grpSpPr>
      <p:sp>
        <p:nvSpPr>
          <p:cNvPr id="36" name="Google Shape;36;p41"/>
          <p:cNvSpPr txBox="1">
            <a:spLocks noGrp="1"/>
          </p:cNvSpPr>
          <p:nvPr>
            <p:ph type="title"/>
          </p:nvPr>
        </p:nvSpPr>
        <p:spPr>
          <a:xfrm>
            <a:off x="1" y="1"/>
            <a:ext cx="9144000" cy="994172"/>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600"/>
              <a:buFont typeface="Microsoft JhengHei"/>
              <a:buNone/>
              <a:defRPr sz="3600" b="0">
                <a:solidFill>
                  <a:schemeClr val="lt1"/>
                </a:solidFill>
                <a:latin typeface="Microsoft JhengHei"/>
                <a:ea typeface="Microsoft JhengHei"/>
                <a:cs typeface="Microsoft JhengHei"/>
                <a:sym typeface="Microsoft JhengHe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41"/>
          <p:cNvSpPr txBox="1"/>
          <p:nvPr/>
        </p:nvSpPr>
        <p:spPr>
          <a:xfrm>
            <a:off x="8218715" y="-522515"/>
            <a:ext cx="184731" cy="2539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jp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2" name="圖片 1">
            <a:extLst>
              <a:ext uri="{FF2B5EF4-FFF2-40B4-BE49-F238E27FC236}">
                <a16:creationId xmlns:a16="http://schemas.microsoft.com/office/drawing/2014/main" id="{A2AAA80D-C5B1-4342-BD68-FC7C98F069D0}"/>
              </a:ext>
            </a:extLst>
          </p:cNvPr>
          <p:cNvPicPr>
            <a:picLocks noChangeAspect="1"/>
          </p:cNvPicPr>
          <p:nvPr userDrawn="1"/>
        </p:nvPicPr>
        <p:blipFill>
          <a:blip r:embed="rId24"/>
          <a:srcRect/>
          <a:stretch/>
        </p:blipFill>
        <p:spPr>
          <a:xfrm>
            <a:off x="445" y="0"/>
            <a:ext cx="9143999" cy="5143500"/>
          </a:xfrm>
          <a:prstGeom prst="rect">
            <a:avLst/>
          </a:prstGeom>
        </p:spPr>
      </p:pic>
      <p:sp>
        <p:nvSpPr>
          <p:cNvPr id="7" name="Google Shape;7;p33"/>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3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Microsoft JhengHei"/>
                <a:ea typeface="Microsoft JhengHei"/>
                <a:cs typeface="Microsoft JhengHei"/>
                <a:sym typeface="Microsoft JhengHe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Microsoft JhengHei"/>
                <a:ea typeface="Microsoft JhengHei"/>
                <a:cs typeface="Microsoft JhengHei"/>
                <a:sym typeface="Microsoft JhengHe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Microsoft JhengHei"/>
                <a:ea typeface="Microsoft JhengHei"/>
                <a:cs typeface="Microsoft JhengHei"/>
                <a:sym typeface="Microsoft JhengHe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Microsoft JhengHei"/>
                <a:ea typeface="Microsoft JhengHei"/>
                <a:cs typeface="Microsoft JhengHei"/>
                <a:sym typeface="Microsoft JhengHe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Microsoft JhengHei"/>
                <a:ea typeface="Microsoft JhengHei"/>
                <a:cs typeface="Microsoft JhengHei"/>
                <a:sym typeface="Microsoft JhengHe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9" name="Google Shape;9;p3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9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0" name="Google Shape;10;p3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9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1" name="Google Shape;11;p3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9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9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9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9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9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9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9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9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9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795"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797" r:id="rId18"/>
    <p:sldLayoutId id="2147483793" r:id="rId19"/>
    <p:sldLayoutId id="2147483798" r:id="rId20"/>
    <p:sldLayoutId id="2147483794" r:id="rId21"/>
    <p:sldLayoutId id="2147483796"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png"/><Relationship Id="rId18" Type="http://schemas.openxmlformats.org/officeDocument/2006/relationships/image" Target="../media/image70.png"/><Relationship Id="rId3" Type="http://schemas.openxmlformats.org/officeDocument/2006/relationships/image" Target="../media/image55.png"/><Relationship Id="rId21" Type="http://schemas.openxmlformats.org/officeDocument/2006/relationships/image" Target="../media/image73.png"/><Relationship Id="rId7" Type="http://schemas.openxmlformats.org/officeDocument/2006/relationships/image" Target="../media/image59.png"/><Relationship Id="rId12" Type="http://schemas.openxmlformats.org/officeDocument/2006/relationships/image" Target="../media/image64.png"/><Relationship Id="rId17" Type="http://schemas.openxmlformats.org/officeDocument/2006/relationships/image" Target="../media/image69.png"/><Relationship Id="rId2" Type="http://schemas.openxmlformats.org/officeDocument/2006/relationships/notesSlide" Target="../notesSlides/notesSlide10.xml"/><Relationship Id="rId16" Type="http://schemas.openxmlformats.org/officeDocument/2006/relationships/image" Target="../media/image68.png"/><Relationship Id="rId20" Type="http://schemas.openxmlformats.org/officeDocument/2006/relationships/image" Target="../media/image72.png"/><Relationship Id="rId1" Type="http://schemas.openxmlformats.org/officeDocument/2006/relationships/slideLayout" Target="../slideLayouts/slideLayout7.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7.png"/><Relationship Id="rId15" Type="http://schemas.openxmlformats.org/officeDocument/2006/relationships/image" Target="../media/image67.png"/><Relationship Id="rId23" Type="http://schemas.openxmlformats.org/officeDocument/2006/relationships/image" Target="../media/image27.png"/><Relationship Id="rId10" Type="http://schemas.openxmlformats.org/officeDocument/2006/relationships/image" Target="../media/image62.png"/><Relationship Id="rId19" Type="http://schemas.openxmlformats.org/officeDocument/2006/relationships/image" Target="../media/image71.png"/><Relationship Id="rId4" Type="http://schemas.openxmlformats.org/officeDocument/2006/relationships/image" Target="../media/image56.png"/><Relationship Id="rId9" Type="http://schemas.openxmlformats.org/officeDocument/2006/relationships/image" Target="../media/image61.png"/><Relationship Id="rId14" Type="http://schemas.openxmlformats.org/officeDocument/2006/relationships/image" Target="../media/image66.png"/><Relationship Id="rId22" Type="http://schemas.openxmlformats.org/officeDocument/2006/relationships/image" Target="../media/image74.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81.png"/><Relationship Id="rId3" Type="http://schemas.openxmlformats.org/officeDocument/2006/relationships/image" Target="../media/image37.png"/><Relationship Id="rId7" Type="http://schemas.openxmlformats.org/officeDocument/2006/relationships/image" Target="../media/image78.png"/><Relationship Id="rId12" Type="http://schemas.openxmlformats.org/officeDocument/2006/relationships/image" Target="../media/image80.jpe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77.png"/><Relationship Id="rId11" Type="http://schemas.openxmlformats.org/officeDocument/2006/relationships/image" Target="../media/image79.jpeg"/><Relationship Id="rId5" Type="http://schemas.openxmlformats.org/officeDocument/2006/relationships/image" Target="../media/image76.png"/><Relationship Id="rId15" Type="http://schemas.openxmlformats.org/officeDocument/2006/relationships/image" Target="../media/image83.png"/><Relationship Id="rId10" Type="http://schemas.openxmlformats.org/officeDocument/2006/relationships/image" Target="../media/image46.png"/><Relationship Id="rId4" Type="http://schemas.openxmlformats.org/officeDocument/2006/relationships/image" Target="../media/image75.png"/><Relationship Id="rId9" Type="http://schemas.openxmlformats.org/officeDocument/2006/relationships/image" Target="../media/image38.png"/><Relationship Id="rId14" Type="http://schemas.openxmlformats.org/officeDocument/2006/relationships/image" Target="../media/image82.png"/></Relationships>
</file>

<file path=ppt/slides/_rels/slide1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84.png"/><Relationship Id="rId7" Type="http://schemas.openxmlformats.org/officeDocument/2006/relationships/image" Target="../media/image86.png"/><Relationship Id="rId2" Type="http://schemas.openxmlformats.org/officeDocument/2006/relationships/notesSlide" Target="../notesSlides/notesSlide13.xml"/><Relationship Id="rId1" Type="http://schemas.openxmlformats.org/officeDocument/2006/relationships/slideLayout" Target="../slideLayouts/slideLayout18.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85.png"/></Relationships>
</file>

<file path=ppt/slides/_rels/slide14.xml.rels><?xml version="1.0" encoding="UTF-8" standalone="yes"?>
<Relationships xmlns="http://schemas.openxmlformats.org/package/2006/relationships"><Relationship Id="rId8" Type="http://schemas.openxmlformats.org/officeDocument/2006/relationships/image" Target="../media/image88.png"/><Relationship Id="rId13" Type="http://schemas.openxmlformats.org/officeDocument/2006/relationships/image" Target="../media/image93.png"/><Relationship Id="rId3" Type="http://schemas.openxmlformats.org/officeDocument/2006/relationships/image" Target="../media/image57.png"/><Relationship Id="rId7" Type="http://schemas.openxmlformats.org/officeDocument/2006/relationships/image" Target="../media/image87.png"/><Relationship Id="rId12" Type="http://schemas.openxmlformats.org/officeDocument/2006/relationships/image" Target="../media/image92.png"/><Relationship Id="rId2" Type="http://schemas.openxmlformats.org/officeDocument/2006/relationships/notesSlide" Target="../notesSlides/notesSlide14.xml"/><Relationship Id="rId1" Type="http://schemas.openxmlformats.org/officeDocument/2006/relationships/slideLayout" Target="../slideLayouts/slideLayout18.xml"/><Relationship Id="rId6" Type="http://schemas.openxmlformats.org/officeDocument/2006/relationships/image" Target="../media/image15.svg"/><Relationship Id="rId11" Type="http://schemas.openxmlformats.org/officeDocument/2006/relationships/image" Target="../media/image91.png"/><Relationship Id="rId5" Type="http://schemas.openxmlformats.org/officeDocument/2006/relationships/image" Target="../media/image14.png"/><Relationship Id="rId10" Type="http://schemas.openxmlformats.org/officeDocument/2006/relationships/image" Target="../media/image90.png"/><Relationship Id="rId4" Type="http://schemas.openxmlformats.org/officeDocument/2006/relationships/image" Target="../media/image85.png"/><Relationship Id="rId9" Type="http://schemas.openxmlformats.org/officeDocument/2006/relationships/image" Target="../media/image89.svg"/></Relationships>
</file>

<file path=ppt/slides/_rels/slide15.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5.xml"/><Relationship Id="rId1" Type="http://schemas.openxmlformats.org/officeDocument/2006/relationships/slideLayout" Target="../slideLayouts/slideLayout19.xml"/><Relationship Id="rId4" Type="http://schemas.openxmlformats.org/officeDocument/2006/relationships/image" Target="../media/image95.svg"/></Relationships>
</file>

<file path=ppt/slides/_rels/slide16.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82.png"/></Relationships>
</file>

<file path=ppt/slides/_rels/slide18.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99.png"/><Relationship Id="rId7" Type="http://schemas.openxmlformats.org/officeDocument/2006/relationships/image" Target="../media/image102.sv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101.png"/><Relationship Id="rId5" Type="http://schemas.openxmlformats.org/officeDocument/2006/relationships/image" Target="../media/image98.png"/><Relationship Id="rId10" Type="http://schemas.openxmlformats.org/officeDocument/2006/relationships/image" Target="../media/image104.png"/><Relationship Id="rId4" Type="http://schemas.openxmlformats.org/officeDocument/2006/relationships/image" Target="../media/image100.png"/><Relationship Id="rId9" Type="http://schemas.microsoft.com/office/2007/relationships/hdphoto" Target="../media/hdphoto3.wdp"/></Relationships>
</file>

<file path=ppt/slides/_rels/slide19.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98.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09.png"/><Relationship Id="rId13" Type="http://schemas.openxmlformats.org/officeDocument/2006/relationships/image" Target="../media/image60.png"/><Relationship Id="rId18" Type="http://schemas.openxmlformats.org/officeDocument/2006/relationships/image" Target="../media/image65.png"/><Relationship Id="rId26" Type="http://schemas.openxmlformats.org/officeDocument/2006/relationships/image" Target="../media/image73.png"/><Relationship Id="rId3" Type="http://schemas.openxmlformats.org/officeDocument/2006/relationships/image" Target="../media/image106.png"/><Relationship Id="rId21" Type="http://schemas.openxmlformats.org/officeDocument/2006/relationships/image" Target="../media/image68.png"/><Relationship Id="rId7" Type="http://schemas.openxmlformats.org/officeDocument/2006/relationships/image" Target="../media/image57.png"/><Relationship Id="rId12" Type="http://schemas.openxmlformats.org/officeDocument/2006/relationships/image" Target="../media/image59.png"/><Relationship Id="rId17" Type="http://schemas.openxmlformats.org/officeDocument/2006/relationships/image" Target="../media/image64.png"/><Relationship Id="rId25" Type="http://schemas.openxmlformats.org/officeDocument/2006/relationships/image" Target="../media/image72.png"/><Relationship Id="rId2" Type="http://schemas.openxmlformats.org/officeDocument/2006/relationships/notesSlide" Target="../notesSlides/notesSlide20.xml"/><Relationship Id="rId16" Type="http://schemas.openxmlformats.org/officeDocument/2006/relationships/image" Target="../media/image63.png"/><Relationship Id="rId20" Type="http://schemas.openxmlformats.org/officeDocument/2006/relationships/image" Target="../media/image67.png"/><Relationship Id="rId1" Type="http://schemas.openxmlformats.org/officeDocument/2006/relationships/slideLayout" Target="../slideLayouts/slideLayout5.xml"/><Relationship Id="rId6" Type="http://schemas.openxmlformats.org/officeDocument/2006/relationships/image" Target="../media/image108.png"/><Relationship Id="rId11" Type="http://schemas.openxmlformats.org/officeDocument/2006/relationships/image" Target="../media/image58.png"/><Relationship Id="rId24" Type="http://schemas.openxmlformats.org/officeDocument/2006/relationships/image" Target="../media/image71.png"/><Relationship Id="rId5" Type="http://schemas.openxmlformats.org/officeDocument/2006/relationships/image" Target="../media/image107.png"/><Relationship Id="rId15" Type="http://schemas.openxmlformats.org/officeDocument/2006/relationships/image" Target="../media/image62.png"/><Relationship Id="rId23" Type="http://schemas.openxmlformats.org/officeDocument/2006/relationships/image" Target="../media/image70.png"/><Relationship Id="rId10" Type="http://schemas.openxmlformats.org/officeDocument/2006/relationships/image" Target="../media/image82.png"/><Relationship Id="rId19" Type="http://schemas.openxmlformats.org/officeDocument/2006/relationships/image" Target="../media/image66.png"/><Relationship Id="rId4" Type="http://schemas.openxmlformats.org/officeDocument/2006/relationships/image" Target="../media/image46.png"/><Relationship Id="rId9" Type="http://schemas.openxmlformats.org/officeDocument/2006/relationships/image" Target="../media/image81.png"/><Relationship Id="rId14" Type="http://schemas.openxmlformats.org/officeDocument/2006/relationships/image" Target="../media/image61.png"/><Relationship Id="rId22" Type="http://schemas.openxmlformats.org/officeDocument/2006/relationships/image" Target="../media/image69.png"/><Relationship Id="rId27" Type="http://schemas.openxmlformats.org/officeDocument/2006/relationships/image" Target="../media/image74.png"/></Relationships>
</file>

<file path=ppt/slides/_rels/slide21.xml.rels><?xml version="1.0" encoding="UTF-8" standalone="yes"?>
<Relationships xmlns="http://schemas.openxmlformats.org/package/2006/relationships"><Relationship Id="rId8" Type="http://schemas.openxmlformats.org/officeDocument/2006/relationships/image" Target="../media/image113.svg"/><Relationship Id="rId3" Type="http://schemas.openxmlformats.org/officeDocument/2006/relationships/image" Target="../media/image81.png"/><Relationship Id="rId7" Type="http://schemas.openxmlformats.org/officeDocument/2006/relationships/image" Target="../media/image112.png"/><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82.png"/></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png"/><Relationship Id="rId18" Type="http://schemas.openxmlformats.org/officeDocument/2006/relationships/image" Target="../media/image70.png"/><Relationship Id="rId3" Type="http://schemas.openxmlformats.org/officeDocument/2006/relationships/image" Target="../media/image55.png"/><Relationship Id="rId21" Type="http://schemas.openxmlformats.org/officeDocument/2006/relationships/image" Target="../media/image73.png"/><Relationship Id="rId7" Type="http://schemas.openxmlformats.org/officeDocument/2006/relationships/image" Target="../media/image59.png"/><Relationship Id="rId12" Type="http://schemas.openxmlformats.org/officeDocument/2006/relationships/image" Target="../media/image116.png"/><Relationship Id="rId17" Type="http://schemas.openxmlformats.org/officeDocument/2006/relationships/image" Target="../media/image69.png"/><Relationship Id="rId2" Type="http://schemas.openxmlformats.org/officeDocument/2006/relationships/notesSlide" Target="../notesSlides/notesSlide26.xml"/><Relationship Id="rId16" Type="http://schemas.openxmlformats.org/officeDocument/2006/relationships/image" Target="../media/image68.png"/><Relationship Id="rId20" Type="http://schemas.openxmlformats.org/officeDocument/2006/relationships/image" Target="../media/image117.png"/><Relationship Id="rId1" Type="http://schemas.openxmlformats.org/officeDocument/2006/relationships/slideLayout" Target="../slideLayouts/slideLayout5.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6.png"/><Relationship Id="rId15" Type="http://schemas.openxmlformats.org/officeDocument/2006/relationships/image" Target="../media/image67.png"/><Relationship Id="rId10" Type="http://schemas.openxmlformats.org/officeDocument/2006/relationships/image" Target="../media/image62.png"/><Relationship Id="rId19" Type="http://schemas.openxmlformats.org/officeDocument/2006/relationships/image" Target="../media/image71.png"/><Relationship Id="rId4" Type="http://schemas.openxmlformats.org/officeDocument/2006/relationships/image" Target="../media/image57.png"/><Relationship Id="rId9" Type="http://schemas.openxmlformats.org/officeDocument/2006/relationships/image" Target="../media/image61.png"/><Relationship Id="rId14" Type="http://schemas.openxmlformats.org/officeDocument/2006/relationships/image" Target="../media/image66.png"/><Relationship Id="rId22" Type="http://schemas.openxmlformats.org/officeDocument/2006/relationships/image" Target="../media/image74.png"/></Relationships>
</file>

<file path=ppt/slides/_rels/slide27.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8" Type="http://schemas.openxmlformats.org/officeDocument/2006/relationships/image" Target="../media/image124.png"/><Relationship Id="rId13" Type="http://schemas.openxmlformats.org/officeDocument/2006/relationships/image" Target="../media/image129.png"/><Relationship Id="rId3" Type="http://schemas.openxmlformats.org/officeDocument/2006/relationships/image" Target="../media/image119.png"/><Relationship Id="rId7" Type="http://schemas.openxmlformats.org/officeDocument/2006/relationships/image" Target="../media/image123.svg"/><Relationship Id="rId12" Type="http://schemas.openxmlformats.org/officeDocument/2006/relationships/image" Target="../media/image128.svg"/><Relationship Id="rId2" Type="http://schemas.openxmlformats.org/officeDocument/2006/relationships/notesSlide" Target="../notesSlides/notesSlide28.xml"/><Relationship Id="rId1" Type="http://schemas.openxmlformats.org/officeDocument/2006/relationships/slideLayout" Target="../slideLayouts/slideLayout19.xml"/><Relationship Id="rId6" Type="http://schemas.openxmlformats.org/officeDocument/2006/relationships/image" Target="../media/image122.png"/><Relationship Id="rId11" Type="http://schemas.openxmlformats.org/officeDocument/2006/relationships/image" Target="../media/image127.png"/><Relationship Id="rId5" Type="http://schemas.openxmlformats.org/officeDocument/2006/relationships/image" Target="../media/image121.png"/><Relationship Id="rId10" Type="http://schemas.openxmlformats.org/officeDocument/2006/relationships/image" Target="../media/image126.png"/><Relationship Id="rId4" Type="http://schemas.openxmlformats.org/officeDocument/2006/relationships/image" Target="../media/image120.svg"/><Relationship Id="rId9" Type="http://schemas.openxmlformats.org/officeDocument/2006/relationships/image" Target="../media/image125.svg"/><Relationship Id="rId14" Type="http://schemas.openxmlformats.org/officeDocument/2006/relationships/image" Target="../media/image130.svg"/></Relationships>
</file>

<file path=ppt/slides/_rels/slide29.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94.png"/><Relationship Id="rId7" Type="http://schemas.openxmlformats.org/officeDocument/2006/relationships/image" Target="../media/image132.png"/><Relationship Id="rId2" Type="http://schemas.openxmlformats.org/officeDocument/2006/relationships/notesSlide" Target="../notesSlides/notesSlide29.xml"/><Relationship Id="rId1" Type="http://schemas.openxmlformats.org/officeDocument/2006/relationships/slideLayout" Target="../slideLayouts/slideLayout19.xml"/><Relationship Id="rId6" Type="http://schemas.openxmlformats.org/officeDocument/2006/relationships/image" Target="../media/image131.svg"/><Relationship Id="rId5" Type="http://schemas.openxmlformats.org/officeDocument/2006/relationships/image" Target="../media/image40.png"/><Relationship Id="rId4" Type="http://schemas.openxmlformats.org/officeDocument/2006/relationships/image" Target="../media/image95.svg"/><Relationship Id="rId9" Type="http://schemas.openxmlformats.org/officeDocument/2006/relationships/image" Target="../media/image133.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8" Type="http://schemas.openxmlformats.org/officeDocument/2006/relationships/image" Target="../media/image140.png"/><Relationship Id="rId3" Type="http://schemas.openxmlformats.org/officeDocument/2006/relationships/image" Target="../media/image135.jpeg"/><Relationship Id="rId7" Type="http://schemas.openxmlformats.org/officeDocument/2006/relationships/image" Target="../media/image139.png"/><Relationship Id="rId2" Type="http://schemas.openxmlformats.org/officeDocument/2006/relationships/notesSlide" Target="../notesSlides/notesSlide31.xml"/><Relationship Id="rId1" Type="http://schemas.openxmlformats.org/officeDocument/2006/relationships/slideLayout" Target="../slideLayouts/slideLayout22.xml"/><Relationship Id="rId6" Type="http://schemas.openxmlformats.org/officeDocument/2006/relationships/image" Target="../media/image138.png"/><Relationship Id="rId5" Type="http://schemas.openxmlformats.org/officeDocument/2006/relationships/image" Target="../media/image137.png"/><Relationship Id="rId10" Type="http://schemas.openxmlformats.org/officeDocument/2006/relationships/image" Target="../media/image142.png"/><Relationship Id="rId4" Type="http://schemas.openxmlformats.org/officeDocument/2006/relationships/image" Target="../media/image136.png"/><Relationship Id="rId9" Type="http://schemas.openxmlformats.org/officeDocument/2006/relationships/image" Target="../media/image141.png"/></Relationships>
</file>

<file path=ppt/slides/_rels/slide32.xml.rels><?xml version="1.0" encoding="UTF-8" standalone="yes"?>
<Relationships xmlns="http://schemas.openxmlformats.org/package/2006/relationships"><Relationship Id="rId8" Type="http://schemas.openxmlformats.org/officeDocument/2006/relationships/image" Target="../media/image146.png"/><Relationship Id="rId13" Type="http://schemas.openxmlformats.org/officeDocument/2006/relationships/image" Target="../media/image151.svg"/><Relationship Id="rId3" Type="http://schemas.openxmlformats.org/officeDocument/2006/relationships/image" Target="../media/image143.png"/><Relationship Id="rId7" Type="http://schemas.openxmlformats.org/officeDocument/2006/relationships/image" Target="../media/image45.png"/><Relationship Id="rId12" Type="http://schemas.openxmlformats.org/officeDocument/2006/relationships/image" Target="../media/image150.png"/><Relationship Id="rId2" Type="http://schemas.openxmlformats.org/officeDocument/2006/relationships/notesSlide" Target="../notesSlides/notesSlide32.xml"/><Relationship Id="rId1" Type="http://schemas.openxmlformats.org/officeDocument/2006/relationships/slideLayout" Target="../slideLayouts/slideLayout19.xml"/><Relationship Id="rId6" Type="http://schemas.openxmlformats.org/officeDocument/2006/relationships/image" Target="../media/image145.png"/><Relationship Id="rId11" Type="http://schemas.openxmlformats.org/officeDocument/2006/relationships/image" Target="../media/image149.svg"/><Relationship Id="rId5" Type="http://schemas.openxmlformats.org/officeDocument/2006/relationships/image" Target="../media/image144.png"/><Relationship Id="rId10" Type="http://schemas.openxmlformats.org/officeDocument/2006/relationships/image" Target="../media/image148.png"/><Relationship Id="rId4" Type="http://schemas.microsoft.com/office/2007/relationships/hdphoto" Target="../media/hdphoto1.wdp"/><Relationship Id="rId9" Type="http://schemas.openxmlformats.org/officeDocument/2006/relationships/image" Target="../media/image147.tiff"/></Relationships>
</file>

<file path=ppt/slides/_rels/slide33.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153.png"/></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5.xml"/><Relationship Id="rId1" Type="http://schemas.openxmlformats.org/officeDocument/2006/relationships/slideLayout" Target="../slideLayouts/slideLayout19.xml"/><Relationship Id="rId4" Type="http://schemas.openxmlformats.org/officeDocument/2006/relationships/image" Target="../media/image95.sv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2.png"/><Relationship Id="rId18" Type="http://schemas.openxmlformats.org/officeDocument/2006/relationships/image" Target="../media/image27.png"/><Relationship Id="rId3" Type="http://schemas.openxmlformats.org/officeDocument/2006/relationships/image" Target="../media/image12.png"/><Relationship Id="rId21" Type="http://schemas.openxmlformats.org/officeDocument/2006/relationships/image" Target="../media/image30.svg"/><Relationship Id="rId7" Type="http://schemas.openxmlformats.org/officeDocument/2006/relationships/image" Target="../media/image16.png"/><Relationship Id="rId12" Type="http://schemas.openxmlformats.org/officeDocument/2006/relationships/image" Target="../media/image21.png"/><Relationship Id="rId17" Type="http://schemas.openxmlformats.org/officeDocument/2006/relationships/image" Target="../media/image26.png"/><Relationship Id="rId2" Type="http://schemas.openxmlformats.org/officeDocument/2006/relationships/notesSlide" Target="../notesSlides/notesSlide4.xml"/><Relationship Id="rId16" Type="http://schemas.openxmlformats.org/officeDocument/2006/relationships/image" Target="../media/image25.png"/><Relationship Id="rId20" Type="http://schemas.openxmlformats.org/officeDocument/2006/relationships/image" Target="../media/image29.png"/><Relationship Id="rId1" Type="http://schemas.openxmlformats.org/officeDocument/2006/relationships/slideLayout" Target="../slideLayouts/slideLayout5.xml"/><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png"/><Relationship Id="rId23" Type="http://schemas.openxmlformats.org/officeDocument/2006/relationships/image" Target="../media/image32.png"/><Relationship Id="rId10" Type="http://schemas.openxmlformats.org/officeDocument/2006/relationships/image" Target="../media/image19.png"/><Relationship Id="rId19" Type="http://schemas.openxmlformats.org/officeDocument/2006/relationships/image" Target="../media/image28.png"/><Relationship Id="rId4" Type="http://schemas.openxmlformats.org/officeDocument/2006/relationships/image" Target="../media/image13.jpeg"/><Relationship Id="rId9" Type="http://schemas.openxmlformats.org/officeDocument/2006/relationships/image" Target="../media/image18.png"/><Relationship Id="rId14" Type="http://schemas.openxmlformats.org/officeDocument/2006/relationships/image" Target="../media/image23.png"/><Relationship Id="rId22" Type="http://schemas.openxmlformats.org/officeDocument/2006/relationships/image" Target="../media/image31.png"/></Relationships>
</file>

<file path=ppt/slides/_rels/slide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19.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7.png"/><Relationship Id="rId7"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s>
</file>

<file path=ppt/slides/_rels/slide9.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4.png"/><Relationship Id="rId3" Type="http://schemas.openxmlformats.org/officeDocument/2006/relationships/image" Target="../media/image47.png"/><Relationship Id="rId7" Type="http://schemas.openxmlformats.org/officeDocument/2006/relationships/image" Target="../media/image50.png"/><Relationship Id="rId12" Type="http://schemas.openxmlformats.org/officeDocument/2006/relationships/image" Target="../media/image53.png"/><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image" Target="../media/image49.png"/><Relationship Id="rId11" Type="http://schemas.openxmlformats.org/officeDocument/2006/relationships/image" Target="../media/image28.png"/><Relationship Id="rId5" Type="http://schemas.openxmlformats.org/officeDocument/2006/relationships/image" Target="../media/image48.png"/><Relationship Id="rId10" Type="http://schemas.openxmlformats.org/officeDocument/2006/relationships/image" Target="../media/image52.png"/><Relationship Id="rId4" Type="http://schemas.microsoft.com/office/2007/relationships/hdphoto" Target="../media/hdphoto1.wdp"/><Relationship Id="rId9" Type="http://schemas.openxmlformats.org/officeDocument/2006/relationships/image" Target="../media/image26.png"/><Relationship Id="rId1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圖片 47">
            <a:extLst>
              <a:ext uri="{FF2B5EF4-FFF2-40B4-BE49-F238E27FC236}">
                <a16:creationId xmlns:a16="http://schemas.microsoft.com/office/drawing/2014/main" id="{9E92597E-1262-4098-84C2-F9F910C734C4}"/>
              </a:ext>
            </a:extLst>
          </p:cNvPr>
          <p:cNvPicPr>
            <a:picLocks noChangeAspect="1"/>
          </p:cNvPicPr>
          <p:nvPr/>
        </p:nvPicPr>
        <p:blipFill>
          <a:blip r:embed="rId3"/>
          <a:srcRect/>
          <a:stretch/>
        </p:blipFill>
        <p:spPr>
          <a:xfrm>
            <a:off x="3783913" y="1793672"/>
            <a:ext cx="2330559" cy="2220911"/>
          </a:xfrm>
          <a:prstGeom prst="rect">
            <a:avLst/>
          </a:prstGeom>
        </p:spPr>
      </p:pic>
      <p:sp>
        <p:nvSpPr>
          <p:cNvPr id="47" name="Google Shape;186;p29">
            <a:extLst>
              <a:ext uri="{FF2B5EF4-FFF2-40B4-BE49-F238E27FC236}">
                <a16:creationId xmlns:a16="http://schemas.microsoft.com/office/drawing/2014/main" id="{249C053B-C633-438C-96B5-C7E49BEDB45D}"/>
              </a:ext>
            </a:extLst>
          </p:cNvPr>
          <p:cNvSpPr/>
          <p:nvPr/>
        </p:nvSpPr>
        <p:spPr>
          <a:xfrm>
            <a:off x="5782028" y="1707353"/>
            <a:ext cx="2914554" cy="1048508"/>
          </a:xfrm>
          <a:prstGeom prst="roundRect">
            <a:avLst>
              <a:gd name="adj" fmla="val 2483"/>
            </a:avLst>
          </a:prstGeom>
          <a:solidFill>
            <a:srgbClr val="F1F6FC"/>
          </a:solidFill>
          <a:ln w="19050">
            <a:noFill/>
          </a:ln>
          <a:effectLst/>
        </p:spPr>
        <p:txBody>
          <a:bodyPr spcFirstLastPara="1" wrap="square" lIns="91425" tIns="45700" rIns="91425" bIns="45700" anchor="ctr" anchorCtr="0">
            <a:noAutofit/>
          </a:bodyPr>
          <a:lstStyle/>
          <a:p>
            <a:pPr algn="ctr" defTabSz="914378"/>
            <a:endParaRPr sz="1050">
              <a:sym typeface="Calibri"/>
            </a:endParaRPr>
          </a:p>
        </p:txBody>
      </p:sp>
      <p:sp>
        <p:nvSpPr>
          <p:cNvPr id="49" name="Google Shape;186;p29">
            <a:extLst>
              <a:ext uri="{FF2B5EF4-FFF2-40B4-BE49-F238E27FC236}">
                <a16:creationId xmlns:a16="http://schemas.microsoft.com/office/drawing/2014/main" id="{FAAE59E5-BEB0-4026-AF7D-38A1C46EA2F8}"/>
              </a:ext>
            </a:extLst>
          </p:cNvPr>
          <p:cNvSpPr/>
          <p:nvPr/>
        </p:nvSpPr>
        <p:spPr>
          <a:xfrm>
            <a:off x="5794645" y="3092461"/>
            <a:ext cx="2914554" cy="1578109"/>
          </a:xfrm>
          <a:prstGeom prst="roundRect">
            <a:avLst>
              <a:gd name="adj" fmla="val 2483"/>
            </a:avLst>
          </a:prstGeom>
          <a:solidFill>
            <a:srgbClr val="F1F6FC"/>
          </a:solidFill>
          <a:ln w="19050">
            <a:noFill/>
          </a:ln>
          <a:effectLst/>
        </p:spPr>
        <p:txBody>
          <a:bodyPr spcFirstLastPara="1" wrap="square" lIns="91425" tIns="45700" rIns="91425" bIns="45700" anchor="ctr" anchorCtr="0">
            <a:noAutofit/>
          </a:bodyPr>
          <a:lstStyle/>
          <a:p>
            <a:pPr algn="ctr" defTabSz="914378"/>
            <a:endParaRPr sz="1050">
              <a:sym typeface="Calibri"/>
            </a:endParaRPr>
          </a:p>
        </p:txBody>
      </p:sp>
      <p:sp>
        <p:nvSpPr>
          <p:cNvPr id="2" name="Title 1">
            <a:extLst>
              <a:ext uri="{FF2B5EF4-FFF2-40B4-BE49-F238E27FC236}">
                <a16:creationId xmlns:a16="http://schemas.microsoft.com/office/drawing/2014/main" id="{F9730326-4B32-464A-8889-5E2F1F81D85F}"/>
              </a:ext>
            </a:extLst>
          </p:cNvPr>
          <p:cNvSpPr>
            <a:spLocks noGrp="1"/>
          </p:cNvSpPr>
          <p:nvPr>
            <p:ph type="title"/>
          </p:nvPr>
        </p:nvSpPr>
        <p:spPr>
          <a:xfrm>
            <a:off x="0" y="0"/>
            <a:ext cx="9144000" cy="1193617"/>
          </a:xfrm>
        </p:spPr>
        <p:txBody>
          <a:bodyPr>
            <a:normAutofit/>
          </a:bodyPr>
          <a:lstStyle/>
          <a:p>
            <a:r>
              <a:rPr lang="en-US" altLang="zh-TW" dirty="0" err="1">
                <a:latin typeface="微軟正黑體" panose="020B0604030504040204" pitchFamily="34" charset="-120"/>
                <a:ea typeface="微軟正黑體" panose="020B0604030504040204" pitchFamily="34" charset="-120"/>
                <a:cs typeface="Arial"/>
              </a:rPr>
              <a:t>搭配</a:t>
            </a:r>
            <a:r>
              <a:rPr lang="en-US" altLang="zh-TW" dirty="0">
                <a:latin typeface="Arial"/>
                <a:ea typeface="微軟正黑體"/>
                <a:cs typeface="Arial"/>
              </a:rPr>
              <a:t> Contabo </a:t>
            </a:r>
            <a:r>
              <a:rPr lang="en-US" altLang="zh-TW" dirty="0" err="1">
                <a:latin typeface="微軟正黑體" panose="020B0604030504040204" pitchFamily="34" charset="-120"/>
                <a:ea typeface="微軟正黑體" panose="020B0604030504040204" pitchFamily="34" charset="-120"/>
                <a:cs typeface="Arial"/>
              </a:rPr>
              <a:t>降低維持費用</a:t>
            </a:r>
            <a:endParaRPr lang="en-US" altLang="zh-TW" dirty="0">
              <a:latin typeface="微軟正黑體" panose="020B0604030504040204" pitchFamily="34" charset="-120"/>
              <a:ea typeface="微軟正黑體" panose="020B0604030504040204" pitchFamily="34" charset="-120"/>
            </a:endParaRPr>
          </a:p>
        </p:txBody>
      </p:sp>
      <p:pic>
        <p:nvPicPr>
          <p:cNvPr id="52" name="圖片 8">
            <a:extLst>
              <a:ext uri="{FF2B5EF4-FFF2-40B4-BE49-F238E27FC236}">
                <a16:creationId xmlns:a16="http://schemas.microsoft.com/office/drawing/2014/main" id="{2E30AE1B-7D8C-440B-895C-06DD7D94A9BB}"/>
              </a:ext>
            </a:extLst>
          </p:cNvPr>
          <p:cNvPicPr>
            <a:picLocks noChangeAspect="1"/>
          </p:cNvPicPr>
          <p:nvPr/>
        </p:nvPicPr>
        <p:blipFill>
          <a:blip r:embed="rId4"/>
          <a:stretch>
            <a:fillRect/>
          </a:stretch>
        </p:blipFill>
        <p:spPr>
          <a:xfrm>
            <a:off x="562695" y="1676875"/>
            <a:ext cx="3073940" cy="2344232"/>
          </a:xfrm>
          <a:prstGeom prst="rect">
            <a:avLst/>
          </a:prstGeom>
        </p:spPr>
      </p:pic>
      <p:sp>
        <p:nvSpPr>
          <p:cNvPr id="79" name="TextBox 4">
            <a:extLst>
              <a:ext uri="{FF2B5EF4-FFF2-40B4-BE49-F238E27FC236}">
                <a16:creationId xmlns:a16="http://schemas.microsoft.com/office/drawing/2014/main" id="{50D5B3E3-68E8-4C3D-83DE-0A10B117952F}"/>
              </a:ext>
            </a:extLst>
          </p:cNvPr>
          <p:cNvSpPr txBox="1"/>
          <p:nvPr/>
        </p:nvSpPr>
        <p:spPr>
          <a:xfrm>
            <a:off x="3751164" y="2704771"/>
            <a:ext cx="2233116" cy="2923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CN" altLang="en-US" sz="1300" dirty="0">
                <a:solidFill>
                  <a:schemeClr val="bg1"/>
                </a:solidFill>
                <a:latin typeface="微軟正黑體" panose="020B0604030504040204" pitchFamily="34" charset="-120"/>
                <a:ea typeface="微軟正黑體" panose="020B0604030504040204" pitchFamily="34" charset="-120"/>
              </a:rPr>
              <a:t>掛載額外的儲存空間</a:t>
            </a:r>
            <a:endParaRPr lang="en-US" sz="1300" dirty="0">
              <a:solidFill>
                <a:schemeClr val="bg1"/>
              </a:solidFill>
              <a:latin typeface="微軟正黑體" panose="020B0604030504040204" pitchFamily="34" charset="-120"/>
              <a:ea typeface="微軟正黑體" panose="020B0604030504040204" pitchFamily="34" charset="-120"/>
            </a:endParaRPr>
          </a:p>
        </p:txBody>
      </p:sp>
      <p:sp>
        <p:nvSpPr>
          <p:cNvPr id="80" name="TextBox 4">
            <a:extLst>
              <a:ext uri="{FF2B5EF4-FFF2-40B4-BE49-F238E27FC236}">
                <a16:creationId xmlns:a16="http://schemas.microsoft.com/office/drawing/2014/main" id="{D5FD3507-FBB7-432D-987B-86110086A54D}"/>
              </a:ext>
            </a:extLst>
          </p:cNvPr>
          <p:cNvSpPr txBox="1"/>
          <p:nvPr/>
        </p:nvSpPr>
        <p:spPr>
          <a:xfrm>
            <a:off x="3774743" y="3419171"/>
            <a:ext cx="1833552"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CN" altLang="en-US" sz="1200" dirty="0">
                <a:solidFill>
                  <a:schemeClr val="tx1"/>
                </a:solidFill>
                <a:latin typeface="微軟正黑體" panose="020B0604030504040204" pitchFamily="34" charset="-120"/>
                <a:ea typeface="微軟正黑體" panose="020B0604030504040204" pitchFamily="34" charset="-120"/>
              </a:rPr>
              <a:t>搭配</a:t>
            </a:r>
            <a:r>
              <a:rPr lang="en-US" sz="1200" dirty="0">
                <a:solidFill>
                  <a:schemeClr val="tx1"/>
                </a:solidFill>
              </a:rPr>
              <a:t> </a:t>
            </a:r>
            <a:r>
              <a:rPr lang="en-US" sz="1200" dirty="0" err="1">
                <a:solidFill>
                  <a:schemeClr val="tx1"/>
                </a:solidFill>
              </a:rPr>
              <a:t>HybridMount</a:t>
            </a:r>
          </a:p>
        </p:txBody>
      </p:sp>
      <p:pic>
        <p:nvPicPr>
          <p:cNvPr id="81" name="圖片 16">
            <a:extLst>
              <a:ext uri="{FF2B5EF4-FFF2-40B4-BE49-F238E27FC236}">
                <a16:creationId xmlns:a16="http://schemas.microsoft.com/office/drawing/2014/main" id="{77979B6D-4390-4490-9109-480911FC7E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82934" y="3700444"/>
            <a:ext cx="1002993" cy="1002993"/>
          </a:xfrm>
          <a:prstGeom prst="rect">
            <a:avLst/>
          </a:prstGeom>
          <a:effectLst>
            <a:outerShdw blurRad="50800" dist="38100" dir="2700000" algn="tl" rotWithShape="0">
              <a:prstClr val="black">
                <a:alpha val="40000"/>
              </a:prstClr>
            </a:outerShdw>
          </a:effectLst>
        </p:spPr>
      </p:pic>
      <p:sp>
        <p:nvSpPr>
          <p:cNvPr id="86" name="矩形 58">
            <a:extLst>
              <a:ext uri="{FF2B5EF4-FFF2-40B4-BE49-F238E27FC236}">
                <a16:creationId xmlns:a16="http://schemas.microsoft.com/office/drawing/2014/main" id="{09F6F5FA-603B-4ECA-A280-D048C0BC3C38}"/>
              </a:ext>
            </a:extLst>
          </p:cNvPr>
          <p:cNvSpPr/>
          <p:nvPr/>
        </p:nvSpPr>
        <p:spPr>
          <a:xfrm>
            <a:off x="5884002" y="3108264"/>
            <a:ext cx="2723365" cy="4441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lstStyle/>
          <a:p>
            <a:pPr algn="ctr"/>
            <a:endParaRPr lang="en-US" altLang="zh-TW" sz="1600" b="1">
              <a:solidFill>
                <a:srgbClr val="284EA6"/>
              </a:solidFill>
              <a:latin typeface="Arial"/>
              <a:ea typeface="新細明體"/>
              <a:cs typeface="Arial"/>
            </a:endParaRPr>
          </a:p>
        </p:txBody>
      </p:sp>
      <p:grpSp>
        <p:nvGrpSpPr>
          <p:cNvPr id="87" name="群組 59">
            <a:extLst>
              <a:ext uri="{FF2B5EF4-FFF2-40B4-BE49-F238E27FC236}">
                <a16:creationId xmlns:a16="http://schemas.microsoft.com/office/drawing/2014/main" id="{2C0AFFC3-10F9-4126-BB13-354144F582F3}"/>
              </a:ext>
            </a:extLst>
          </p:cNvPr>
          <p:cNvGrpSpPr/>
          <p:nvPr/>
        </p:nvGrpSpPr>
        <p:grpSpPr>
          <a:xfrm>
            <a:off x="5849285" y="2306464"/>
            <a:ext cx="2756404" cy="356400"/>
            <a:chOff x="3277722" y="-1247261"/>
            <a:chExt cx="2756404" cy="356400"/>
          </a:xfrm>
          <a:effectLst>
            <a:outerShdw blurRad="50800" dist="38100" dir="2700000" algn="tl" rotWithShape="0">
              <a:prstClr val="black">
                <a:alpha val="40000"/>
              </a:prstClr>
            </a:outerShdw>
          </a:effectLst>
        </p:grpSpPr>
        <p:pic>
          <p:nvPicPr>
            <p:cNvPr id="88" name="Picture 66" descr="https://lh4.googleusercontent.com/K9V2IiA9lNjQ1bEivo1ZgqjOHErvSxm5mVIOkLfvS4AV_fruAS_ZGl8d77W240EC3k6e504hgmF0cHbqKzwGjNf5PitpvqSoTAJTXYJRjml246jnOQT5Pi8XFvCM9bHK5-as3-f__KM">
              <a:extLst>
                <a:ext uri="{FF2B5EF4-FFF2-40B4-BE49-F238E27FC236}">
                  <a16:creationId xmlns:a16="http://schemas.microsoft.com/office/drawing/2014/main" id="{A29EC224-32EF-4017-B3EE-02513677ED1F}"/>
                </a:ext>
              </a:extLst>
            </p:cNvPr>
            <p:cNvPicPr>
              <a:picLocks noChangeAspect="1" noChangeArrowheads="1"/>
            </p:cNvPicPr>
            <p:nvPr/>
          </p:nvPicPr>
          <p:blipFill>
            <a:blip r:embed="rId6" cstate="print"/>
            <a:srcRect/>
            <a:stretch>
              <a:fillRect/>
            </a:stretch>
          </p:blipFill>
          <p:spPr bwMode="auto">
            <a:xfrm>
              <a:off x="4877723" y="-1247261"/>
              <a:ext cx="356402" cy="356400"/>
            </a:xfrm>
            <a:prstGeom prst="rect">
              <a:avLst/>
            </a:prstGeom>
            <a:noFill/>
          </p:spPr>
        </p:pic>
        <p:pic>
          <p:nvPicPr>
            <p:cNvPr id="89" name="Picture 67" descr="https://lh6.googleusercontent.com/SA4uCyR_L2jYMxGHC8JcQTlO_Fi9fvJ01WwSys_hjF9oiyvEopa8yurvBgrShk7u3W0l2n2QRfE8VniYiUpT9MM2LO5_H_HvyxoJmc3E-O73Jp3siIe-6VnvGCawf8RH_MkgmPsSCCc">
              <a:extLst>
                <a:ext uri="{FF2B5EF4-FFF2-40B4-BE49-F238E27FC236}">
                  <a16:creationId xmlns:a16="http://schemas.microsoft.com/office/drawing/2014/main" id="{36C613B4-5396-4FA7-84D1-0A88012A5611}"/>
                </a:ext>
              </a:extLst>
            </p:cNvPr>
            <p:cNvPicPr>
              <a:picLocks noChangeAspect="1" noChangeArrowheads="1"/>
            </p:cNvPicPr>
            <p:nvPr/>
          </p:nvPicPr>
          <p:blipFill>
            <a:blip r:embed="rId7" cstate="print"/>
            <a:srcRect/>
            <a:stretch>
              <a:fillRect/>
            </a:stretch>
          </p:blipFill>
          <p:spPr bwMode="auto">
            <a:xfrm>
              <a:off x="4477723" y="-1247261"/>
              <a:ext cx="356402" cy="356400"/>
            </a:xfrm>
            <a:prstGeom prst="rect">
              <a:avLst/>
            </a:prstGeom>
            <a:noFill/>
          </p:spPr>
        </p:pic>
        <p:pic>
          <p:nvPicPr>
            <p:cNvPr id="90" name="Picture 68" descr="https://lh5.googleusercontent.com/b23u0ELh4hL_awB9Ww8vAh7Zb4GFaTyM9JSXkjRp0Op_jSl8QgyYQgVBe80qtGNDzwNoQ_JvJG05J8wcqXnnj88_y22ro12VeuppteRlA4uAOloCT_8w_iXv6JburYdSsGUPeN8tvh0">
              <a:extLst>
                <a:ext uri="{FF2B5EF4-FFF2-40B4-BE49-F238E27FC236}">
                  <a16:creationId xmlns:a16="http://schemas.microsoft.com/office/drawing/2014/main" id="{44C551A1-F913-482A-8560-02F29F991437}"/>
                </a:ext>
              </a:extLst>
            </p:cNvPr>
            <p:cNvPicPr>
              <a:picLocks noChangeAspect="1" noChangeArrowheads="1"/>
            </p:cNvPicPr>
            <p:nvPr/>
          </p:nvPicPr>
          <p:blipFill>
            <a:blip r:embed="rId8" cstate="print"/>
            <a:srcRect/>
            <a:stretch>
              <a:fillRect/>
            </a:stretch>
          </p:blipFill>
          <p:spPr bwMode="auto">
            <a:xfrm>
              <a:off x="5277723" y="-1247261"/>
              <a:ext cx="356402" cy="356400"/>
            </a:xfrm>
            <a:prstGeom prst="rect">
              <a:avLst/>
            </a:prstGeom>
            <a:noFill/>
          </p:spPr>
        </p:pic>
        <p:pic>
          <p:nvPicPr>
            <p:cNvPr id="91" name="Picture 10" descr="https://lh5.googleusercontent.com/yDLc8xkAuuVx7crlIE2KNk0ewYBuVYjSKxQ5-0kgPW8S4En-3J4DTgJmPELmxQwN8JbJhTMB-lKlBnEcEA2ejrh6oEbgoTK2g0aeYzDlI4TflzYSmKvfwz4Q5HPlbLA48sdewMmt2yE">
              <a:extLst>
                <a:ext uri="{FF2B5EF4-FFF2-40B4-BE49-F238E27FC236}">
                  <a16:creationId xmlns:a16="http://schemas.microsoft.com/office/drawing/2014/main" id="{E60C7FA3-1763-4C52-AFFE-87D898774FEB}"/>
                </a:ext>
              </a:extLst>
            </p:cNvPr>
            <p:cNvPicPr>
              <a:picLocks noChangeAspect="1" noChangeArrowheads="1"/>
            </p:cNvPicPr>
            <p:nvPr/>
          </p:nvPicPr>
          <p:blipFill>
            <a:blip r:embed="rId9" cstate="print"/>
            <a:srcRect/>
            <a:stretch>
              <a:fillRect/>
            </a:stretch>
          </p:blipFill>
          <p:spPr bwMode="auto">
            <a:xfrm>
              <a:off x="3277722" y="-1247261"/>
              <a:ext cx="356402" cy="356400"/>
            </a:xfrm>
            <a:prstGeom prst="rect">
              <a:avLst/>
            </a:prstGeom>
            <a:noFill/>
          </p:spPr>
        </p:pic>
        <p:pic>
          <p:nvPicPr>
            <p:cNvPr id="92" name="Picture 12" descr="https://lh6.googleusercontent.com/2xwQyO-ybTkAAlCBIc-utXfwa8yEQQSBOAN-mgL1KmFDhzHTcwDZurEnS8G2FhqCXXCnpOPtRB_CV8CWFBHxHvni3DZq0v5Sk5cCLBPtfAkLh-dgfn7WvbsGNgqzb29qmdTvvAUQc_E">
              <a:extLst>
                <a:ext uri="{FF2B5EF4-FFF2-40B4-BE49-F238E27FC236}">
                  <a16:creationId xmlns:a16="http://schemas.microsoft.com/office/drawing/2014/main" id="{290B8635-3F49-44E7-AE55-503708324E0F}"/>
                </a:ext>
              </a:extLst>
            </p:cNvPr>
            <p:cNvPicPr>
              <a:picLocks noChangeAspect="1" noChangeArrowheads="1"/>
            </p:cNvPicPr>
            <p:nvPr/>
          </p:nvPicPr>
          <p:blipFill>
            <a:blip r:embed="rId10" cstate="print"/>
            <a:srcRect/>
            <a:stretch>
              <a:fillRect/>
            </a:stretch>
          </p:blipFill>
          <p:spPr bwMode="auto">
            <a:xfrm>
              <a:off x="5677724" y="-1247261"/>
              <a:ext cx="356402" cy="356400"/>
            </a:xfrm>
            <a:prstGeom prst="rect">
              <a:avLst/>
            </a:prstGeom>
            <a:noFill/>
          </p:spPr>
        </p:pic>
        <p:pic>
          <p:nvPicPr>
            <p:cNvPr id="93" name="Picture 2" descr="https://lh3.googleusercontent.com/tt_AoumHnwvy4yDK_XqLGyDQRXd4qwpAD7lhoInKWc-stRPWnIZWWSYYLae7i3UfSpefEhRxYlb5d03ZVA71X7QTHmkwEUknw0I9qEGn5XeMBDgWDCSXJFpOO_4jxFHFhk5qQNgB238">
              <a:extLst>
                <a:ext uri="{FF2B5EF4-FFF2-40B4-BE49-F238E27FC236}">
                  <a16:creationId xmlns:a16="http://schemas.microsoft.com/office/drawing/2014/main" id="{35554332-2A3E-499F-9956-87CEE8802358}"/>
                </a:ext>
              </a:extLst>
            </p:cNvPr>
            <p:cNvPicPr>
              <a:picLocks noChangeAspect="1" noChangeArrowheads="1"/>
            </p:cNvPicPr>
            <p:nvPr/>
          </p:nvPicPr>
          <p:blipFill>
            <a:blip r:embed="rId11" cstate="print"/>
            <a:srcRect/>
            <a:stretch>
              <a:fillRect/>
            </a:stretch>
          </p:blipFill>
          <p:spPr bwMode="auto">
            <a:xfrm>
              <a:off x="4077721" y="-1247261"/>
              <a:ext cx="356404" cy="356400"/>
            </a:xfrm>
            <a:prstGeom prst="rect">
              <a:avLst/>
            </a:prstGeom>
            <a:noFill/>
          </p:spPr>
        </p:pic>
        <p:pic>
          <p:nvPicPr>
            <p:cNvPr id="94" name="Picture 25" descr="C:\Users\Josh Chen\Desktop\OneDrive.png">
              <a:extLst>
                <a:ext uri="{FF2B5EF4-FFF2-40B4-BE49-F238E27FC236}">
                  <a16:creationId xmlns:a16="http://schemas.microsoft.com/office/drawing/2014/main" id="{8B29BD4F-26A9-44DE-B3B1-3731F4227777}"/>
                </a:ext>
              </a:extLst>
            </p:cNvPr>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3677722" y="-1247261"/>
              <a:ext cx="356401" cy="356400"/>
            </a:xfrm>
            <a:prstGeom prst="rect">
              <a:avLst/>
            </a:prstGeom>
            <a:noFill/>
          </p:spPr>
        </p:pic>
      </p:grpSp>
      <p:grpSp>
        <p:nvGrpSpPr>
          <p:cNvPr id="95" name="群組 67">
            <a:extLst>
              <a:ext uri="{FF2B5EF4-FFF2-40B4-BE49-F238E27FC236}">
                <a16:creationId xmlns:a16="http://schemas.microsoft.com/office/drawing/2014/main" id="{388A954D-2E5B-456F-9DBA-E9716237D3FA}"/>
              </a:ext>
            </a:extLst>
          </p:cNvPr>
          <p:cNvGrpSpPr/>
          <p:nvPr/>
        </p:nvGrpSpPr>
        <p:grpSpPr>
          <a:xfrm>
            <a:off x="5980069" y="3578659"/>
            <a:ext cx="2494836" cy="931024"/>
            <a:chOff x="5378370" y="-649057"/>
            <a:chExt cx="2045616" cy="763384"/>
          </a:xfrm>
        </p:grpSpPr>
        <p:pic>
          <p:nvPicPr>
            <p:cNvPr id="96" name="Picture 6" descr="https://lh4.googleusercontent.com/JLwINZBR99tkGPRx3FA7rWHaz4lrB4beEXvVDTvYNOP5IjDY41yBYtDUGLBFNzd38AYzYdEORsJ-Hu3sSmrbpf6Ffqy12-Oo0oN_j-ZoxY98DIhex5SxovJCSE67G7Vulk2lJvUhbwo">
              <a:extLst>
                <a:ext uri="{FF2B5EF4-FFF2-40B4-BE49-F238E27FC236}">
                  <a16:creationId xmlns:a16="http://schemas.microsoft.com/office/drawing/2014/main" id="{AABEDF46-F8F6-4238-8C94-095CA9C604FC}"/>
                </a:ext>
              </a:extLst>
            </p:cNvPr>
            <p:cNvPicPr>
              <a:picLocks noChangeAspect="1" noChangeArrowheads="1"/>
            </p:cNvPicPr>
            <p:nvPr/>
          </p:nvPicPr>
          <p:blipFill>
            <a:blip r:embed="rId13" cstate="print"/>
            <a:srcRect/>
            <a:stretch>
              <a:fillRect/>
            </a:stretch>
          </p:blipFill>
          <p:spPr bwMode="auto">
            <a:xfrm>
              <a:off x="6645183" y="-242205"/>
              <a:ext cx="356533" cy="356532"/>
            </a:xfrm>
            <a:prstGeom prst="rect">
              <a:avLst/>
            </a:prstGeom>
            <a:noFill/>
            <a:effectLst>
              <a:outerShdw blurRad="50800" dist="38100" dir="2700000" algn="tl" rotWithShape="0">
                <a:prstClr val="black">
                  <a:alpha val="40000"/>
                </a:prstClr>
              </a:outerShdw>
            </a:effectLst>
          </p:spPr>
        </p:pic>
        <p:pic>
          <p:nvPicPr>
            <p:cNvPr id="97" name="Picture 8" descr="https://lh3.googleusercontent.com/hnn68hOWXAfi-2buhync8Ho5N6Mh1Cia1p0BYKEFmgSCSweBZZvfugkqQyrghaN8zyIsBFAl27eld7JprW8x9O13h7UnOZtO0T-xd_Tym8bWTlhrMjby8MzOdHSSIAxcK-61egURb-U">
              <a:extLst>
                <a:ext uri="{FF2B5EF4-FFF2-40B4-BE49-F238E27FC236}">
                  <a16:creationId xmlns:a16="http://schemas.microsoft.com/office/drawing/2014/main" id="{325888F0-BB4C-48AB-A0B7-7B946E614396}"/>
                </a:ext>
              </a:extLst>
            </p:cNvPr>
            <p:cNvPicPr>
              <a:picLocks noChangeAspect="1" noChangeArrowheads="1"/>
            </p:cNvPicPr>
            <p:nvPr/>
          </p:nvPicPr>
          <p:blipFill>
            <a:blip r:embed="rId14" cstate="print"/>
            <a:srcRect/>
            <a:stretch>
              <a:fillRect/>
            </a:stretch>
          </p:blipFill>
          <p:spPr bwMode="auto">
            <a:xfrm>
              <a:off x="5804872" y="-649057"/>
              <a:ext cx="356533" cy="356532"/>
            </a:xfrm>
            <a:prstGeom prst="rect">
              <a:avLst/>
            </a:prstGeom>
            <a:noFill/>
            <a:effectLst>
              <a:outerShdw blurRad="50800" dist="38100" dir="2700000" algn="tl" rotWithShape="0">
                <a:prstClr val="black">
                  <a:alpha val="40000"/>
                </a:prstClr>
              </a:outerShdw>
            </a:effectLst>
          </p:spPr>
        </p:pic>
        <p:pic>
          <p:nvPicPr>
            <p:cNvPr id="98" name="Picture 11" descr="https://lh4.googleusercontent.com/mK6k9HxxlQ3iieT8IW0gEWxdyKJgYfYBWwdBvN0lRLu8_cGB7X1lN2KOXLFP9TXD-UMxtXANPXor198AJF-FyeUM35snyzMMvdZbcQ_OmxIfdMdUejC5Cy8R8FjD2RfZBKEHA0hMPus">
              <a:extLst>
                <a:ext uri="{FF2B5EF4-FFF2-40B4-BE49-F238E27FC236}">
                  <a16:creationId xmlns:a16="http://schemas.microsoft.com/office/drawing/2014/main" id="{A6D581D2-D3E4-427A-8802-11B38170B2F4}"/>
                </a:ext>
              </a:extLst>
            </p:cNvPr>
            <p:cNvPicPr>
              <a:picLocks noChangeAspect="1" noChangeArrowheads="1"/>
            </p:cNvPicPr>
            <p:nvPr/>
          </p:nvPicPr>
          <p:blipFill>
            <a:blip r:embed="rId15" cstate="print"/>
            <a:srcRect/>
            <a:stretch>
              <a:fillRect/>
            </a:stretch>
          </p:blipFill>
          <p:spPr bwMode="auto">
            <a:xfrm>
              <a:off x="5378370" y="-242205"/>
              <a:ext cx="356533" cy="356532"/>
            </a:xfrm>
            <a:prstGeom prst="rect">
              <a:avLst/>
            </a:prstGeom>
            <a:noFill/>
            <a:effectLst>
              <a:outerShdw blurRad="50800" dist="38100" dir="2700000" algn="tl" rotWithShape="0">
                <a:prstClr val="black">
                  <a:alpha val="40000"/>
                </a:prstClr>
              </a:outerShdw>
            </a:effectLst>
          </p:spPr>
        </p:pic>
        <p:pic>
          <p:nvPicPr>
            <p:cNvPr id="99" name="Picture 14" descr="https://lh5.googleusercontent.com/c-VuMbfcURQcWQtCVz--q6LxBcxY3slbhaPIm-dpbfmvPNMaYWQ0ipmkTPMv3hgaGWf0TANE0FBtUZDit-HSbunIQrWF1jmbyek1KF3PBDz6g-NiamNTqP8O87dLx0eyXxwaNQ9vD-Y">
              <a:extLst>
                <a:ext uri="{FF2B5EF4-FFF2-40B4-BE49-F238E27FC236}">
                  <a16:creationId xmlns:a16="http://schemas.microsoft.com/office/drawing/2014/main" id="{651CBB83-9FA5-479A-A49F-D886864EF8FA}"/>
                </a:ext>
              </a:extLst>
            </p:cNvPr>
            <p:cNvPicPr>
              <a:picLocks noChangeAspect="1" noChangeArrowheads="1"/>
            </p:cNvPicPr>
            <p:nvPr/>
          </p:nvPicPr>
          <p:blipFill>
            <a:blip r:embed="rId16" cstate="print"/>
            <a:srcRect/>
            <a:stretch>
              <a:fillRect/>
            </a:stretch>
          </p:blipFill>
          <p:spPr bwMode="auto">
            <a:xfrm>
              <a:off x="6634278" y="-649057"/>
              <a:ext cx="356533" cy="356532"/>
            </a:xfrm>
            <a:prstGeom prst="rect">
              <a:avLst/>
            </a:prstGeom>
            <a:noFill/>
            <a:effectLst>
              <a:outerShdw blurRad="50800" dist="38100" dir="2700000" algn="tl" rotWithShape="0">
                <a:prstClr val="black">
                  <a:alpha val="40000"/>
                </a:prstClr>
              </a:outerShdw>
            </a:effectLst>
          </p:spPr>
        </p:pic>
        <p:pic>
          <p:nvPicPr>
            <p:cNvPr id="100" name="Picture 15" descr="https://lh4.googleusercontent.com/jAQgNPnfGRQtJiItDhMyoQENWRIQueXO-SLCN41rfXwPvMZuHJtzjbth4T8SNT5oRKkLFgmEAadaVDCJB13v1Az3VFJT2I3_g54luBgTg4dwUO_hTpbJCci5nMf47m0hNNun4ZJmKe8">
              <a:extLst>
                <a:ext uri="{FF2B5EF4-FFF2-40B4-BE49-F238E27FC236}">
                  <a16:creationId xmlns:a16="http://schemas.microsoft.com/office/drawing/2014/main" id="{388754DF-CD8F-41F3-A1BF-C4F95521C9CD}"/>
                </a:ext>
              </a:extLst>
            </p:cNvPr>
            <p:cNvPicPr>
              <a:picLocks noChangeAspect="1" noChangeArrowheads="1"/>
            </p:cNvPicPr>
            <p:nvPr/>
          </p:nvPicPr>
          <p:blipFill>
            <a:blip r:embed="rId17" cstate="print"/>
            <a:srcRect/>
            <a:stretch>
              <a:fillRect/>
            </a:stretch>
          </p:blipFill>
          <p:spPr bwMode="auto">
            <a:xfrm>
              <a:off x="6222912" y="-242205"/>
              <a:ext cx="356533" cy="356532"/>
            </a:xfrm>
            <a:prstGeom prst="rect">
              <a:avLst/>
            </a:prstGeom>
            <a:noFill/>
            <a:effectLst>
              <a:outerShdw blurRad="50800" dist="38100" dir="2700000" algn="tl" rotWithShape="0">
                <a:prstClr val="black">
                  <a:alpha val="40000"/>
                </a:prstClr>
              </a:outerShdw>
            </a:effectLst>
          </p:spPr>
        </p:pic>
        <p:pic>
          <p:nvPicPr>
            <p:cNvPr id="101" name="Picture 16" descr="https://lh3.googleusercontent.com/6NBXHIDeSHzKas-KeL_-8NU77BUwwUodC8lXj_BGNUvuNeIFJ8y0d_XVUE3GGZkgdaAi7g31BOFz7W1nsfAWuDXt_ZNuak58YvwKvtxkNI4xEIRA9sr0IOjH5_EX8BEtt9F1XtuwGe4">
              <a:extLst>
                <a:ext uri="{FF2B5EF4-FFF2-40B4-BE49-F238E27FC236}">
                  <a16:creationId xmlns:a16="http://schemas.microsoft.com/office/drawing/2014/main" id="{41F0D1FC-B7AB-4537-853A-E63A635C0570}"/>
                </a:ext>
              </a:extLst>
            </p:cNvPr>
            <p:cNvPicPr>
              <a:picLocks noChangeAspect="1" noChangeArrowheads="1"/>
            </p:cNvPicPr>
            <p:nvPr/>
          </p:nvPicPr>
          <p:blipFill>
            <a:blip r:embed="rId18" cstate="print"/>
            <a:srcRect/>
            <a:stretch>
              <a:fillRect/>
            </a:stretch>
          </p:blipFill>
          <p:spPr bwMode="auto">
            <a:xfrm>
              <a:off x="6219575" y="-649057"/>
              <a:ext cx="356533" cy="356532"/>
            </a:xfrm>
            <a:prstGeom prst="rect">
              <a:avLst/>
            </a:prstGeom>
            <a:noFill/>
            <a:effectLst>
              <a:outerShdw blurRad="50800" dist="38100" dir="2700000" algn="tl" rotWithShape="0">
                <a:prstClr val="black">
                  <a:alpha val="40000"/>
                </a:prstClr>
              </a:outerShdw>
            </a:effectLst>
          </p:spPr>
        </p:pic>
        <p:pic>
          <p:nvPicPr>
            <p:cNvPr id="102" name="Picture 18" descr="https://lh6.googleusercontent.com/1Fw3w_v3U-JCXnaUH8XlVuQyMkyy_8VgeJh6BG0241g0x8Qug7joSVqEqrkf7KpGjCj2Gqadcur-sVBW0hsMJcZlMz6ZadniH0IO-8I6aEw5qfIPXR9HtNX2-SkhY3vz4vyaUqDOMlo">
              <a:extLst>
                <a:ext uri="{FF2B5EF4-FFF2-40B4-BE49-F238E27FC236}">
                  <a16:creationId xmlns:a16="http://schemas.microsoft.com/office/drawing/2014/main" id="{B288C69F-6C24-4A0E-B303-C91CC6A52D3C}"/>
                </a:ext>
              </a:extLst>
            </p:cNvPr>
            <p:cNvPicPr>
              <a:picLocks noChangeAspect="1" noChangeArrowheads="1"/>
            </p:cNvPicPr>
            <p:nvPr/>
          </p:nvPicPr>
          <p:blipFill>
            <a:blip r:embed="rId19" cstate="print"/>
            <a:srcRect/>
            <a:stretch>
              <a:fillRect/>
            </a:stretch>
          </p:blipFill>
          <p:spPr bwMode="auto">
            <a:xfrm>
              <a:off x="7067453" y="-242205"/>
              <a:ext cx="356533" cy="356532"/>
            </a:xfrm>
            <a:prstGeom prst="rect">
              <a:avLst/>
            </a:prstGeom>
            <a:noFill/>
            <a:effectLst>
              <a:outerShdw blurRad="50800" dist="38100" dir="2700000" algn="tl" rotWithShape="0">
                <a:prstClr val="black">
                  <a:alpha val="40000"/>
                </a:prstClr>
              </a:outerShdw>
            </a:effectLst>
          </p:spPr>
        </p:pic>
        <p:pic>
          <p:nvPicPr>
            <p:cNvPr id="103" name="Picture 20" descr="Image result for è¯çºé²">
              <a:extLst>
                <a:ext uri="{FF2B5EF4-FFF2-40B4-BE49-F238E27FC236}">
                  <a16:creationId xmlns:a16="http://schemas.microsoft.com/office/drawing/2014/main" id="{8392911E-5CC3-4C5A-B98E-DFF23D4F40AB}"/>
                </a:ext>
              </a:extLst>
            </p:cNvPr>
            <p:cNvPicPr>
              <a:picLocks noChangeAspect="1" noChangeArrowheads="1"/>
            </p:cNvPicPr>
            <p:nvPr/>
          </p:nvPicPr>
          <p:blipFill>
            <a:blip r:embed="rId20" cstate="print">
              <a:extLst>
                <a:ext uri="{28A0092B-C50C-407E-A947-70E740481C1C}">
                  <a14:useLocalDpi xmlns:a14="http://schemas.microsoft.com/office/drawing/2010/main"/>
                </a:ext>
              </a:extLst>
            </a:blip>
            <a:srcRect l="32299" t="2107" r="32593" b="45223"/>
            <a:stretch>
              <a:fillRect/>
            </a:stretch>
          </p:blipFill>
          <p:spPr bwMode="auto">
            <a:xfrm>
              <a:off x="5800641" y="-242205"/>
              <a:ext cx="356533" cy="356532"/>
            </a:xfrm>
            <a:prstGeom prst="rect">
              <a:avLst/>
            </a:prstGeom>
            <a:noFill/>
            <a:effectLst>
              <a:outerShdw blurRad="50800" dist="38100" dir="2700000" algn="tl" rotWithShape="0">
                <a:prstClr val="black">
                  <a:alpha val="40000"/>
                </a:prstClr>
              </a:outerShdw>
            </a:effectLst>
          </p:spPr>
        </p:pic>
        <p:pic>
          <p:nvPicPr>
            <p:cNvPr id="104" name="Google Shape;106;p17">
              <a:extLst>
                <a:ext uri="{FF2B5EF4-FFF2-40B4-BE49-F238E27FC236}">
                  <a16:creationId xmlns:a16="http://schemas.microsoft.com/office/drawing/2014/main" id="{49D27428-9819-44FA-96F2-6D78C2D02849}"/>
                </a:ext>
              </a:extLst>
            </p:cNvPr>
            <p:cNvPicPr preferRelativeResize="0"/>
            <p:nvPr/>
          </p:nvPicPr>
          <p:blipFill>
            <a:blip r:embed="rId21"/>
            <a:stretch>
              <a:fillRect/>
            </a:stretch>
          </p:blipFill>
          <p:spPr>
            <a:xfrm>
              <a:off x="5390302" y="-648991"/>
              <a:ext cx="356400" cy="356400"/>
            </a:xfrm>
            <a:prstGeom prst="rect">
              <a:avLst/>
            </a:prstGeom>
            <a:noFill/>
            <a:effectLst>
              <a:outerShdw blurRad="50800" dist="38100" dir="2700000" algn="tl" rotWithShape="0">
                <a:prstClr val="black">
                  <a:alpha val="40000"/>
                </a:prstClr>
              </a:outerShdw>
            </a:effectLst>
          </p:spPr>
        </p:pic>
        <p:pic>
          <p:nvPicPr>
            <p:cNvPr id="105" name="Google Shape;109;p17">
              <a:extLst>
                <a:ext uri="{FF2B5EF4-FFF2-40B4-BE49-F238E27FC236}">
                  <a16:creationId xmlns:a16="http://schemas.microsoft.com/office/drawing/2014/main" id="{1BC84C95-1791-4832-B576-8CAA3F6B28B7}"/>
                </a:ext>
              </a:extLst>
            </p:cNvPr>
            <p:cNvPicPr preferRelativeResize="0"/>
            <p:nvPr/>
          </p:nvPicPr>
          <p:blipFill>
            <a:blip r:embed="rId22"/>
            <a:stretch>
              <a:fillRect/>
            </a:stretch>
          </p:blipFill>
          <p:spPr>
            <a:xfrm>
              <a:off x="7048981" y="-646994"/>
              <a:ext cx="356533" cy="352406"/>
            </a:xfrm>
            <a:prstGeom prst="rect">
              <a:avLst/>
            </a:prstGeom>
            <a:noFill/>
            <a:effectLst>
              <a:outerShdw blurRad="50800" dist="38100" dir="2700000" algn="tl" rotWithShape="0">
                <a:prstClr val="black">
                  <a:alpha val="40000"/>
                </a:prstClr>
              </a:outerShdw>
            </a:effectLst>
          </p:spPr>
        </p:pic>
      </p:grpSp>
      <p:sp>
        <p:nvSpPr>
          <p:cNvPr id="3" name="Rectangle 2"/>
          <p:cNvSpPr/>
          <p:nvPr/>
        </p:nvSpPr>
        <p:spPr>
          <a:xfrm>
            <a:off x="145112" y="1183799"/>
            <a:ext cx="8791281" cy="338554"/>
          </a:xfrm>
          <a:prstGeom prst="rect">
            <a:avLst/>
          </a:prstGeom>
        </p:spPr>
        <p:txBody>
          <a:bodyPr wrap="square" lIns="91440" tIns="45720" rIns="91440" bIns="45720" anchor="t">
            <a:spAutoFit/>
          </a:bodyPr>
          <a:lstStyle/>
          <a:p>
            <a:pPr algn="ctr"/>
            <a:r>
              <a:rPr lang="en-US" sz="1600" dirty="0" err="1">
                <a:solidFill>
                  <a:srgbClr val="020462"/>
                </a:solidFill>
              </a:rPr>
              <a:t>QuTScloud</a:t>
            </a:r>
            <a:r>
              <a:rPr lang="en-US" sz="1600" dirty="0">
                <a:solidFill>
                  <a:srgbClr val="020462"/>
                </a:solidFill>
              </a:rPr>
              <a:t> </a:t>
            </a:r>
            <a:r>
              <a:rPr lang="zh-CN" altLang="en-US" sz="1600" dirty="0">
                <a:solidFill>
                  <a:srgbClr val="020462"/>
                </a:solidFill>
              </a:rPr>
              <a:t> 搭配 Contabo 提供全球成本效益最高的雲</a:t>
            </a:r>
            <a:r>
              <a:rPr lang="en-US" sz="1600" dirty="0">
                <a:solidFill>
                  <a:srgbClr val="020462"/>
                </a:solidFill>
              </a:rPr>
              <a:t> NAS </a:t>
            </a:r>
            <a:r>
              <a:rPr lang="ja-JP" altLang="en-US" sz="1600" dirty="0">
                <a:solidFill>
                  <a:srgbClr val="020462"/>
                </a:solidFill>
              </a:rPr>
              <a:t>解決方案</a:t>
            </a:r>
            <a:endParaRPr lang="en-US" sz="1600" dirty="0">
              <a:solidFill>
                <a:srgbClr val="020462"/>
              </a:solidFill>
            </a:endParaRPr>
          </a:p>
        </p:txBody>
      </p:sp>
      <p:sp>
        <p:nvSpPr>
          <p:cNvPr id="59" name="Google Shape;186;p29">
            <a:extLst>
              <a:ext uri="{FF2B5EF4-FFF2-40B4-BE49-F238E27FC236}">
                <a16:creationId xmlns:a16="http://schemas.microsoft.com/office/drawing/2014/main" id="{1A05ED21-0FA9-4167-B806-B90D67372E61}"/>
              </a:ext>
            </a:extLst>
          </p:cNvPr>
          <p:cNvSpPr/>
          <p:nvPr/>
        </p:nvSpPr>
        <p:spPr>
          <a:xfrm>
            <a:off x="5782028" y="1707353"/>
            <a:ext cx="2914554" cy="1048508"/>
          </a:xfrm>
          <a:prstGeom prst="roundRect">
            <a:avLst>
              <a:gd name="adj" fmla="val 2483"/>
            </a:avLst>
          </a:prstGeom>
          <a:noFill/>
          <a:ln w="19050">
            <a:gradFill>
              <a:gsLst>
                <a:gs pos="0">
                  <a:srgbClr val="1657D9"/>
                </a:gs>
                <a:gs pos="100000">
                  <a:srgbClr val="0BA8F9"/>
                </a:gs>
              </a:gsLst>
              <a:lin ang="5400000" scaled="1"/>
            </a:gradFill>
          </a:ln>
          <a:effectLst/>
        </p:spPr>
        <p:txBody>
          <a:bodyPr spcFirstLastPara="1" wrap="square" lIns="91425" tIns="45700" rIns="91425" bIns="45700" anchor="ctr" anchorCtr="0">
            <a:noAutofit/>
          </a:bodyPr>
          <a:lstStyle/>
          <a:p>
            <a:pPr algn="ctr" defTabSz="914378"/>
            <a:endParaRPr sz="1050">
              <a:sym typeface="Calibri"/>
            </a:endParaRPr>
          </a:p>
        </p:txBody>
      </p:sp>
      <p:sp>
        <p:nvSpPr>
          <p:cNvPr id="60" name="Google Shape;186;p29">
            <a:extLst>
              <a:ext uri="{FF2B5EF4-FFF2-40B4-BE49-F238E27FC236}">
                <a16:creationId xmlns:a16="http://schemas.microsoft.com/office/drawing/2014/main" id="{50D92996-3C3D-499E-8036-7136481D2750}"/>
              </a:ext>
            </a:extLst>
          </p:cNvPr>
          <p:cNvSpPr/>
          <p:nvPr/>
        </p:nvSpPr>
        <p:spPr>
          <a:xfrm>
            <a:off x="5794645" y="3092461"/>
            <a:ext cx="2914554" cy="1578109"/>
          </a:xfrm>
          <a:prstGeom prst="roundRect">
            <a:avLst>
              <a:gd name="adj" fmla="val 2483"/>
            </a:avLst>
          </a:prstGeom>
          <a:noFill/>
          <a:ln w="19050">
            <a:gradFill>
              <a:gsLst>
                <a:gs pos="0">
                  <a:srgbClr val="1657D9"/>
                </a:gs>
                <a:gs pos="100000">
                  <a:srgbClr val="0BA8F9"/>
                </a:gs>
              </a:gsLst>
              <a:lin ang="5400000" scaled="1"/>
            </a:gradFill>
          </a:ln>
          <a:effectLst/>
        </p:spPr>
        <p:txBody>
          <a:bodyPr spcFirstLastPara="1" wrap="square" lIns="91425" tIns="45700" rIns="91425" bIns="45700" anchor="ctr" anchorCtr="0">
            <a:noAutofit/>
          </a:bodyPr>
          <a:lstStyle/>
          <a:p>
            <a:pPr algn="ctr" defTabSz="914378"/>
            <a:endParaRPr sz="1050">
              <a:sym typeface="Calibri"/>
            </a:endParaRPr>
          </a:p>
        </p:txBody>
      </p:sp>
      <p:pic>
        <p:nvPicPr>
          <p:cNvPr id="6" name="Picture 22" descr="Logo&#10;&#10;Description automatically generated">
            <a:extLst>
              <a:ext uri="{FF2B5EF4-FFF2-40B4-BE49-F238E27FC236}">
                <a16:creationId xmlns:a16="http://schemas.microsoft.com/office/drawing/2014/main" id="{A5A61C90-58E3-4DDD-8E45-5E9781D2416E}"/>
              </a:ext>
            </a:extLst>
          </p:cNvPr>
          <p:cNvPicPr>
            <a:picLocks noChangeAspect="1" noChangeArrowheads="1"/>
          </p:cNvPicPr>
          <p:nvPr/>
        </p:nvPicPr>
        <p:blipFill>
          <a:blip r:embed="rId23"/>
          <a:srcRect/>
          <a:stretch/>
        </p:blipFill>
        <p:spPr bwMode="auto">
          <a:xfrm>
            <a:off x="938546" y="3576271"/>
            <a:ext cx="2436767" cy="93932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262B9F4-7E08-4265-875E-25472D80ED86}"/>
              </a:ext>
            </a:extLst>
          </p:cNvPr>
          <p:cNvSpPr txBox="1"/>
          <p:nvPr/>
        </p:nvSpPr>
        <p:spPr>
          <a:xfrm>
            <a:off x="316469" y="4508326"/>
            <a:ext cx="3844381" cy="292388"/>
          </a:xfrm>
          <a:prstGeom prst="rect">
            <a:avLst/>
          </a:prstGeom>
          <a:noFill/>
        </p:spPr>
        <p:txBody>
          <a:bodyPr wrap="square" lIns="91440" tIns="45720" rIns="91440" bIns="45720" rtlCol="0" anchor="t">
            <a:spAutoFit/>
          </a:bodyPr>
          <a:lstStyle/>
          <a:p>
            <a:pPr algn="ctr"/>
            <a:r>
              <a:rPr lang="ja-JP" altLang="en-US" sz="1300">
                <a:solidFill>
                  <a:schemeClr val="tx1"/>
                </a:solidFill>
                <a:latin typeface="微軟正黑體"/>
                <a:ea typeface="微軟正黑體"/>
              </a:rPr>
              <a:t>以每月</a:t>
            </a:r>
            <a:r>
              <a:rPr lang="ja-JP" altLang="en-US" sz="1300" b="1" i="1">
                <a:solidFill>
                  <a:srgbClr val="020462"/>
                </a:solidFill>
                <a:latin typeface="微軟正黑體"/>
                <a:ea typeface="微軟正黑體"/>
              </a:rPr>
              <a:t>不到 </a:t>
            </a:r>
            <a:r>
              <a:rPr lang="ja-JP" altLang="en-US" sz="1300" b="1" i="1">
                <a:solidFill>
                  <a:srgbClr val="020462"/>
                </a:solidFill>
              </a:rPr>
              <a:t>15 </a:t>
            </a:r>
            <a:r>
              <a:rPr lang="ja-JP" altLang="en-US" sz="1300" b="1" i="1">
                <a:solidFill>
                  <a:srgbClr val="020462"/>
                </a:solidFill>
                <a:latin typeface="微軟正黑體"/>
                <a:ea typeface="微軟正黑體"/>
              </a:rPr>
              <a:t>美元* </a:t>
            </a:r>
            <a:r>
              <a:rPr lang="ja-JP" altLang="en-US" sz="1300">
                <a:solidFill>
                  <a:schemeClr val="tx1"/>
                </a:solidFill>
                <a:latin typeface="微軟正黑體"/>
                <a:ea typeface="微軟正黑體"/>
              </a:rPr>
              <a:t>的費用來使用雲 </a:t>
            </a:r>
            <a:r>
              <a:rPr lang="ja-JP" altLang="en-US" sz="1300">
                <a:solidFill>
                  <a:schemeClr val="tx1"/>
                </a:solidFill>
              </a:rPr>
              <a:t>NAS</a:t>
            </a:r>
            <a:endParaRPr lang="en-US" sz="1300">
              <a:solidFill>
                <a:schemeClr val="tx1"/>
              </a:solidFill>
            </a:endParaRPr>
          </a:p>
        </p:txBody>
      </p:sp>
      <p:sp>
        <p:nvSpPr>
          <p:cNvPr id="40" name="TextBox 39">
            <a:extLst>
              <a:ext uri="{FF2B5EF4-FFF2-40B4-BE49-F238E27FC236}">
                <a16:creationId xmlns:a16="http://schemas.microsoft.com/office/drawing/2014/main" id="{B7ED82E4-0F98-4B17-AB85-09B62A792EA2}"/>
              </a:ext>
            </a:extLst>
          </p:cNvPr>
          <p:cNvSpPr txBox="1"/>
          <p:nvPr/>
        </p:nvSpPr>
        <p:spPr>
          <a:xfrm>
            <a:off x="6402228" y="1844094"/>
            <a:ext cx="164527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ja-JP" altLang="en-US" b="1" dirty="0">
                <a:solidFill>
                  <a:srgbClr val="284EA6"/>
                </a:solidFill>
                <a:latin typeface="微軟正黑體" panose="020B0604030504040204" pitchFamily="34" charset="-120"/>
                <a:ea typeface="微軟正黑體" panose="020B0604030504040204" pitchFamily="34" charset="-120"/>
              </a:rPr>
              <a:t>雲端檔案儲存</a:t>
            </a:r>
            <a:endParaRPr lang="ja-JP" dirty="0">
              <a:latin typeface="微軟正黑體" panose="020B0604030504040204" pitchFamily="34" charset="-120"/>
              <a:ea typeface="微軟正黑體" panose="020B0604030504040204" pitchFamily="34" charset="-120"/>
            </a:endParaRPr>
          </a:p>
        </p:txBody>
      </p:sp>
      <p:sp>
        <p:nvSpPr>
          <p:cNvPr id="41" name="TextBox 40">
            <a:extLst>
              <a:ext uri="{FF2B5EF4-FFF2-40B4-BE49-F238E27FC236}">
                <a16:creationId xmlns:a16="http://schemas.microsoft.com/office/drawing/2014/main" id="{A1C4F081-69C1-437D-804C-305B3319FFFB}"/>
              </a:ext>
            </a:extLst>
          </p:cNvPr>
          <p:cNvSpPr txBox="1"/>
          <p:nvPr/>
        </p:nvSpPr>
        <p:spPr>
          <a:xfrm>
            <a:off x="6416166" y="3175270"/>
            <a:ext cx="164527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ja-JP" altLang="en-US" b="1">
                <a:solidFill>
                  <a:srgbClr val="284EA6"/>
                </a:solidFill>
                <a:latin typeface="微軟正黑體" panose="020B0604030504040204" pitchFamily="34" charset="-120"/>
                <a:ea typeface="微軟正黑體" panose="020B0604030504040204" pitchFamily="34" charset="-120"/>
              </a:rPr>
              <a:t>雲端物件儲存</a:t>
            </a:r>
            <a:endParaRPr lang="ja-JP">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299224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sp>
        <p:nvSpPr>
          <p:cNvPr id="713" name="Google Shape;713;p9"/>
          <p:cNvSpPr/>
          <p:nvPr/>
        </p:nvSpPr>
        <p:spPr>
          <a:xfrm>
            <a:off x="4019990" y="1792530"/>
            <a:ext cx="5304600" cy="67706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800" b="1" dirty="0" err="1">
                <a:solidFill>
                  <a:schemeClr val="lt1"/>
                </a:solidFill>
                <a:latin typeface="微軟正黑體" panose="020B0604030504040204" pitchFamily="34" charset="-120"/>
                <a:ea typeface="微軟正黑體" panose="020B0604030504040204" pitchFamily="34" charset="-120"/>
              </a:rPr>
              <a:t>使用案例</a:t>
            </a:r>
            <a:r>
              <a:rPr lang="en-US" sz="3600" b="1" dirty="0">
                <a:solidFill>
                  <a:schemeClr val="lt1"/>
                </a:solidFill>
              </a:rPr>
              <a:t> </a:t>
            </a:r>
            <a:r>
              <a:rPr lang="en-US" sz="2200" dirty="0">
                <a:solidFill>
                  <a:schemeClr val="lt1"/>
                </a:solidFill>
              </a:rPr>
              <a:t>&amp;</a:t>
            </a:r>
            <a:r>
              <a:rPr lang="en-US" sz="3600" b="1" dirty="0">
                <a:solidFill>
                  <a:schemeClr val="lt1"/>
                </a:solidFill>
              </a:rPr>
              <a:t> </a:t>
            </a:r>
            <a:r>
              <a:rPr lang="en-US" sz="3800" b="1" dirty="0" err="1">
                <a:solidFill>
                  <a:schemeClr val="lt1"/>
                </a:solidFill>
                <a:latin typeface="微軟正黑體" panose="020B0604030504040204" pitchFamily="34" charset="-120"/>
                <a:ea typeface="微軟正黑體" panose="020B0604030504040204" pitchFamily="34" charset="-120"/>
              </a:rPr>
              <a:t>成功案例</a:t>
            </a:r>
            <a:endParaRPr sz="3800" b="1" i="0" u="none" strike="noStrike" cap="none" dirty="0">
              <a:solidFill>
                <a:schemeClr val="lt1"/>
              </a:solidFill>
              <a:latin typeface="微軟正黑體" panose="020B0604030504040204" pitchFamily="34" charset="-120"/>
              <a:ea typeface="微軟正黑體" panose="020B0604030504040204" pitchFamily="34" charset="-120"/>
              <a:sym typeface="Arial"/>
            </a:endParaRPr>
          </a:p>
        </p:txBody>
      </p:sp>
      <p:pic>
        <p:nvPicPr>
          <p:cNvPr id="714" name="Google Shape;714;p9"/>
          <p:cNvPicPr preferRelativeResize="0"/>
          <p:nvPr/>
        </p:nvPicPr>
        <p:blipFill rotWithShape="1">
          <a:blip r:embed="rId3">
            <a:alphaModFix/>
          </a:blip>
          <a:srcRect/>
          <a:stretch/>
        </p:blipFill>
        <p:spPr>
          <a:xfrm>
            <a:off x="5784240" y="3184016"/>
            <a:ext cx="2056623" cy="35681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pic>
        <p:nvPicPr>
          <p:cNvPr id="720" name="Google Shape;720;p10"/>
          <p:cNvPicPr preferRelativeResize="0"/>
          <p:nvPr/>
        </p:nvPicPr>
        <p:blipFill rotWithShape="1">
          <a:blip r:embed="rId3">
            <a:alphaModFix/>
          </a:blip>
          <a:srcRect/>
          <a:stretch/>
        </p:blipFill>
        <p:spPr>
          <a:xfrm>
            <a:off x="3493533" y="2444898"/>
            <a:ext cx="2500911" cy="2701278"/>
          </a:xfrm>
          <a:prstGeom prst="rect">
            <a:avLst/>
          </a:prstGeom>
          <a:noFill/>
          <a:ln>
            <a:noFill/>
          </a:ln>
          <a:effectLst>
            <a:outerShdw blurRad="50800" dist="38100" dir="5400000" algn="t" rotWithShape="0">
              <a:srgbClr val="000000">
                <a:alpha val="40000"/>
              </a:srgbClr>
            </a:outerShdw>
          </a:effectLst>
        </p:spPr>
      </p:pic>
      <p:sp>
        <p:nvSpPr>
          <p:cNvPr id="723" name="Google Shape;723;p10"/>
          <p:cNvSpPr txBox="1">
            <a:spLocks noGrp="1"/>
          </p:cNvSpPr>
          <p:nvPr>
            <p:ph type="title"/>
          </p:nvPr>
        </p:nvSpPr>
        <p:spPr>
          <a:xfrm>
            <a:off x="0" y="66041"/>
            <a:ext cx="9143999" cy="99417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600"/>
              <a:buFont typeface="Arial"/>
              <a:buNone/>
            </a:pPr>
            <a:r>
              <a:rPr lang="en-US" dirty="0" err="1">
                <a:latin typeface="微軟正黑體" panose="020B0604030504040204" pitchFamily="34" charset="-120"/>
                <a:ea typeface="微軟正黑體" panose="020B0604030504040204" pitchFamily="34" charset="-120"/>
                <a:cs typeface="Arial"/>
                <a:sym typeface="Arial"/>
              </a:rPr>
              <a:t>雲端與</a:t>
            </a:r>
            <a:r>
              <a:rPr lang="en-US" dirty="0">
                <a:latin typeface="微軟正黑體" panose="020B0604030504040204" pitchFamily="34" charset="-120"/>
                <a:ea typeface="微軟正黑體" panose="020B0604030504040204" pitchFamily="34" charset="-120"/>
                <a:cs typeface="Arial"/>
                <a:sym typeface="Arial"/>
              </a:rPr>
              <a:t> </a:t>
            </a:r>
            <a:r>
              <a:rPr lang="en-US" dirty="0">
                <a:latin typeface="Arial"/>
                <a:ea typeface="Arial"/>
                <a:cs typeface="Arial"/>
                <a:sym typeface="Arial"/>
              </a:rPr>
              <a:t>IT </a:t>
            </a:r>
            <a:r>
              <a:rPr lang="en-US" dirty="0" err="1">
                <a:latin typeface="微軟正黑體" panose="020B0604030504040204" pitchFamily="34" charset="-120"/>
                <a:ea typeface="微軟正黑體" panose="020B0604030504040204" pitchFamily="34" charset="-120"/>
                <a:cs typeface="Arial"/>
                <a:sym typeface="Arial"/>
              </a:rPr>
              <a:t>內部環境的通透新架構</a:t>
            </a:r>
            <a:endParaRPr dirty="0">
              <a:latin typeface="微軟正黑體" panose="020B0604030504040204" pitchFamily="34" charset="-120"/>
              <a:ea typeface="微軟正黑體" panose="020B0604030504040204" pitchFamily="34" charset="-120"/>
            </a:endParaRPr>
          </a:p>
        </p:txBody>
      </p:sp>
      <p:sp>
        <p:nvSpPr>
          <p:cNvPr id="724" name="Google Shape;724;p10"/>
          <p:cNvSpPr/>
          <p:nvPr/>
        </p:nvSpPr>
        <p:spPr>
          <a:xfrm>
            <a:off x="340712" y="1092696"/>
            <a:ext cx="8482000" cy="1256231"/>
          </a:xfrm>
          <a:prstGeom prst="roundRect">
            <a:avLst>
              <a:gd name="adj" fmla="val 4734"/>
            </a:avLst>
          </a:prstGeom>
          <a:gradFill>
            <a:gsLst>
              <a:gs pos="0">
                <a:srgbClr val="2C6FD0"/>
              </a:gs>
              <a:gs pos="100000">
                <a:srgbClr val="193D7D"/>
              </a:gs>
            </a:gsLst>
            <a:path path="circle">
              <a:fillToRect l="100000" t="100000"/>
            </a:path>
            <a:tileRect r="-100000" b="-100000"/>
          </a:gradFill>
          <a:ln w="19050" cap="flat" cmpd="sng">
            <a:no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strike="noStrike" cap="none">
              <a:solidFill>
                <a:schemeClr val="dk1"/>
              </a:solidFill>
              <a:latin typeface="Arial"/>
              <a:ea typeface="Arial"/>
              <a:cs typeface="Arial"/>
              <a:sym typeface="Arial"/>
            </a:endParaRPr>
          </a:p>
        </p:txBody>
      </p:sp>
      <p:grpSp>
        <p:nvGrpSpPr>
          <p:cNvPr id="725" name="Google Shape;725;p10"/>
          <p:cNvGrpSpPr/>
          <p:nvPr/>
        </p:nvGrpSpPr>
        <p:grpSpPr>
          <a:xfrm rot="-5400000">
            <a:off x="4257605" y="-2862368"/>
            <a:ext cx="640611" cy="8481996"/>
            <a:chOff x="1228775" y="1396279"/>
            <a:chExt cx="640611" cy="1139591"/>
          </a:xfrm>
        </p:grpSpPr>
        <p:sp>
          <p:nvSpPr>
            <p:cNvPr id="726" name="Google Shape;726;p10"/>
            <p:cNvSpPr/>
            <p:nvPr/>
          </p:nvSpPr>
          <p:spPr>
            <a:xfrm>
              <a:off x="1233729" y="1399748"/>
              <a:ext cx="635657" cy="1136121"/>
            </a:xfrm>
            <a:prstGeom prst="rect">
              <a:avLst/>
            </a:prstGeom>
            <a:gradFill>
              <a:gsLst>
                <a:gs pos="0">
                  <a:srgbClr val="000000">
                    <a:alpha val="20000"/>
                  </a:srgbClr>
                </a:gs>
                <a:gs pos="58000">
                  <a:srgbClr val="7F7F7F">
                    <a:alpha val="0"/>
                  </a:srgbClr>
                </a:gs>
                <a:gs pos="100000">
                  <a:srgbClr val="7F7F7F">
                    <a:alpha val="0"/>
                  </a:srgbClr>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133" b="1" i="0" u="none" strike="noStrike" cap="none" dirty="0">
                <a:solidFill>
                  <a:schemeClr val="lt1"/>
                </a:solidFill>
                <a:latin typeface="Arial"/>
                <a:ea typeface="Arial"/>
                <a:cs typeface="Arial"/>
                <a:sym typeface="Arial"/>
              </a:endParaRPr>
            </a:p>
          </p:txBody>
        </p:sp>
        <p:cxnSp>
          <p:nvCxnSpPr>
            <p:cNvPr id="727" name="Google Shape;727;p10"/>
            <p:cNvCxnSpPr/>
            <p:nvPr/>
          </p:nvCxnSpPr>
          <p:spPr>
            <a:xfrm rot="5400000">
              <a:off x="659116" y="1965937"/>
              <a:ext cx="1139317" cy="0"/>
            </a:xfrm>
            <a:prstGeom prst="straightConnector1">
              <a:avLst/>
            </a:prstGeom>
            <a:noFill/>
            <a:ln w="9525" cap="flat" cmpd="sng">
              <a:solidFill>
                <a:schemeClr val="bg1"/>
              </a:solidFill>
              <a:prstDash val="solid"/>
              <a:miter lim="800000"/>
              <a:headEnd type="none" w="sm" len="sm"/>
              <a:tailEnd type="none" w="sm" len="sm"/>
            </a:ln>
          </p:spPr>
        </p:cxnSp>
      </p:grpSp>
      <p:cxnSp>
        <p:nvCxnSpPr>
          <p:cNvPr id="728" name="Google Shape;728;p10"/>
          <p:cNvCxnSpPr/>
          <p:nvPr/>
        </p:nvCxnSpPr>
        <p:spPr>
          <a:xfrm>
            <a:off x="1105362" y="1803055"/>
            <a:ext cx="0" cy="428705"/>
          </a:xfrm>
          <a:prstGeom prst="straightConnector1">
            <a:avLst/>
          </a:prstGeom>
          <a:noFill/>
          <a:ln w="9525" cap="flat" cmpd="sng">
            <a:solidFill>
              <a:schemeClr val="bg1"/>
            </a:solidFill>
            <a:prstDash val="solid"/>
            <a:miter lim="800000"/>
            <a:headEnd type="none" w="sm" len="sm"/>
            <a:tailEnd type="none" w="sm" len="sm"/>
          </a:ln>
        </p:spPr>
      </p:cxnSp>
      <p:sp>
        <p:nvSpPr>
          <p:cNvPr id="729" name="Google Shape;729;p10"/>
          <p:cNvSpPr txBox="1"/>
          <p:nvPr/>
        </p:nvSpPr>
        <p:spPr>
          <a:xfrm>
            <a:off x="470733" y="1173281"/>
            <a:ext cx="667842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800" b="1" i="0" u="none" strike="noStrike" cap="none">
              <a:solidFill>
                <a:srgbClr val="0093D4"/>
              </a:solidFill>
              <a:latin typeface="Arial"/>
              <a:ea typeface="Arial"/>
              <a:cs typeface="Arial"/>
              <a:sym typeface="Arial"/>
            </a:endParaRPr>
          </a:p>
        </p:txBody>
      </p:sp>
      <p:sp>
        <p:nvSpPr>
          <p:cNvPr id="730" name="Google Shape;730;p10"/>
          <p:cNvSpPr/>
          <p:nvPr/>
        </p:nvSpPr>
        <p:spPr>
          <a:xfrm>
            <a:off x="1250737" y="1738058"/>
            <a:ext cx="7471610" cy="537135"/>
          </a:xfrm>
          <a:prstGeom prst="rect">
            <a:avLst/>
          </a:prstGeom>
          <a:noFill/>
          <a:ln>
            <a:noFill/>
          </a:ln>
        </p:spPr>
        <p:txBody>
          <a:bodyPr spcFirstLastPara="1" wrap="square" lIns="91425" tIns="45700" rIns="91425" bIns="45700" anchor="t" anchorCtr="0">
            <a:spAutoFit/>
          </a:bodyPr>
          <a:lstStyle/>
          <a:p>
            <a:pPr marL="0" marR="0" lvl="0" indent="0" algn="l" rtl="0">
              <a:lnSpc>
                <a:spcPct val="128571"/>
              </a:lnSpc>
              <a:spcBef>
                <a:spcPts val="0"/>
              </a:spcBef>
              <a:spcAft>
                <a:spcPts val="0"/>
              </a:spcAft>
              <a:buNone/>
            </a:pPr>
            <a:r>
              <a:rPr lang="en-US" sz="1200" b="0" i="0" u="none" strike="noStrike" cap="none">
                <a:solidFill>
                  <a:srgbClr val="FFFFFF"/>
                </a:solidFill>
                <a:latin typeface="Arial"/>
                <a:ea typeface="Arial"/>
                <a:cs typeface="Arial"/>
                <a:sym typeface="Arial"/>
              </a:rPr>
              <a:t>QuTScloud 是建構在雲端的檔案系統，搭配 HybridMount 網關功能可讓 IT 內部環境透過 CIFS/SMB、NFS以及 iSCSI 等通訊協定直接存取公有雲上的資料，IT 管理員亦可使用行動應用 Qfile 直接瀏覽、下載檔案。</a:t>
            </a:r>
            <a:r>
              <a:rPr lang="en-US" sz="1400" b="0" i="0" u="none" strike="noStrike" cap="none">
                <a:solidFill>
                  <a:srgbClr val="FFFFFF"/>
                </a:solidFill>
                <a:latin typeface="Arial"/>
                <a:ea typeface="Arial"/>
                <a:cs typeface="Arial"/>
                <a:sym typeface="Arial"/>
              </a:rPr>
              <a:t> </a:t>
            </a:r>
            <a:endParaRPr/>
          </a:p>
        </p:txBody>
      </p:sp>
      <p:sp>
        <p:nvSpPr>
          <p:cNvPr id="736" name="Google Shape;736;p10"/>
          <p:cNvSpPr/>
          <p:nvPr/>
        </p:nvSpPr>
        <p:spPr>
          <a:xfrm>
            <a:off x="4848013" y="4777239"/>
            <a:ext cx="419052" cy="212025"/>
          </a:xfrm>
          <a:prstGeom prst="roundRect">
            <a:avLst>
              <a:gd name="adj" fmla="val 18993"/>
            </a:avLst>
          </a:prstGeom>
          <a:solidFill>
            <a:srgbClr val="75707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737" name="Google Shape;737;p10" descr="Image result for aws transparent logo"/>
          <p:cNvPicPr preferRelativeResize="0"/>
          <p:nvPr/>
        </p:nvPicPr>
        <p:blipFill rotWithShape="1">
          <a:blip r:embed="rId4">
            <a:alphaModFix/>
          </a:blip>
          <a:srcRect/>
          <a:stretch/>
        </p:blipFill>
        <p:spPr>
          <a:xfrm>
            <a:off x="4342111" y="4748635"/>
            <a:ext cx="401878" cy="251070"/>
          </a:xfrm>
          <a:prstGeom prst="rect">
            <a:avLst/>
          </a:prstGeom>
          <a:noFill/>
          <a:ln>
            <a:noFill/>
          </a:ln>
        </p:spPr>
      </p:pic>
      <p:pic>
        <p:nvPicPr>
          <p:cNvPr id="738" name="Google Shape;738;p10" descr="A picture containing drawing&#10;&#10;Description generated with very high confidence"/>
          <p:cNvPicPr preferRelativeResize="0"/>
          <p:nvPr/>
        </p:nvPicPr>
        <p:blipFill rotWithShape="1">
          <a:blip r:embed="rId5">
            <a:alphaModFix/>
          </a:blip>
          <a:srcRect l="12363" r="12763"/>
          <a:stretch/>
        </p:blipFill>
        <p:spPr>
          <a:xfrm>
            <a:off x="4870975" y="4791161"/>
            <a:ext cx="374355" cy="175105"/>
          </a:xfrm>
          <a:prstGeom prst="rect">
            <a:avLst/>
          </a:prstGeom>
          <a:solidFill>
            <a:srgbClr val="757070"/>
          </a:solidFill>
          <a:ln>
            <a:noFill/>
          </a:ln>
        </p:spPr>
      </p:pic>
      <p:pic>
        <p:nvPicPr>
          <p:cNvPr id="739" name="Google Shape;739;p10" descr="Image result for digital ocean transparent"/>
          <p:cNvPicPr preferRelativeResize="0"/>
          <p:nvPr/>
        </p:nvPicPr>
        <p:blipFill rotWithShape="1">
          <a:blip r:embed="rId6">
            <a:alphaModFix/>
          </a:blip>
          <a:srcRect/>
          <a:stretch/>
        </p:blipFill>
        <p:spPr>
          <a:xfrm>
            <a:off x="5344846" y="4719712"/>
            <a:ext cx="330720" cy="319047"/>
          </a:xfrm>
          <a:prstGeom prst="rect">
            <a:avLst/>
          </a:prstGeom>
          <a:noFill/>
          <a:ln>
            <a:noFill/>
          </a:ln>
        </p:spPr>
      </p:pic>
      <p:pic>
        <p:nvPicPr>
          <p:cNvPr id="740" name="Google Shape;740;p10" descr="Image result for MS Azure"/>
          <p:cNvPicPr preferRelativeResize="0"/>
          <p:nvPr/>
        </p:nvPicPr>
        <p:blipFill rotWithShape="1">
          <a:blip r:embed="rId7">
            <a:alphaModFix/>
          </a:blip>
          <a:srcRect/>
          <a:stretch/>
        </p:blipFill>
        <p:spPr>
          <a:xfrm>
            <a:off x="3836429" y="4813378"/>
            <a:ext cx="437275" cy="135642"/>
          </a:xfrm>
          <a:prstGeom prst="rect">
            <a:avLst/>
          </a:prstGeom>
          <a:noFill/>
          <a:ln>
            <a:noFill/>
          </a:ln>
        </p:spPr>
      </p:pic>
      <p:sp>
        <p:nvSpPr>
          <p:cNvPr id="741" name="Google Shape;741;p10"/>
          <p:cNvSpPr/>
          <p:nvPr/>
        </p:nvSpPr>
        <p:spPr>
          <a:xfrm>
            <a:off x="3784866" y="3602553"/>
            <a:ext cx="869783" cy="299124"/>
          </a:xfrm>
          <a:prstGeom prst="rect">
            <a:avLst/>
          </a:prstGeom>
          <a:solidFill>
            <a:srgbClr val="2259A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800" b="0" i="0" u="none" strike="noStrike" cap="none">
                <a:solidFill>
                  <a:schemeClr val="lt1"/>
                </a:solidFill>
                <a:latin typeface="Arial"/>
                <a:ea typeface="Arial"/>
                <a:cs typeface="Arial"/>
                <a:sym typeface="Arial"/>
              </a:rPr>
              <a:t>CIFS,NFS, iSCSI </a:t>
            </a:r>
            <a:endParaRPr/>
          </a:p>
        </p:txBody>
      </p:sp>
      <p:sp>
        <p:nvSpPr>
          <p:cNvPr id="742" name="Google Shape;742;p10"/>
          <p:cNvSpPr/>
          <p:nvPr/>
        </p:nvSpPr>
        <p:spPr>
          <a:xfrm>
            <a:off x="4734353" y="3599838"/>
            <a:ext cx="941213" cy="299124"/>
          </a:xfrm>
          <a:prstGeom prst="rect">
            <a:avLst/>
          </a:prstGeom>
          <a:solidFill>
            <a:srgbClr val="2259A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800" b="0" i="0" u="none" strike="noStrike" cap="none">
                <a:solidFill>
                  <a:schemeClr val="lt1"/>
                </a:solidFill>
                <a:latin typeface="Arial"/>
                <a:ea typeface="Arial"/>
                <a:cs typeface="Arial"/>
                <a:sym typeface="Arial"/>
              </a:rPr>
              <a:t>CIFS,NFS, iSCSI </a:t>
            </a:r>
            <a:endParaRPr/>
          </a:p>
        </p:txBody>
      </p:sp>
      <p:sp>
        <p:nvSpPr>
          <p:cNvPr id="743" name="Google Shape;743;p10"/>
          <p:cNvSpPr/>
          <p:nvPr/>
        </p:nvSpPr>
        <p:spPr>
          <a:xfrm>
            <a:off x="4152561" y="4073564"/>
            <a:ext cx="1071126"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100" b="0" i="0" u="none" strike="noStrike" cap="none">
                <a:solidFill>
                  <a:schemeClr val="dk1"/>
                </a:solidFill>
                <a:latin typeface="Arial"/>
                <a:ea typeface="Arial"/>
                <a:cs typeface="Arial"/>
                <a:sym typeface="Arial"/>
              </a:rPr>
              <a:t>Storage Pools</a:t>
            </a:r>
            <a:endParaRPr/>
          </a:p>
        </p:txBody>
      </p:sp>
      <p:sp>
        <p:nvSpPr>
          <p:cNvPr id="744" name="Google Shape;744;p10"/>
          <p:cNvSpPr/>
          <p:nvPr/>
        </p:nvSpPr>
        <p:spPr>
          <a:xfrm>
            <a:off x="4392718" y="3322886"/>
            <a:ext cx="663964"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100" b="0" i="0" u="none" strike="noStrike" cap="none">
                <a:solidFill>
                  <a:schemeClr val="dk1"/>
                </a:solidFill>
                <a:latin typeface="Arial"/>
                <a:ea typeface="Arial"/>
                <a:cs typeface="Arial"/>
                <a:sym typeface="Arial"/>
              </a:rPr>
              <a:t>Volume</a:t>
            </a:r>
            <a:endParaRPr/>
          </a:p>
        </p:txBody>
      </p:sp>
      <p:sp>
        <p:nvSpPr>
          <p:cNvPr id="745" name="Google Shape;745;p10"/>
          <p:cNvSpPr/>
          <p:nvPr/>
        </p:nvSpPr>
        <p:spPr>
          <a:xfrm>
            <a:off x="5962873" y="3236680"/>
            <a:ext cx="955711"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00" b="0" i="0" u="none" strike="noStrike" cap="none" dirty="0">
                <a:solidFill>
                  <a:schemeClr val="dk1"/>
                </a:solidFill>
                <a:latin typeface="Arial"/>
                <a:ea typeface="Arial"/>
                <a:cs typeface="Arial"/>
                <a:sym typeface="Arial"/>
              </a:rPr>
              <a:t>CIFS/SMB </a:t>
            </a:r>
            <a:endParaRPr sz="1000" dirty="0"/>
          </a:p>
          <a:p>
            <a:pPr marL="0" marR="0" lvl="0" indent="0" algn="ctr" rtl="0">
              <a:lnSpc>
                <a:spcPct val="100000"/>
              </a:lnSpc>
              <a:spcBef>
                <a:spcPts val="0"/>
              </a:spcBef>
              <a:spcAft>
                <a:spcPts val="0"/>
              </a:spcAft>
              <a:buNone/>
            </a:pPr>
            <a:r>
              <a:rPr lang="en-US" sz="1000" b="0" i="0" u="none" strike="noStrike" cap="none" dirty="0">
                <a:solidFill>
                  <a:schemeClr val="dk1"/>
                </a:solidFill>
                <a:latin typeface="Arial"/>
                <a:ea typeface="Arial"/>
                <a:cs typeface="Arial"/>
                <a:sym typeface="Arial"/>
              </a:rPr>
              <a:t>NFS </a:t>
            </a:r>
            <a:r>
              <a:rPr lang="en-US" sz="1000" b="0" i="0" u="none" strike="noStrike" cap="none" dirty="0" err="1">
                <a:solidFill>
                  <a:schemeClr val="dk1"/>
                </a:solidFill>
                <a:latin typeface="Microsoft JhengHei"/>
                <a:ea typeface="Microsoft JhengHei"/>
                <a:cs typeface="Microsoft JhengHei"/>
                <a:sym typeface="Microsoft JhengHei"/>
              </a:rPr>
              <a:t>存取</a:t>
            </a:r>
            <a:endParaRPr sz="1000" dirty="0"/>
          </a:p>
        </p:txBody>
      </p:sp>
      <p:sp>
        <p:nvSpPr>
          <p:cNvPr id="746" name="Google Shape;746;p10"/>
          <p:cNvSpPr/>
          <p:nvPr/>
        </p:nvSpPr>
        <p:spPr>
          <a:xfrm rot="5400000">
            <a:off x="6353876" y="3235186"/>
            <a:ext cx="238066" cy="1032031"/>
          </a:xfrm>
          <a:prstGeom prst="upDownArrow">
            <a:avLst>
              <a:gd name="adj1" fmla="val 41634"/>
              <a:gd name="adj2" fmla="val 66851"/>
            </a:avLst>
          </a:prstGeom>
          <a:gradFill>
            <a:gsLst>
              <a:gs pos="0">
                <a:srgbClr val="0093D4"/>
              </a:gs>
              <a:gs pos="2000">
                <a:srgbClr val="0093D4"/>
              </a:gs>
              <a:gs pos="100000">
                <a:srgbClr val="3D84DB"/>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747" name="Google Shape;747;p10"/>
          <p:cNvPicPr preferRelativeResize="0"/>
          <p:nvPr/>
        </p:nvPicPr>
        <p:blipFill rotWithShape="1">
          <a:blip r:embed="rId8">
            <a:alphaModFix/>
          </a:blip>
          <a:srcRect/>
          <a:stretch/>
        </p:blipFill>
        <p:spPr>
          <a:xfrm>
            <a:off x="3194083" y="2451861"/>
            <a:ext cx="510587" cy="510587"/>
          </a:xfrm>
          <a:prstGeom prst="rect">
            <a:avLst/>
          </a:prstGeom>
          <a:noFill/>
          <a:ln>
            <a:noFill/>
          </a:ln>
          <a:effectLst>
            <a:outerShdw blurRad="50800" dist="38100" dir="2700000" algn="tl" rotWithShape="0">
              <a:srgbClr val="000000">
                <a:alpha val="40000"/>
              </a:srgbClr>
            </a:outerShdw>
          </a:effectLst>
        </p:spPr>
      </p:pic>
      <p:sp>
        <p:nvSpPr>
          <p:cNvPr id="748" name="Google Shape;748;p10"/>
          <p:cNvSpPr/>
          <p:nvPr/>
        </p:nvSpPr>
        <p:spPr>
          <a:xfrm rot="5400000">
            <a:off x="2593948" y="2411013"/>
            <a:ext cx="241055" cy="822548"/>
          </a:xfrm>
          <a:prstGeom prst="upDownArrow">
            <a:avLst>
              <a:gd name="adj1" fmla="val 41634"/>
              <a:gd name="adj2" fmla="val 66851"/>
            </a:avLst>
          </a:prstGeom>
          <a:gradFill>
            <a:gsLst>
              <a:gs pos="0">
                <a:srgbClr val="0093D4"/>
              </a:gs>
              <a:gs pos="2000">
                <a:srgbClr val="0093D4"/>
              </a:gs>
              <a:gs pos="100000">
                <a:srgbClr val="3D84DB"/>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49" name="Google Shape;749;p10"/>
          <p:cNvSpPr/>
          <p:nvPr/>
        </p:nvSpPr>
        <p:spPr>
          <a:xfrm>
            <a:off x="-64218" y="230307"/>
            <a:ext cx="769856" cy="579182"/>
          </a:xfrm>
          <a:prstGeom prst="roundRect">
            <a:avLst>
              <a:gd name="adj" fmla="val 5458"/>
            </a:avLst>
          </a:prstGeom>
          <a:gradFill>
            <a:gsLst>
              <a:gs pos="0">
                <a:srgbClr val="FC8123"/>
              </a:gs>
              <a:gs pos="100000">
                <a:srgbClr val="F6B21A"/>
              </a:gs>
            </a:gsLst>
            <a:lin ang="5400000" scaled="0"/>
          </a:gradFill>
          <a:ln>
            <a:noFill/>
          </a:ln>
          <a:effectLst>
            <a:outerShdw blurRad="1905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50" name="Google Shape;750;p10"/>
          <p:cNvSpPr/>
          <p:nvPr/>
        </p:nvSpPr>
        <p:spPr>
          <a:xfrm>
            <a:off x="65218" y="247232"/>
            <a:ext cx="595035"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800" b="1" i="0" u="none" strike="noStrike" cap="none">
                <a:solidFill>
                  <a:schemeClr val="lt1"/>
                </a:solidFill>
                <a:latin typeface="Arial"/>
                <a:ea typeface="Arial"/>
                <a:cs typeface="Arial"/>
                <a:sym typeface="Arial"/>
              </a:rPr>
              <a:t>使用案例</a:t>
            </a:r>
            <a:endParaRPr/>
          </a:p>
        </p:txBody>
      </p:sp>
      <p:sp>
        <p:nvSpPr>
          <p:cNvPr id="751" name="Google Shape;751;p10"/>
          <p:cNvSpPr/>
          <p:nvPr/>
        </p:nvSpPr>
        <p:spPr>
          <a:xfrm>
            <a:off x="146458" y="324899"/>
            <a:ext cx="385042"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800" b="1" i="0" u="none" strike="noStrike" cap="none">
                <a:solidFill>
                  <a:schemeClr val="lt1"/>
                </a:solidFill>
                <a:latin typeface="Arial"/>
                <a:ea typeface="Arial"/>
                <a:cs typeface="Arial"/>
                <a:sym typeface="Arial"/>
              </a:rPr>
              <a:t>1</a:t>
            </a:r>
            <a:endParaRPr sz="2800" b="1" i="0" u="none" strike="noStrike" cap="none">
              <a:solidFill>
                <a:schemeClr val="lt1"/>
              </a:solidFill>
              <a:latin typeface="Arial"/>
              <a:ea typeface="Arial"/>
              <a:cs typeface="Arial"/>
              <a:sym typeface="Arial"/>
            </a:endParaRPr>
          </a:p>
        </p:txBody>
      </p:sp>
      <p:sp>
        <p:nvSpPr>
          <p:cNvPr id="722" name="Google Shape;722;p10"/>
          <p:cNvSpPr/>
          <p:nvPr/>
        </p:nvSpPr>
        <p:spPr>
          <a:xfrm>
            <a:off x="6928681" y="3246610"/>
            <a:ext cx="1827163" cy="242452"/>
          </a:xfrm>
          <a:prstGeom prst="roundRect">
            <a:avLst>
              <a:gd name="adj" fmla="val 30562"/>
            </a:avLst>
          </a:prstGeom>
          <a:gradFill>
            <a:gsLst>
              <a:gs pos="0">
                <a:srgbClr val="1A3F80"/>
              </a:gs>
              <a:gs pos="100000">
                <a:srgbClr val="2C6FD0"/>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Microsoft JhengHei"/>
              <a:ea typeface="Microsoft JhengHei"/>
              <a:cs typeface="Microsoft JhengHei"/>
              <a:sym typeface="Microsoft JhengHei"/>
            </a:endParaRPr>
          </a:p>
        </p:txBody>
      </p:sp>
      <p:grpSp>
        <p:nvGrpSpPr>
          <p:cNvPr id="731" name="Google Shape;731;p10"/>
          <p:cNvGrpSpPr/>
          <p:nvPr/>
        </p:nvGrpSpPr>
        <p:grpSpPr>
          <a:xfrm>
            <a:off x="7364135" y="3730959"/>
            <a:ext cx="892194" cy="668269"/>
            <a:chOff x="-1775127" y="4074893"/>
            <a:chExt cx="620255" cy="492852"/>
          </a:xfrm>
        </p:grpSpPr>
        <p:sp>
          <p:nvSpPr>
            <p:cNvPr id="732" name="Google Shape;732;p10"/>
            <p:cNvSpPr/>
            <p:nvPr/>
          </p:nvSpPr>
          <p:spPr>
            <a:xfrm>
              <a:off x="-1775127" y="4074893"/>
              <a:ext cx="620255" cy="405123"/>
            </a:xfrm>
            <a:custGeom>
              <a:avLst/>
              <a:gdLst/>
              <a:ahLst/>
              <a:cxnLst/>
              <a:rect l="l" t="t" r="r" b="b"/>
              <a:pathLst>
                <a:path w="570007" h="372301" extrusionOk="0">
                  <a:moveTo>
                    <a:pt x="571137" y="16818"/>
                  </a:moveTo>
                  <a:lnTo>
                    <a:pt x="571137" y="357127"/>
                  </a:lnTo>
                  <a:cubicBezTo>
                    <a:pt x="571152" y="366401"/>
                    <a:pt x="563645" y="373930"/>
                    <a:pt x="554370" y="373945"/>
                  </a:cubicBezTo>
                  <a:cubicBezTo>
                    <a:pt x="554352" y="373945"/>
                    <a:pt x="554337" y="373945"/>
                    <a:pt x="554319" y="373945"/>
                  </a:cubicBezTo>
                  <a:lnTo>
                    <a:pt x="16869" y="373945"/>
                  </a:lnTo>
                  <a:cubicBezTo>
                    <a:pt x="7567" y="373960"/>
                    <a:pt x="15" y="366430"/>
                    <a:pt x="0" y="357127"/>
                  </a:cubicBezTo>
                  <a:lnTo>
                    <a:pt x="0" y="16818"/>
                  </a:lnTo>
                  <a:cubicBezTo>
                    <a:pt x="28" y="7520"/>
                    <a:pt x="7572" y="0"/>
                    <a:pt x="16869" y="0"/>
                  </a:cubicBezTo>
                  <a:lnTo>
                    <a:pt x="554319" y="0"/>
                  </a:lnTo>
                  <a:cubicBezTo>
                    <a:pt x="563606" y="0"/>
                    <a:pt x="571137" y="7531"/>
                    <a:pt x="571137" y="16818"/>
                  </a:cubicBezTo>
                  <a:close/>
                  <a:moveTo>
                    <a:pt x="553292" y="294118"/>
                  </a:moveTo>
                  <a:lnTo>
                    <a:pt x="553292" y="26575"/>
                  </a:lnTo>
                  <a:cubicBezTo>
                    <a:pt x="552866" y="19824"/>
                    <a:pt x="547078" y="14681"/>
                    <a:pt x="540326" y="15046"/>
                  </a:cubicBezTo>
                  <a:lnTo>
                    <a:pt x="30837" y="15046"/>
                  </a:lnTo>
                  <a:cubicBezTo>
                    <a:pt x="24079" y="14679"/>
                    <a:pt x="18286" y="19822"/>
                    <a:pt x="17845" y="26575"/>
                  </a:cubicBezTo>
                  <a:lnTo>
                    <a:pt x="17845" y="293990"/>
                  </a:lnTo>
                  <a:cubicBezTo>
                    <a:pt x="18271" y="300751"/>
                    <a:pt x="24074" y="305899"/>
                    <a:pt x="30837" y="305519"/>
                  </a:cubicBezTo>
                  <a:lnTo>
                    <a:pt x="540326" y="305519"/>
                  </a:lnTo>
                  <a:cubicBezTo>
                    <a:pt x="547084" y="305899"/>
                    <a:pt x="552879" y="300745"/>
                    <a:pt x="553292" y="293990"/>
                  </a:cubicBezTo>
                  <a:close/>
                  <a:moveTo>
                    <a:pt x="315815" y="338743"/>
                  </a:moveTo>
                  <a:cubicBezTo>
                    <a:pt x="315815" y="325710"/>
                    <a:pt x="305249" y="315147"/>
                    <a:pt x="292218" y="315147"/>
                  </a:cubicBezTo>
                  <a:cubicBezTo>
                    <a:pt x="279185" y="315147"/>
                    <a:pt x="268622" y="325710"/>
                    <a:pt x="268622" y="338743"/>
                  </a:cubicBezTo>
                  <a:cubicBezTo>
                    <a:pt x="268622" y="351776"/>
                    <a:pt x="279188" y="362340"/>
                    <a:pt x="292218" y="362340"/>
                  </a:cubicBezTo>
                  <a:cubicBezTo>
                    <a:pt x="292226" y="362340"/>
                    <a:pt x="292237" y="362340"/>
                    <a:pt x="292244" y="362340"/>
                  </a:cubicBezTo>
                  <a:cubicBezTo>
                    <a:pt x="305262" y="362340"/>
                    <a:pt x="315815" y="351787"/>
                    <a:pt x="315815" y="338769"/>
                  </a:cubicBezTo>
                  <a:cubicBezTo>
                    <a:pt x="315815" y="338761"/>
                    <a:pt x="315815" y="338751"/>
                    <a:pt x="315815" y="338743"/>
                  </a:cubicBezTo>
                  <a:close/>
                </a:path>
              </a:pathLst>
            </a:custGeom>
            <a:gradFill>
              <a:gsLst>
                <a:gs pos="0">
                  <a:srgbClr val="284EA6"/>
                </a:gs>
                <a:gs pos="100000">
                  <a:srgbClr val="3965B5"/>
                </a:gs>
              </a:gsLst>
              <a:lin ang="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33" name="Google Shape;733;p10"/>
            <p:cNvSpPr/>
            <p:nvPr/>
          </p:nvSpPr>
          <p:spPr>
            <a:xfrm>
              <a:off x="-1617130" y="4548187"/>
              <a:ext cx="318508" cy="19558"/>
            </a:xfrm>
            <a:custGeom>
              <a:avLst/>
              <a:gdLst/>
              <a:ahLst/>
              <a:cxnLst/>
              <a:rect l="l" t="t" r="r" b="b"/>
              <a:pathLst>
                <a:path w="292706" h="17973" extrusionOk="0">
                  <a:moveTo>
                    <a:pt x="294093" y="19103"/>
                  </a:moveTo>
                  <a:lnTo>
                    <a:pt x="0" y="19103"/>
                  </a:lnTo>
                  <a:lnTo>
                    <a:pt x="58387" y="0"/>
                  </a:lnTo>
                  <a:lnTo>
                    <a:pt x="147046" y="0"/>
                  </a:lnTo>
                  <a:lnTo>
                    <a:pt x="235654" y="0"/>
                  </a:lnTo>
                  <a:lnTo>
                    <a:pt x="294093" y="19103"/>
                  </a:lnTo>
                  <a:close/>
                </a:path>
              </a:pathLst>
            </a:custGeom>
            <a:gradFill>
              <a:gsLst>
                <a:gs pos="0">
                  <a:srgbClr val="284EA6"/>
                </a:gs>
                <a:gs pos="100000">
                  <a:srgbClr val="3965B5"/>
                </a:gs>
              </a:gsLst>
              <a:lin ang="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34" name="Google Shape;734;p10"/>
            <p:cNvSpPr/>
            <p:nvPr/>
          </p:nvSpPr>
          <p:spPr>
            <a:xfrm>
              <a:off x="-1553595" y="4494571"/>
              <a:ext cx="192782" cy="41910"/>
            </a:xfrm>
            <a:custGeom>
              <a:avLst/>
              <a:gdLst/>
              <a:ahLst/>
              <a:cxnLst/>
              <a:rect l="l" t="t" r="r" b="b"/>
              <a:pathLst>
                <a:path w="177164" h="38513" extrusionOk="0">
                  <a:moveTo>
                    <a:pt x="0" y="0"/>
                  </a:moveTo>
                  <a:lnTo>
                    <a:pt x="177267" y="0"/>
                  </a:lnTo>
                  <a:lnTo>
                    <a:pt x="177267" y="39978"/>
                  </a:lnTo>
                  <a:lnTo>
                    <a:pt x="0" y="39978"/>
                  </a:lnTo>
                  <a:close/>
                </a:path>
              </a:pathLst>
            </a:custGeom>
            <a:gradFill>
              <a:gsLst>
                <a:gs pos="0">
                  <a:srgbClr val="284EA6"/>
                </a:gs>
                <a:gs pos="100000">
                  <a:srgbClr val="3965B5"/>
                </a:gs>
              </a:gsLst>
              <a:lin ang="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735" name="Google Shape;735;p10"/>
          <p:cNvSpPr/>
          <p:nvPr/>
        </p:nvSpPr>
        <p:spPr>
          <a:xfrm>
            <a:off x="6933761" y="3240445"/>
            <a:ext cx="1818020" cy="26157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100" b="0" i="0" u="none" strike="noStrike" cap="none" dirty="0" err="1">
                <a:solidFill>
                  <a:schemeClr val="lt1"/>
                </a:solidFill>
                <a:latin typeface="Arial"/>
                <a:ea typeface="Arial"/>
                <a:cs typeface="Arial"/>
                <a:sym typeface="Arial"/>
              </a:rPr>
              <a:t>應用程式與資料伺服器</a:t>
            </a:r>
            <a:endParaRPr sz="1100" b="0" i="0" u="none" strike="noStrike" cap="none" dirty="0">
              <a:solidFill>
                <a:schemeClr val="lt1"/>
              </a:solidFill>
              <a:latin typeface="Arial"/>
              <a:ea typeface="Arial"/>
              <a:cs typeface="Arial"/>
              <a:sym typeface="Arial"/>
            </a:endParaRPr>
          </a:p>
        </p:txBody>
      </p:sp>
      <p:grpSp>
        <p:nvGrpSpPr>
          <p:cNvPr id="752" name="Google Shape;752;p10"/>
          <p:cNvGrpSpPr/>
          <p:nvPr/>
        </p:nvGrpSpPr>
        <p:grpSpPr>
          <a:xfrm>
            <a:off x="6930739" y="2788800"/>
            <a:ext cx="1783915" cy="341905"/>
            <a:chOff x="4388896" y="4191428"/>
            <a:chExt cx="1165610" cy="223402"/>
          </a:xfrm>
        </p:grpSpPr>
        <p:sp>
          <p:nvSpPr>
            <p:cNvPr id="753" name="Google Shape;753;p10"/>
            <p:cNvSpPr/>
            <p:nvPr/>
          </p:nvSpPr>
          <p:spPr>
            <a:xfrm>
              <a:off x="4390689" y="4193221"/>
              <a:ext cx="1162024" cy="218776"/>
            </a:xfrm>
            <a:custGeom>
              <a:avLst/>
              <a:gdLst/>
              <a:ahLst/>
              <a:cxnLst/>
              <a:rect l="l" t="t" r="r" b="b"/>
              <a:pathLst>
                <a:path w="3086100" h="581025" extrusionOk="0">
                  <a:moveTo>
                    <a:pt x="79058" y="590169"/>
                  </a:moveTo>
                  <a:cubicBezTo>
                    <a:pt x="35528" y="590169"/>
                    <a:pt x="0" y="554736"/>
                    <a:pt x="0" y="511112"/>
                  </a:cubicBezTo>
                  <a:lnTo>
                    <a:pt x="0" y="79058"/>
                  </a:lnTo>
                  <a:cubicBezTo>
                    <a:pt x="0" y="35528"/>
                    <a:pt x="35433" y="0"/>
                    <a:pt x="79058" y="0"/>
                  </a:cubicBezTo>
                  <a:lnTo>
                    <a:pt x="3009329" y="0"/>
                  </a:lnTo>
                  <a:cubicBezTo>
                    <a:pt x="3052858" y="0"/>
                    <a:pt x="3088291" y="35433"/>
                    <a:pt x="3088291" y="79058"/>
                  </a:cubicBezTo>
                  <a:lnTo>
                    <a:pt x="3088291" y="511112"/>
                  </a:lnTo>
                  <a:cubicBezTo>
                    <a:pt x="3088291" y="554641"/>
                    <a:pt x="3052858" y="590169"/>
                    <a:pt x="3009329" y="590169"/>
                  </a:cubicBezTo>
                  <a:lnTo>
                    <a:pt x="79058" y="590169"/>
                  </a:lnTo>
                  <a:close/>
                  <a:moveTo>
                    <a:pt x="2995517" y="143637"/>
                  </a:moveTo>
                  <a:cubicBezTo>
                    <a:pt x="2979801" y="143637"/>
                    <a:pt x="2967038" y="156401"/>
                    <a:pt x="2967038" y="172117"/>
                  </a:cubicBezTo>
                  <a:lnTo>
                    <a:pt x="2967038" y="350806"/>
                  </a:lnTo>
                  <a:cubicBezTo>
                    <a:pt x="2967038" y="366522"/>
                    <a:pt x="2979801" y="379286"/>
                    <a:pt x="2995517" y="379286"/>
                  </a:cubicBezTo>
                  <a:cubicBezTo>
                    <a:pt x="3011234" y="379286"/>
                    <a:pt x="3023997" y="366522"/>
                    <a:pt x="3023997" y="350806"/>
                  </a:cubicBezTo>
                  <a:lnTo>
                    <a:pt x="3023997" y="172117"/>
                  </a:lnTo>
                  <a:cubicBezTo>
                    <a:pt x="3023997" y="156401"/>
                    <a:pt x="3011138" y="143637"/>
                    <a:pt x="2995517" y="143637"/>
                  </a:cubicBezTo>
                  <a:close/>
                  <a:moveTo>
                    <a:pt x="92774" y="143637"/>
                  </a:moveTo>
                  <a:cubicBezTo>
                    <a:pt x="77057" y="143637"/>
                    <a:pt x="64294" y="156401"/>
                    <a:pt x="64294" y="172117"/>
                  </a:cubicBezTo>
                  <a:lnTo>
                    <a:pt x="64294" y="350806"/>
                  </a:lnTo>
                  <a:cubicBezTo>
                    <a:pt x="64294" y="366522"/>
                    <a:pt x="77057" y="379286"/>
                    <a:pt x="92774" y="379286"/>
                  </a:cubicBezTo>
                  <a:cubicBezTo>
                    <a:pt x="108490" y="379286"/>
                    <a:pt x="121253" y="366522"/>
                    <a:pt x="121253" y="350806"/>
                  </a:cubicBezTo>
                  <a:lnTo>
                    <a:pt x="121253" y="172117"/>
                  </a:lnTo>
                  <a:cubicBezTo>
                    <a:pt x="121253" y="156401"/>
                    <a:pt x="108490" y="143637"/>
                    <a:pt x="92774" y="143637"/>
                  </a:cubicBezTo>
                  <a:lnTo>
                    <a:pt x="92774" y="143637"/>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54" name="Google Shape;754;p10"/>
            <p:cNvSpPr/>
            <p:nvPr/>
          </p:nvSpPr>
          <p:spPr>
            <a:xfrm>
              <a:off x="4388896" y="4191428"/>
              <a:ext cx="1165610" cy="222362"/>
            </a:xfrm>
            <a:custGeom>
              <a:avLst/>
              <a:gdLst/>
              <a:ahLst/>
              <a:cxnLst/>
              <a:rect l="l" t="t" r="r" b="b"/>
              <a:pathLst>
                <a:path w="3095625" h="590550" extrusionOk="0">
                  <a:moveTo>
                    <a:pt x="3013996" y="9525"/>
                  </a:moveTo>
                  <a:cubicBezTo>
                    <a:pt x="3054953" y="9525"/>
                    <a:pt x="3088291" y="42863"/>
                    <a:pt x="3088291" y="83820"/>
                  </a:cubicBezTo>
                  <a:lnTo>
                    <a:pt x="3088291" y="515874"/>
                  </a:lnTo>
                  <a:cubicBezTo>
                    <a:pt x="3088291" y="556832"/>
                    <a:pt x="3054953" y="590169"/>
                    <a:pt x="3013996" y="590169"/>
                  </a:cubicBezTo>
                  <a:lnTo>
                    <a:pt x="83820" y="590169"/>
                  </a:lnTo>
                  <a:cubicBezTo>
                    <a:pt x="42863" y="590169"/>
                    <a:pt x="9525" y="556832"/>
                    <a:pt x="9525" y="515874"/>
                  </a:cubicBezTo>
                  <a:lnTo>
                    <a:pt x="9525" y="83820"/>
                  </a:lnTo>
                  <a:cubicBezTo>
                    <a:pt x="9525" y="42863"/>
                    <a:pt x="42863" y="9525"/>
                    <a:pt x="83820" y="9525"/>
                  </a:cubicBezTo>
                  <a:lnTo>
                    <a:pt x="3013996" y="9525"/>
                  </a:lnTo>
                  <a:moveTo>
                    <a:pt x="3000280" y="388906"/>
                  </a:moveTo>
                  <a:lnTo>
                    <a:pt x="3000280" y="388906"/>
                  </a:lnTo>
                  <a:cubicBezTo>
                    <a:pt x="3018663" y="388906"/>
                    <a:pt x="3033522" y="373951"/>
                    <a:pt x="3033522" y="355664"/>
                  </a:cubicBezTo>
                  <a:lnTo>
                    <a:pt x="3033522" y="176879"/>
                  </a:lnTo>
                  <a:cubicBezTo>
                    <a:pt x="3033522" y="158496"/>
                    <a:pt x="3018568" y="143637"/>
                    <a:pt x="3000280" y="143637"/>
                  </a:cubicBezTo>
                  <a:cubicBezTo>
                    <a:pt x="2981897" y="143637"/>
                    <a:pt x="2967038" y="158591"/>
                    <a:pt x="2967038" y="176879"/>
                  </a:cubicBezTo>
                  <a:lnTo>
                    <a:pt x="2967038" y="355568"/>
                  </a:lnTo>
                  <a:cubicBezTo>
                    <a:pt x="2966942" y="373951"/>
                    <a:pt x="2981897" y="388906"/>
                    <a:pt x="3000280" y="388906"/>
                  </a:cubicBezTo>
                  <a:moveTo>
                    <a:pt x="97536" y="388906"/>
                  </a:moveTo>
                  <a:lnTo>
                    <a:pt x="97536" y="388906"/>
                  </a:lnTo>
                  <a:cubicBezTo>
                    <a:pt x="115919" y="388906"/>
                    <a:pt x="130778" y="373951"/>
                    <a:pt x="130778" y="355664"/>
                  </a:cubicBezTo>
                  <a:lnTo>
                    <a:pt x="130778" y="176879"/>
                  </a:lnTo>
                  <a:cubicBezTo>
                    <a:pt x="130778" y="158496"/>
                    <a:pt x="115824" y="143637"/>
                    <a:pt x="97536" y="143637"/>
                  </a:cubicBezTo>
                  <a:cubicBezTo>
                    <a:pt x="79153" y="143637"/>
                    <a:pt x="64294" y="158591"/>
                    <a:pt x="64294" y="176879"/>
                  </a:cubicBezTo>
                  <a:lnTo>
                    <a:pt x="64294" y="355568"/>
                  </a:lnTo>
                  <a:cubicBezTo>
                    <a:pt x="64294" y="373951"/>
                    <a:pt x="79248" y="388906"/>
                    <a:pt x="97536" y="388906"/>
                  </a:cubicBezTo>
                  <a:moveTo>
                    <a:pt x="3013996" y="0"/>
                  </a:moveTo>
                  <a:lnTo>
                    <a:pt x="83820" y="0"/>
                  </a:lnTo>
                  <a:cubicBezTo>
                    <a:pt x="37529" y="0"/>
                    <a:pt x="0" y="37529"/>
                    <a:pt x="0" y="83820"/>
                  </a:cubicBezTo>
                  <a:lnTo>
                    <a:pt x="0" y="515874"/>
                  </a:lnTo>
                  <a:cubicBezTo>
                    <a:pt x="0" y="562166"/>
                    <a:pt x="37529" y="599694"/>
                    <a:pt x="83820" y="599694"/>
                  </a:cubicBezTo>
                  <a:lnTo>
                    <a:pt x="3014091" y="599694"/>
                  </a:lnTo>
                  <a:cubicBezTo>
                    <a:pt x="3060383" y="599694"/>
                    <a:pt x="3097911" y="562166"/>
                    <a:pt x="3097911" y="515874"/>
                  </a:cubicBezTo>
                  <a:lnTo>
                    <a:pt x="3097911" y="83820"/>
                  </a:lnTo>
                  <a:cubicBezTo>
                    <a:pt x="3097816" y="37529"/>
                    <a:pt x="3060287" y="0"/>
                    <a:pt x="3013996" y="0"/>
                  </a:cubicBezTo>
                  <a:lnTo>
                    <a:pt x="3013996" y="0"/>
                  </a:lnTo>
                  <a:close/>
                  <a:moveTo>
                    <a:pt x="3000280" y="379381"/>
                  </a:moveTo>
                  <a:cubicBezTo>
                    <a:pt x="2987231" y="379381"/>
                    <a:pt x="2976563" y="368713"/>
                    <a:pt x="2976563" y="355664"/>
                  </a:cubicBezTo>
                  <a:lnTo>
                    <a:pt x="2976563" y="176879"/>
                  </a:lnTo>
                  <a:cubicBezTo>
                    <a:pt x="2976563" y="163830"/>
                    <a:pt x="2987231" y="153162"/>
                    <a:pt x="3000280" y="153162"/>
                  </a:cubicBezTo>
                  <a:lnTo>
                    <a:pt x="3000280" y="153162"/>
                  </a:lnTo>
                  <a:cubicBezTo>
                    <a:pt x="3013329" y="153162"/>
                    <a:pt x="3023997" y="163830"/>
                    <a:pt x="3023997" y="176879"/>
                  </a:cubicBezTo>
                  <a:lnTo>
                    <a:pt x="3023997" y="355568"/>
                  </a:lnTo>
                  <a:cubicBezTo>
                    <a:pt x="3023997" y="368713"/>
                    <a:pt x="3013329" y="379381"/>
                    <a:pt x="3000280" y="379381"/>
                  </a:cubicBezTo>
                  <a:lnTo>
                    <a:pt x="3000280" y="379381"/>
                  </a:lnTo>
                  <a:lnTo>
                    <a:pt x="3000280" y="379381"/>
                  </a:lnTo>
                  <a:close/>
                  <a:moveTo>
                    <a:pt x="97536" y="379381"/>
                  </a:moveTo>
                  <a:cubicBezTo>
                    <a:pt x="84487" y="379381"/>
                    <a:pt x="73819" y="368713"/>
                    <a:pt x="73819" y="355664"/>
                  </a:cubicBezTo>
                  <a:lnTo>
                    <a:pt x="73819" y="176879"/>
                  </a:lnTo>
                  <a:cubicBezTo>
                    <a:pt x="73819" y="163830"/>
                    <a:pt x="84487" y="153162"/>
                    <a:pt x="97536" y="153162"/>
                  </a:cubicBezTo>
                  <a:lnTo>
                    <a:pt x="97536" y="153162"/>
                  </a:lnTo>
                  <a:cubicBezTo>
                    <a:pt x="110585" y="153162"/>
                    <a:pt x="121253" y="163830"/>
                    <a:pt x="121253" y="176879"/>
                  </a:cubicBezTo>
                  <a:lnTo>
                    <a:pt x="121253" y="355568"/>
                  </a:lnTo>
                  <a:cubicBezTo>
                    <a:pt x="121253" y="368713"/>
                    <a:pt x="110585" y="379381"/>
                    <a:pt x="97536" y="379381"/>
                  </a:cubicBezTo>
                  <a:lnTo>
                    <a:pt x="97536" y="379381"/>
                  </a:lnTo>
                  <a:lnTo>
                    <a:pt x="97536" y="379381"/>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55" name="Google Shape;755;p10"/>
            <p:cNvSpPr/>
            <p:nvPr/>
          </p:nvSpPr>
          <p:spPr>
            <a:xfrm>
              <a:off x="4477052" y="4253116"/>
              <a:ext cx="229536" cy="60970"/>
            </a:xfrm>
            <a:custGeom>
              <a:avLst/>
              <a:gdLst/>
              <a:ahLst/>
              <a:cxnLst/>
              <a:rect l="l" t="t" r="r" b="b"/>
              <a:pathLst>
                <a:path w="609600" h="161925" extrusionOk="0">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56" name="Google Shape;756;p10"/>
            <p:cNvSpPr/>
            <p:nvPr/>
          </p:nvSpPr>
          <p:spPr>
            <a:xfrm>
              <a:off x="4475259" y="4251358"/>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458"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57" name="Google Shape;757;p10"/>
            <p:cNvSpPr/>
            <p:nvPr/>
          </p:nvSpPr>
          <p:spPr>
            <a:xfrm>
              <a:off x="4672803"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7" y="0"/>
                  </a:lnTo>
                  <a:cubicBezTo>
                    <a:pt x="45339" y="0"/>
                    <a:pt x="45815" y="15929"/>
                    <a:pt x="45815" y="35070"/>
                  </a:cubicBezTo>
                  <a:cubicBezTo>
                    <a:pt x="45815" y="54177"/>
                    <a:pt x="45339" y="70106"/>
                    <a:pt x="44767"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58" name="Google Shape;758;p10"/>
            <p:cNvSpPr/>
            <p:nvPr/>
          </p:nvSpPr>
          <p:spPr>
            <a:xfrm>
              <a:off x="4671010"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59" name="Google Shape;759;p10"/>
            <p:cNvSpPr/>
            <p:nvPr/>
          </p:nvSpPr>
          <p:spPr>
            <a:xfrm>
              <a:off x="4728465" y="4253116"/>
              <a:ext cx="229536" cy="60970"/>
            </a:xfrm>
            <a:custGeom>
              <a:avLst/>
              <a:gdLst/>
              <a:ahLst/>
              <a:cxnLst/>
              <a:rect l="l" t="t" r="r" b="b"/>
              <a:pathLst>
                <a:path w="609600" h="161925" extrusionOk="0">
                  <a:moveTo>
                    <a:pt x="23431" y="170402"/>
                  </a:moveTo>
                  <a:cubicBezTo>
                    <a:pt x="10573" y="170402"/>
                    <a:pt x="0" y="159925"/>
                    <a:pt x="0" y="146971"/>
                  </a:cubicBezTo>
                  <a:lnTo>
                    <a:pt x="0" y="23431"/>
                  </a:lnTo>
                  <a:cubicBezTo>
                    <a:pt x="0" y="10573"/>
                    <a:pt x="10477" y="0"/>
                    <a:pt x="23431" y="0"/>
                  </a:cubicBezTo>
                  <a:lnTo>
                    <a:pt x="594265" y="0"/>
                  </a:lnTo>
                  <a:cubicBezTo>
                    <a:pt x="607124" y="0"/>
                    <a:pt x="617696" y="10477"/>
                    <a:pt x="617696" y="23431"/>
                  </a:cubicBezTo>
                  <a:lnTo>
                    <a:pt x="617696" y="146971"/>
                  </a:lnTo>
                  <a:cubicBezTo>
                    <a:pt x="617696" y="159829"/>
                    <a:pt x="607219" y="170402"/>
                    <a:pt x="594265" y="170402"/>
                  </a:cubicBezTo>
                  <a:lnTo>
                    <a:pt x="23431" y="170402"/>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0" name="Google Shape;760;p10"/>
            <p:cNvSpPr/>
            <p:nvPr/>
          </p:nvSpPr>
          <p:spPr>
            <a:xfrm>
              <a:off x="4726672" y="4251358"/>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1" name="Google Shape;761;p10"/>
            <p:cNvSpPr/>
            <p:nvPr/>
          </p:nvSpPr>
          <p:spPr>
            <a:xfrm>
              <a:off x="4924216"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8" y="0"/>
                  </a:lnTo>
                  <a:cubicBezTo>
                    <a:pt x="45339" y="0"/>
                    <a:pt x="45815" y="15929"/>
                    <a:pt x="45815" y="35070"/>
                  </a:cubicBezTo>
                  <a:cubicBezTo>
                    <a:pt x="45815" y="54177"/>
                    <a:pt x="45339" y="70106"/>
                    <a:pt x="44768"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2" name="Google Shape;762;p10"/>
            <p:cNvSpPr/>
            <p:nvPr/>
          </p:nvSpPr>
          <p:spPr>
            <a:xfrm>
              <a:off x="4922423"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3" name="Google Shape;763;p10"/>
            <p:cNvSpPr/>
            <p:nvPr/>
          </p:nvSpPr>
          <p:spPr>
            <a:xfrm>
              <a:off x="4978049" y="4251358"/>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221" y="12573"/>
                    <a:pt x="614648"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4" name="Google Shape;764;p10"/>
            <p:cNvSpPr/>
            <p:nvPr/>
          </p:nvSpPr>
          <p:spPr>
            <a:xfrm>
              <a:off x="5175629"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7" y="0"/>
                  </a:lnTo>
                  <a:cubicBezTo>
                    <a:pt x="45339" y="0"/>
                    <a:pt x="45815" y="15929"/>
                    <a:pt x="45815" y="35070"/>
                  </a:cubicBezTo>
                  <a:cubicBezTo>
                    <a:pt x="45815" y="54177"/>
                    <a:pt x="45339" y="70106"/>
                    <a:pt x="44767"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5" name="Google Shape;765;p10"/>
            <p:cNvSpPr/>
            <p:nvPr/>
          </p:nvSpPr>
          <p:spPr>
            <a:xfrm>
              <a:off x="5173836"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6" name="Google Shape;766;p10"/>
            <p:cNvSpPr/>
            <p:nvPr/>
          </p:nvSpPr>
          <p:spPr>
            <a:xfrm>
              <a:off x="5229498" y="4251358"/>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7" name="Google Shape;767;p10"/>
            <p:cNvSpPr/>
            <p:nvPr/>
          </p:nvSpPr>
          <p:spPr>
            <a:xfrm>
              <a:off x="5427042"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8" y="0"/>
                  </a:lnTo>
                  <a:cubicBezTo>
                    <a:pt x="45339" y="0"/>
                    <a:pt x="45815" y="15929"/>
                    <a:pt x="45815" y="35070"/>
                  </a:cubicBezTo>
                  <a:cubicBezTo>
                    <a:pt x="45815" y="54177"/>
                    <a:pt x="45339" y="70106"/>
                    <a:pt x="44768"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8" name="Google Shape;768;p10"/>
            <p:cNvSpPr/>
            <p:nvPr/>
          </p:nvSpPr>
          <p:spPr>
            <a:xfrm>
              <a:off x="5425249"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9" name="Google Shape;769;p10"/>
            <p:cNvSpPr/>
            <p:nvPr/>
          </p:nvSpPr>
          <p:spPr>
            <a:xfrm>
              <a:off x="4477052" y="4334314"/>
              <a:ext cx="229536" cy="60970"/>
            </a:xfrm>
            <a:custGeom>
              <a:avLst/>
              <a:gdLst/>
              <a:ahLst/>
              <a:cxnLst/>
              <a:rect l="l" t="t" r="r" b="b"/>
              <a:pathLst>
                <a:path w="609600" h="161925" extrusionOk="0">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0" name="Google Shape;770;p10"/>
            <p:cNvSpPr/>
            <p:nvPr/>
          </p:nvSpPr>
          <p:spPr>
            <a:xfrm>
              <a:off x="4475259" y="4332520"/>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458"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1" name="Google Shape;771;p10"/>
            <p:cNvSpPr/>
            <p:nvPr/>
          </p:nvSpPr>
          <p:spPr>
            <a:xfrm>
              <a:off x="4655874"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2" name="Google Shape;772;p10"/>
            <p:cNvSpPr/>
            <p:nvPr/>
          </p:nvSpPr>
          <p:spPr>
            <a:xfrm>
              <a:off x="4672803"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7" y="0"/>
                  </a:lnTo>
                  <a:cubicBezTo>
                    <a:pt x="45339" y="0"/>
                    <a:pt x="45815" y="15929"/>
                    <a:pt x="45815" y="35070"/>
                  </a:cubicBezTo>
                  <a:cubicBezTo>
                    <a:pt x="45815" y="54177"/>
                    <a:pt x="45339" y="70139"/>
                    <a:pt x="44767"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3" name="Google Shape;773;p10"/>
            <p:cNvSpPr/>
            <p:nvPr/>
          </p:nvSpPr>
          <p:spPr>
            <a:xfrm>
              <a:off x="4671010"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4" name="Google Shape;774;p10"/>
            <p:cNvSpPr/>
            <p:nvPr/>
          </p:nvSpPr>
          <p:spPr>
            <a:xfrm>
              <a:off x="4655874"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5" name="Google Shape;775;p10"/>
            <p:cNvSpPr/>
            <p:nvPr/>
          </p:nvSpPr>
          <p:spPr>
            <a:xfrm>
              <a:off x="4906929"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6" name="Google Shape;776;p10"/>
            <p:cNvSpPr/>
            <p:nvPr/>
          </p:nvSpPr>
          <p:spPr>
            <a:xfrm>
              <a:off x="4906929"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7" name="Google Shape;777;p10"/>
            <p:cNvSpPr/>
            <p:nvPr/>
          </p:nvSpPr>
          <p:spPr>
            <a:xfrm>
              <a:off x="5157983"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8" name="Google Shape;778;p10"/>
            <p:cNvSpPr/>
            <p:nvPr/>
          </p:nvSpPr>
          <p:spPr>
            <a:xfrm>
              <a:off x="5157983"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9" name="Google Shape;779;p10"/>
            <p:cNvSpPr/>
            <p:nvPr/>
          </p:nvSpPr>
          <p:spPr>
            <a:xfrm>
              <a:off x="5409038"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80" name="Google Shape;780;p10"/>
            <p:cNvSpPr/>
            <p:nvPr/>
          </p:nvSpPr>
          <p:spPr>
            <a:xfrm>
              <a:off x="5409038"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81" name="Google Shape;781;p10"/>
            <p:cNvSpPr/>
            <p:nvPr/>
          </p:nvSpPr>
          <p:spPr>
            <a:xfrm>
              <a:off x="4726672" y="4332520"/>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82" name="Google Shape;782;p10"/>
            <p:cNvSpPr/>
            <p:nvPr/>
          </p:nvSpPr>
          <p:spPr>
            <a:xfrm>
              <a:off x="4924216"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8" y="0"/>
                  </a:lnTo>
                  <a:cubicBezTo>
                    <a:pt x="45339" y="0"/>
                    <a:pt x="45815" y="15929"/>
                    <a:pt x="45815" y="35070"/>
                  </a:cubicBezTo>
                  <a:cubicBezTo>
                    <a:pt x="45815" y="54177"/>
                    <a:pt x="45339" y="70139"/>
                    <a:pt x="44768"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83" name="Google Shape;783;p10"/>
            <p:cNvSpPr/>
            <p:nvPr/>
          </p:nvSpPr>
          <p:spPr>
            <a:xfrm>
              <a:off x="4922423"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84" name="Google Shape;784;p10"/>
            <p:cNvSpPr/>
            <p:nvPr/>
          </p:nvSpPr>
          <p:spPr>
            <a:xfrm>
              <a:off x="4978049" y="4332520"/>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221" y="12573"/>
                    <a:pt x="614648"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85" name="Google Shape;785;p10"/>
            <p:cNvSpPr/>
            <p:nvPr/>
          </p:nvSpPr>
          <p:spPr>
            <a:xfrm>
              <a:off x="5175629"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7" y="0"/>
                  </a:lnTo>
                  <a:cubicBezTo>
                    <a:pt x="45339" y="0"/>
                    <a:pt x="45815" y="15929"/>
                    <a:pt x="45815" y="35070"/>
                  </a:cubicBezTo>
                  <a:cubicBezTo>
                    <a:pt x="45815" y="54177"/>
                    <a:pt x="45339" y="70139"/>
                    <a:pt x="44767"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86" name="Google Shape;786;p10"/>
            <p:cNvSpPr/>
            <p:nvPr/>
          </p:nvSpPr>
          <p:spPr>
            <a:xfrm>
              <a:off x="5173836"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87" name="Google Shape;787;p10"/>
            <p:cNvSpPr/>
            <p:nvPr/>
          </p:nvSpPr>
          <p:spPr>
            <a:xfrm>
              <a:off x="5229498" y="4332520"/>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88" name="Google Shape;788;p10"/>
            <p:cNvSpPr/>
            <p:nvPr/>
          </p:nvSpPr>
          <p:spPr>
            <a:xfrm>
              <a:off x="5427042"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8" y="0"/>
                  </a:lnTo>
                  <a:cubicBezTo>
                    <a:pt x="45339" y="0"/>
                    <a:pt x="45815" y="15929"/>
                    <a:pt x="45815" y="35070"/>
                  </a:cubicBezTo>
                  <a:cubicBezTo>
                    <a:pt x="45815" y="54177"/>
                    <a:pt x="45339" y="70139"/>
                    <a:pt x="44768"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89" name="Google Shape;789;p10"/>
            <p:cNvSpPr/>
            <p:nvPr/>
          </p:nvSpPr>
          <p:spPr>
            <a:xfrm>
              <a:off x="5425249"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90" name="Google Shape;790;p10"/>
            <p:cNvSpPr/>
            <p:nvPr/>
          </p:nvSpPr>
          <p:spPr>
            <a:xfrm>
              <a:off x="4479419" y="4210974"/>
              <a:ext cx="93249" cy="10759"/>
            </a:xfrm>
            <a:custGeom>
              <a:avLst/>
              <a:gdLst/>
              <a:ahLst/>
              <a:cxnLst/>
              <a:rect l="l" t="t" r="r" b="b"/>
              <a:pathLst>
                <a:path w="247650" h="28575" extrusionOk="0">
                  <a:moveTo>
                    <a:pt x="6001" y="34290"/>
                  </a:moveTo>
                  <a:cubicBezTo>
                    <a:pt x="0" y="33623"/>
                    <a:pt x="0" y="30861"/>
                    <a:pt x="0" y="28480"/>
                  </a:cubicBezTo>
                  <a:lnTo>
                    <a:pt x="0" y="5810"/>
                  </a:lnTo>
                  <a:cubicBezTo>
                    <a:pt x="0" y="3429"/>
                    <a:pt x="0" y="667"/>
                    <a:pt x="6001" y="0"/>
                  </a:cubicBezTo>
                  <a:lnTo>
                    <a:pt x="6001" y="34290"/>
                  </a:lnTo>
                  <a:close/>
                  <a:moveTo>
                    <a:pt x="205454" y="34290"/>
                  </a:moveTo>
                  <a:lnTo>
                    <a:pt x="205454" y="4096"/>
                  </a:lnTo>
                  <a:cubicBezTo>
                    <a:pt x="205550" y="2667"/>
                    <a:pt x="205931" y="2191"/>
                    <a:pt x="206502" y="1715"/>
                  </a:cubicBezTo>
                  <a:cubicBezTo>
                    <a:pt x="207264" y="1143"/>
                    <a:pt x="208598" y="667"/>
                    <a:pt x="210217" y="476"/>
                  </a:cubicBezTo>
                  <a:lnTo>
                    <a:pt x="210217" y="24575"/>
                  </a:lnTo>
                  <a:lnTo>
                    <a:pt x="210503" y="24575"/>
                  </a:lnTo>
                  <a:lnTo>
                    <a:pt x="210503" y="34290"/>
                  </a:lnTo>
                  <a:lnTo>
                    <a:pt x="205454" y="34290"/>
                  </a:lnTo>
                  <a:close/>
                  <a:moveTo>
                    <a:pt x="179261" y="34290"/>
                  </a:moveTo>
                  <a:lnTo>
                    <a:pt x="179261" y="476"/>
                  </a:lnTo>
                  <a:cubicBezTo>
                    <a:pt x="181070" y="667"/>
                    <a:pt x="182499" y="1048"/>
                    <a:pt x="183261" y="1715"/>
                  </a:cubicBezTo>
                  <a:cubicBezTo>
                    <a:pt x="183737" y="2096"/>
                    <a:pt x="184214" y="2667"/>
                    <a:pt x="184214" y="4096"/>
                  </a:cubicBezTo>
                  <a:lnTo>
                    <a:pt x="184214" y="34195"/>
                  </a:lnTo>
                  <a:lnTo>
                    <a:pt x="179261" y="34195"/>
                  </a:lnTo>
                  <a:close/>
                  <a:moveTo>
                    <a:pt x="136493" y="34290"/>
                  </a:moveTo>
                  <a:lnTo>
                    <a:pt x="136493" y="4191"/>
                  </a:lnTo>
                  <a:cubicBezTo>
                    <a:pt x="136493" y="2858"/>
                    <a:pt x="136874" y="2286"/>
                    <a:pt x="137541" y="1810"/>
                  </a:cubicBezTo>
                  <a:cubicBezTo>
                    <a:pt x="138398" y="1143"/>
                    <a:pt x="139732" y="762"/>
                    <a:pt x="141541" y="572"/>
                  </a:cubicBezTo>
                  <a:lnTo>
                    <a:pt x="141541" y="34385"/>
                  </a:lnTo>
                  <a:lnTo>
                    <a:pt x="136493" y="34385"/>
                  </a:lnTo>
                  <a:close/>
                  <a:moveTo>
                    <a:pt x="107537" y="34290"/>
                  </a:moveTo>
                  <a:cubicBezTo>
                    <a:pt x="105632" y="32195"/>
                    <a:pt x="103441" y="29813"/>
                    <a:pt x="101346" y="27337"/>
                  </a:cubicBezTo>
                  <a:lnTo>
                    <a:pt x="102965" y="27813"/>
                  </a:lnTo>
                  <a:lnTo>
                    <a:pt x="103632" y="27908"/>
                  </a:lnTo>
                  <a:lnTo>
                    <a:pt x="104489" y="27908"/>
                  </a:lnTo>
                  <a:cubicBezTo>
                    <a:pt x="107442" y="27908"/>
                    <a:pt x="109918" y="26289"/>
                    <a:pt x="111062" y="23622"/>
                  </a:cubicBezTo>
                  <a:lnTo>
                    <a:pt x="111538" y="22384"/>
                  </a:lnTo>
                  <a:lnTo>
                    <a:pt x="111538" y="381"/>
                  </a:lnTo>
                  <a:lnTo>
                    <a:pt x="115824" y="381"/>
                  </a:lnTo>
                  <a:lnTo>
                    <a:pt x="115824" y="34290"/>
                  </a:lnTo>
                  <a:lnTo>
                    <a:pt x="107537" y="34290"/>
                  </a:lnTo>
                  <a:close/>
                  <a:moveTo>
                    <a:pt x="67437" y="34290"/>
                  </a:moveTo>
                  <a:lnTo>
                    <a:pt x="67437" y="381"/>
                  </a:lnTo>
                  <a:lnTo>
                    <a:pt x="80867" y="381"/>
                  </a:lnTo>
                  <a:cubicBezTo>
                    <a:pt x="87725" y="9811"/>
                    <a:pt x="92869" y="17050"/>
                    <a:pt x="95917" y="21336"/>
                  </a:cubicBezTo>
                  <a:cubicBezTo>
                    <a:pt x="90964" y="15621"/>
                    <a:pt x="86678" y="10573"/>
                    <a:pt x="85535" y="8763"/>
                  </a:cubicBezTo>
                  <a:lnTo>
                    <a:pt x="83820" y="6096"/>
                  </a:lnTo>
                  <a:lnTo>
                    <a:pt x="80010" y="5429"/>
                  </a:lnTo>
                  <a:cubicBezTo>
                    <a:pt x="79724" y="5429"/>
                    <a:pt x="79343" y="5334"/>
                    <a:pt x="79058" y="5334"/>
                  </a:cubicBezTo>
                  <a:cubicBezTo>
                    <a:pt x="75248" y="5334"/>
                    <a:pt x="72200" y="7811"/>
                    <a:pt x="71533" y="11430"/>
                  </a:cubicBezTo>
                  <a:lnTo>
                    <a:pt x="71438" y="12002"/>
                  </a:lnTo>
                  <a:lnTo>
                    <a:pt x="71533" y="34290"/>
                  </a:lnTo>
                  <a:lnTo>
                    <a:pt x="67437" y="34290"/>
                  </a:lnTo>
                  <a:close/>
                  <a:moveTo>
                    <a:pt x="47816" y="22479"/>
                  </a:moveTo>
                  <a:cubicBezTo>
                    <a:pt x="46482" y="21812"/>
                    <a:pt x="45053" y="21241"/>
                    <a:pt x="43625" y="20669"/>
                  </a:cubicBezTo>
                  <a:lnTo>
                    <a:pt x="43625" y="286"/>
                  </a:lnTo>
                  <a:cubicBezTo>
                    <a:pt x="47816" y="1238"/>
                    <a:pt x="47816" y="3620"/>
                    <a:pt x="47816" y="5810"/>
                  </a:cubicBezTo>
                  <a:lnTo>
                    <a:pt x="47816" y="22479"/>
                  </a:lnTo>
                  <a:close/>
                  <a:moveTo>
                    <a:pt x="245745" y="381"/>
                  </a:moveTo>
                  <a:lnTo>
                    <a:pt x="246126" y="381"/>
                  </a:lnTo>
                  <a:cubicBezTo>
                    <a:pt x="249460" y="476"/>
                    <a:pt x="250603" y="1238"/>
                    <a:pt x="250698" y="1334"/>
                  </a:cubicBezTo>
                  <a:cubicBezTo>
                    <a:pt x="250698" y="1334"/>
                    <a:pt x="251079" y="2096"/>
                    <a:pt x="251079" y="4001"/>
                  </a:cubicBezTo>
                  <a:lnTo>
                    <a:pt x="251079" y="18955"/>
                  </a:lnTo>
                  <a:cubicBezTo>
                    <a:pt x="251079" y="20669"/>
                    <a:pt x="251079" y="22003"/>
                    <a:pt x="245745" y="22003"/>
                  </a:cubicBezTo>
                  <a:lnTo>
                    <a:pt x="245745" y="381"/>
                  </a:lnTo>
                  <a:close/>
                </a:path>
              </a:pathLst>
            </a:custGeom>
            <a:gradFill>
              <a:gsLst>
                <a:gs pos="0">
                  <a:srgbClr val="274DA5"/>
                </a:gs>
                <a:gs pos="100000">
                  <a:srgbClr val="3965B5"/>
                </a:gs>
              </a:gsLst>
              <a:lin ang="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91" name="Google Shape;791;p10"/>
            <p:cNvSpPr/>
            <p:nvPr/>
          </p:nvSpPr>
          <p:spPr>
            <a:xfrm>
              <a:off x="4477016" y="4208500"/>
              <a:ext cx="96835" cy="17932"/>
            </a:xfrm>
            <a:custGeom>
              <a:avLst/>
              <a:gdLst/>
              <a:ahLst/>
              <a:cxnLst/>
              <a:rect l="l" t="t" r="r" b="b"/>
              <a:pathLst>
                <a:path w="257175" h="47625" extrusionOk="0">
                  <a:moveTo>
                    <a:pt x="46863" y="0"/>
                  </a:moveTo>
                  <a:lnTo>
                    <a:pt x="15335" y="0"/>
                  </a:lnTo>
                  <a:cubicBezTo>
                    <a:pt x="5144" y="0"/>
                    <a:pt x="0" y="4096"/>
                    <a:pt x="0" y="12382"/>
                  </a:cubicBezTo>
                  <a:lnTo>
                    <a:pt x="0" y="35147"/>
                  </a:lnTo>
                  <a:cubicBezTo>
                    <a:pt x="0" y="43339"/>
                    <a:pt x="5144" y="47434"/>
                    <a:pt x="15335" y="47434"/>
                  </a:cubicBezTo>
                  <a:lnTo>
                    <a:pt x="45244" y="47434"/>
                  </a:lnTo>
                  <a:cubicBezTo>
                    <a:pt x="46672" y="47434"/>
                    <a:pt x="48006" y="47339"/>
                    <a:pt x="49244" y="47149"/>
                  </a:cubicBezTo>
                  <a:cubicBezTo>
                    <a:pt x="46482" y="43244"/>
                    <a:pt x="41339" y="39052"/>
                    <a:pt x="36767" y="35909"/>
                  </a:cubicBezTo>
                  <a:lnTo>
                    <a:pt x="18764" y="35909"/>
                  </a:lnTo>
                  <a:lnTo>
                    <a:pt x="18764" y="11239"/>
                  </a:lnTo>
                  <a:lnTo>
                    <a:pt x="43625" y="11239"/>
                  </a:lnTo>
                  <a:lnTo>
                    <a:pt x="43625" y="31814"/>
                  </a:lnTo>
                  <a:cubicBezTo>
                    <a:pt x="51054" y="34100"/>
                    <a:pt x="56197" y="37147"/>
                    <a:pt x="59817" y="40005"/>
                  </a:cubicBezTo>
                  <a:cubicBezTo>
                    <a:pt x="60293" y="38576"/>
                    <a:pt x="60674" y="36957"/>
                    <a:pt x="60674" y="35147"/>
                  </a:cubicBezTo>
                  <a:lnTo>
                    <a:pt x="60674" y="12382"/>
                  </a:lnTo>
                  <a:cubicBezTo>
                    <a:pt x="60579" y="4572"/>
                    <a:pt x="56007" y="476"/>
                    <a:pt x="46863" y="0"/>
                  </a:cubicBezTo>
                  <a:lnTo>
                    <a:pt x="46863" y="0"/>
                  </a:lnTo>
                  <a:lnTo>
                    <a:pt x="46863" y="0"/>
                  </a:lnTo>
                  <a:close/>
                  <a:moveTo>
                    <a:pt x="251651" y="571"/>
                  </a:moveTo>
                  <a:lnTo>
                    <a:pt x="219932" y="571"/>
                  </a:lnTo>
                  <a:lnTo>
                    <a:pt x="219932" y="571"/>
                  </a:lnTo>
                  <a:lnTo>
                    <a:pt x="218885" y="571"/>
                  </a:lnTo>
                  <a:cubicBezTo>
                    <a:pt x="214598" y="571"/>
                    <a:pt x="211360" y="1429"/>
                    <a:pt x="209074" y="3238"/>
                  </a:cubicBezTo>
                  <a:cubicBezTo>
                    <a:pt x="206788" y="5048"/>
                    <a:pt x="205645" y="7429"/>
                    <a:pt x="205550" y="10477"/>
                  </a:cubicBezTo>
                  <a:lnTo>
                    <a:pt x="205550" y="10477"/>
                  </a:lnTo>
                  <a:lnTo>
                    <a:pt x="205550" y="10573"/>
                  </a:lnTo>
                  <a:cubicBezTo>
                    <a:pt x="205550" y="10573"/>
                    <a:pt x="205550" y="10668"/>
                    <a:pt x="205550" y="10668"/>
                  </a:cubicBezTo>
                  <a:lnTo>
                    <a:pt x="205550" y="10668"/>
                  </a:lnTo>
                  <a:lnTo>
                    <a:pt x="205550" y="47149"/>
                  </a:lnTo>
                  <a:lnTo>
                    <a:pt x="223361" y="47149"/>
                  </a:lnTo>
                  <a:lnTo>
                    <a:pt x="223361" y="35052"/>
                  </a:lnTo>
                  <a:lnTo>
                    <a:pt x="252127" y="35052"/>
                  </a:lnTo>
                  <a:cubicBezTo>
                    <a:pt x="259937" y="35052"/>
                    <a:pt x="263843" y="31909"/>
                    <a:pt x="263843" y="25622"/>
                  </a:cubicBezTo>
                  <a:lnTo>
                    <a:pt x="263843" y="10668"/>
                  </a:lnTo>
                  <a:cubicBezTo>
                    <a:pt x="263843" y="7048"/>
                    <a:pt x="262890" y="4477"/>
                    <a:pt x="260985" y="2953"/>
                  </a:cubicBezTo>
                  <a:cubicBezTo>
                    <a:pt x="259175" y="1524"/>
                    <a:pt x="256413" y="762"/>
                    <a:pt x="252698" y="667"/>
                  </a:cubicBezTo>
                  <a:lnTo>
                    <a:pt x="252794" y="667"/>
                  </a:lnTo>
                  <a:lnTo>
                    <a:pt x="252127" y="667"/>
                  </a:lnTo>
                  <a:cubicBezTo>
                    <a:pt x="251936" y="571"/>
                    <a:pt x="251746" y="571"/>
                    <a:pt x="251651" y="571"/>
                  </a:cubicBezTo>
                  <a:lnTo>
                    <a:pt x="251651" y="571"/>
                  </a:lnTo>
                  <a:close/>
                  <a:moveTo>
                    <a:pt x="223076" y="24765"/>
                  </a:moveTo>
                  <a:lnTo>
                    <a:pt x="223076" y="12763"/>
                  </a:lnTo>
                  <a:lnTo>
                    <a:pt x="245745" y="12763"/>
                  </a:lnTo>
                  <a:lnTo>
                    <a:pt x="245745" y="24860"/>
                  </a:lnTo>
                  <a:lnTo>
                    <a:pt x="223076" y="24860"/>
                  </a:lnTo>
                  <a:lnTo>
                    <a:pt x="223076" y="24765"/>
                  </a:lnTo>
                  <a:close/>
                  <a:moveTo>
                    <a:pt x="183833" y="571"/>
                  </a:moveTo>
                  <a:lnTo>
                    <a:pt x="149924" y="571"/>
                  </a:lnTo>
                  <a:cubicBezTo>
                    <a:pt x="145637" y="571"/>
                    <a:pt x="142399" y="1429"/>
                    <a:pt x="140113" y="3238"/>
                  </a:cubicBezTo>
                  <a:cubicBezTo>
                    <a:pt x="137731" y="5143"/>
                    <a:pt x="136493" y="7620"/>
                    <a:pt x="136493" y="10763"/>
                  </a:cubicBezTo>
                  <a:lnTo>
                    <a:pt x="136493" y="47244"/>
                  </a:lnTo>
                  <a:lnTo>
                    <a:pt x="154305" y="47244"/>
                  </a:lnTo>
                  <a:lnTo>
                    <a:pt x="154305" y="34766"/>
                  </a:lnTo>
                  <a:lnTo>
                    <a:pt x="179261" y="34766"/>
                  </a:lnTo>
                  <a:lnTo>
                    <a:pt x="179261" y="47244"/>
                  </a:lnTo>
                  <a:lnTo>
                    <a:pt x="197072" y="47244"/>
                  </a:lnTo>
                  <a:lnTo>
                    <a:pt x="197072" y="10763"/>
                  </a:lnTo>
                  <a:cubicBezTo>
                    <a:pt x="197072" y="7620"/>
                    <a:pt x="195929" y="5143"/>
                    <a:pt x="193643" y="3334"/>
                  </a:cubicBezTo>
                  <a:cubicBezTo>
                    <a:pt x="191357" y="1524"/>
                    <a:pt x="188024" y="571"/>
                    <a:pt x="183833" y="571"/>
                  </a:cubicBezTo>
                  <a:lnTo>
                    <a:pt x="183833" y="571"/>
                  </a:lnTo>
                  <a:close/>
                  <a:moveTo>
                    <a:pt x="154305" y="26194"/>
                  </a:moveTo>
                  <a:lnTo>
                    <a:pt x="154305" y="12763"/>
                  </a:lnTo>
                  <a:lnTo>
                    <a:pt x="179261" y="12763"/>
                  </a:lnTo>
                  <a:lnTo>
                    <a:pt x="179261" y="26289"/>
                  </a:lnTo>
                  <a:lnTo>
                    <a:pt x="154305" y="26289"/>
                  </a:lnTo>
                  <a:lnTo>
                    <a:pt x="154305" y="26194"/>
                  </a:lnTo>
                  <a:close/>
                  <a:moveTo>
                    <a:pt x="128492" y="571"/>
                  </a:moveTo>
                  <a:lnTo>
                    <a:pt x="111443" y="571"/>
                  </a:lnTo>
                  <a:lnTo>
                    <a:pt x="111443" y="27718"/>
                  </a:lnTo>
                  <a:cubicBezTo>
                    <a:pt x="111347" y="28003"/>
                    <a:pt x="111157" y="28194"/>
                    <a:pt x="110776" y="28194"/>
                  </a:cubicBezTo>
                  <a:cubicBezTo>
                    <a:pt x="110680" y="28194"/>
                    <a:pt x="110585" y="28194"/>
                    <a:pt x="110585" y="28194"/>
                  </a:cubicBezTo>
                  <a:cubicBezTo>
                    <a:pt x="110585" y="28194"/>
                    <a:pt x="110204" y="28099"/>
                    <a:pt x="110014" y="27813"/>
                  </a:cubicBezTo>
                  <a:cubicBezTo>
                    <a:pt x="106966" y="23146"/>
                    <a:pt x="95441" y="7239"/>
                    <a:pt x="91726" y="2191"/>
                  </a:cubicBezTo>
                  <a:cubicBezTo>
                    <a:pt x="91726" y="2191"/>
                    <a:pt x="91726" y="2191"/>
                    <a:pt x="91630" y="2191"/>
                  </a:cubicBezTo>
                  <a:lnTo>
                    <a:pt x="91630" y="2191"/>
                  </a:lnTo>
                  <a:cubicBezTo>
                    <a:pt x="91535" y="2095"/>
                    <a:pt x="91535" y="2095"/>
                    <a:pt x="91440" y="2000"/>
                  </a:cubicBezTo>
                  <a:cubicBezTo>
                    <a:pt x="91440" y="2000"/>
                    <a:pt x="91345" y="1905"/>
                    <a:pt x="91345" y="1905"/>
                  </a:cubicBezTo>
                  <a:cubicBezTo>
                    <a:pt x="90392" y="1048"/>
                    <a:pt x="89154" y="667"/>
                    <a:pt x="87535" y="667"/>
                  </a:cubicBezTo>
                  <a:lnTo>
                    <a:pt x="73152" y="667"/>
                  </a:lnTo>
                  <a:cubicBezTo>
                    <a:pt x="71342" y="667"/>
                    <a:pt x="69914" y="1143"/>
                    <a:pt x="68961" y="2191"/>
                  </a:cubicBezTo>
                  <a:cubicBezTo>
                    <a:pt x="68008" y="3238"/>
                    <a:pt x="67532" y="4572"/>
                    <a:pt x="67437" y="6286"/>
                  </a:cubicBezTo>
                  <a:lnTo>
                    <a:pt x="67437" y="6286"/>
                  </a:lnTo>
                  <a:lnTo>
                    <a:pt x="67437" y="47339"/>
                  </a:lnTo>
                  <a:lnTo>
                    <a:pt x="84296" y="47339"/>
                  </a:lnTo>
                  <a:cubicBezTo>
                    <a:pt x="84296" y="47339"/>
                    <a:pt x="84201" y="25622"/>
                    <a:pt x="84201" y="19241"/>
                  </a:cubicBezTo>
                  <a:cubicBezTo>
                    <a:pt x="84296" y="18859"/>
                    <a:pt x="84487" y="18383"/>
                    <a:pt x="85534" y="18383"/>
                  </a:cubicBezTo>
                  <a:cubicBezTo>
                    <a:pt x="85630" y="18383"/>
                    <a:pt x="85725" y="18383"/>
                    <a:pt x="85916" y="18383"/>
                  </a:cubicBezTo>
                  <a:cubicBezTo>
                    <a:pt x="85916" y="18383"/>
                    <a:pt x="86392" y="18383"/>
                    <a:pt x="86582" y="18764"/>
                  </a:cubicBezTo>
                  <a:cubicBezTo>
                    <a:pt x="89821" y="24003"/>
                    <a:pt x="111062" y="47339"/>
                    <a:pt x="111062" y="47339"/>
                  </a:cubicBezTo>
                  <a:lnTo>
                    <a:pt x="128588" y="47339"/>
                  </a:lnTo>
                  <a:lnTo>
                    <a:pt x="128588" y="571"/>
                  </a:lnTo>
                  <a:lnTo>
                    <a:pt x="128492" y="571"/>
                  </a:lnTo>
                  <a:close/>
                  <a:moveTo>
                    <a:pt x="32957" y="31147"/>
                  </a:moveTo>
                  <a:cubicBezTo>
                    <a:pt x="38576" y="34766"/>
                    <a:pt x="48673" y="41815"/>
                    <a:pt x="51816" y="48006"/>
                  </a:cubicBezTo>
                  <a:lnTo>
                    <a:pt x="64580" y="48006"/>
                  </a:lnTo>
                  <a:cubicBezTo>
                    <a:pt x="62579" y="44291"/>
                    <a:pt x="55055" y="35052"/>
                    <a:pt x="32957" y="31147"/>
                  </a:cubicBezTo>
                  <a:lnTo>
                    <a:pt x="32957" y="31147"/>
                  </a:lnTo>
                  <a:close/>
                </a:path>
              </a:pathLst>
            </a:custGeom>
            <a:gradFill>
              <a:gsLst>
                <a:gs pos="0">
                  <a:srgbClr val="274DA5"/>
                </a:gs>
                <a:gs pos="100000">
                  <a:srgbClr val="3965B5"/>
                </a:gs>
              </a:gsLst>
              <a:lin ang="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92" name="Google Shape;792;p10"/>
            <p:cNvSpPr/>
            <p:nvPr/>
          </p:nvSpPr>
          <p:spPr>
            <a:xfrm>
              <a:off x="4462455" y="4192468"/>
              <a:ext cx="3586" cy="222362"/>
            </a:xfrm>
            <a:custGeom>
              <a:avLst/>
              <a:gdLst/>
              <a:ahLst/>
              <a:cxnLst/>
              <a:rect l="l" t="t" r="r" b="b"/>
              <a:pathLst>
                <a:path w="120000" h="590550" extrusionOk="0">
                  <a:moveTo>
                    <a:pt x="0" y="592836"/>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93" name="Google Shape;793;p10"/>
            <p:cNvSpPr/>
            <p:nvPr/>
          </p:nvSpPr>
          <p:spPr>
            <a:xfrm>
              <a:off x="5477432" y="4192468"/>
              <a:ext cx="3586" cy="222362"/>
            </a:xfrm>
            <a:custGeom>
              <a:avLst/>
              <a:gdLst/>
              <a:ahLst/>
              <a:cxnLst/>
              <a:rect l="l" t="t" r="r" b="b"/>
              <a:pathLst>
                <a:path w="120000" h="590550" extrusionOk="0">
                  <a:moveTo>
                    <a:pt x="0" y="592836"/>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794" name="Google Shape;794;p10"/>
          <p:cNvSpPr/>
          <p:nvPr/>
        </p:nvSpPr>
        <p:spPr>
          <a:xfrm>
            <a:off x="6932669" y="4485775"/>
            <a:ext cx="1827163" cy="242452"/>
          </a:xfrm>
          <a:prstGeom prst="roundRect">
            <a:avLst>
              <a:gd name="adj" fmla="val 18414"/>
            </a:avLst>
          </a:prstGeom>
          <a:gradFill>
            <a:gsLst>
              <a:gs pos="0">
                <a:srgbClr val="1A3F80"/>
              </a:gs>
              <a:gs pos="100000">
                <a:srgbClr val="2C6FD0"/>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Microsoft JhengHei"/>
              <a:ea typeface="Microsoft JhengHei"/>
              <a:cs typeface="Microsoft JhengHei"/>
              <a:sym typeface="Microsoft JhengHei"/>
            </a:endParaRPr>
          </a:p>
        </p:txBody>
      </p:sp>
      <p:sp>
        <p:nvSpPr>
          <p:cNvPr id="795" name="Google Shape;795;p10"/>
          <p:cNvSpPr/>
          <p:nvPr/>
        </p:nvSpPr>
        <p:spPr>
          <a:xfrm>
            <a:off x="6933760" y="4484540"/>
            <a:ext cx="1843675" cy="26157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100" b="0" i="0" u="none" strike="noStrike" cap="none" dirty="0" err="1">
                <a:solidFill>
                  <a:schemeClr val="lt1"/>
                </a:solidFill>
                <a:latin typeface="Arial"/>
                <a:ea typeface="Arial"/>
                <a:cs typeface="Arial"/>
                <a:sym typeface="Arial"/>
              </a:rPr>
              <a:t>使用者電腦或其他裝置</a:t>
            </a:r>
            <a:endParaRPr sz="1100" b="0" i="0" u="none" strike="noStrike" cap="none" dirty="0">
              <a:solidFill>
                <a:srgbClr val="000000"/>
              </a:solidFill>
              <a:latin typeface="Arial"/>
              <a:ea typeface="Arial"/>
              <a:cs typeface="Arial"/>
              <a:sym typeface="Arial"/>
            </a:endParaRPr>
          </a:p>
        </p:txBody>
      </p:sp>
      <p:pic>
        <p:nvPicPr>
          <p:cNvPr id="796" name="Google Shape;796;p10"/>
          <p:cNvPicPr preferRelativeResize="0"/>
          <p:nvPr/>
        </p:nvPicPr>
        <p:blipFill rotWithShape="1">
          <a:blip r:embed="rId9">
            <a:alphaModFix/>
          </a:blip>
          <a:srcRect l="21179" t="33129" r="18215" b="28890"/>
          <a:stretch/>
        </p:blipFill>
        <p:spPr>
          <a:xfrm>
            <a:off x="3702377" y="2685022"/>
            <a:ext cx="885401" cy="554852"/>
          </a:xfrm>
          <a:prstGeom prst="rect">
            <a:avLst/>
          </a:prstGeom>
          <a:noFill/>
          <a:ln>
            <a:noFill/>
          </a:ln>
          <a:effectLst>
            <a:outerShdw blurRad="50800" dist="38100" dir="2700000" algn="tl" rotWithShape="0">
              <a:srgbClr val="000000">
                <a:alpha val="40000"/>
              </a:srgbClr>
            </a:outerShdw>
          </a:effectLst>
        </p:spPr>
      </p:pic>
      <p:pic>
        <p:nvPicPr>
          <p:cNvPr id="797" name="Google Shape;797;p10"/>
          <p:cNvPicPr preferRelativeResize="0"/>
          <p:nvPr/>
        </p:nvPicPr>
        <p:blipFill rotWithShape="1">
          <a:blip r:embed="rId10">
            <a:alphaModFix/>
          </a:blip>
          <a:srcRect/>
          <a:stretch/>
        </p:blipFill>
        <p:spPr>
          <a:xfrm>
            <a:off x="4595479" y="2975971"/>
            <a:ext cx="1167743" cy="202597"/>
          </a:xfrm>
          <a:prstGeom prst="rect">
            <a:avLst/>
          </a:prstGeom>
          <a:noFill/>
          <a:ln>
            <a:noFill/>
          </a:ln>
        </p:spPr>
      </p:pic>
      <p:sp>
        <p:nvSpPr>
          <p:cNvPr id="721" name="Google Shape;721;p10"/>
          <p:cNvSpPr/>
          <p:nvPr/>
        </p:nvSpPr>
        <p:spPr>
          <a:xfrm>
            <a:off x="397299" y="2582997"/>
            <a:ext cx="2496915" cy="902605"/>
          </a:xfrm>
          <a:prstGeom prst="roundRect">
            <a:avLst>
              <a:gd name="adj" fmla="val 2483"/>
            </a:avLst>
          </a:prstGeom>
          <a:noFill/>
          <a:ln w="19050" cap="flat" cmpd="sng">
            <a:solidFill>
              <a:srgbClr val="1657D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
        <p:nvSpPr>
          <p:cNvPr id="798" name="Google Shape;798;p10"/>
          <p:cNvSpPr/>
          <p:nvPr/>
        </p:nvSpPr>
        <p:spPr>
          <a:xfrm>
            <a:off x="395332" y="3679655"/>
            <a:ext cx="2496915" cy="1298095"/>
          </a:xfrm>
          <a:prstGeom prst="roundRect">
            <a:avLst>
              <a:gd name="adj" fmla="val 2483"/>
            </a:avLst>
          </a:prstGeom>
          <a:noFill/>
          <a:ln w="19050" cap="flat" cmpd="sng">
            <a:solidFill>
              <a:srgbClr val="1657D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pic>
        <p:nvPicPr>
          <p:cNvPr id="799" name="Google Shape;799;p10" descr="一張含有 畫畫 的圖片&#10;&#10;自動產生的描述"/>
          <p:cNvPicPr preferRelativeResize="0"/>
          <p:nvPr/>
        </p:nvPicPr>
        <p:blipFill rotWithShape="1">
          <a:blip r:embed="rId11">
            <a:alphaModFix/>
          </a:blip>
          <a:srcRect/>
          <a:stretch/>
        </p:blipFill>
        <p:spPr>
          <a:xfrm>
            <a:off x="456357" y="3055669"/>
            <a:ext cx="2400327" cy="388320"/>
          </a:xfrm>
          <a:prstGeom prst="rect">
            <a:avLst/>
          </a:prstGeom>
          <a:noFill/>
          <a:ln>
            <a:noFill/>
          </a:ln>
        </p:spPr>
      </p:pic>
      <p:pic>
        <p:nvPicPr>
          <p:cNvPr id="800" name="Google Shape;800;p10" descr="一張含有 畫畫 的圖片&#10;&#10;自動產生的描述"/>
          <p:cNvPicPr preferRelativeResize="0"/>
          <p:nvPr/>
        </p:nvPicPr>
        <p:blipFill rotWithShape="1">
          <a:blip r:embed="rId12">
            <a:alphaModFix/>
          </a:blip>
          <a:srcRect/>
          <a:stretch/>
        </p:blipFill>
        <p:spPr>
          <a:xfrm>
            <a:off x="503515" y="4024765"/>
            <a:ext cx="2337903" cy="917041"/>
          </a:xfrm>
          <a:prstGeom prst="rect">
            <a:avLst/>
          </a:prstGeom>
          <a:noFill/>
          <a:ln>
            <a:noFill/>
          </a:ln>
        </p:spPr>
      </p:pic>
      <p:sp>
        <p:nvSpPr>
          <p:cNvPr id="801" name="Google Shape;801;p10"/>
          <p:cNvSpPr/>
          <p:nvPr/>
        </p:nvSpPr>
        <p:spPr>
          <a:xfrm>
            <a:off x="738227" y="2657807"/>
            <a:ext cx="1939795" cy="28327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1" i="0" u="none" strike="noStrike" cap="none" dirty="0" err="1">
                <a:solidFill>
                  <a:srgbClr val="284EA6"/>
                </a:solidFill>
                <a:latin typeface="Microsoft JhengHei"/>
                <a:ea typeface="Microsoft JhengHei"/>
                <a:cs typeface="Microsoft JhengHei"/>
                <a:sym typeface="Microsoft JhengHei"/>
              </a:rPr>
              <a:t>雲端檔案儲存</a:t>
            </a:r>
            <a:endParaRPr sz="1400" b="1" i="0" u="none" strike="noStrike" cap="none" dirty="0">
              <a:solidFill>
                <a:srgbClr val="284EA6"/>
              </a:solidFill>
              <a:latin typeface="Microsoft JhengHei"/>
              <a:ea typeface="Microsoft JhengHei"/>
              <a:cs typeface="Microsoft JhengHei"/>
              <a:sym typeface="Microsoft JhengHei"/>
            </a:endParaRPr>
          </a:p>
        </p:txBody>
      </p:sp>
      <p:sp>
        <p:nvSpPr>
          <p:cNvPr id="802" name="Google Shape;802;p10"/>
          <p:cNvSpPr/>
          <p:nvPr/>
        </p:nvSpPr>
        <p:spPr>
          <a:xfrm>
            <a:off x="533397" y="3711453"/>
            <a:ext cx="2232472" cy="28327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1" i="0" u="none" strike="noStrike" cap="none">
                <a:solidFill>
                  <a:srgbClr val="284EA6"/>
                </a:solidFill>
                <a:latin typeface="Microsoft JhengHei"/>
                <a:ea typeface="Microsoft JhengHei"/>
                <a:cs typeface="Microsoft JhengHei"/>
                <a:sym typeface="Microsoft JhengHei"/>
              </a:rPr>
              <a:t>物件儲存服務</a:t>
            </a:r>
            <a:endParaRPr sz="1400" b="1" i="0" u="none" strike="noStrike" cap="none">
              <a:solidFill>
                <a:srgbClr val="284EA6"/>
              </a:solidFill>
              <a:latin typeface="Microsoft JhengHei"/>
              <a:ea typeface="Microsoft JhengHei"/>
              <a:cs typeface="Microsoft JhengHei"/>
              <a:sym typeface="Microsoft JhengHei"/>
            </a:endParaRPr>
          </a:p>
        </p:txBody>
      </p:sp>
      <p:sp>
        <p:nvSpPr>
          <p:cNvPr id="803" name="Google Shape;803;p10"/>
          <p:cNvSpPr/>
          <p:nvPr/>
        </p:nvSpPr>
        <p:spPr>
          <a:xfrm>
            <a:off x="2481852" y="2485105"/>
            <a:ext cx="492444" cy="178385"/>
          </a:xfrm>
          <a:prstGeom prst="roundRect">
            <a:avLst>
              <a:gd name="adj" fmla="val 50000"/>
            </a:avLst>
          </a:prstGeom>
          <a:gradFill>
            <a:gsLst>
              <a:gs pos="0">
                <a:srgbClr val="193D7D"/>
              </a:gs>
              <a:gs pos="100000">
                <a:srgbClr val="2C6FD0"/>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04" name="Google Shape;804;p10"/>
          <p:cNvSpPr/>
          <p:nvPr/>
        </p:nvSpPr>
        <p:spPr>
          <a:xfrm>
            <a:off x="2488851" y="2448740"/>
            <a:ext cx="441146" cy="24622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00" b="0" i="0" u="none" strike="noStrike" cap="none" dirty="0" err="1">
                <a:solidFill>
                  <a:schemeClr val="lt1"/>
                </a:solidFill>
                <a:latin typeface="Microsoft JhengHei"/>
                <a:ea typeface="Microsoft JhengHei"/>
                <a:cs typeface="Microsoft JhengHei"/>
                <a:sym typeface="Microsoft JhengHei"/>
              </a:rPr>
              <a:t>掛載</a:t>
            </a:r>
            <a:endParaRPr dirty="0"/>
          </a:p>
        </p:txBody>
      </p:sp>
      <p:cxnSp>
        <p:nvCxnSpPr>
          <p:cNvPr id="805" name="Google Shape;805;p10"/>
          <p:cNvCxnSpPr/>
          <p:nvPr/>
        </p:nvCxnSpPr>
        <p:spPr>
          <a:xfrm>
            <a:off x="1105362" y="1160962"/>
            <a:ext cx="0" cy="428705"/>
          </a:xfrm>
          <a:prstGeom prst="straightConnector1">
            <a:avLst/>
          </a:prstGeom>
          <a:noFill/>
          <a:ln w="9525" cap="flat" cmpd="sng">
            <a:solidFill>
              <a:schemeClr val="bg1"/>
            </a:solidFill>
            <a:prstDash val="solid"/>
            <a:miter lim="800000"/>
            <a:headEnd type="none" w="sm" len="sm"/>
            <a:tailEnd type="none" w="sm" len="sm"/>
          </a:ln>
        </p:spPr>
      </p:cxnSp>
      <p:sp>
        <p:nvSpPr>
          <p:cNvPr id="806" name="Google Shape;806;p10"/>
          <p:cNvSpPr/>
          <p:nvPr/>
        </p:nvSpPr>
        <p:spPr>
          <a:xfrm>
            <a:off x="1239525" y="1240548"/>
            <a:ext cx="7541739" cy="306559"/>
          </a:xfrm>
          <a:prstGeom prst="rect">
            <a:avLst/>
          </a:prstGeom>
          <a:noFill/>
          <a:ln>
            <a:noFill/>
          </a:ln>
        </p:spPr>
        <p:txBody>
          <a:bodyPr spcFirstLastPara="1" wrap="square" lIns="91425" tIns="45700" rIns="91425" bIns="45700" anchor="t" anchorCtr="0">
            <a:spAutoFit/>
          </a:bodyPr>
          <a:lstStyle/>
          <a:p>
            <a:pPr marL="0" marR="0" lvl="0" indent="0" algn="l" rtl="0">
              <a:lnSpc>
                <a:spcPct val="128571"/>
              </a:lnSpc>
              <a:spcBef>
                <a:spcPts val="0"/>
              </a:spcBef>
              <a:spcAft>
                <a:spcPts val="0"/>
              </a:spcAft>
              <a:buNone/>
            </a:pPr>
            <a:r>
              <a:rPr lang="en-US" sz="1400" b="0" i="0" u="none" strike="noStrike" cap="none">
                <a:solidFill>
                  <a:schemeClr val="lt1"/>
                </a:solidFill>
                <a:latin typeface="Arial"/>
                <a:ea typeface="Arial"/>
                <a:cs typeface="Arial"/>
                <a:sym typeface="Arial"/>
              </a:rPr>
              <a:t>IT 管理員希望將儲存基礎架構擴展到公有雲以集中管理所有資料。</a:t>
            </a:r>
            <a:endParaRPr sz="1400" b="0" i="0" u="none" strike="noStrike" cap="none">
              <a:solidFill>
                <a:schemeClr val="lt1"/>
              </a:solidFill>
              <a:latin typeface="Arial"/>
              <a:ea typeface="Arial"/>
              <a:cs typeface="Arial"/>
              <a:sym typeface="Arial"/>
            </a:endParaRPr>
          </a:p>
        </p:txBody>
      </p:sp>
      <p:sp>
        <p:nvSpPr>
          <p:cNvPr id="807" name="Google Shape;807;p10"/>
          <p:cNvSpPr/>
          <p:nvPr/>
        </p:nvSpPr>
        <p:spPr>
          <a:xfrm>
            <a:off x="3699769" y="3306046"/>
            <a:ext cx="2049861" cy="685467"/>
          </a:xfrm>
          <a:prstGeom prst="roundRect">
            <a:avLst>
              <a:gd name="adj" fmla="val 9806"/>
            </a:avLst>
          </a:prstGeom>
          <a:noFill/>
          <a:ln w="12700" cap="flat" cmpd="sng">
            <a:solidFill>
              <a:srgbClr val="1A408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08" name="Google Shape;808;p10"/>
          <p:cNvSpPr/>
          <p:nvPr/>
        </p:nvSpPr>
        <p:spPr>
          <a:xfrm>
            <a:off x="3699769" y="4041947"/>
            <a:ext cx="2068979" cy="642370"/>
          </a:xfrm>
          <a:prstGeom prst="roundRect">
            <a:avLst>
              <a:gd name="adj" fmla="val 7493"/>
            </a:avLst>
          </a:prstGeom>
          <a:noFill/>
          <a:ln w="12700" cap="flat" cmpd="sng">
            <a:solidFill>
              <a:srgbClr val="9D4627"/>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809" name="Google Shape;809;p10"/>
          <p:cNvPicPr preferRelativeResize="0"/>
          <p:nvPr/>
        </p:nvPicPr>
        <p:blipFill rotWithShape="1">
          <a:blip r:embed="rId13">
            <a:alphaModFix/>
          </a:blip>
          <a:srcRect/>
          <a:stretch/>
        </p:blipFill>
        <p:spPr>
          <a:xfrm>
            <a:off x="519696" y="1201861"/>
            <a:ext cx="428706" cy="428706"/>
          </a:xfrm>
          <a:prstGeom prst="rect">
            <a:avLst/>
          </a:prstGeom>
          <a:noFill/>
          <a:ln>
            <a:noFill/>
          </a:ln>
          <a:effectLst>
            <a:outerShdw blurRad="50800" dist="38100" dir="2700000" algn="tl" rotWithShape="0">
              <a:srgbClr val="000000">
                <a:alpha val="40000"/>
              </a:srgbClr>
            </a:outerShdw>
          </a:effectLst>
        </p:spPr>
      </p:pic>
      <p:pic>
        <p:nvPicPr>
          <p:cNvPr id="810" name="Google Shape;810;p10"/>
          <p:cNvPicPr preferRelativeResize="0"/>
          <p:nvPr/>
        </p:nvPicPr>
        <p:blipFill rotWithShape="1">
          <a:blip r:embed="rId14">
            <a:alphaModFix/>
          </a:blip>
          <a:srcRect/>
          <a:stretch/>
        </p:blipFill>
        <p:spPr>
          <a:xfrm>
            <a:off x="519696" y="1812348"/>
            <a:ext cx="428706" cy="428706"/>
          </a:xfrm>
          <a:prstGeom prst="rect">
            <a:avLst/>
          </a:prstGeom>
          <a:noFill/>
          <a:ln>
            <a:noFill/>
          </a:ln>
          <a:effectLst>
            <a:outerShdw blurRad="50800" dist="38100" dir="2700000" algn="tl" rotWithShape="0">
              <a:srgbClr val="000000">
                <a:alpha val="40000"/>
              </a:srgbClr>
            </a:outerShdw>
          </a:effectLst>
        </p:spPr>
      </p:pic>
      <p:pic>
        <p:nvPicPr>
          <p:cNvPr id="811" name="Google Shape;811;p10" descr="一張含有 桌, 畫畫 的圖片&#10;&#10;自動產生的描述"/>
          <p:cNvPicPr preferRelativeResize="0"/>
          <p:nvPr/>
        </p:nvPicPr>
        <p:blipFill rotWithShape="1">
          <a:blip r:embed="rId15">
            <a:alphaModFix/>
          </a:blip>
          <a:srcRect/>
          <a:stretch/>
        </p:blipFill>
        <p:spPr>
          <a:xfrm>
            <a:off x="2808038" y="3024697"/>
            <a:ext cx="635459" cy="1543258"/>
          </a:xfrm>
          <a:prstGeom prst="rect">
            <a:avLst/>
          </a:prstGeom>
          <a:noFill/>
          <a:ln>
            <a:noFill/>
          </a:ln>
        </p:spPr>
      </p:pic>
      <p:sp>
        <p:nvSpPr>
          <p:cNvPr id="812" name="Google Shape;812;p10"/>
          <p:cNvSpPr/>
          <p:nvPr/>
        </p:nvSpPr>
        <p:spPr>
          <a:xfrm>
            <a:off x="2771108" y="4154350"/>
            <a:ext cx="492444" cy="178385"/>
          </a:xfrm>
          <a:prstGeom prst="roundRect">
            <a:avLst>
              <a:gd name="adj" fmla="val 50000"/>
            </a:avLst>
          </a:prstGeom>
          <a:gradFill>
            <a:gsLst>
              <a:gs pos="0">
                <a:srgbClr val="193D7D"/>
              </a:gs>
              <a:gs pos="100000">
                <a:srgbClr val="2C6FD0"/>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13" name="Google Shape;813;p10"/>
          <p:cNvSpPr/>
          <p:nvPr/>
        </p:nvSpPr>
        <p:spPr>
          <a:xfrm>
            <a:off x="2778107" y="4117985"/>
            <a:ext cx="441146" cy="24622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00" b="0" i="0" u="none" strike="noStrike" cap="none">
                <a:solidFill>
                  <a:schemeClr val="lt1"/>
                </a:solidFill>
                <a:latin typeface="Microsoft JhengHei"/>
                <a:ea typeface="Microsoft JhengHei"/>
                <a:cs typeface="Microsoft JhengHei"/>
                <a:sym typeface="Microsoft JhengHei"/>
              </a:rPr>
              <a:t>掛載</a:t>
            </a:r>
            <a:endParaRPr/>
          </a:p>
        </p:txBody>
      </p:sp>
      <p:sp>
        <p:nvSpPr>
          <p:cNvPr id="814" name="Google Shape;814;p10"/>
          <p:cNvSpPr/>
          <p:nvPr/>
        </p:nvSpPr>
        <p:spPr>
          <a:xfrm>
            <a:off x="4085194" y="4371889"/>
            <a:ext cx="208746" cy="227773"/>
          </a:xfrm>
          <a:prstGeom prst="can">
            <a:avLst>
              <a:gd name="adj" fmla="val 25000"/>
            </a:avLst>
          </a:prstGeom>
          <a:solidFill>
            <a:srgbClr val="DE8208"/>
          </a:solidFill>
          <a:ln w="12700" cap="flat" cmpd="sng">
            <a:solidFill>
              <a:srgbClr val="222A3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Calibri"/>
              <a:ea typeface="Calibri"/>
              <a:cs typeface="Calibri"/>
              <a:sym typeface="Calibri"/>
            </a:endParaRPr>
          </a:p>
        </p:txBody>
      </p:sp>
      <p:sp>
        <p:nvSpPr>
          <p:cNvPr id="815" name="Google Shape;815;p10"/>
          <p:cNvSpPr/>
          <p:nvPr/>
        </p:nvSpPr>
        <p:spPr>
          <a:xfrm>
            <a:off x="4415827" y="4372899"/>
            <a:ext cx="208746" cy="227773"/>
          </a:xfrm>
          <a:prstGeom prst="can">
            <a:avLst>
              <a:gd name="adj" fmla="val 25000"/>
            </a:avLst>
          </a:prstGeom>
          <a:solidFill>
            <a:srgbClr val="DE8208"/>
          </a:solidFill>
          <a:ln w="12700" cap="flat" cmpd="sng">
            <a:solidFill>
              <a:srgbClr val="222A3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Calibri"/>
              <a:ea typeface="Calibri"/>
              <a:cs typeface="Calibri"/>
              <a:sym typeface="Calibri"/>
            </a:endParaRPr>
          </a:p>
        </p:txBody>
      </p:sp>
      <p:sp>
        <p:nvSpPr>
          <p:cNvPr id="816" name="Google Shape;816;p10"/>
          <p:cNvSpPr/>
          <p:nvPr/>
        </p:nvSpPr>
        <p:spPr>
          <a:xfrm>
            <a:off x="4756964" y="4372899"/>
            <a:ext cx="208746" cy="227773"/>
          </a:xfrm>
          <a:prstGeom prst="can">
            <a:avLst>
              <a:gd name="adj" fmla="val 25000"/>
            </a:avLst>
          </a:prstGeom>
          <a:solidFill>
            <a:srgbClr val="DE8208"/>
          </a:solidFill>
          <a:ln w="12700" cap="flat" cmpd="sng">
            <a:solidFill>
              <a:srgbClr val="222A3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Calibri"/>
              <a:ea typeface="Calibri"/>
              <a:cs typeface="Calibri"/>
              <a:sym typeface="Calibri"/>
            </a:endParaRPr>
          </a:p>
        </p:txBody>
      </p:sp>
      <p:sp>
        <p:nvSpPr>
          <p:cNvPr id="817" name="Google Shape;817;p10"/>
          <p:cNvSpPr/>
          <p:nvPr/>
        </p:nvSpPr>
        <p:spPr>
          <a:xfrm>
            <a:off x="5088990" y="4372899"/>
            <a:ext cx="208746" cy="227773"/>
          </a:xfrm>
          <a:prstGeom prst="can">
            <a:avLst>
              <a:gd name="adj" fmla="val 25000"/>
            </a:avLst>
          </a:prstGeom>
          <a:solidFill>
            <a:srgbClr val="DE8208"/>
          </a:solidFill>
          <a:ln w="12700" cap="flat" cmpd="sng">
            <a:solidFill>
              <a:srgbClr val="222A3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21"/>
        <p:cNvGrpSpPr/>
        <p:nvPr/>
      </p:nvGrpSpPr>
      <p:grpSpPr>
        <a:xfrm>
          <a:off x="0" y="0"/>
          <a:ext cx="0" cy="0"/>
          <a:chOff x="0" y="0"/>
          <a:chExt cx="0" cy="0"/>
        </a:xfrm>
      </p:grpSpPr>
      <p:sp>
        <p:nvSpPr>
          <p:cNvPr id="822" name="Google Shape;822;g9c7701d810_0_530"/>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Arial"/>
              <a:buNone/>
            </a:pPr>
            <a:r>
              <a:rPr lang="en-US" b="1" dirty="0" err="1">
                <a:latin typeface="微軟正黑體" panose="020B0604030504040204" pitchFamily="34" charset="-120"/>
                <a:ea typeface="微軟正黑體" panose="020B0604030504040204" pitchFamily="34" charset="-120"/>
                <a:cs typeface="Arial"/>
                <a:sym typeface="Arial"/>
              </a:rPr>
              <a:t>成功案例</a:t>
            </a:r>
            <a:r>
              <a:rPr lang="en-US" b="1" dirty="0">
                <a:latin typeface="Arial"/>
                <a:ea typeface="Arial"/>
                <a:cs typeface="Arial"/>
                <a:sym typeface="Arial"/>
              </a:rPr>
              <a:t> - Synapse IT (</a:t>
            </a:r>
            <a:r>
              <a:rPr lang="en-US" b="1" dirty="0" err="1">
                <a:latin typeface="微軟正黑體" panose="020B0604030504040204" pitchFamily="34" charset="-120"/>
                <a:ea typeface="微軟正黑體" panose="020B0604030504040204" pitchFamily="34" charset="-120"/>
                <a:cs typeface="Arial"/>
                <a:sym typeface="Arial"/>
              </a:rPr>
              <a:t>英國</a:t>
            </a:r>
            <a:r>
              <a:rPr lang="en-US" b="1" dirty="0">
                <a:latin typeface="Arial"/>
                <a:ea typeface="Arial"/>
                <a:cs typeface="Arial"/>
                <a:sym typeface="Arial"/>
              </a:rPr>
              <a:t>)</a:t>
            </a:r>
            <a:endParaRPr b="1" dirty="0"/>
          </a:p>
        </p:txBody>
      </p:sp>
      <p:sp>
        <p:nvSpPr>
          <p:cNvPr id="15" name="TextBox 2">
            <a:extLst>
              <a:ext uri="{FF2B5EF4-FFF2-40B4-BE49-F238E27FC236}">
                <a16:creationId xmlns:a16="http://schemas.microsoft.com/office/drawing/2014/main" id="{E6B4D9BD-7EED-4908-BC0E-F5197CFE09A8}"/>
              </a:ext>
            </a:extLst>
          </p:cNvPr>
          <p:cNvSpPr txBox="1"/>
          <p:nvPr/>
        </p:nvSpPr>
        <p:spPr>
          <a:xfrm>
            <a:off x="527477" y="1245071"/>
            <a:ext cx="3151674" cy="338554"/>
          </a:xfrm>
          <a:prstGeom prst="rect">
            <a:avLst/>
          </a:prstGeom>
          <a:noFill/>
        </p:spPr>
        <p:txBody>
          <a:bodyPr wrap="square" rtlCol="0">
            <a:spAutoFit/>
          </a:bodyPr>
          <a:lstStyle/>
          <a:p>
            <a:r>
              <a:rPr lang="zh-TW" altLang="en-US" sz="1600" b="1" dirty="0">
                <a:solidFill>
                  <a:schemeClr val="tx1"/>
                </a:solidFill>
                <a:latin typeface="微軟正黑體" panose="020B0604030504040204" pitchFamily="34" charset="-120"/>
                <a:ea typeface="微軟正黑體" panose="020B0604030504040204" pitchFamily="34" charset="-120"/>
              </a:rPr>
              <a:t>故事背景</a:t>
            </a:r>
          </a:p>
        </p:txBody>
      </p:sp>
      <p:sp>
        <p:nvSpPr>
          <p:cNvPr id="16" name="TextBox 2">
            <a:extLst>
              <a:ext uri="{FF2B5EF4-FFF2-40B4-BE49-F238E27FC236}">
                <a16:creationId xmlns:a16="http://schemas.microsoft.com/office/drawing/2014/main" id="{CCD116D4-3936-4994-9632-029A638064D8}"/>
              </a:ext>
            </a:extLst>
          </p:cNvPr>
          <p:cNvSpPr txBox="1"/>
          <p:nvPr/>
        </p:nvSpPr>
        <p:spPr>
          <a:xfrm>
            <a:off x="535426" y="1569608"/>
            <a:ext cx="3947674" cy="976678"/>
          </a:xfrm>
          <a:prstGeom prst="rect">
            <a:avLst/>
          </a:prstGeom>
          <a:noFill/>
        </p:spPr>
        <p:txBody>
          <a:bodyPr wrap="square" rtlCol="0">
            <a:spAutoFit/>
          </a:bodyPr>
          <a:lstStyle/>
          <a:p>
            <a:pPr marL="177800" indent="-177800">
              <a:lnSpc>
                <a:spcPts val="2100"/>
              </a:lnSpc>
              <a:buFont typeface="Arial" panose="020B0604020202020204" pitchFamily="34" charset="0"/>
              <a:buChar char="•"/>
            </a:pPr>
            <a:r>
              <a:rPr lang="zh-TW" altLang="en-US" dirty="0">
                <a:solidFill>
                  <a:schemeClr val="tx1"/>
                </a:solidFill>
                <a:latin typeface="微軟正黑體" panose="020B0604030504040204" pitchFamily="34" charset="-120"/>
                <a:ea typeface="微軟正黑體" panose="020B0604030504040204" pitchFamily="34" charset="-120"/>
              </a:rPr>
              <a:t>使用 </a:t>
            </a:r>
            <a:r>
              <a:rPr lang="en-US" dirty="0">
                <a:solidFill>
                  <a:schemeClr val="tx1"/>
                </a:solidFill>
                <a:latin typeface="+mj-lt"/>
                <a:ea typeface="微軟正黑體" panose="020B0604030504040204" pitchFamily="34" charset="-120"/>
              </a:rPr>
              <a:t>Wasabi Storage </a:t>
            </a:r>
            <a:r>
              <a:rPr lang="zh-TW" altLang="en-US" dirty="0">
                <a:solidFill>
                  <a:schemeClr val="tx1"/>
                </a:solidFill>
                <a:latin typeface="微軟正黑體" panose="020B0604030504040204" pitchFamily="34" charset="-120"/>
                <a:ea typeface="微軟正黑體" panose="020B0604030504040204" pitchFamily="34" charset="-120"/>
              </a:rPr>
              <a:t>儲存所有資料</a:t>
            </a:r>
            <a:endParaRPr lang="en-US" altLang="zh-TW" dirty="0">
              <a:solidFill>
                <a:schemeClr val="tx1"/>
              </a:solidFill>
              <a:latin typeface="微軟正黑體" panose="020B0604030504040204" pitchFamily="34" charset="-120"/>
              <a:ea typeface="微軟正黑體" panose="020B0604030504040204" pitchFamily="34" charset="-120"/>
            </a:endParaRPr>
          </a:p>
          <a:p>
            <a:pPr marL="177800" indent="-177800">
              <a:lnSpc>
                <a:spcPts val="800"/>
              </a:lnSpc>
              <a:buFont typeface="Arial" panose="020B0604020202020204" pitchFamily="34" charset="0"/>
              <a:buChar char="•"/>
            </a:pPr>
            <a:endParaRPr lang="en-US" sz="500" dirty="0">
              <a:solidFill>
                <a:schemeClr val="tx1"/>
              </a:solidFill>
              <a:latin typeface="微軟正黑體" panose="020B0604030504040204" pitchFamily="34" charset="-120"/>
              <a:ea typeface="微軟正黑體" panose="020B0604030504040204" pitchFamily="34" charset="-120"/>
            </a:endParaRPr>
          </a:p>
          <a:p>
            <a:pPr marL="177800" indent="-177800">
              <a:lnSpc>
                <a:spcPts val="2100"/>
              </a:lnSpc>
              <a:buFont typeface="Arial" panose="020B0604020202020204" pitchFamily="34" charset="0"/>
              <a:buChar char="•"/>
            </a:pPr>
            <a:r>
              <a:rPr lang="zh-TW" altLang="en-US" dirty="0">
                <a:solidFill>
                  <a:schemeClr val="tx1"/>
                </a:solidFill>
                <a:latin typeface="微軟正黑體" panose="020B0604030504040204" pitchFamily="34" charset="-120"/>
                <a:ea typeface="微軟正黑體" panose="020B0604030504040204" pitchFamily="34" charset="-120"/>
              </a:rPr>
              <a:t>讓一般用戶透過</a:t>
            </a:r>
            <a:r>
              <a:rPr lang="zh-TW" altLang="en-US" dirty="0">
                <a:solidFill>
                  <a:schemeClr val="tx1"/>
                </a:solidFill>
                <a:latin typeface="Arial (標題)"/>
                <a:ea typeface="微軟正黑體" panose="020B0604030504040204" pitchFamily="34" charset="-120"/>
              </a:rPr>
              <a:t> </a:t>
            </a:r>
            <a:r>
              <a:rPr lang="en-US" dirty="0" err="1">
                <a:solidFill>
                  <a:schemeClr val="tx1"/>
                </a:solidFill>
                <a:latin typeface="Arial (標題)"/>
                <a:ea typeface="微軟正黑體" panose="020B0604030504040204" pitchFamily="34" charset="-120"/>
              </a:rPr>
              <a:t>CentreStack</a:t>
            </a:r>
            <a:r>
              <a:rPr lang="en-US" dirty="0">
                <a:solidFill>
                  <a:schemeClr val="tx1"/>
                </a:solidFill>
                <a:latin typeface="Arial (標題)"/>
                <a:ea typeface="微軟正黑體" panose="020B0604030504040204" pitchFamily="34" charset="-120"/>
              </a:rPr>
              <a:t> </a:t>
            </a:r>
            <a:r>
              <a:rPr lang="zh-TW" altLang="en-US" dirty="0">
                <a:solidFill>
                  <a:schemeClr val="tx1"/>
                </a:solidFill>
                <a:latin typeface="微軟正黑體" panose="020B0604030504040204" pitchFamily="34" charset="-120"/>
                <a:ea typeface="微軟正黑體" panose="020B0604030504040204" pitchFamily="34" charset="-120"/>
              </a:rPr>
              <a:t>存取 </a:t>
            </a:r>
            <a:r>
              <a:rPr lang="en-US" dirty="0">
                <a:solidFill>
                  <a:schemeClr val="tx1"/>
                </a:solidFill>
                <a:latin typeface="Arial (標題)"/>
                <a:ea typeface="微軟正黑體" panose="020B0604030504040204" pitchFamily="34" charset="-120"/>
              </a:rPr>
              <a:t>Wasabi Bucket</a:t>
            </a:r>
            <a:r>
              <a:rPr lang="en-US" dirty="0">
                <a:solidFill>
                  <a:schemeClr val="tx1"/>
                </a:solidFill>
                <a:latin typeface="微軟正黑體" panose="020B0604030504040204" pitchFamily="34" charset="-120"/>
                <a:ea typeface="微軟正黑體" panose="020B0604030504040204" pitchFamily="34" charset="-120"/>
              </a:rPr>
              <a:t> </a:t>
            </a:r>
            <a:r>
              <a:rPr lang="zh-TW" altLang="en-US" dirty="0">
                <a:solidFill>
                  <a:schemeClr val="tx1"/>
                </a:solidFill>
                <a:latin typeface="微軟正黑體" panose="020B0604030504040204" pitchFamily="34" charset="-120"/>
                <a:ea typeface="微軟正黑體" panose="020B0604030504040204" pitchFamily="34" charset="-120"/>
              </a:rPr>
              <a:t>上的資料</a:t>
            </a:r>
            <a:endParaRPr lang="en-US" dirty="0">
              <a:solidFill>
                <a:schemeClr val="tx1"/>
              </a:solidFill>
              <a:latin typeface="微軟正黑體" panose="020B0604030504040204" pitchFamily="34" charset="-120"/>
              <a:ea typeface="微軟正黑體" panose="020B0604030504040204" pitchFamily="34" charset="-120"/>
            </a:endParaRPr>
          </a:p>
        </p:txBody>
      </p:sp>
      <p:sp>
        <p:nvSpPr>
          <p:cNvPr id="17" name="TextBox 2">
            <a:extLst>
              <a:ext uri="{FF2B5EF4-FFF2-40B4-BE49-F238E27FC236}">
                <a16:creationId xmlns:a16="http://schemas.microsoft.com/office/drawing/2014/main" id="{E8AE6EB8-18ED-47D9-B7AE-2DEDF967C7E9}"/>
              </a:ext>
            </a:extLst>
          </p:cNvPr>
          <p:cNvSpPr txBox="1"/>
          <p:nvPr/>
        </p:nvSpPr>
        <p:spPr>
          <a:xfrm>
            <a:off x="4708535" y="1245071"/>
            <a:ext cx="3151674" cy="338554"/>
          </a:xfrm>
          <a:prstGeom prst="rect">
            <a:avLst/>
          </a:prstGeom>
          <a:noFill/>
        </p:spPr>
        <p:txBody>
          <a:bodyPr wrap="square" rtlCol="0">
            <a:spAutoFit/>
          </a:bodyPr>
          <a:lstStyle/>
          <a:p>
            <a:r>
              <a:rPr lang="zh-TW" altLang="en-US" sz="1600" b="1" dirty="0">
                <a:solidFill>
                  <a:schemeClr val="tx1"/>
                </a:solidFill>
                <a:latin typeface="微軟正黑體" panose="020B0604030504040204" pitchFamily="34" charset="-120"/>
                <a:ea typeface="微軟正黑體" panose="020B0604030504040204" pitchFamily="34" charset="-120"/>
              </a:rPr>
              <a:t>挑戰</a:t>
            </a:r>
            <a:endParaRPr lang="en-US" sz="1600" b="1" dirty="0">
              <a:solidFill>
                <a:schemeClr val="tx1"/>
              </a:solidFill>
              <a:latin typeface="微軟正黑體" panose="020B0604030504040204" pitchFamily="34" charset="-120"/>
              <a:ea typeface="微軟正黑體" panose="020B0604030504040204" pitchFamily="34" charset="-120"/>
            </a:endParaRPr>
          </a:p>
        </p:txBody>
      </p:sp>
      <p:sp>
        <p:nvSpPr>
          <p:cNvPr id="18" name="TextBox 2">
            <a:extLst>
              <a:ext uri="{FF2B5EF4-FFF2-40B4-BE49-F238E27FC236}">
                <a16:creationId xmlns:a16="http://schemas.microsoft.com/office/drawing/2014/main" id="{F78C9E42-DD81-4F4B-B6B4-54824FFB2B95}"/>
              </a:ext>
            </a:extLst>
          </p:cNvPr>
          <p:cNvSpPr txBox="1"/>
          <p:nvPr/>
        </p:nvSpPr>
        <p:spPr>
          <a:xfrm>
            <a:off x="4716484" y="1569608"/>
            <a:ext cx="3947674" cy="874085"/>
          </a:xfrm>
          <a:prstGeom prst="rect">
            <a:avLst/>
          </a:prstGeom>
          <a:noFill/>
        </p:spPr>
        <p:txBody>
          <a:bodyPr wrap="square" rtlCol="0">
            <a:spAutoFit/>
          </a:bodyPr>
          <a:lstStyle/>
          <a:p>
            <a:pPr marL="177800" indent="-177800">
              <a:lnSpc>
                <a:spcPts val="2100"/>
              </a:lnSpc>
              <a:buFont typeface="Arial" panose="020B0604020202020204" pitchFamily="34" charset="0"/>
              <a:buChar char="•"/>
            </a:pPr>
            <a:r>
              <a:rPr lang="en-US" altLang="zh-TW" dirty="0" err="1">
                <a:solidFill>
                  <a:schemeClr val="tx1"/>
                </a:solidFill>
                <a:latin typeface="Arial (標題)"/>
                <a:ea typeface="微軟正黑體" panose="020B0604030504040204" pitchFamily="34" charset="-120"/>
              </a:rPr>
              <a:t>CentreStack</a:t>
            </a:r>
            <a:r>
              <a:rPr lang="en-US" altLang="zh-TW" dirty="0">
                <a:solidFill>
                  <a:schemeClr val="tx1"/>
                </a:solidFill>
                <a:latin typeface="Arial (標題)"/>
                <a:ea typeface="微軟正黑體" panose="020B0604030504040204" pitchFamily="34" charset="-120"/>
              </a:rPr>
              <a:t> </a:t>
            </a:r>
            <a:r>
              <a:rPr lang="zh-TW" altLang="en-US" dirty="0">
                <a:solidFill>
                  <a:schemeClr val="tx1"/>
                </a:solidFill>
                <a:latin typeface="微軟正黑體" panose="020B0604030504040204" pitchFamily="34" charset="-120"/>
                <a:ea typeface="微軟正黑體" panose="020B0604030504040204" pitchFamily="34" charset="-120"/>
              </a:rPr>
              <a:t>提供的介面以檔案為基礎，並沒有考慮到多媒體的顯示，例如照片或影片導致客戶瀏覽此類媒體時受到限制</a:t>
            </a:r>
            <a:endParaRPr lang="en-US" dirty="0">
              <a:solidFill>
                <a:schemeClr val="tx1"/>
              </a:solidFill>
              <a:latin typeface="微軟正黑體" panose="020B0604030504040204" pitchFamily="34" charset="-120"/>
              <a:ea typeface="微軟正黑體" panose="020B0604030504040204" pitchFamily="34" charset="-120"/>
            </a:endParaRPr>
          </a:p>
        </p:txBody>
      </p:sp>
      <p:cxnSp>
        <p:nvCxnSpPr>
          <p:cNvPr id="112" name="Straight Connector 6">
            <a:extLst>
              <a:ext uri="{FF2B5EF4-FFF2-40B4-BE49-F238E27FC236}">
                <a16:creationId xmlns:a16="http://schemas.microsoft.com/office/drawing/2014/main" id="{819411BB-7999-4DE9-8A8B-5F240CA4370A}"/>
              </a:ext>
            </a:extLst>
          </p:cNvPr>
          <p:cNvCxnSpPr>
            <a:cxnSpLocks/>
            <a:endCxn id="120" idx="13"/>
          </p:cNvCxnSpPr>
          <p:nvPr/>
        </p:nvCxnSpPr>
        <p:spPr>
          <a:xfrm flipH="1" flipV="1">
            <a:off x="1961421" y="3462362"/>
            <a:ext cx="2400725" cy="307456"/>
          </a:xfrm>
          <a:prstGeom prst="line">
            <a:avLst/>
          </a:prstGeom>
          <a:ln w="20320">
            <a:gradFill>
              <a:gsLst>
                <a:gs pos="0">
                  <a:srgbClr val="2C2C2C"/>
                </a:gs>
                <a:gs pos="100000">
                  <a:srgbClr val="404040"/>
                </a:gs>
              </a:gsLst>
              <a:lin ang="5400000" scaled="1"/>
            </a:gradFill>
          </a:ln>
        </p:spPr>
        <p:style>
          <a:lnRef idx="3">
            <a:schemeClr val="accent1"/>
          </a:lnRef>
          <a:fillRef idx="0">
            <a:schemeClr val="accent1"/>
          </a:fillRef>
          <a:effectRef idx="2">
            <a:schemeClr val="accent1"/>
          </a:effectRef>
          <a:fontRef idx="minor">
            <a:schemeClr val="tx1"/>
          </a:fontRef>
        </p:style>
      </p:cxnSp>
      <p:cxnSp>
        <p:nvCxnSpPr>
          <p:cNvPr id="113" name="Straight Connector 6">
            <a:extLst>
              <a:ext uri="{FF2B5EF4-FFF2-40B4-BE49-F238E27FC236}">
                <a16:creationId xmlns:a16="http://schemas.microsoft.com/office/drawing/2014/main" id="{C6620F8E-ADBF-4A79-933B-AA41698D3E82}"/>
              </a:ext>
            </a:extLst>
          </p:cNvPr>
          <p:cNvCxnSpPr>
            <a:cxnSpLocks/>
            <a:endCxn id="153" idx="9"/>
          </p:cNvCxnSpPr>
          <p:nvPr/>
        </p:nvCxnSpPr>
        <p:spPr>
          <a:xfrm flipH="1" flipV="1">
            <a:off x="2223972" y="2840709"/>
            <a:ext cx="2038506" cy="863825"/>
          </a:xfrm>
          <a:prstGeom prst="line">
            <a:avLst/>
          </a:prstGeom>
          <a:ln w="20320">
            <a:gradFill>
              <a:gsLst>
                <a:gs pos="0">
                  <a:srgbClr val="2C2C2C"/>
                </a:gs>
                <a:gs pos="100000">
                  <a:srgbClr val="404040"/>
                </a:gs>
              </a:gsLst>
              <a:lin ang="5400000" scaled="1"/>
            </a:gradFill>
          </a:ln>
        </p:spPr>
        <p:style>
          <a:lnRef idx="3">
            <a:schemeClr val="accent1"/>
          </a:lnRef>
          <a:fillRef idx="0">
            <a:schemeClr val="accent1"/>
          </a:fillRef>
          <a:effectRef idx="2">
            <a:schemeClr val="accent1"/>
          </a:effectRef>
          <a:fontRef idx="minor">
            <a:schemeClr val="tx1"/>
          </a:fontRef>
        </p:style>
      </p:cxnSp>
      <p:cxnSp>
        <p:nvCxnSpPr>
          <p:cNvPr id="114" name="直線接點 113">
            <a:extLst>
              <a:ext uri="{FF2B5EF4-FFF2-40B4-BE49-F238E27FC236}">
                <a16:creationId xmlns:a16="http://schemas.microsoft.com/office/drawing/2014/main" id="{669F0DDA-4AB4-4B90-BCA1-43EB63DEA7D3}"/>
              </a:ext>
            </a:extLst>
          </p:cNvPr>
          <p:cNvCxnSpPr/>
          <p:nvPr/>
        </p:nvCxnSpPr>
        <p:spPr>
          <a:xfrm>
            <a:off x="4710134" y="3727402"/>
            <a:ext cx="2229533" cy="0"/>
          </a:xfrm>
          <a:prstGeom prst="line">
            <a:avLst/>
          </a:prstGeom>
          <a:ln w="20320">
            <a:gradFill>
              <a:gsLst>
                <a:gs pos="0">
                  <a:srgbClr val="665DCC"/>
                </a:gs>
                <a:gs pos="100000">
                  <a:srgbClr val="1E53C8"/>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15" name="Straight Connector 6">
            <a:extLst>
              <a:ext uri="{FF2B5EF4-FFF2-40B4-BE49-F238E27FC236}">
                <a16:creationId xmlns:a16="http://schemas.microsoft.com/office/drawing/2014/main" id="{549F2C48-DB53-483A-9799-84D72C788B5A}"/>
              </a:ext>
            </a:extLst>
          </p:cNvPr>
          <p:cNvCxnSpPr>
            <a:cxnSpLocks/>
          </p:cNvCxnSpPr>
          <p:nvPr/>
        </p:nvCxnSpPr>
        <p:spPr>
          <a:xfrm flipV="1">
            <a:off x="2021235" y="3687074"/>
            <a:ext cx="2273663" cy="449396"/>
          </a:xfrm>
          <a:prstGeom prst="line">
            <a:avLst/>
          </a:prstGeom>
          <a:ln w="20320">
            <a:gradFill>
              <a:gsLst>
                <a:gs pos="100000">
                  <a:srgbClr val="2C2C2C"/>
                </a:gs>
                <a:gs pos="0">
                  <a:srgbClr val="404040"/>
                </a:gs>
              </a:gsLst>
              <a:lin ang="5400000" scaled="1"/>
            </a:gradFill>
          </a:ln>
        </p:spPr>
        <p:style>
          <a:lnRef idx="3">
            <a:schemeClr val="accent1"/>
          </a:lnRef>
          <a:fillRef idx="0">
            <a:schemeClr val="accent1"/>
          </a:fillRef>
          <a:effectRef idx="2">
            <a:schemeClr val="accent1"/>
          </a:effectRef>
          <a:fontRef idx="minor">
            <a:schemeClr val="tx1"/>
          </a:fontRef>
        </p:style>
      </p:cxnSp>
      <p:cxnSp>
        <p:nvCxnSpPr>
          <p:cNvPr id="116" name="Straight Connector 6">
            <a:extLst>
              <a:ext uri="{FF2B5EF4-FFF2-40B4-BE49-F238E27FC236}">
                <a16:creationId xmlns:a16="http://schemas.microsoft.com/office/drawing/2014/main" id="{5751322A-703F-4641-9975-6292B8092170}"/>
              </a:ext>
            </a:extLst>
          </p:cNvPr>
          <p:cNvCxnSpPr>
            <a:cxnSpLocks/>
          </p:cNvCxnSpPr>
          <p:nvPr/>
        </p:nvCxnSpPr>
        <p:spPr>
          <a:xfrm flipV="1">
            <a:off x="2170984" y="3668810"/>
            <a:ext cx="2159908" cy="1046154"/>
          </a:xfrm>
          <a:prstGeom prst="line">
            <a:avLst/>
          </a:prstGeom>
          <a:ln w="20320">
            <a:gradFill>
              <a:gsLst>
                <a:gs pos="100000">
                  <a:srgbClr val="2C2C2C"/>
                </a:gs>
                <a:gs pos="0">
                  <a:srgbClr val="404040"/>
                </a:gs>
              </a:gsLst>
              <a:lin ang="5400000" scaled="1"/>
            </a:gradFill>
          </a:ln>
        </p:spPr>
        <p:style>
          <a:lnRef idx="3">
            <a:schemeClr val="accent1"/>
          </a:lnRef>
          <a:fillRef idx="0">
            <a:schemeClr val="accent1"/>
          </a:fillRef>
          <a:effectRef idx="2">
            <a:schemeClr val="accent1"/>
          </a:effectRef>
          <a:fontRef idx="minor">
            <a:schemeClr val="tx1"/>
          </a:fontRef>
        </p:style>
      </p:cxnSp>
      <p:grpSp>
        <p:nvGrpSpPr>
          <p:cNvPr id="117" name="群組 577">
            <a:extLst>
              <a:ext uri="{FF2B5EF4-FFF2-40B4-BE49-F238E27FC236}">
                <a16:creationId xmlns:a16="http://schemas.microsoft.com/office/drawing/2014/main" id="{8C0FC710-83FA-4716-A2D0-2402A7797A69}"/>
              </a:ext>
            </a:extLst>
          </p:cNvPr>
          <p:cNvGrpSpPr/>
          <p:nvPr/>
        </p:nvGrpSpPr>
        <p:grpSpPr>
          <a:xfrm>
            <a:off x="1607365" y="3226613"/>
            <a:ext cx="552308" cy="428648"/>
            <a:chOff x="2576400" y="4606784"/>
            <a:chExt cx="461812" cy="358415"/>
          </a:xfrm>
          <a:solidFill>
            <a:srgbClr val="21428B"/>
          </a:solidFill>
          <a:effectLst>
            <a:outerShdw blurRad="50800" dist="38100" dir="2700000" sx="98000" sy="98000" algn="tl" rotWithShape="0">
              <a:prstClr val="black">
                <a:alpha val="25000"/>
              </a:prstClr>
            </a:outerShdw>
          </a:effectLst>
        </p:grpSpPr>
        <p:grpSp>
          <p:nvGrpSpPr>
            <p:cNvPr id="118" name="群組 611">
              <a:extLst>
                <a:ext uri="{FF2B5EF4-FFF2-40B4-BE49-F238E27FC236}">
                  <a16:creationId xmlns:a16="http://schemas.microsoft.com/office/drawing/2014/main" id="{4DE496B8-0A0A-41D3-B1CF-A6B618A7DF18}"/>
                </a:ext>
              </a:extLst>
            </p:cNvPr>
            <p:cNvGrpSpPr/>
            <p:nvPr/>
          </p:nvGrpSpPr>
          <p:grpSpPr>
            <a:xfrm>
              <a:off x="2576400" y="4695452"/>
              <a:ext cx="283914" cy="261772"/>
              <a:chOff x="722665" y="4079208"/>
              <a:chExt cx="439105" cy="404845"/>
            </a:xfrm>
            <a:grpFill/>
          </p:grpSpPr>
          <p:sp>
            <p:nvSpPr>
              <p:cNvPr id="125" name="手繪多邊形: 圖案 1175">
                <a:extLst>
                  <a:ext uri="{FF2B5EF4-FFF2-40B4-BE49-F238E27FC236}">
                    <a16:creationId xmlns:a16="http://schemas.microsoft.com/office/drawing/2014/main" id="{FF791940-9C9A-4F7D-B747-AE221BDF08D4}"/>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26" name="手繪多邊形: 圖案 1177">
                <a:extLst>
                  <a:ext uri="{FF2B5EF4-FFF2-40B4-BE49-F238E27FC236}">
                    <a16:creationId xmlns:a16="http://schemas.microsoft.com/office/drawing/2014/main" id="{28ACB3BA-8EB6-47F3-B89A-FD5DFA62EB93}"/>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27" name="手繪多邊形: 圖案 1178">
                <a:extLst>
                  <a:ext uri="{FF2B5EF4-FFF2-40B4-BE49-F238E27FC236}">
                    <a16:creationId xmlns:a16="http://schemas.microsoft.com/office/drawing/2014/main" id="{BC09C375-DBC1-44C6-AA8C-18C1CF6DD26C}"/>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grpSp>
          <p:nvGrpSpPr>
            <p:cNvPr id="119" name="群組 612">
              <a:extLst>
                <a:ext uri="{FF2B5EF4-FFF2-40B4-BE49-F238E27FC236}">
                  <a16:creationId xmlns:a16="http://schemas.microsoft.com/office/drawing/2014/main" id="{6B4F2E74-3E18-4353-B8C0-7558F91EDBDE}"/>
                </a:ext>
              </a:extLst>
            </p:cNvPr>
            <p:cNvGrpSpPr/>
            <p:nvPr/>
          </p:nvGrpSpPr>
          <p:grpSpPr>
            <a:xfrm>
              <a:off x="2787536" y="4606784"/>
              <a:ext cx="250676" cy="358415"/>
              <a:chOff x="1721878" y="4497009"/>
              <a:chExt cx="356195" cy="509281"/>
            </a:xfrm>
            <a:grpFill/>
          </p:grpSpPr>
          <p:sp>
            <p:nvSpPr>
              <p:cNvPr id="120" name="手繪多邊形: 圖案 613">
                <a:extLst>
                  <a:ext uri="{FF2B5EF4-FFF2-40B4-BE49-F238E27FC236}">
                    <a16:creationId xmlns:a16="http://schemas.microsoft.com/office/drawing/2014/main" id="{A4E6AE3B-AB38-4A3E-B4C8-9911DBA60403}"/>
                  </a:ext>
                </a:extLst>
              </p:cNvPr>
              <p:cNvSpPr/>
              <p:nvPr/>
            </p:nvSpPr>
            <p:spPr>
              <a:xfrm>
                <a:off x="1721878" y="4687905"/>
                <a:ext cx="356195" cy="318385"/>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1" name="手繪多邊形: 圖案 614">
                <a:extLst>
                  <a:ext uri="{FF2B5EF4-FFF2-40B4-BE49-F238E27FC236}">
                    <a16:creationId xmlns:a16="http://schemas.microsoft.com/office/drawing/2014/main" id="{CDCFB6E4-F026-4690-97D0-024DD41346D6}"/>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2" name="手繪多邊形: 圖案 615">
                <a:extLst>
                  <a:ext uri="{FF2B5EF4-FFF2-40B4-BE49-F238E27FC236}">
                    <a16:creationId xmlns:a16="http://schemas.microsoft.com/office/drawing/2014/main" id="{365D13F8-3BF6-43E5-A667-241591799611}"/>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3" name="手繪多邊形: 圖案 616">
                <a:extLst>
                  <a:ext uri="{FF2B5EF4-FFF2-40B4-BE49-F238E27FC236}">
                    <a16:creationId xmlns:a16="http://schemas.microsoft.com/office/drawing/2014/main" id="{45DA0724-BD4C-49B5-9C2E-E03F92A00BF1}"/>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4" name="手繪多邊形: 圖案 617">
                <a:extLst>
                  <a:ext uri="{FF2B5EF4-FFF2-40B4-BE49-F238E27FC236}">
                    <a16:creationId xmlns:a16="http://schemas.microsoft.com/office/drawing/2014/main" id="{D13BBC16-FAE1-456F-AFD9-E38D8CD0181D}"/>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grpSp>
      </p:grpSp>
      <p:grpSp>
        <p:nvGrpSpPr>
          <p:cNvPr id="128" name="群組 578">
            <a:extLst>
              <a:ext uri="{FF2B5EF4-FFF2-40B4-BE49-F238E27FC236}">
                <a16:creationId xmlns:a16="http://schemas.microsoft.com/office/drawing/2014/main" id="{D0AC58CB-959B-40CF-850D-67E07453E5C8}"/>
              </a:ext>
            </a:extLst>
          </p:cNvPr>
          <p:cNvGrpSpPr/>
          <p:nvPr/>
        </p:nvGrpSpPr>
        <p:grpSpPr>
          <a:xfrm>
            <a:off x="1554876" y="3914516"/>
            <a:ext cx="579050" cy="404051"/>
            <a:chOff x="1943855" y="4626573"/>
            <a:chExt cx="484171" cy="337845"/>
          </a:xfrm>
          <a:solidFill>
            <a:srgbClr val="21428B"/>
          </a:solidFill>
          <a:effectLst>
            <a:outerShdw blurRad="50800" dist="38100" dir="2700000" sx="98000" sy="98000" algn="tl" rotWithShape="0">
              <a:prstClr val="black">
                <a:alpha val="25000"/>
              </a:prstClr>
            </a:outerShdw>
          </a:effectLst>
        </p:grpSpPr>
        <p:sp>
          <p:nvSpPr>
            <p:cNvPr id="129" name="手繪多邊形: 圖案 597">
              <a:extLst>
                <a:ext uri="{FF2B5EF4-FFF2-40B4-BE49-F238E27FC236}">
                  <a16:creationId xmlns:a16="http://schemas.microsoft.com/office/drawing/2014/main" id="{EF9FFA53-2357-4693-938F-C81D849E36BB}"/>
                </a:ext>
              </a:extLst>
            </p:cNvPr>
            <p:cNvSpPr/>
            <p:nvPr/>
          </p:nvSpPr>
          <p:spPr>
            <a:xfrm>
              <a:off x="1943855" y="4688114"/>
              <a:ext cx="341178" cy="222842"/>
            </a:xfrm>
            <a:custGeom>
              <a:avLst/>
              <a:gdLst>
                <a:gd name="connsiteX0" fmla="*/ 571137 w 570007"/>
                <a:gd name="connsiteY0" fmla="*/ 16818 h 372301"/>
                <a:gd name="connsiteX1" fmla="*/ 571137 w 570007"/>
                <a:gd name="connsiteY1" fmla="*/ 357127 h 372301"/>
                <a:gd name="connsiteX2" fmla="*/ 554370 w 570007"/>
                <a:gd name="connsiteY2" fmla="*/ 373945 h 372301"/>
                <a:gd name="connsiteX3" fmla="*/ 554319 w 570007"/>
                <a:gd name="connsiteY3" fmla="*/ 373945 h 372301"/>
                <a:gd name="connsiteX4" fmla="*/ 16869 w 570007"/>
                <a:gd name="connsiteY4" fmla="*/ 373945 h 372301"/>
                <a:gd name="connsiteX5" fmla="*/ 0 w 570007"/>
                <a:gd name="connsiteY5" fmla="*/ 357127 h 372301"/>
                <a:gd name="connsiteX6" fmla="*/ 0 w 570007"/>
                <a:gd name="connsiteY6" fmla="*/ 16818 h 372301"/>
                <a:gd name="connsiteX7" fmla="*/ 16869 w 570007"/>
                <a:gd name="connsiteY7" fmla="*/ 0 h 372301"/>
                <a:gd name="connsiteX8" fmla="*/ 554319 w 570007"/>
                <a:gd name="connsiteY8" fmla="*/ 0 h 372301"/>
                <a:gd name="connsiteX9" fmla="*/ 571137 w 570007"/>
                <a:gd name="connsiteY9" fmla="*/ 16818 h 372301"/>
                <a:gd name="connsiteX10" fmla="*/ 553292 w 570007"/>
                <a:gd name="connsiteY10" fmla="*/ 294118 h 372301"/>
                <a:gd name="connsiteX11" fmla="*/ 553292 w 570007"/>
                <a:gd name="connsiteY11" fmla="*/ 26575 h 372301"/>
                <a:gd name="connsiteX12" fmla="*/ 540326 w 570007"/>
                <a:gd name="connsiteY12" fmla="*/ 15046 h 372301"/>
                <a:gd name="connsiteX13" fmla="*/ 30837 w 570007"/>
                <a:gd name="connsiteY13" fmla="*/ 15046 h 372301"/>
                <a:gd name="connsiteX14" fmla="*/ 17845 w 570007"/>
                <a:gd name="connsiteY14" fmla="*/ 26575 h 372301"/>
                <a:gd name="connsiteX15" fmla="*/ 17845 w 570007"/>
                <a:gd name="connsiteY15" fmla="*/ 293990 h 372301"/>
                <a:gd name="connsiteX16" fmla="*/ 30837 w 570007"/>
                <a:gd name="connsiteY16" fmla="*/ 305519 h 372301"/>
                <a:gd name="connsiteX17" fmla="*/ 540326 w 570007"/>
                <a:gd name="connsiteY17" fmla="*/ 305519 h 372301"/>
                <a:gd name="connsiteX18" fmla="*/ 553292 w 570007"/>
                <a:gd name="connsiteY18" fmla="*/ 293990 h 372301"/>
                <a:gd name="connsiteX19" fmla="*/ 315815 w 570007"/>
                <a:gd name="connsiteY19" fmla="*/ 338743 h 372301"/>
                <a:gd name="connsiteX20" fmla="*/ 292218 w 570007"/>
                <a:gd name="connsiteY20" fmla="*/ 315147 h 372301"/>
                <a:gd name="connsiteX21" fmla="*/ 268622 w 570007"/>
                <a:gd name="connsiteY21" fmla="*/ 338743 h 372301"/>
                <a:gd name="connsiteX22" fmla="*/ 292218 w 570007"/>
                <a:gd name="connsiteY22" fmla="*/ 362340 h 372301"/>
                <a:gd name="connsiteX23" fmla="*/ 292244 w 570007"/>
                <a:gd name="connsiteY23" fmla="*/ 362340 h 372301"/>
                <a:gd name="connsiteX24" fmla="*/ 315815 w 570007"/>
                <a:gd name="connsiteY24" fmla="*/ 338769 h 372301"/>
                <a:gd name="connsiteX25" fmla="*/ 315815 w 570007"/>
                <a:gd name="connsiteY25" fmla="*/ 338743 h 37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70007" h="372301">
                  <a:moveTo>
                    <a:pt x="571137" y="16818"/>
                  </a:moveTo>
                  <a:lnTo>
                    <a:pt x="571137" y="357127"/>
                  </a:lnTo>
                  <a:cubicBezTo>
                    <a:pt x="571152" y="366401"/>
                    <a:pt x="563645" y="373930"/>
                    <a:pt x="554370" y="373945"/>
                  </a:cubicBezTo>
                  <a:cubicBezTo>
                    <a:pt x="554352" y="373945"/>
                    <a:pt x="554337" y="373945"/>
                    <a:pt x="554319" y="373945"/>
                  </a:cubicBezTo>
                  <a:lnTo>
                    <a:pt x="16869" y="373945"/>
                  </a:lnTo>
                  <a:cubicBezTo>
                    <a:pt x="7567" y="373960"/>
                    <a:pt x="15" y="366430"/>
                    <a:pt x="0" y="357127"/>
                  </a:cubicBezTo>
                  <a:lnTo>
                    <a:pt x="0" y="16818"/>
                  </a:lnTo>
                  <a:cubicBezTo>
                    <a:pt x="28" y="7520"/>
                    <a:pt x="7572" y="0"/>
                    <a:pt x="16869" y="0"/>
                  </a:cubicBezTo>
                  <a:lnTo>
                    <a:pt x="554319" y="0"/>
                  </a:lnTo>
                  <a:cubicBezTo>
                    <a:pt x="563606" y="0"/>
                    <a:pt x="571137" y="7531"/>
                    <a:pt x="571137" y="16818"/>
                  </a:cubicBezTo>
                  <a:close/>
                  <a:moveTo>
                    <a:pt x="553292" y="294118"/>
                  </a:moveTo>
                  <a:lnTo>
                    <a:pt x="553292" y="26575"/>
                  </a:lnTo>
                  <a:cubicBezTo>
                    <a:pt x="552866" y="19824"/>
                    <a:pt x="547078" y="14681"/>
                    <a:pt x="540326" y="15046"/>
                  </a:cubicBezTo>
                  <a:lnTo>
                    <a:pt x="30837" y="15046"/>
                  </a:lnTo>
                  <a:cubicBezTo>
                    <a:pt x="24079" y="14679"/>
                    <a:pt x="18286" y="19822"/>
                    <a:pt x="17845" y="26575"/>
                  </a:cubicBezTo>
                  <a:lnTo>
                    <a:pt x="17845" y="293990"/>
                  </a:lnTo>
                  <a:cubicBezTo>
                    <a:pt x="18271" y="300751"/>
                    <a:pt x="24074" y="305899"/>
                    <a:pt x="30837" y="305519"/>
                  </a:cubicBezTo>
                  <a:lnTo>
                    <a:pt x="540326" y="305519"/>
                  </a:lnTo>
                  <a:cubicBezTo>
                    <a:pt x="547084" y="305899"/>
                    <a:pt x="552879" y="300745"/>
                    <a:pt x="553292" y="293990"/>
                  </a:cubicBezTo>
                  <a:close/>
                  <a:moveTo>
                    <a:pt x="315815" y="338743"/>
                  </a:moveTo>
                  <a:cubicBezTo>
                    <a:pt x="315815" y="325710"/>
                    <a:pt x="305249" y="315147"/>
                    <a:pt x="292218" y="315147"/>
                  </a:cubicBezTo>
                  <a:cubicBezTo>
                    <a:pt x="279185" y="315147"/>
                    <a:pt x="268622" y="325710"/>
                    <a:pt x="268622" y="338743"/>
                  </a:cubicBezTo>
                  <a:cubicBezTo>
                    <a:pt x="268622" y="351776"/>
                    <a:pt x="279188" y="362340"/>
                    <a:pt x="292218" y="362340"/>
                  </a:cubicBezTo>
                  <a:cubicBezTo>
                    <a:pt x="292226" y="362340"/>
                    <a:pt x="292237" y="362340"/>
                    <a:pt x="292244" y="362340"/>
                  </a:cubicBezTo>
                  <a:cubicBezTo>
                    <a:pt x="305262" y="362340"/>
                    <a:pt x="315815" y="351787"/>
                    <a:pt x="315815" y="338769"/>
                  </a:cubicBezTo>
                  <a:cubicBezTo>
                    <a:pt x="315815" y="338761"/>
                    <a:pt x="315815" y="338751"/>
                    <a:pt x="315815" y="338743"/>
                  </a:cubicBezTo>
                  <a:close/>
                </a:path>
              </a:pathLst>
            </a:custGeom>
            <a:grpFill/>
            <a:ln w="2566"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30" name="手繪多邊形: 圖案 598">
              <a:extLst>
                <a:ext uri="{FF2B5EF4-FFF2-40B4-BE49-F238E27FC236}">
                  <a16:creationId xmlns:a16="http://schemas.microsoft.com/office/drawing/2014/main" id="{FE21A722-C178-492B-8BD0-E495644048AF}"/>
                </a:ext>
              </a:extLst>
            </p:cNvPr>
            <p:cNvSpPr/>
            <p:nvPr/>
          </p:nvSpPr>
          <p:spPr>
            <a:xfrm>
              <a:off x="2030763" y="4948454"/>
              <a:ext cx="175199" cy="10758"/>
            </a:xfrm>
            <a:custGeom>
              <a:avLst/>
              <a:gdLst>
                <a:gd name="connsiteX0" fmla="*/ 294093 w 292706"/>
                <a:gd name="connsiteY0" fmla="*/ 19103 h 17973"/>
                <a:gd name="connsiteX1" fmla="*/ 0 w 292706"/>
                <a:gd name="connsiteY1" fmla="*/ 19103 h 17973"/>
                <a:gd name="connsiteX2" fmla="*/ 58387 w 292706"/>
                <a:gd name="connsiteY2" fmla="*/ 0 h 17973"/>
                <a:gd name="connsiteX3" fmla="*/ 147046 w 292706"/>
                <a:gd name="connsiteY3" fmla="*/ 0 h 17973"/>
                <a:gd name="connsiteX4" fmla="*/ 235654 w 292706"/>
                <a:gd name="connsiteY4" fmla="*/ 0 h 17973"/>
                <a:gd name="connsiteX5" fmla="*/ 294093 w 292706"/>
                <a:gd name="connsiteY5" fmla="*/ 19103 h 17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706" h="17973">
                  <a:moveTo>
                    <a:pt x="294093" y="19103"/>
                  </a:moveTo>
                  <a:lnTo>
                    <a:pt x="0" y="19103"/>
                  </a:lnTo>
                  <a:lnTo>
                    <a:pt x="58387" y="0"/>
                  </a:lnTo>
                  <a:lnTo>
                    <a:pt x="147046" y="0"/>
                  </a:lnTo>
                  <a:lnTo>
                    <a:pt x="235654" y="0"/>
                  </a:lnTo>
                  <a:lnTo>
                    <a:pt x="294093" y="19103"/>
                  </a:lnTo>
                  <a:close/>
                </a:path>
              </a:pathLst>
            </a:custGeom>
            <a:grpFill/>
            <a:ln w="2566"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31" name="手繪多邊形: 圖案 599">
              <a:extLst>
                <a:ext uri="{FF2B5EF4-FFF2-40B4-BE49-F238E27FC236}">
                  <a16:creationId xmlns:a16="http://schemas.microsoft.com/office/drawing/2014/main" id="{5011B41B-80D6-470F-BFF1-56DE9D00627B}"/>
                </a:ext>
              </a:extLst>
            </p:cNvPr>
            <p:cNvSpPr/>
            <p:nvPr/>
          </p:nvSpPr>
          <p:spPr>
            <a:xfrm>
              <a:off x="2065711" y="4918962"/>
              <a:ext cx="106042" cy="23053"/>
            </a:xfrm>
            <a:custGeom>
              <a:avLst/>
              <a:gdLst>
                <a:gd name="connsiteX0" fmla="*/ 0 w 177164"/>
                <a:gd name="connsiteY0" fmla="*/ 0 h 38513"/>
                <a:gd name="connsiteX1" fmla="*/ 177267 w 177164"/>
                <a:gd name="connsiteY1" fmla="*/ 0 h 38513"/>
                <a:gd name="connsiteX2" fmla="*/ 177267 w 177164"/>
                <a:gd name="connsiteY2" fmla="*/ 39978 h 38513"/>
                <a:gd name="connsiteX3" fmla="*/ 0 w 177164"/>
                <a:gd name="connsiteY3" fmla="*/ 39978 h 38513"/>
              </a:gdLst>
              <a:ahLst/>
              <a:cxnLst>
                <a:cxn ang="0">
                  <a:pos x="connsiteX0" y="connsiteY0"/>
                </a:cxn>
                <a:cxn ang="0">
                  <a:pos x="connsiteX1" y="connsiteY1"/>
                </a:cxn>
                <a:cxn ang="0">
                  <a:pos x="connsiteX2" y="connsiteY2"/>
                </a:cxn>
                <a:cxn ang="0">
                  <a:pos x="connsiteX3" y="connsiteY3"/>
                </a:cxn>
              </a:cxnLst>
              <a:rect l="l" t="t" r="r" b="b"/>
              <a:pathLst>
                <a:path w="177164" h="38513">
                  <a:moveTo>
                    <a:pt x="0" y="0"/>
                  </a:moveTo>
                  <a:lnTo>
                    <a:pt x="177267" y="0"/>
                  </a:lnTo>
                  <a:lnTo>
                    <a:pt x="177267" y="39978"/>
                  </a:lnTo>
                  <a:lnTo>
                    <a:pt x="0" y="39978"/>
                  </a:lnTo>
                  <a:close/>
                </a:path>
              </a:pathLst>
            </a:custGeom>
            <a:grpFill/>
            <a:ln w="2566"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grpSp>
          <p:nvGrpSpPr>
            <p:cNvPr id="132" name="群組 600">
              <a:extLst>
                <a:ext uri="{FF2B5EF4-FFF2-40B4-BE49-F238E27FC236}">
                  <a16:creationId xmlns:a16="http://schemas.microsoft.com/office/drawing/2014/main" id="{B14BAEDC-D0AA-4237-B6AD-8F282506C44E}"/>
                </a:ext>
              </a:extLst>
            </p:cNvPr>
            <p:cNvGrpSpPr/>
            <p:nvPr/>
          </p:nvGrpSpPr>
          <p:grpSpPr>
            <a:xfrm>
              <a:off x="2186076" y="4626573"/>
              <a:ext cx="241950" cy="337845"/>
              <a:chOff x="2248972" y="4626573"/>
              <a:chExt cx="241950" cy="337845"/>
            </a:xfrm>
            <a:grpFill/>
          </p:grpSpPr>
          <p:sp>
            <p:nvSpPr>
              <p:cNvPr id="133" name="手繪多邊形: 圖案 601">
                <a:extLst>
                  <a:ext uri="{FF2B5EF4-FFF2-40B4-BE49-F238E27FC236}">
                    <a16:creationId xmlns:a16="http://schemas.microsoft.com/office/drawing/2014/main" id="{74A03151-29BB-4A55-BC8E-B39B44D4FA4B}"/>
                  </a:ext>
                </a:extLst>
              </p:cNvPr>
              <p:cNvSpPr/>
              <p:nvPr/>
            </p:nvSpPr>
            <p:spPr>
              <a:xfrm>
                <a:off x="2305155" y="4711692"/>
                <a:ext cx="11875" cy="35624"/>
              </a:xfrm>
              <a:custGeom>
                <a:avLst/>
                <a:gdLst>
                  <a:gd name="connsiteX0" fmla="*/ 18033 w 16873"/>
                  <a:gd name="connsiteY0" fmla="*/ 25310 h 50620"/>
                  <a:gd name="connsiteX1" fmla="*/ 9027 w 16873"/>
                  <a:gd name="connsiteY1" fmla="*/ 50620 h 50620"/>
                  <a:gd name="connsiteX2" fmla="*/ 0 w 16873"/>
                  <a:gd name="connsiteY2" fmla="*/ 25310 h 50620"/>
                  <a:gd name="connsiteX3" fmla="*/ 9027 w 16873"/>
                  <a:gd name="connsiteY3" fmla="*/ 0 h 50620"/>
                  <a:gd name="connsiteX4" fmla="*/ 18033 w 16873"/>
                  <a:gd name="connsiteY4" fmla="*/ 25310 h 50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3" h="50620">
                    <a:moveTo>
                      <a:pt x="18033" y="25310"/>
                    </a:moveTo>
                    <a:cubicBezTo>
                      <a:pt x="18033" y="39252"/>
                      <a:pt x="14005" y="50620"/>
                      <a:pt x="9027" y="50620"/>
                    </a:cubicBezTo>
                    <a:cubicBezTo>
                      <a:pt x="4050" y="50620"/>
                      <a:pt x="0" y="39315"/>
                      <a:pt x="0" y="25310"/>
                    </a:cubicBezTo>
                    <a:cubicBezTo>
                      <a:pt x="0" y="11305"/>
                      <a:pt x="4029" y="0"/>
                      <a:pt x="9027" y="0"/>
                    </a:cubicBezTo>
                    <a:cubicBezTo>
                      <a:pt x="14026" y="0"/>
                      <a:pt x="18033" y="11368"/>
                      <a:pt x="18033" y="2531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34" name="手繪多邊形: 圖案 602">
                <a:extLst>
                  <a:ext uri="{FF2B5EF4-FFF2-40B4-BE49-F238E27FC236}">
                    <a16:creationId xmlns:a16="http://schemas.microsoft.com/office/drawing/2014/main" id="{2024101C-1C17-4CD3-A4E8-3734C042DE7B}"/>
                  </a:ext>
                </a:extLst>
              </p:cNvPr>
              <p:cNvSpPr/>
              <p:nvPr/>
            </p:nvSpPr>
            <p:spPr>
              <a:xfrm>
                <a:off x="2421900" y="4711692"/>
                <a:ext cx="11875" cy="35624"/>
              </a:xfrm>
              <a:custGeom>
                <a:avLst/>
                <a:gdLst>
                  <a:gd name="connsiteX0" fmla="*/ 0 w 16873"/>
                  <a:gd name="connsiteY0" fmla="*/ 25310 h 50620"/>
                  <a:gd name="connsiteX1" fmla="*/ 9027 w 16873"/>
                  <a:gd name="connsiteY1" fmla="*/ 50620 h 50620"/>
                  <a:gd name="connsiteX2" fmla="*/ 18033 w 16873"/>
                  <a:gd name="connsiteY2" fmla="*/ 25310 h 50620"/>
                  <a:gd name="connsiteX3" fmla="*/ 9027 w 16873"/>
                  <a:gd name="connsiteY3" fmla="*/ 0 h 50620"/>
                  <a:gd name="connsiteX4" fmla="*/ 0 w 16873"/>
                  <a:gd name="connsiteY4" fmla="*/ 25310 h 50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3" h="50620">
                    <a:moveTo>
                      <a:pt x="0" y="25310"/>
                    </a:moveTo>
                    <a:cubicBezTo>
                      <a:pt x="0" y="39252"/>
                      <a:pt x="4050" y="50620"/>
                      <a:pt x="9027" y="50620"/>
                    </a:cubicBezTo>
                    <a:cubicBezTo>
                      <a:pt x="14005" y="50620"/>
                      <a:pt x="18033" y="39315"/>
                      <a:pt x="18033" y="25310"/>
                    </a:cubicBezTo>
                    <a:cubicBezTo>
                      <a:pt x="18033" y="11305"/>
                      <a:pt x="14005" y="0"/>
                      <a:pt x="9027" y="0"/>
                    </a:cubicBezTo>
                    <a:cubicBezTo>
                      <a:pt x="4050" y="0"/>
                      <a:pt x="0" y="11368"/>
                      <a:pt x="0" y="2531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35" name="手繪多邊形: 圖案 603">
                <a:extLst>
                  <a:ext uri="{FF2B5EF4-FFF2-40B4-BE49-F238E27FC236}">
                    <a16:creationId xmlns:a16="http://schemas.microsoft.com/office/drawing/2014/main" id="{249B4792-A9B2-44C4-B21D-B807614DA649}"/>
                  </a:ext>
                </a:extLst>
              </p:cNvPr>
              <p:cNvSpPr/>
              <p:nvPr/>
            </p:nvSpPr>
            <p:spPr>
              <a:xfrm>
                <a:off x="2317965" y="4647449"/>
                <a:ext cx="103849" cy="170701"/>
              </a:xfrm>
              <a:custGeom>
                <a:avLst/>
                <a:gdLst>
                  <a:gd name="connsiteX0" fmla="*/ 82258 w 164515"/>
                  <a:gd name="connsiteY0" fmla="*/ 0 h 242555"/>
                  <a:gd name="connsiteX1" fmla="*/ 0 w 164515"/>
                  <a:gd name="connsiteY1" fmla="*/ 84135 h 242555"/>
                  <a:gd name="connsiteX2" fmla="*/ 0 w 164515"/>
                  <a:gd name="connsiteY2" fmla="*/ 120202 h 242555"/>
                  <a:gd name="connsiteX3" fmla="*/ 52582 w 164515"/>
                  <a:gd name="connsiteY3" fmla="*/ 237409 h 242555"/>
                  <a:gd name="connsiteX4" fmla="*/ 82279 w 164515"/>
                  <a:gd name="connsiteY4" fmla="*/ 243293 h 242555"/>
                  <a:gd name="connsiteX5" fmla="*/ 111997 w 164515"/>
                  <a:gd name="connsiteY5" fmla="*/ 237409 h 242555"/>
                  <a:gd name="connsiteX6" fmla="*/ 164579 w 164515"/>
                  <a:gd name="connsiteY6" fmla="*/ 120202 h 242555"/>
                  <a:gd name="connsiteX7" fmla="*/ 164579 w 164515"/>
                  <a:gd name="connsiteY7" fmla="*/ 84135 h 242555"/>
                  <a:gd name="connsiteX8" fmla="*/ 82258 w 164515"/>
                  <a:gd name="connsiteY8" fmla="*/ 0 h 242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515" h="242555">
                    <a:moveTo>
                      <a:pt x="82258" y="0"/>
                    </a:moveTo>
                    <a:cubicBezTo>
                      <a:pt x="36932" y="359"/>
                      <a:pt x="0" y="37965"/>
                      <a:pt x="0" y="84135"/>
                    </a:cubicBezTo>
                    <a:lnTo>
                      <a:pt x="0" y="120202"/>
                    </a:lnTo>
                    <a:cubicBezTo>
                      <a:pt x="0" y="156817"/>
                      <a:pt x="26133" y="209504"/>
                      <a:pt x="52582" y="237409"/>
                    </a:cubicBezTo>
                    <a:cubicBezTo>
                      <a:pt x="56652" y="241627"/>
                      <a:pt x="69455" y="243567"/>
                      <a:pt x="82279" y="243293"/>
                    </a:cubicBezTo>
                    <a:cubicBezTo>
                      <a:pt x="95103" y="243567"/>
                      <a:pt x="107926" y="241711"/>
                      <a:pt x="111997" y="237409"/>
                    </a:cubicBezTo>
                    <a:cubicBezTo>
                      <a:pt x="138446" y="209504"/>
                      <a:pt x="164579" y="156817"/>
                      <a:pt x="164579" y="120202"/>
                    </a:cubicBezTo>
                    <a:lnTo>
                      <a:pt x="164579" y="84135"/>
                    </a:lnTo>
                    <a:cubicBezTo>
                      <a:pt x="164558" y="38113"/>
                      <a:pt x="127584" y="359"/>
                      <a:pt x="82258" y="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36" name="手繪多邊形: 圖案 604">
                <a:extLst>
                  <a:ext uri="{FF2B5EF4-FFF2-40B4-BE49-F238E27FC236}">
                    <a16:creationId xmlns:a16="http://schemas.microsoft.com/office/drawing/2014/main" id="{25FBE72D-A14A-4BA2-9FA5-68D6A23CD81B}"/>
                  </a:ext>
                </a:extLst>
              </p:cNvPr>
              <p:cNvSpPr/>
              <p:nvPr/>
            </p:nvSpPr>
            <p:spPr>
              <a:xfrm>
                <a:off x="2248972" y="4822411"/>
                <a:ext cx="241950" cy="141014"/>
              </a:xfrm>
              <a:custGeom>
                <a:avLst/>
                <a:gdLst>
                  <a:gd name="connsiteX0" fmla="*/ 310196 w 343795"/>
                  <a:gd name="connsiteY0" fmla="*/ 202291 h 200371"/>
                  <a:gd name="connsiteX1" fmla="*/ 343795 w 343795"/>
                  <a:gd name="connsiteY1" fmla="*/ 168903 h 200371"/>
                  <a:gd name="connsiteX2" fmla="*/ 343795 w 343795"/>
                  <a:gd name="connsiteY2" fmla="*/ 168797 h 200371"/>
                  <a:gd name="connsiteX3" fmla="*/ 343795 w 343795"/>
                  <a:gd name="connsiteY3" fmla="*/ 72134 h 200371"/>
                  <a:gd name="connsiteX4" fmla="*/ 229352 w 343795"/>
                  <a:gd name="connsiteY4" fmla="*/ 0 h 200371"/>
                  <a:gd name="connsiteX5" fmla="*/ 171307 w 343795"/>
                  <a:gd name="connsiteY5" fmla="*/ 108348 h 200371"/>
                  <a:gd name="connsiteX6" fmla="*/ 114359 w 343795"/>
                  <a:gd name="connsiteY6" fmla="*/ 0 h 200371"/>
                  <a:gd name="connsiteX7" fmla="*/ 0 w 343795"/>
                  <a:gd name="connsiteY7" fmla="*/ 72134 h 200371"/>
                  <a:gd name="connsiteX8" fmla="*/ 0 w 343795"/>
                  <a:gd name="connsiteY8" fmla="*/ 168734 h 200371"/>
                  <a:gd name="connsiteX9" fmla="*/ 33452 w 343795"/>
                  <a:gd name="connsiteY9" fmla="*/ 202228 h 200371"/>
                  <a:gd name="connsiteX10" fmla="*/ 33494 w 343795"/>
                  <a:gd name="connsiteY10" fmla="*/ 202228 h 200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795" h="200371">
                    <a:moveTo>
                      <a:pt x="310196" y="202291"/>
                    </a:moveTo>
                    <a:cubicBezTo>
                      <a:pt x="328694" y="202350"/>
                      <a:pt x="343736" y="187400"/>
                      <a:pt x="343795" y="168903"/>
                    </a:cubicBezTo>
                    <a:cubicBezTo>
                      <a:pt x="343795" y="168867"/>
                      <a:pt x="343795" y="168833"/>
                      <a:pt x="343795" y="168797"/>
                    </a:cubicBezTo>
                    <a:lnTo>
                      <a:pt x="343795" y="72134"/>
                    </a:lnTo>
                    <a:cubicBezTo>
                      <a:pt x="347423" y="13921"/>
                      <a:pt x="253586" y="27841"/>
                      <a:pt x="229352" y="0"/>
                    </a:cubicBezTo>
                    <a:cubicBezTo>
                      <a:pt x="229352" y="0"/>
                      <a:pt x="207880" y="78208"/>
                      <a:pt x="171307" y="108348"/>
                    </a:cubicBezTo>
                    <a:cubicBezTo>
                      <a:pt x="134755" y="78208"/>
                      <a:pt x="114359" y="0"/>
                      <a:pt x="114359" y="0"/>
                    </a:cubicBezTo>
                    <a:cubicBezTo>
                      <a:pt x="90526" y="26512"/>
                      <a:pt x="0" y="1413"/>
                      <a:pt x="0" y="72134"/>
                    </a:cubicBezTo>
                    <a:lnTo>
                      <a:pt x="0" y="168734"/>
                    </a:lnTo>
                    <a:cubicBezTo>
                      <a:pt x="-12" y="187221"/>
                      <a:pt x="14965" y="202215"/>
                      <a:pt x="33452" y="202228"/>
                    </a:cubicBezTo>
                    <a:cubicBezTo>
                      <a:pt x="33466" y="202228"/>
                      <a:pt x="33479" y="202228"/>
                      <a:pt x="33494" y="202228"/>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37" name="手繪多邊形: 圖案 605">
                <a:extLst>
                  <a:ext uri="{FF2B5EF4-FFF2-40B4-BE49-F238E27FC236}">
                    <a16:creationId xmlns:a16="http://schemas.microsoft.com/office/drawing/2014/main" id="{2443D2BC-2C02-4C02-BA5B-BCE5B415DC2F}"/>
                  </a:ext>
                </a:extLst>
              </p:cNvPr>
              <p:cNvSpPr/>
              <p:nvPr/>
            </p:nvSpPr>
            <p:spPr>
              <a:xfrm>
                <a:off x="2303206" y="4791721"/>
                <a:ext cx="72734" cy="118749"/>
              </a:xfrm>
              <a:custGeom>
                <a:avLst/>
                <a:gdLst>
                  <a:gd name="connsiteX0" fmla="*/ 46760 w 103349"/>
                  <a:gd name="connsiteY0" fmla="*/ 0 h 168733"/>
                  <a:gd name="connsiteX1" fmla="*/ 21450 w 103349"/>
                  <a:gd name="connsiteY1" fmla="*/ 17316 h 168733"/>
                  <a:gd name="connsiteX2" fmla="*/ 0 w 103349"/>
                  <a:gd name="connsiteY2" fmla="*/ 52835 h 168733"/>
                  <a:gd name="connsiteX3" fmla="*/ 29845 w 103349"/>
                  <a:gd name="connsiteY3" fmla="*/ 74707 h 168733"/>
                  <a:gd name="connsiteX4" fmla="*/ 14828 w 103349"/>
                  <a:gd name="connsiteY4" fmla="*/ 92150 h 168733"/>
                  <a:gd name="connsiteX5" fmla="*/ 104805 w 103349"/>
                  <a:gd name="connsiteY5" fmla="*/ 169135 h 168733"/>
                  <a:gd name="connsiteX6" fmla="*/ 104805 w 103349"/>
                  <a:gd name="connsiteY6" fmla="*/ 157935 h 168733"/>
                  <a:gd name="connsiteX7" fmla="*/ 46760 w 103349"/>
                  <a:gd name="connsiteY7" fmla="*/ 0 h 16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349" h="168733">
                    <a:moveTo>
                      <a:pt x="46760" y="0"/>
                    </a:moveTo>
                    <a:cubicBezTo>
                      <a:pt x="37132" y="3801"/>
                      <a:pt x="28482" y="9719"/>
                      <a:pt x="21450" y="17316"/>
                    </a:cubicBezTo>
                    <a:lnTo>
                      <a:pt x="0" y="52835"/>
                    </a:lnTo>
                    <a:lnTo>
                      <a:pt x="29845" y="74707"/>
                    </a:lnTo>
                    <a:cubicBezTo>
                      <a:pt x="32376" y="77111"/>
                      <a:pt x="14828" y="92150"/>
                      <a:pt x="14828" y="92150"/>
                    </a:cubicBezTo>
                    <a:lnTo>
                      <a:pt x="104805" y="169135"/>
                    </a:lnTo>
                    <a:lnTo>
                      <a:pt x="104805" y="157935"/>
                    </a:lnTo>
                    <a:cubicBezTo>
                      <a:pt x="69350" y="114697"/>
                      <a:pt x="46760" y="0"/>
                      <a:pt x="46760" y="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38" name="手繪多邊形: 圖案 606">
                <a:extLst>
                  <a:ext uri="{FF2B5EF4-FFF2-40B4-BE49-F238E27FC236}">
                    <a16:creationId xmlns:a16="http://schemas.microsoft.com/office/drawing/2014/main" id="{2D6B5AC7-BB23-4856-9586-720EB5ED6F48}"/>
                  </a:ext>
                </a:extLst>
              </p:cNvPr>
              <p:cNvSpPr/>
              <p:nvPr/>
            </p:nvSpPr>
            <p:spPr>
              <a:xfrm>
                <a:off x="2366914" y="4796746"/>
                <a:ext cx="72734" cy="118749"/>
              </a:xfrm>
              <a:custGeom>
                <a:avLst/>
                <a:gdLst>
                  <a:gd name="connsiteX0" fmla="*/ 58023 w 103349"/>
                  <a:gd name="connsiteY0" fmla="*/ 0 h 168733"/>
                  <a:gd name="connsiteX1" fmla="*/ 83334 w 103349"/>
                  <a:gd name="connsiteY1" fmla="*/ 17316 h 168733"/>
                  <a:gd name="connsiteX2" fmla="*/ 104784 w 103349"/>
                  <a:gd name="connsiteY2" fmla="*/ 52835 h 168733"/>
                  <a:gd name="connsiteX3" fmla="*/ 74939 w 103349"/>
                  <a:gd name="connsiteY3" fmla="*/ 74707 h 168733"/>
                  <a:gd name="connsiteX4" fmla="*/ 89956 w 103349"/>
                  <a:gd name="connsiteY4" fmla="*/ 92150 h 168733"/>
                  <a:gd name="connsiteX5" fmla="*/ 0 w 103349"/>
                  <a:gd name="connsiteY5" fmla="*/ 169135 h 168733"/>
                  <a:gd name="connsiteX6" fmla="*/ 0 w 103349"/>
                  <a:gd name="connsiteY6" fmla="*/ 157935 h 168733"/>
                  <a:gd name="connsiteX7" fmla="*/ 58023 w 103349"/>
                  <a:gd name="connsiteY7" fmla="*/ 0 h 16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349" h="168733">
                    <a:moveTo>
                      <a:pt x="58023" y="0"/>
                    </a:moveTo>
                    <a:cubicBezTo>
                      <a:pt x="67652" y="3801"/>
                      <a:pt x="76302" y="9719"/>
                      <a:pt x="83334" y="17316"/>
                    </a:cubicBezTo>
                    <a:lnTo>
                      <a:pt x="104784" y="52835"/>
                    </a:lnTo>
                    <a:lnTo>
                      <a:pt x="74939" y="74707"/>
                    </a:lnTo>
                    <a:cubicBezTo>
                      <a:pt x="72408" y="77111"/>
                      <a:pt x="89956" y="92150"/>
                      <a:pt x="89956" y="92150"/>
                    </a:cubicBezTo>
                    <a:lnTo>
                      <a:pt x="0" y="169135"/>
                    </a:lnTo>
                    <a:lnTo>
                      <a:pt x="0" y="157935"/>
                    </a:lnTo>
                    <a:cubicBezTo>
                      <a:pt x="35540" y="114697"/>
                      <a:pt x="58023" y="0"/>
                      <a:pt x="58023" y="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39" name="手繪多邊形: 圖案 607">
                <a:extLst>
                  <a:ext uri="{FF2B5EF4-FFF2-40B4-BE49-F238E27FC236}">
                    <a16:creationId xmlns:a16="http://schemas.microsoft.com/office/drawing/2014/main" id="{65391B1C-7D1C-4F3A-A796-B6C95A25FD5A}"/>
                  </a:ext>
                </a:extLst>
              </p:cNvPr>
              <p:cNvSpPr/>
              <p:nvPr/>
            </p:nvSpPr>
            <p:spPr>
              <a:xfrm>
                <a:off x="2302807" y="4626573"/>
                <a:ext cx="135077" cy="99452"/>
              </a:xfrm>
              <a:custGeom>
                <a:avLst/>
                <a:gdLst>
                  <a:gd name="connsiteX0" fmla="*/ 93462 w 191934"/>
                  <a:gd name="connsiteY0" fmla="*/ 8170 h 141314"/>
                  <a:gd name="connsiteX1" fmla="*/ 86101 w 191934"/>
                  <a:gd name="connsiteY1" fmla="*/ 11313 h 141314"/>
                  <a:gd name="connsiteX2" fmla="*/ 60200 w 191934"/>
                  <a:gd name="connsiteY2" fmla="*/ 12579 h 141314"/>
                  <a:gd name="connsiteX3" fmla="*/ 22087 w 191934"/>
                  <a:gd name="connsiteY3" fmla="*/ 36412 h 141314"/>
                  <a:gd name="connsiteX4" fmla="*/ 15401 w 191934"/>
                  <a:gd name="connsiteY4" fmla="*/ 58938 h 141314"/>
                  <a:gd name="connsiteX5" fmla="*/ 2113 w 191934"/>
                  <a:gd name="connsiteY5" fmla="*/ 73702 h 141314"/>
                  <a:gd name="connsiteX6" fmla="*/ 10213 w 191934"/>
                  <a:gd name="connsiteY6" fmla="*/ 122445 h 141314"/>
                  <a:gd name="connsiteX7" fmla="*/ 21307 w 191934"/>
                  <a:gd name="connsiteY7" fmla="*/ 143179 h 141314"/>
                  <a:gd name="connsiteX8" fmla="*/ 57163 w 191934"/>
                  <a:gd name="connsiteY8" fmla="*/ 95764 h 141314"/>
                  <a:gd name="connsiteX9" fmla="*/ 137586 w 191934"/>
                  <a:gd name="connsiteY9" fmla="*/ 98612 h 141314"/>
                  <a:gd name="connsiteX10" fmla="*/ 169223 w 191934"/>
                  <a:gd name="connsiteY10" fmla="*/ 143115 h 141314"/>
                  <a:gd name="connsiteX11" fmla="*/ 178272 w 191934"/>
                  <a:gd name="connsiteY11" fmla="*/ 121053 h 141314"/>
                  <a:gd name="connsiteX12" fmla="*/ 193922 w 191934"/>
                  <a:gd name="connsiteY12" fmla="*/ 74799 h 141314"/>
                  <a:gd name="connsiteX13" fmla="*/ 157749 w 191934"/>
                  <a:gd name="connsiteY13" fmla="*/ 31561 h 141314"/>
                  <a:gd name="connsiteX14" fmla="*/ 106855 w 191934"/>
                  <a:gd name="connsiteY14" fmla="*/ 1463 h 141314"/>
                  <a:gd name="connsiteX15" fmla="*/ 93462 w 191934"/>
                  <a:gd name="connsiteY15" fmla="*/ 8170 h 141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1934" h="141314">
                    <a:moveTo>
                      <a:pt x="93462" y="8170"/>
                    </a:moveTo>
                    <a:cubicBezTo>
                      <a:pt x="91144" y="9512"/>
                      <a:pt x="88672" y="10567"/>
                      <a:pt x="86101" y="11313"/>
                    </a:cubicBezTo>
                    <a:cubicBezTo>
                      <a:pt x="78044" y="13422"/>
                      <a:pt x="68679" y="12579"/>
                      <a:pt x="60200" y="12579"/>
                    </a:cubicBezTo>
                    <a:cubicBezTo>
                      <a:pt x="41998" y="12579"/>
                      <a:pt x="26263" y="16797"/>
                      <a:pt x="22087" y="36412"/>
                    </a:cubicBezTo>
                    <a:cubicBezTo>
                      <a:pt x="20273" y="44849"/>
                      <a:pt x="21265" y="51872"/>
                      <a:pt x="15401" y="58938"/>
                    </a:cubicBezTo>
                    <a:cubicBezTo>
                      <a:pt x="10803" y="64464"/>
                      <a:pt x="4623" y="66995"/>
                      <a:pt x="2113" y="73702"/>
                    </a:cubicBezTo>
                    <a:cubicBezTo>
                      <a:pt x="-3729" y="89310"/>
                      <a:pt x="3716" y="109812"/>
                      <a:pt x="10213" y="122445"/>
                    </a:cubicBezTo>
                    <a:cubicBezTo>
                      <a:pt x="11394" y="124766"/>
                      <a:pt x="20969" y="143537"/>
                      <a:pt x="21307" y="143179"/>
                    </a:cubicBezTo>
                    <a:cubicBezTo>
                      <a:pt x="34173" y="129849"/>
                      <a:pt x="14326" y="94140"/>
                      <a:pt x="57163" y="95764"/>
                    </a:cubicBezTo>
                    <a:cubicBezTo>
                      <a:pt x="70408" y="94942"/>
                      <a:pt x="100823" y="103589"/>
                      <a:pt x="137586" y="98612"/>
                    </a:cubicBezTo>
                    <a:cubicBezTo>
                      <a:pt x="164140" y="97578"/>
                      <a:pt x="156737" y="128794"/>
                      <a:pt x="169223" y="143115"/>
                    </a:cubicBezTo>
                    <a:cubicBezTo>
                      <a:pt x="172725" y="135970"/>
                      <a:pt x="175747" y="128600"/>
                      <a:pt x="178272" y="121053"/>
                    </a:cubicBezTo>
                    <a:cubicBezTo>
                      <a:pt x="183102" y="106521"/>
                      <a:pt x="193648" y="89795"/>
                      <a:pt x="193922" y="74799"/>
                    </a:cubicBezTo>
                    <a:cubicBezTo>
                      <a:pt x="194344" y="52758"/>
                      <a:pt x="171607" y="44406"/>
                      <a:pt x="157749" y="31561"/>
                    </a:cubicBezTo>
                    <a:cubicBezTo>
                      <a:pt x="142120" y="17071"/>
                      <a:pt x="132207" y="-6045"/>
                      <a:pt x="106855" y="1463"/>
                    </a:cubicBezTo>
                    <a:cubicBezTo>
                      <a:pt x="101962" y="2876"/>
                      <a:pt x="97870" y="5766"/>
                      <a:pt x="93462" y="817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40" name="手繪多邊形: 圖案 608">
                <a:extLst>
                  <a:ext uri="{FF2B5EF4-FFF2-40B4-BE49-F238E27FC236}">
                    <a16:creationId xmlns:a16="http://schemas.microsoft.com/office/drawing/2014/main" id="{E29515E4-8176-484B-BFD5-16D082CA1F9F}"/>
                  </a:ext>
                </a:extLst>
              </p:cNvPr>
              <p:cNvSpPr/>
              <p:nvPr/>
            </p:nvSpPr>
            <p:spPr>
              <a:xfrm>
                <a:off x="2358473" y="4892517"/>
                <a:ext cx="20781" cy="71249"/>
              </a:xfrm>
              <a:custGeom>
                <a:avLst/>
                <a:gdLst>
                  <a:gd name="connsiteX0" fmla="*/ 31131 w 29528"/>
                  <a:gd name="connsiteY0" fmla="*/ 102675 h 101240"/>
                  <a:gd name="connsiteX1" fmla="*/ 31131 w 29528"/>
                  <a:gd name="connsiteY1" fmla="*/ 0 h 101240"/>
                  <a:gd name="connsiteX2" fmla="*/ 15566 w 29528"/>
                  <a:gd name="connsiteY2" fmla="*/ 7614 h 101240"/>
                  <a:gd name="connsiteX3" fmla="*/ 0 w 29528"/>
                  <a:gd name="connsiteY3" fmla="*/ 0 h 101240"/>
                  <a:gd name="connsiteX4" fmla="*/ 0 w 29528"/>
                  <a:gd name="connsiteY4" fmla="*/ 102675 h 101240"/>
                  <a:gd name="connsiteX5" fmla="*/ 31131 w 29528"/>
                  <a:gd name="connsiteY5" fmla="*/ 102675 h 10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528" h="101240">
                    <a:moveTo>
                      <a:pt x="31131" y="102675"/>
                    </a:moveTo>
                    <a:lnTo>
                      <a:pt x="31131" y="0"/>
                    </a:lnTo>
                    <a:lnTo>
                      <a:pt x="15566" y="7614"/>
                    </a:lnTo>
                    <a:lnTo>
                      <a:pt x="0" y="0"/>
                    </a:lnTo>
                    <a:lnTo>
                      <a:pt x="0" y="102675"/>
                    </a:lnTo>
                    <a:lnTo>
                      <a:pt x="31131" y="102675"/>
                    </a:ln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41" name="手繪多邊形: 圖案 609">
                <a:extLst>
                  <a:ext uri="{FF2B5EF4-FFF2-40B4-BE49-F238E27FC236}">
                    <a16:creationId xmlns:a16="http://schemas.microsoft.com/office/drawing/2014/main" id="{0DA580C1-077A-47B8-BFEC-29D62C10739E}"/>
                  </a:ext>
                </a:extLst>
              </p:cNvPr>
              <p:cNvSpPr/>
              <p:nvPr/>
            </p:nvSpPr>
            <p:spPr>
              <a:xfrm>
                <a:off x="2363238" y="4917098"/>
                <a:ext cx="13360" cy="13360"/>
              </a:xfrm>
              <a:custGeom>
                <a:avLst/>
                <a:gdLst>
                  <a:gd name="connsiteX0" fmla="*/ 19025 w 18982"/>
                  <a:gd name="connsiteY0" fmla="*/ 9512 h 18982"/>
                  <a:gd name="connsiteX1" fmla="*/ 9512 w 18982"/>
                  <a:gd name="connsiteY1" fmla="*/ 19025 h 18982"/>
                  <a:gd name="connsiteX2" fmla="*/ 0 w 18982"/>
                  <a:gd name="connsiteY2" fmla="*/ 9512 h 18982"/>
                  <a:gd name="connsiteX3" fmla="*/ 9512 w 18982"/>
                  <a:gd name="connsiteY3" fmla="*/ 0 h 18982"/>
                  <a:gd name="connsiteX4" fmla="*/ 9533 w 18982"/>
                  <a:gd name="connsiteY4" fmla="*/ 0 h 18982"/>
                  <a:gd name="connsiteX5" fmla="*/ 19025 w 18982"/>
                  <a:gd name="connsiteY5" fmla="*/ 9512 h 1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82" h="18982">
                    <a:moveTo>
                      <a:pt x="19025" y="9512"/>
                    </a:moveTo>
                    <a:cubicBezTo>
                      <a:pt x="19025" y="14766"/>
                      <a:pt x="14766" y="19025"/>
                      <a:pt x="9512" y="19025"/>
                    </a:cubicBezTo>
                    <a:cubicBezTo>
                      <a:pt x="4258" y="19025"/>
                      <a:pt x="0" y="14766"/>
                      <a:pt x="0" y="9512"/>
                    </a:cubicBezTo>
                    <a:cubicBezTo>
                      <a:pt x="0" y="4258"/>
                      <a:pt x="4258" y="0"/>
                      <a:pt x="9512" y="0"/>
                    </a:cubicBezTo>
                    <a:cubicBezTo>
                      <a:pt x="9519" y="0"/>
                      <a:pt x="9527" y="0"/>
                      <a:pt x="9533" y="0"/>
                    </a:cubicBezTo>
                    <a:cubicBezTo>
                      <a:pt x="14779" y="13"/>
                      <a:pt x="19025" y="4267"/>
                      <a:pt x="19025" y="9512"/>
                    </a:cubicBezTo>
                    <a:close/>
                  </a:path>
                </a:pathLst>
              </a:custGeom>
              <a:grpFill/>
              <a:ln w="6350"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42" name="手繪多邊形: 圖案 610">
                <a:extLst>
                  <a:ext uri="{FF2B5EF4-FFF2-40B4-BE49-F238E27FC236}">
                    <a16:creationId xmlns:a16="http://schemas.microsoft.com/office/drawing/2014/main" id="{BF2AE8DD-F9B4-437E-982D-E5283468F3F8}"/>
                  </a:ext>
                </a:extLst>
              </p:cNvPr>
              <p:cNvSpPr/>
              <p:nvPr/>
            </p:nvSpPr>
            <p:spPr>
              <a:xfrm>
                <a:off x="2363201" y="4952543"/>
                <a:ext cx="13360" cy="11875"/>
              </a:xfrm>
              <a:custGeom>
                <a:avLst/>
                <a:gdLst>
                  <a:gd name="connsiteX0" fmla="*/ 4145 w 18982"/>
                  <a:gd name="connsiteY0" fmla="*/ 17380 h 16873"/>
                  <a:gd name="connsiteX1" fmla="*/ 14860 w 18982"/>
                  <a:gd name="connsiteY1" fmla="*/ 17380 h 16873"/>
                  <a:gd name="connsiteX2" fmla="*/ 17380 w 18982"/>
                  <a:gd name="connsiteY2" fmla="*/ 4166 h 16873"/>
                  <a:gd name="connsiteX3" fmla="*/ 4166 w 18982"/>
                  <a:gd name="connsiteY3" fmla="*/ 1646 h 16873"/>
                  <a:gd name="connsiteX4" fmla="*/ 1646 w 18982"/>
                  <a:gd name="connsiteY4" fmla="*/ 14860 h 16873"/>
                  <a:gd name="connsiteX5" fmla="*/ 4166 w 18982"/>
                  <a:gd name="connsiteY5" fmla="*/ 17380 h 16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82" h="16873">
                    <a:moveTo>
                      <a:pt x="4145" y="17380"/>
                    </a:moveTo>
                    <a:lnTo>
                      <a:pt x="14860" y="17380"/>
                    </a:lnTo>
                    <a:cubicBezTo>
                      <a:pt x="19205" y="14427"/>
                      <a:pt x="20333" y="8511"/>
                      <a:pt x="17380" y="4166"/>
                    </a:cubicBezTo>
                    <a:cubicBezTo>
                      <a:pt x="14427" y="-179"/>
                      <a:pt x="8511" y="-1307"/>
                      <a:pt x="4166" y="1646"/>
                    </a:cubicBezTo>
                    <a:cubicBezTo>
                      <a:pt x="-179" y="4599"/>
                      <a:pt x="-1307" y="10515"/>
                      <a:pt x="1646" y="14860"/>
                    </a:cubicBezTo>
                    <a:cubicBezTo>
                      <a:pt x="2319" y="15851"/>
                      <a:pt x="3175" y="16707"/>
                      <a:pt x="4166" y="17380"/>
                    </a:cubicBezTo>
                    <a:close/>
                  </a:path>
                </a:pathLst>
              </a:custGeom>
              <a:grpFill/>
              <a:ln w="6350"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grpSp>
      </p:grpSp>
      <p:grpSp>
        <p:nvGrpSpPr>
          <p:cNvPr id="143" name="群組 579">
            <a:extLst>
              <a:ext uri="{FF2B5EF4-FFF2-40B4-BE49-F238E27FC236}">
                <a16:creationId xmlns:a16="http://schemas.microsoft.com/office/drawing/2014/main" id="{F03A7669-C6BD-48BB-8EE1-0CBC292AB2E5}"/>
              </a:ext>
            </a:extLst>
          </p:cNvPr>
          <p:cNvGrpSpPr/>
          <p:nvPr/>
        </p:nvGrpSpPr>
        <p:grpSpPr>
          <a:xfrm>
            <a:off x="1850634" y="2636569"/>
            <a:ext cx="549665" cy="414753"/>
            <a:chOff x="3164294" y="4614579"/>
            <a:chExt cx="459604" cy="346795"/>
          </a:xfrm>
          <a:solidFill>
            <a:srgbClr val="21428B"/>
          </a:solidFill>
          <a:effectLst>
            <a:outerShdw blurRad="50800" dist="38100" dir="2700000" sx="98000" sy="98000" algn="tl" rotWithShape="0">
              <a:prstClr val="black">
                <a:alpha val="25000"/>
              </a:prstClr>
            </a:outerShdw>
          </a:effectLst>
        </p:grpSpPr>
        <p:sp>
          <p:nvSpPr>
            <p:cNvPr id="144" name="手繪多邊形: 圖案 1177">
              <a:extLst>
                <a:ext uri="{FF2B5EF4-FFF2-40B4-BE49-F238E27FC236}">
                  <a16:creationId xmlns:a16="http://schemas.microsoft.com/office/drawing/2014/main" id="{8C3A8403-9521-4220-9278-B28F5419A101}"/>
                </a:ext>
              </a:extLst>
            </p:cNvPr>
            <p:cNvSpPr/>
            <p:nvPr/>
          </p:nvSpPr>
          <p:spPr>
            <a:xfrm>
              <a:off x="3164294" y="4695377"/>
              <a:ext cx="283914" cy="218397"/>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45" name="手繪多邊形: 圖案 1178">
              <a:extLst>
                <a:ext uri="{FF2B5EF4-FFF2-40B4-BE49-F238E27FC236}">
                  <a16:creationId xmlns:a16="http://schemas.microsoft.com/office/drawing/2014/main" id="{6EFB204D-2406-4BB4-845F-6FB4574BF34C}"/>
                </a:ext>
              </a:extLst>
            </p:cNvPr>
            <p:cNvSpPr/>
            <p:nvPr/>
          </p:nvSpPr>
          <p:spPr>
            <a:xfrm flipV="1">
              <a:off x="3172225" y="4918617"/>
              <a:ext cx="289432" cy="36000"/>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nvGrpSpPr>
            <p:cNvPr id="146" name="群組 586">
              <a:extLst>
                <a:ext uri="{FF2B5EF4-FFF2-40B4-BE49-F238E27FC236}">
                  <a16:creationId xmlns:a16="http://schemas.microsoft.com/office/drawing/2014/main" id="{A04659A2-57BF-402F-9099-5208B991DFC7}"/>
                </a:ext>
              </a:extLst>
            </p:cNvPr>
            <p:cNvGrpSpPr/>
            <p:nvPr/>
          </p:nvGrpSpPr>
          <p:grpSpPr>
            <a:xfrm>
              <a:off x="3373222" y="4614579"/>
              <a:ext cx="250676" cy="346795"/>
              <a:chOff x="3373222" y="4614579"/>
              <a:chExt cx="250676" cy="346795"/>
            </a:xfrm>
            <a:grpFill/>
          </p:grpSpPr>
          <p:grpSp>
            <p:nvGrpSpPr>
              <p:cNvPr id="147" name="群組 587">
                <a:extLst>
                  <a:ext uri="{FF2B5EF4-FFF2-40B4-BE49-F238E27FC236}">
                    <a16:creationId xmlns:a16="http://schemas.microsoft.com/office/drawing/2014/main" id="{000DA2DA-4F57-4437-A76F-963156E4265E}"/>
                  </a:ext>
                </a:extLst>
              </p:cNvPr>
              <p:cNvGrpSpPr/>
              <p:nvPr/>
            </p:nvGrpSpPr>
            <p:grpSpPr>
              <a:xfrm>
                <a:off x="3373222" y="4614579"/>
                <a:ext cx="250676" cy="346795"/>
                <a:chOff x="3373222" y="4614579"/>
                <a:chExt cx="250676" cy="346795"/>
              </a:xfrm>
              <a:grpFill/>
            </p:grpSpPr>
            <p:grpSp>
              <p:nvGrpSpPr>
                <p:cNvPr id="149" name="群組 589">
                  <a:extLst>
                    <a:ext uri="{FF2B5EF4-FFF2-40B4-BE49-F238E27FC236}">
                      <a16:creationId xmlns:a16="http://schemas.microsoft.com/office/drawing/2014/main" id="{3ABC808A-E3A6-4842-87BD-BF26BACBEC6F}"/>
                    </a:ext>
                  </a:extLst>
                </p:cNvPr>
                <p:cNvGrpSpPr/>
                <p:nvPr/>
              </p:nvGrpSpPr>
              <p:grpSpPr>
                <a:xfrm>
                  <a:off x="3373222" y="4614579"/>
                  <a:ext cx="250676" cy="346795"/>
                  <a:chOff x="1713187" y="4497010"/>
                  <a:chExt cx="356195" cy="492773"/>
                </a:xfrm>
                <a:grpFill/>
              </p:grpSpPr>
              <p:sp>
                <p:nvSpPr>
                  <p:cNvPr id="152" name="手繪多邊形: 圖案 592">
                    <a:extLst>
                      <a:ext uri="{FF2B5EF4-FFF2-40B4-BE49-F238E27FC236}">
                        <a16:creationId xmlns:a16="http://schemas.microsoft.com/office/drawing/2014/main" id="{254FF909-14E0-406A-8D00-EAE4D8B2ED7C}"/>
                      </a:ext>
                    </a:extLst>
                  </p:cNvPr>
                  <p:cNvSpPr/>
                  <p:nvPr/>
                </p:nvSpPr>
                <p:spPr>
                  <a:xfrm>
                    <a:off x="1713187" y="4687941"/>
                    <a:ext cx="356195" cy="301842"/>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53" name="手繪多邊形: 圖案 593">
                    <a:extLst>
                      <a:ext uri="{FF2B5EF4-FFF2-40B4-BE49-F238E27FC236}">
                        <a16:creationId xmlns:a16="http://schemas.microsoft.com/office/drawing/2014/main" id="{9FE2E905-4799-4789-A133-C17E86051007}"/>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54" name="手繪多邊形: 圖案 594">
                    <a:extLst>
                      <a:ext uri="{FF2B5EF4-FFF2-40B4-BE49-F238E27FC236}">
                        <a16:creationId xmlns:a16="http://schemas.microsoft.com/office/drawing/2014/main" id="{7DF0EBC7-DB42-49CE-B5D1-873858257F6D}"/>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55" name="手繪多邊形: 圖案 595">
                    <a:extLst>
                      <a:ext uri="{FF2B5EF4-FFF2-40B4-BE49-F238E27FC236}">
                        <a16:creationId xmlns:a16="http://schemas.microsoft.com/office/drawing/2014/main" id="{648EAADE-FF13-49A8-97A2-E5A2F36CC4A0}"/>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56" name="手繪多邊形: 圖案 596">
                    <a:extLst>
                      <a:ext uri="{FF2B5EF4-FFF2-40B4-BE49-F238E27FC236}">
                        <a16:creationId xmlns:a16="http://schemas.microsoft.com/office/drawing/2014/main" id="{53E7F8A5-552B-42B8-87F5-595DF8D16CCF}"/>
                      </a:ext>
                    </a:extLst>
                  </p:cNvPr>
                  <p:cNvSpPr/>
                  <p:nvPr/>
                </p:nvSpPr>
                <p:spPr>
                  <a:xfrm>
                    <a:off x="1801656" y="4497010"/>
                    <a:ext cx="179094" cy="135316"/>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grpSp>
            <p:sp>
              <p:nvSpPr>
                <p:cNvPr id="150" name="橢圓 394">
                  <a:extLst>
                    <a:ext uri="{FF2B5EF4-FFF2-40B4-BE49-F238E27FC236}">
                      <a16:creationId xmlns:a16="http://schemas.microsoft.com/office/drawing/2014/main" id="{B320008A-7F8B-4236-8740-24611C0FDC76}"/>
                    </a:ext>
                  </a:extLst>
                </p:cNvPr>
                <p:cNvSpPr/>
                <p:nvPr/>
              </p:nvSpPr>
              <p:spPr>
                <a:xfrm>
                  <a:off x="3546023" y="4729819"/>
                  <a:ext cx="34834"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grp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151" name="橢圓 394">
                  <a:extLst>
                    <a:ext uri="{FF2B5EF4-FFF2-40B4-BE49-F238E27FC236}">
                      <a16:creationId xmlns:a16="http://schemas.microsoft.com/office/drawing/2014/main" id="{F82D92AD-432F-4BC3-AEE9-EE44B9A34A5C}"/>
                    </a:ext>
                  </a:extLst>
                </p:cNvPr>
                <p:cNvSpPr/>
                <p:nvPr/>
              </p:nvSpPr>
              <p:spPr>
                <a:xfrm flipH="1">
                  <a:off x="3403963" y="4735262"/>
                  <a:ext cx="45719"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grp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cxnSp>
            <p:nvCxnSpPr>
              <p:cNvPr id="148" name="直線接點 588">
                <a:extLst>
                  <a:ext uri="{FF2B5EF4-FFF2-40B4-BE49-F238E27FC236}">
                    <a16:creationId xmlns:a16="http://schemas.microsoft.com/office/drawing/2014/main" id="{6B81F9F6-7E0C-4D75-81D9-3C55F4557629}"/>
                  </a:ext>
                </a:extLst>
              </p:cNvPr>
              <p:cNvCxnSpPr/>
              <p:nvPr/>
            </p:nvCxnSpPr>
            <p:spPr>
              <a:xfrm>
                <a:off x="3499967" y="4847701"/>
                <a:ext cx="0" cy="111579"/>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157" name="群組 577">
            <a:extLst>
              <a:ext uri="{FF2B5EF4-FFF2-40B4-BE49-F238E27FC236}">
                <a16:creationId xmlns:a16="http://schemas.microsoft.com/office/drawing/2014/main" id="{7696E40D-9ED9-41B3-9459-511815132F12}"/>
              </a:ext>
            </a:extLst>
          </p:cNvPr>
          <p:cNvGrpSpPr/>
          <p:nvPr/>
        </p:nvGrpSpPr>
        <p:grpSpPr>
          <a:xfrm>
            <a:off x="1838859" y="4510559"/>
            <a:ext cx="544993" cy="428677"/>
            <a:chOff x="2576400" y="4606766"/>
            <a:chExt cx="455696" cy="358439"/>
          </a:xfrm>
          <a:solidFill>
            <a:srgbClr val="21428B"/>
          </a:solidFill>
          <a:effectLst>
            <a:outerShdw blurRad="50800" dist="38100" dir="2700000" sx="98000" sy="98000" algn="tl" rotWithShape="0">
              <a:prstClr val="black">
                <a:alpha val="25000"/>
              </a:prstClr>
            </a:outerShdw>
          </a:effectLst>
        </p:grpSpPr>
        <p:grpSp>
          <p:nvGrpSpPr>
            <p:cNvPr id="158" name="群組 611">
              <a:extLst>
                <a:ext uri="{FF2B5EF4-FFF2-40B4-BE49-F238E27FC236}">
                  <a16:creationId xmlns:a16="http://schemas.microsoft.com/office/drawing/2014/main" id="{AF1B6A39-2293-438D-8760-EF2B87477829}"/>
                </a:ext>
              </a:extLst>
            </p:cNvPr>
            <p:cNvGrpSpPr/>
            <p:nvPr/>
          </p:nvGrpSpPr>
          <p:grpSpPr>
            <a:xfrm>
              <a:off x="2576400" y="4695452"/>
              <a:ext cx="283914" cy="261772"/>
              <a:chOff x="722665" y="4079208"/>
              <a:chExt cx="439105" cy="404845"/>
            </a:xfrm>
            <a:grpFill/>
          </p:grpSpPr>
          <p:sp>
            <p:nvSpPr>
              <p:cNvPr id="165" name="手繪多邊形: 圖案 1175">
                <a:extLst>
                  <a:ext uri="{FF2B5EF4-FFF2-40B4-BE49-F238E27FC236}">
                    <a16:creationId xmlns:a16="http://schemas.microsoft.com/office/drawing/2014/main" id="{0C27035B-8E49-4D11-9482-1852F2A97451}"/>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66" name="手繪多邊形: 圖案 1177">
                <a:extLst>
                  <a:ext uri="{FF2B5EF4-FFF2-40B4-BE49-F238E27FC236}">
                    <a16:creationId xmlns:a16="http://schemas.microsoft.com/office/drawing/2014/main" id="{4E781BAB-C923-465A-B328-13EB094969AC}"/>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67" name="手繪多邊形: 圖案 1178">
                <a:extLst>
                  <a:ext uri="{FF2B5EF4-FFF2-40B4-BE49-F238E27FC236}">
                    <a16:creationId xmlns:a16="http://schemas.microsoft.com/office/drawing/2014/main" id="{0FF648F1-DF19-4045-B61C-8C7429FA6501}"/>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grpSp>
          <p:nvGrpSpPr>
            <p:cNvPr id="159" name="群組 612">
              <a:extLst>
                <a:ext uri="{FF2B5EF4-FFF2-40B4-BE49-F238E27FC236}">
                  <a16:creationId xmlns:a16="http://schemas.microsoft.com/office/drawing/2014/main" id="{0DF9D136-B45D-44AE-8A77-5EA172CE11F1}"/>
                </a:ext>
              </a:extLst>
            </p:cNvPr>
            <p:cNvGrpSpPr/>
            <p:nvPr/>
          </p:nvGrpSpPr>
          <p:grpSpPr>
            <a:xfrm>
              <a:off x="2781420" y="4606766"/>
              <a:ext cx="250676" cy="358439"/>
              <a:chOff x="1713187" y="4497009"/>
              <a:chExt cx="356195" cy="509318"/>
            </a:xfrm>
            <a:grpFill/>
          </p:grpSpPr>
          <p:sp>
            <p:nvSpPr>
              <p:cNvPr id="160" name="手繪多邊形: 圖案 613">
                <a:extLst>
                  <a:ext uri="{FF2B5EF4-FFF2-40B4-BE49-F238E27FC236}">
                    <a16:creationId xmlns:a16="http://schemas.microsoft.com/office/drawing/2014/main" id="{2E60AE97-84E4-4225-BBC3-9C63A7B69313}"/>
                  </a:ext>
                </a:extLst>
              </p:cNvPr>
              <p:cNvSpPr/>
              <p:nvPr/>
            </p:nvSpPr>
            <p:spPr>
              <a:xfrm>
                <a:off x="1713187" y="4687941"/>
                <a:ext cx="356195" cy="318386"/>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61" name="手繪多邊形: 圖案 614">
                <a:extLst>
                  <a:ext uri="{FF2B5EF4-FFF2-40B4-BE49-F238E27FC236}">
                    <a16:creationId xmlns:a16="http://schemas.microsoft.com/office/drawing/2014/main" id="{DF635238-F9BD-404C-BD32-A9BE7BC8AF76}"/>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62" name="手繪多邊形: 圖案 615">
                <a:extLst>
                  <a:ext uri="{FF2B5EF4-FFF2-40B4-BE49-F238E27FC236}">
                    <a16:creationId xmlns:a16="http://schemas.microsoft.com/office/drawing/2014/main" id="{FF67746C-D257-4A12-9589-DA932D719235}"/>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63" name="手繪多邊形: 圖案 616">
                <a:extLst>
                  <a:ext uri="{FF2B5EF4-FFF2-40B4-BE49-F238E27FC236}">
                    <a16:creationId xmlns:a16="http://schemas.microsoft.com/office/drawing/2014/main" id="{A0D30575-C49C-4941-8C63-069A40045332}"/>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64" name="手繪多邊形: 圖案 617">
                <a:extLst>
                  <a:ext uri="{FF2B5EF4-FFF2-40B4-BE49-F238E27FC236}">
                    <a16:creationId xmlns:a16="http://schemas.microsoft.com/office/drawing/2014/main" id="{43DA1806-15F0-462E-A6E8-27C929A20568}"/>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grpSp>
      </p:grpSp>
      <p:sp>
        <p:nvSpPr>
          <p:cNvPr id="168" name="文字方塊 167">
            <a:extLst>
              <a:ext uri="{FF2B5EF4-FFF2-40B4-BE49-F238E27FC236}">
                <a16:creationId xmlns:a16="http://schemas.microsoft.com/office/drawing/2014/main" id="{F4DF54D0-0FE9-4BC2-8972-76ED704879B9}"/>
              </a:ext>
            </a:extLst>
          </p:cNvPr>
          <p:cNvSpPr txBox="1"/>
          <p:nvPr/>
        </p:nvSpPr>
        <p:spPr>
          <a:xfrm>
            <a:off x="6459788" y="4215078"/>
            <a:ext cx="1417380" cy="430887"/>
          </a:xfrm>
          <a:prstGeom prst="rect">
            <a:avLst/>
          </a:prstGeom>
          <a:noFill/>
        </p:spPr>
        <p:txBody>
          <a:bodyPr wrap="square">
            <a:spAutoFit/>
          </a:bodyPr>
          <a:lstStyle/>
          <a:p>
            <a:pPr algn="ctr"/>
            <a:r>
              <a:rPr lang="en-US" altLang="zh-TW" sz="1100" dirty="0">
                <a:solidFill>
                  <a:schemeClr val="tx1">
                    <a:lumMod val="75000"/>
                    <a:lumOff val="25000"/>
                  </a:schemeClr>
                </a:solidFill>
              </a:rPr>
              <a:t>Data saved at Wasabi Storage</a:t>
            </a:r>
          </a:p>
        </p:txBody>
      </p:sp>
      <p:sp>
        <p:nvSpPr>
          <p:cNvPr id="169" name="圖形 100">
            <a:extLst>
              <a:ext uri="{FF2B5EF4-FFF2-40B4-BE49-F238E27FC236}">
                <a16:creationId xmlns:a16="http://schemas.microsoft.com/office/drawing/2014/main" id="{D17C244A-5C75-4705-8C58-6361D45444A3}"/>
              </a:ext>
            </a:extLst>
          </p:cNvPr>
          <p:cNvSpPr/>
          <p:nvPr/>
        </p:nvSpPr>
        <p:spPr>
          <a:xfrm>
            <a:off x="3585099" y="3073841"/>
            <a:ext cx="1842757" cy="1104380"/>
          </a:xfrm>
          <a:custGeom>
            <a:avLst/>
            <a:gdLst>
              <a:gd name="connsiteX0" fmla="*/ 7621574 w 8583920"/>
              <a:gd name="connsiteY0" fmla="*/ 3166332 h 5144415"/>
              <a:gd name="connsiteX1" fmla="*/ 7712648 w 8583920"/>
              <a:gd name="connsiteY1" fmla="*/ 2639405 h 5144415"/>
              <a:gd name="connsiteX2" fmla="*/ 6149215 w 8583920"/>
              <a:gd name="connsiteY2" fmla="*/ 1075972 h 5144415"/>
              <a:gd name="connsiteX3" fmla="*/ 5378991 w 8583920"/>
              <a:gd name="connsiteY3" fmla="*/ 1278502 h 5144415"/>
              <a:gd name="connsiteX4" fmla="*/ 5271871 w 8583920"/>
              <a:gd name="connsiteY4" fmla="*/ 1062094 h 5144415"/>
              <a:gd name="connsiteX5" fmla="*/ 3459936 w 8583920"/>
              <a:gd name="connsiteY5" fmla="*/ 0 h 5144415"/>
              <a:gd name="connsiteX6" fmla="*/ 1382587 w 8583920"/>
              <a:gd name="connsiteY6" fmla="*/ 2077350 h 5144415"/>
              <a:gd name="connsiteX7" fmla="*/ 1402970 w 8583920"/>
              <a:gd name="connsiteY7" fmla="*/ 2368352 h 5144415"/>
              <a:gd name="connsiteX8" fmla="*/ 1382587 w 8583920"/>
              <a:gd name="connsiteY8" fmla="*/ 2367918 h 5144415"/>
              <a:gd name="connsiteX9" fmla="*/ 6505 w 8583920"/>
              <a:gd name="connsiteY9" fmla="*/ 3617364 h 5144415"/>
              <a:gd name="connsiteX10" fmla="*/ 2168 w 8583920"/>
              <a:gd name="connsiteY10" fmla="*/ 3638614 h 5144415"/>
              <a:gd name="connsiteX11" fmla="*/ 2168 w 8583920"/>
              <a:gd name="connsiteY11" fmla="*/ 3669406 h 5144415"/>
              <a:gd name="connsiteX12" fmla="*/ 0 w 8583920"/>
              <a:gd name="connsiteY12" fmla="*/ 3750505 h 5144415"/>
              <a:gd name="connsiteX13" fmla="*/ 153091 w 8583920"/>
              <a:gd name="connsiteY13" fmla="*/ 4383251 h 5144415"/>
              <a:gd name="connsiteX14" fmla="*/ 1255083 w 8583920"/>
              <a:gd name="connsiteY14" fmla="*/ 5139597 h 5144415"/>
              <a:gd name="connsiteX15" fmla="*/ 7617237 w 8583920"/>
              <a:gd name="connsiteY15" fmla="*/ 5139597 h 5144415"/>
              <a:gd name="connsiteX16" fmla="*/ 8568741 w 8583920"/>
              <a:gd name="connsiteY16" fmla="*/ 4317765 h 5144415"/>
              <a:gd name="connsiteX17" fmla="*/ 8583920 w 8583920"/>
              <a:gd name="connsiteY17" fmla="*/ 4143857 h 5144415"/>
              <a:gd name="connsiteX18" fmla="*/ 7621574 w 8583920"/>
              <a:gd name="connsiteY18" fmla="*/ 3166332 h 5144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583920" h="5144415">
                <a:moveTo>
                  <a:pt x="7621574" y="3166332"/>
                </a:moveTo>
                <a:cubicBezTo>
                  <a:pt x="7680555" y="3001532"/>
                  <a:pt x="7712648" y="2824155"/>
                  <a:pt x="7712648" y="2639405"/>
                </a:cubicBezTo>
                <a:cubicBezTo>
                  <a:pt x="7712648" y="1775939"/>
                  <a:pt x="7012681" y="1075972"/>
                  <a:pt x="6149215" y="1075972"/>
                </a:cubicBezTo>
                <a:cubicBezTo>
                  <a:pt x="5869055" y="1075972"/>
                  <a:pt x="5606675" y="1149698"/>
                  <a:pt x="5378991" y="1278502"/>
                </a:cubicBezTo>
                <a:cubicBezTo>
                  <a:pt x="5371185" y="1257252"/>
                  <a:pt x="5338658" y="1174852"/>
                  <a:pt x="5271871" y="1062094"/>
                </a:cubicBezTo>
                <a:cubicBezTo>
                  <a:pt x="4916683" y="428480"/>
                  <a:pt x="4238400" y="0"/>
                  <a:pt x="3459936" y="0"/>
                </a:cubicBezTo>
                <a:cubicBezTo>
                  <a:pt x="2312840" y="0"/>
                  <a:pt x="1382587" y="929820"/>
                  <a:pt x="1382587" y="2077350"/>
                </a:cubicBezTo>
                <a:cubicBezTo>
                  <a:pt x="1382587" y="2176230"/>
                  <a:pt x="1389526" y="2273375"/>
                  <a:pt x="1402970" y="2368352"/>
                </a:cubicBezTo>
                <a:cubicBezTo>
                  <a:pt x="1396031" y="2368352"/>
                  <a:pt x="1389526" y="2367918"/>
                  <a:pt x="1382587" y="2367918"/>
                </a:cubicBezTo>
                <a:cubicBezTo>
                  <a:pt x="663971" y="2367918"/>
                  <a:pt x="73726" y="2916096"/>
                  <a:pt x="6505" y="3617364"/>
                </a:cubicBezTo>
                <a:cubicBezTo>
                  <a:pt x="5204" y="3624303"/>
                  <a:pt x="3469" y="3631676"/>
                  <a:pt x="2168" y="3638614"/>
                </a:cubicBezTo>
                <a:cubicBezTo>
                  <a:pt x="2168" y="3649023"/>
                  <a:pt x="2168" y="3658998"/>
                  <a:pt x="2168" y="3669406"/>
                </a:cubicBezTo>
                <a:cubicBezTo>
                  <a:pt x="867" y="3696294"/>
                  <a:pt x="0" y="3723183"/>
                  <a:pt x="0" y="3750505"/>
                </a:cubicBezTo>
                <a:cubicBezTo>
                  <a:pt x="0" y="3978623"/>
                  <a:pt x="55078" y="4193731"/>
                  <a:pt x="153091" y="4383251"/>
                </a:cubicBezTo>
                <a:cubicBezTo>
                  <a:pt x="486160" y="5086688"/>
                  <a:pt x="1255083" y="5139597"/>
                  <a:pt x="1255083" y="5139597"/>
                </a:cubicBezTo>
                <a:cubicBezTo>
                  <a:pt x="1255083" y="5139597"/>
                  <a:pt x="7455039" y="5150439"/>
                  <a:pt x="7617237" y="5139597"/>
                </a:cubicBezTo>
                <a:cubicBezTo>
                  <a:pt x="7772063" y="5129188"/>
                  <a:pt x="8469427" y="5128755"/>
                  <a:pt x="8568741" y="4317765"/>
                </a:cubicBezTo>
                <a:cubicBezTo>
                  <a:pt x="8578716" y="4261386"/>
                  <a:pt x="8583920" y="4203272"/>
                  <a:pt x="8583920" y="4143857"/>
                </a:cubicBezTo>
                <a:cubicBezTo>
                  <a:pt x="8584354" y="3609557"/>
                  <a:pt x="8155006" y="3174572"/>
                  <a:pt x="7621574" y="3166332"/>
                </a:cubicBezTo>
                <a:close/>
              </a:path>
            </a:pathLst>
          </a:custGeom>
          <a:gradFill>
            <a:gsLst>
              <a:gs pos="0">
                <a:srgbClr val="1657D9"/>
              </a:gs>
              <a:gs pos="100000">
                <a:srgbClr val="0BA8F9"/>
              </a:gs>
            </a:gsLst>
            <a:lin ang="0" scaled="0"/>
          </a:gradFill>
          <a:ln w="4337" cap="flat">
            <a:noFill/>
            <a:prstDash val="solid"/>
            <a:miter/>
          </a:ln>
          <a:effectLst>
            <a:outerShdw blurRad="50800" dist="38100" dir="2700000" algn="tl" rotWithShape="0">
              <a:prstClr val="black">
                <a:alpha val="19000"/>
              </a:prstClr>
            </a:outerShdw>
          </a:effectLst>
        </p:spPr>
        <p:txBody>
          <a:bodyPr rtlCol="0" anchor="ctr"/>
          <a:lstStyle/>
          <a:p>
            <a:endParaRPr lang="zh-TW" altLang="en-US"/>
          </a:p>
        </p:txBody>
      </p:sp>
      <p:pic>
        <p:nvPicPr>
          <p:cNvPr id="189" name="圖片 188">
            <a:extLst>
              <a:ext uri="{FF2B5EF4-FFF2-40B4-BE49-F238E27FC236}">
                <a16:creationId xmlns:a16="http://schemas.microsoft.com/office/drawing/2014/main" id="{4CA34386-093A-4371-9B92-E30244FA8C52}"/>
              </a:ext>
            </a:extLst>
          </p:cNvPr>
          <p:cNvPicPr>
            <a:picLocks noChangeAspect="1"/>
          </p:cNvPicPr>
          <p:nvPr/>
        </p:nvPicPr>
        <p:blipFill>
          <a:blip r:embed="rId3">
            <a:biLevel thresh="25000"/>
          </a:blip>
          <a:stretch>
            <a:fillRect/>
          </a:stretch>
        </p:blipFill>
        <p:spPr>
          <a:xfrm>
            <a:off x="3805484" y="3789849"/>
            <a:ext cx="1337857" cy="222348"/>
          </a:xfrm>
          <a:prstGeom prst="rect">
            <a:avLst/>
          </a:prstGeom>
        </p:spPr>
      </p:pic>
      <p:sp>
        <p:nvSpPr>
          <p:cNvPr id="190" name="圖形 100">
            <a:extLst>
              <a:ext uri="{FF2B5EF4-FFF2-40B4-BE49-F238E27FC236}">
                <a16:creationId xmlns:a16="http://schemas.microsoft.com/office/drawing/2014/main" id="{92EC243F-1E1D-4D9B-91A3-76ABEBB216B6}"/>
              </a:ext>
            </a:extLst>
          </p:cNvPr>
          <p:cNvSpPr/>
          <p:nvPr/>
        </p:nvSpPr>
        <p:spPr>
          <a:xfrm>
            <a:off x="6241285" y="3062866"/>
            <a:ext cx="1842757" cy="1104380"/>
          </a:xfrm>
          <a:custGeom>
            <a:avLst/>
            <a:gdLst>
              <a:gd name="connsiteX0" fmla="*/ 7621574 w 8583920"/>
              <a:gd name="connsiteY0" fmla="*/ 3166332 h 5144415"/>
              <a:gd name="connsiteX1" fmla="*/ 7712648 w 8583920"/>
              <a:gd name="connsiteY1" fmla="*/ 2639405 h 5144415"/>
              <a:gd name="connsiteX2" fmla="*/ 6149215 w 8583920"/>
              <a:gd name="connsiteY2" fmla="*/ 1075972 h 5144415"/>
              <a:gd name="connsiteX3" fmla="*/ 5378991 w 8583920"/>
              <a:gd name="connsiteY3" fmla="*/ 1278502 h 5144415"/>
              <a:gd name="connsiteX4" fmla="*/ 5271871 w 8583920"/>
              <a:gd name="connsiteY4" fmla="*/ 1062094 h 5144415"/>
              <a:gd name="connsiteX5" fmla="*/ 3459936 w 8583920"/>
              <a:gd name="connsiteY5" fmla="*/ 0 h 5144415"/>
              <a:gd name="connsiteX6" fmla="*/ 1382587 w 8583920"/>
              <a:gd name="connsiteY6" fmla="*/ 2077350 h 5144415"/>
              <a:gd name="connsiteX7" fmla="*/ 1402970 w 8583920"/>
              <a:gd name="connsiteY7" fmla="*/ 2368352 h 5144415"/>
              <a:gd name="connsiteX8" fmla="*/ 1382587 w 8583920"/>
              <a:gd name="connsiteY8" fmla="*/ 2367918 h 5144415"/>
              <a:gd name="connsiteX9" fmla="*/ 6505 w 8583920"/>
              <a:gd name="connsiteY9" fmla="*/ 3617364 h 5144415"/>
              <a:gd name="connsiteX10" fmla="*/ 2168 w 8583920"/>
              <a:gd name="connsiteY10" fmla="*/ 3638614 h 5144415"/>
              <a:gd name="connsiteX11" fmla="*/ 2168 w 8583920"/>
              <a:gd name="connsiteY11" fmla="*/ 3669406 h 5144415"/>
              <a:gd name="connsiteX12" fmla="*/ 0 w 8583920"/>
              <a:gd name="connsiteY12" fmla="*/ 3750505 h 5144415"/>
              <a:gd name="connsiteX13" fmla="*/ 153091 w 8583920"/>
              <a:gd name="connsiteY13" fmla="*/ 4383251 h 5144415"/>
              <a:gd name="connsiteX14" fmla="*/ 1255083 w 8583920"/>
              <a:gd name="connsiteY14" fmla="*/ 5139597 h 5144415"/>
              <a:gd name="connsiteX15" fmla="*/ 7617237 w 8583920"/>
              <a:gd name="connsiteY15" fmla="*/ 5139597 h 5144415"/>
              <a:gd name="connsiteX16" fmla="*/ 8568741 w 8583920"/>
              <a:gd name="connsiteY16" fmla="*/ 4317765 h 5144415"/>
              <a:gd name="connsiteX17" fmla="*/ 8583920 w 8583920"/>
              <a:gd name="connsiteY17" fmla="*/ 4143857 h 5144415"/>
              <a:gd name="connsiteX18" fmla="*/ 7621574 w 8583920"/>
              <a:gd name="connsiteY18" fmla="*/ 3166332 h 5144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583920" h="5144415">
                <a:moveTo>
                  <a:pt x="7621574" y="3166332"/>
                </a:moveTo>
                <a:cubicBezTo>
                  <a:pt x="7680555" y="3001532"/>
                  <a:pt x="7712648" y="2824155"/>
                  <a:pt x="7712648" y="2639405"/>
                </a:cubicBezTo>
                <a:cubicBezTo>
                  <a:pt x="7712648" y="1775939"/>
                  <a:pt x="7012681" y="1075972"/>
                  <a:pt x="6149215" y="1075972"/>
                </a:cubicBezTo>
                <a:cubicBezTo>
                  <a:pt x="5869055" y="1075972"/>
                  <a:pt x="5606675" y="1149698"/>
                  <a:pt x="5378991" y="1278502"/>
                </a:cubicBezTo>
                <a:cubicBezTo>
                  <a:pt x="5371185" y="1257252"/>
                  <a:pt x="5338658" y="1174852"/>
                  <a:pt x="5271871" y="1062094"/>
                </a:cubicBezTo>
                <a:cubicBezTo>
                  <a:pt x="4916683" y="428480"/>
                  <a:pt x="4238400" y="0"/>
                  <a:pt x="3459936" y="0"/>
                </a:cubicBezTo>
                <a:cubicBezTo>
                  <a:pt x="2312840" y="0"/>
                  <a:pt x="1382587" y="929820"/>
                  <a:pt x="1382587" y="2077350"/>
                </a:cubicBezTo>
                <a:cubicBezTo>
                  <a:pt x="1382587" y="2176230"/>
                  <a:pt x="1389526" y="2273375"/>
                  <a:pt x="1402970" y="2368352"/>
                </a:cubicBezTo>
                <a:cubicBezTo>
                  <a:pt x="1396031" y="2368352"/>
                  <a:pt x="1389526" y="2367918"/>
                  <a:pt x="1382587" y="2367918"/>
                </a:cubicBezTo>
                <a:cubicBezTo>
                  <a:pt x="663971" y="2367918"/>
                  <a:pt x="73726" y="2916096"/>
                  <a:pt x="6505" y="3617364"/>
                </a:cubicBezTo>
                <a:cubicBezTo>
                  <a:pt x="5204" y="3624303"/>
                  <a:pt x="3469" y="3631676"/>
                  <a:pt x="2168" y="3638614"/>
                </a:cubicBezTo>
                <a:cubicBezTo>
                  <a:pt x="2168" y="3649023"/>
                  <a:pt x="2168" y="3658998"/>
                  <a:pt x="2168" y="3669406"/>
                </a:cubicBezTo>
                <a:cubicBezTo>
                  <a:pt x="867" y="3696294"/>
                  <a:pt x="0" y="3723183"/>
                  <a:pt x="0" y="3750505"/>
                </a:cubicBezTo>
                <a:cubicBezTo>
                  <a:pt x="0" y="3978623"/>
                  <a:pt x="55078" y="4193731"/>
                  <a:pt x="153091" y="4383251"/>
                </a:cubicBezTo>
                <a:cubicBezTo>
                  <a:pt x="486160" y="5086688"/>
                  <a:pt x="1255083" y="5139597"/>
                  <a:pt x="1255083" y="5139597"/>
                </a:cubicBezTo>
                <a:cubicBezTo>
                  <a:pt x="1255083" y="5139597"/>
                  <a:pt x="7455039" y="5150439"/>
                  <a:pt x="7617237" y="5139597"/>
                </a:cubicBezTo>
                <a:cubicBezTo>
                  <a:pt x="7772063" y="5129188"/>
                  <a:pt x="8469427" y="5128755"/>
                  <a:pt x="8568741" y="4317765"/>
                </a:cubicBezTo>
                <a:cubicBezTo>
                  <a:pt x="8578716" y="4261386"/>
                  <a:pt x="8583920" y="4203272"/>
                  <a:pt x="8583920" y="4143857"/>
                </a:cubicBezTo>
                <a:cubicBezTo>
                  <a:pt x="8584354" y="3609557"/>
                  <a:pt x="8155006" y="3174572"/>
                  <a:pt x="7621574" y="3166332"/>
                </a:cubicBezTo>
                <a:close/>
              </a:path>
            </a:pathLst>
          </a:custGeom>
          <a:gradFill>
            <a:gsLst>
              <a:gs pos="0">
                <a:srgbClr val="2A9028"/>
              </a:gs>
              <a:gs pos="100000">
                <a:srgbClr val="32B83C"/>
              </a:gs>
            </a:gsLst>
            <a:lin ang="0" scaled="0"/>
          </a:gradFill>
          <a:ln w="4337" cap="flat">
            <a:noFill/>
            <a:prstDash val="solid"/>
            <a:miter/>
          </a:ln>
          <a:effectLst>
            <a:outerShdw blurRad="50800" dist="38100" dir="2700000" algn="tl" rotWithShape="0">
              <a:prstClr val="black">
                <a:alpha val="19000"/>
              </a:prstClr>
            </a:outerShdw>
          </a:effectLst>
        </p:spPr>
        <p:txBody>
          <a:bodyPr rtlCol="0" anchor="ctr"/>
          <a:lstStyle/>
          <a:p>
            <a:endParaRPr lang="zh-TW" altLang="en-US"/>
          </a:p>
        </p:txBody>
      </p:sp>
      <p:pic>
        <p:nvPicPr>
          <p:cNvPr id="191" name="圖片 190" descr="一張含有 畫畫 的圖片&#10;&#10;自動產生的描述">
            <a:extLst>
              <a:ext uri="{FF2B5EF4-FFF2-40B4-BE49-F238E27FC236}">
                <a16:creationId xmlns:a16="http://schemas.microsoft.com/office/drawing/2014/main" id="{74588F94-2906-46D6-973F-2145F3076057}"/>
              </a:ext>
            </a:extLst>
          </p:cNvPr>
          <p:cNvPicPr>
            <a:picLocks noChangeAspect="1"/>
          </p:cNvPicPr>
          <p:nvPr/>
        </p:nvPicPr>
        <p:blipFill>
          <a:blip r:embed="rId4"/>
          <a:stretch>
            <a:fillRect/>
          </a:stretch>
        </p:blipFill>
        <p:spPr>
          <a:xfrm>
            <a:off x="6484165" y="3716224"/>
            <a:ext cx="1296476" cy="334491"/>
          </a:xfrm>
          <a:prstGeom prst="rect">
            <a:avLst/>
          </a:prstGeom>
        </p:spPr>
      </p:pic>
      <p:pic>
        <p:nvPicPr>
          <p:cNvPr id="192" name="圖形 191">
            <a:extLst>
              <a:ext uri="{FF2B5EF4-FFF2-40B4-BE49-F238E27FC236}">
                <a16:creationId xmlns:a16="http://schemas.microsoft.com/office/drawing/2014/main" id="{82150D97-137D-4EEB-9706-97F573F5F93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05838" y="3292548"/>
            <a:ext cx="271172" cy="361783"/>
          </a:xfrm>
          <a:prstGeom prst="rect">
            <a:avLst/>
          </a:prstGeom>
        </p:spPr>
      </p:pic>
      <p:sp>
        <p:nvSpPr>
          <p:cNvPr id="193" name="文字方塊 192">
            <a:extLst>
              <a:ext uri="{FF2B5EF4-FFF2-40B4-BE49-F238E27FC236}">
                <a16:creationId xmlns:a16="http://schemas.microsoft.com/office/drawing/2014/main" id="{8135A1A0-E4F7-449D-A42D-D5EE168D3331}"/>
              </a:ext>
            </a:extLst>
          </p:cNvPr>
          <p:cNvSpPr txBox="1"/>
          <p:nvPr/>
        </p:nvSpPr>
        <p:spPr>
          <a:xfrm>
            <a:off x="3785561" y="4269722"/>
            <a:ext cx="1377701" cy="261610"/>
          </a:xfrm>
          <a:prstGeom prst="rect">
            <a:avLst/>
          </a:prstGeom>
          <a:noFill/>
        </p:spPr>
        <p:txBody>
          <a:bodyPr wrap="square">
            <a:spAutoFit/>
          </a:bodyPr>
          <a:lstStyle/>
          <a:p>
            <a:pPr algn="ctr"/>
            <a:r>
              <a:rPr lang="en-US" altLang="zh-TW" sz="1100" dirty="0" err="1">
                <a:solidFill>
                  <a:schemeClr val="tx1">
                    <a:lumMod val="75000"/>
                    <a:lumOff val="25000"/>
                  </a:schemeClr>
                </a:solidFill>
              </a:rPr>
              <a:t>CentreStack</a:t>
            </a:r>
            <a:endParaRPr lang="en-US" altLang="zh-TW" sz="1100" dirty="0">
              <a:solidFill>
                <a:schemeClr val="tx1">
                  <a:lumMod val="75000"/>
                  <a:lumOff val="25000"/>
                </a:schemeClr>
              </a:solidFill>
            </a:endParaRPr>
          </a:p>
        </p:txBody>
      </p:sp>
      <p:pic>
        <p:nvPicPr>
          <p:cNvPr id="203" name="Picture 6" descr="Image result for file icon">
            <a:extLst>
              <a:ext uri="{FF2B5EF4-FFF2-40B4-BE49-F238E27FC236}">
                <a16:creationId xmlns:a16="http://schemas.microsoft.com/office/drawing/2014/main" id="{55EDC47F-26EA-47B1-9D8F-46EDD68EF127}"/>
              </a:ext>
            </a:extLst>
          </p:cNvPr>
          <p:cNvPicPr>
            <a:picLocks noChangeAspect="1" noChangeArrowheads="1"/>
          </p:cNvPicPr>
          <p:nvPr/>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4175663" y="3256821"/>
            <a:ext cx="476422" cy="4764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sp>
        <p:nvSpPr>
          <p:cNvPr id="832" name="Google Shape;832;g9c7701d810_0_636"/>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Arial"/>
              <a:buNone/>
            </a:pPr>
            <a:r>
              <a:rPr lang="en-US" b="1" dirty="0" err="1">
                <a:latin typeface="微軟正黑體" panose="020B0604030504040204" pitchFamily="34" charset="-120"/>
                <a:ea typeface="微軟正黑體" panose="020B0604030504040204" pitchFamily="34" charset="-120"/>
                <a:cs typeface="Arial"/>
                <a:sym typeface="Arial"/>
              </a:rPr>
              <a:t>成功案例</a:t>
            </a:r>
            <a:r>
              <a:rPr lang="en-US" b="1" dirty="0">
                <a:latin typeface="Arial"/>
                <a:ea typeface="Arial"/>
                <a:cs typeface="Arial"/>
                <a:sym typeface="Arial"/>
              </a:rPr>
              <a:t> - </a:t>
            </a:r>
            <a:r>
              <a:rPr lang="en-US" b="1" dirty="0">
                <a:latin typeface="Arial"/>
                <a:ea typeface="微軟正黑體" panose="020B0604030504040204" pitchFamily="34" charset="-120"/>
                <a:cs typeface="Arial"/>
                <a:sym typeface="Arial"/>
              </a:rPr>
              <a:t>Synapse IT (</a:t>
            </a:r>
            <a:r>
              <a:rPr lang="en-US" b="1" dirty="0" err="1">
                <a:latin typeface="微軟正黑體" panose="020B0604030504040204" pitchFamily="34" charset="-120"/>
                <a:ea typeface="微軟正黑體" panose="020B0604030504040204" pitchFamily="34" charset="-120"/>
                <a:cs typeface="Arial"/>
                <a:sym typeface="Arial"/>
              </a:rPr>
              <a:t>英國</a:t>
            </a:r>
            <a:r>
              <a:rPr lang="en-US" b="1" dirty="0">
                <a:latin typeface="Arial"/>
                <a:ea typeface="微軟正黑體" panose="020B0604030504040204" pitchFamily="34" charset="-120"/>
                <a:cs typeface="Arial"/>
                <a:sym typeface="Arial"/>
              </a:rPr>
              <a:t>)</a:t>
            </a:r>
            <a:endParaRPr b="1" dirty="0"/>
          </a:p>
        </p:txBody>
      </p:sp>
      <p:sp>
        <p:nvSpPr>
          <p:cNvPr id="2" name="TextBox 2">
            <a:extLst>
              <a:ext uri="{FF2B5EF4-FFF2-40B4-BE49-F238E27FC236}">
                <a16:creationId xmlns:a16="http://schemas.microsoft.com/office/drawing/2014/main" id="{3CAB51F8-56A8-428E-8F04-0C49908EDD97}"/>
              </a:ext>
            </a:extLst>
          </p:cNvPr>
          <p:cNvSpPr txBox="1"/>
          <p:nvPr/>
        </p:nvSpPr>
        <p:spPr>
          <a:xfrm>
            <a:off x="527477" y="1245071"/>
            <a:ext cx="3151674" cy="338554"/>
          </a:xfrm>
          <a:prstGeom prst="rect">
            <a:avLst/>
          </a:prstGeom>
          <a:noFill/>
        </p:spPr>
        <p:txBody>
          <a:bodyPr wrap="square" rtlCol="0">
            <a:spAutoFit/>
          </a:bodyPr>
          <a:lstStyle/>
          <a:p>
            <a:r>
              <a:rPr lang="zh-TW" altLang="en-US" sz="1600" b="1" dirty="0">
                <a:solidFill>
                  <a:schemeClr val="tx1"/>
                </a:solidFill>
                <a:latin typeface="微軟正黑體" panose="020B0604030504040204" pitchFamily="34" charset="-120"/>
                <a:ea typeface="微軟正黑體" panose="020B0604030504040204" pitchFamily="34" charset="-120"/>
              </a:rPr>
              <a:t>解決方法</a:t>
            </a:r>
          </a:p>
        </p:txBody>
      </p:sp>
      <p:sp>
        <p:nvSpPr>
          <p:cNvPr id="3" name="TextBox 2">
            <a:extLst>
              <a:ext uri="{FF2B5EF4-FFF2-40B4-BE49-F238E27FC236}">
                <a16:creationId xmlns:a16="http://schemas.microsoft.com/office/drawing/2014/main" id="{3FF91235-B499-447F-BDBB-86856EFB7BEA}"/>
              </a:ext>
            </a:extLst>
          </p:cNvPr>
          <p:cNvSpPr txBox="1"/>
          <p:nvPr/>
        </p:nvSpPr>
        <p:spPr>
          <a:xfrm>
            <a:off x="586226" y="1569608"/>
            <a:ext cx="7859274" cy="649601"/>
          </a:xfrm>
          <a:prstGeom prst="rect">
            <a:avLst/>
          </a:prstGeom>
          <a:noFill/>
        </p:spPr>
        <p:txBody>
          <a:bodyPr wrap="square" rtlCol="0">
            <a:spAutoFit/>
          </a:bodyPr>
          <a:lstStyle/>
          <a:p>
            <a:pPr marL="177800" indent="-177800">
              <a:lnSpc>
                <a:spcPts val="2300"/>
              </a:lnSpc>
              <a:buFont typeface="Arial" panose="020B0604020202020204" pitchFamily="34" charset="0"/>
              <a:buChar char="•"/>
            </a:pPr>
            <a:r>
              <a:rPr lang="zh-TW" altLang="en-US" dirty="0">
                <a:solidFill>
                  <a:schemeClr val="tx1"/>
                </a:solidFill>
                <a:latin typeface="微軟正黑體" panose="020B0604030504040204" pitchFamily="34" charset="-120"/>
                <a:ea typeface="微軟正黑體" panose="020B0604030504040204" pitchFamily="34" charset="-120"/>
              </a:rPr>
              <a:t>使用 </a:t>
            </a:r>
            <a:r>
              <a:rPr lang="en-US" altLang="zh-TW" dirty="0" err="1">
                <a:solidFill>
                  <a:schemeClr val="tx1"/>
                </a:solidFill>
                <a:latin typeface="+mj-lt"/>
                <a:ea typeface="微軟正黑體" panose="020B0604030504040204" pitchFamily="34" charset="-120"/>
              </a:rPr>
              <a:t>HybridMount</a:t>
            </a:r>
            <a:r>
              <a:rPr lang="en-US" altLang="zh-TW" dirty="0">
                <a:solidFill>
                  <a:schemeClr val="tx1"/>
                </a:solidFill>
                <a:latin typeface="微軟正黑體" panose="020B0604030504040204" pitchFamily="34" charset="-120"/>
                <a:ea typeface="微軟正黑體" panose="020B0604030504040204" pitchFamily="34" charset="-120"/>
              </a:rPr>
              <a:t> </a:t>
            </a:r>
            <a:r>
              <a:rPr lang="zh-TW" altLang="en-US" dirty="0">
                <a:solidFill>
                  <a:schemeClr val="tx1"/>
                </a:solidFill>
                <a:latin typeface="微軟正黑體" panose="020B0604030504040204" pitchFamily="34" charset="-120"/>
                <a:ea typeface="微軟正黑體" panose="020B0604030504040204" pitchFamily="34" charset="-120"/>
              </a:rPr>
              <a:t>將 </a:t>
            </a:r>
            <a:r>
              <a:rPr lang="en-US" altLang="zh-TW" dirty="0">
                <a:solidFill>
                  <a:schemeClr val="tx1"/>
                </a:solidFill>
                <a:latin typeface="+mj-lt"/>
                <a:ea typeface="微軟正黑體" panose="020B0604030504040204" pitchFamily="34" charset="-120"/>
              </a:rPr>
              <a:t>Wasabi Buckets </a:t>
            </a:r>
            <a:r>
              <a:rPr lang="zh-TW" altLang="en-US" dirty="0">
                <a:solidFill>
                  <a:schemeClr val="tx1"/>
                </a:solidFill>
                <a:latin typeface="微軟正黑體" panose="020B0604030504040204" pitchFamily="34" charset="-120"/>
                <a:ea typeface="微軟正黑體" panose="020B0604030504040204" pitchFamily="34" charset="-120"/>
              </a:rPr>
              <a:t>掛載在 </a:t>
            </a:r>
            <a:r>
              <a:rPr lang="en-US" altLang="zh-TW" dirty="0" err="1">
                <a:solidFill>
                  <a:schemeClr val="tx1"/>
                </a:solidFill>
                <a:latin typeface="+mj-lt"/>
                <a:ea typeface="微軟正黑體" panose="020B0604030504040204" pitchFamily="34" charset="-120"/>
              </a:rPr>
              <a:t>QuTScloud</a:t>
            </a:r>
            <a:r>
              <a:rPr lang="en-US" altLang="zh-TW" dirty="0">
                <a:solidFill>
                  <a:schemeClr val="tx1"/>
                </a:solidFill>
                <a:latin typeface="微軟正黑體" panose="020B0604030504040204" pitchFamily="34" charset="-120"/>
                <a:ea typeface="微軟正黑體" panose="020B0604030504040204" pitchFamily="34" charset="-120"/>
              </a:rPr>
              <a:t> </a:t>
            </a:r>
            <a:r>
              <a:rPr lang="zh-TW" altLang="en-US" dirty="0">
                <a:solidFill>
                  <a:schemeClr val="tx1"/>
                </a:solidFill>
                <a:latin typeface="微軟正黑體" panose="020B0604030504040204" pitchFamily="34" charset="-120"/>
                <a:ea typeface="微軟正黑體" panose="020B0604030504040204" pitchFamily="34" charset="-120"/>
              </a:rPr>
              <a:t>上</a:t>
            </a:r>
            <a:endParaRPr lang="en-US" sz="200" dirty="0">
              <a:solidFill>
                <a:schemeClr val="tx1"/>
              </a:solidFill>
              <a:latin typeface="微軟正黑體" panose="020B0604030504040204" pitchFamily="34" charset="-120"/>
              <a:ea typeface="微軟正黑體" panose="020B0604030504040204" pitchFamily="34" charset="-120"/>
            </a:endParaRPr>
          </a:p>
          <a:p>
            <a:pPr marL="177800" indent="-177800">
              <a:lnSpc>
                <a:spcPts val="2300"/>
              </a:lnSpc>
              <a:buFont typeface="Arial" panose="020B0604020202020204" pitchFamily="34" charset="0"/>
              <a:buChar char="•"/>
            </a:pPr>
            <a:r>
              <a:rPr lang="zh-TW" altLang="en-US" dirty="0">
                <a:solidFill>
                  <a:schemeClr val="tx1"/>
                </a:solidFill>
                <a:latin typeface="微軟正黑體" panose="020B0604030504040204" pitchFamily="34" charset="-120"/>
                <a:ea typeface="微軟正黑體" panose="020B0604030504040204" pitchFamily="34" charset="-120"/>
              </a:rPr>
              <a:t>使用 </a:t>
            </a:r>
            <a:r>
              <a:rPr lang="en-US" altLang="zh-TW" dirty="0" err="1">
                <a:solidFill>
                  <a:schemeClr val="tx1"/>
                </a:solidFill>
                <a:latin typeface="+mj-lt"/>
                <a:ea typeface="微軟正黑體" panose="020B0604030504040204" pitchFamily="34" charset="-120"/>
              </a:rPr>
              <a:t>QuMagie</a:t>
            </a:r>
            <a:r>
              <a:rPr lang="en-US" altLang="zh-TW" dirty="0">
                <a:solidFill>
                  <a:schemeClr val="tx1"/>
                </a:solidFill>
                <a:latin typeface="+mj-lt"/>
                <a:ea typeface="微軟正黑體" panose="020B0604030504040204" pitchFamily="34" charset="-120"/>
              </a:rPr>
              <a:t>, Photo Station, Video Station </a:t>
            </a:r>
            <a:r>
              <a:rPr lang="zh-TW" altLang="en-US" dirty="0">
                <a:solidFill>
                  <a:schemeClr val="tx1"/>
                </a:solidFill>
                <a:latin typeface="微軟正黑體" panose="020B0604030504040204" pitchFamily="34" charset="-120"/>
                <a:ea typeface="微軟正黑體" panose="020B0604030504040204" pitchFamily="34" charset="-120"/>
              </a:rPr>
              <a:t>以瀏覽儲存在 </a:t>
            </a:r>
            <a:r>
              <a:rPr lang="en-US" altLang="zh-TW" dirty="0">
                <a:solidFill>
                  <a:schemeClr val="tx1"/>
                </a:solidFill>
                <a:latin typeface="+mj-lt"/>
                <a:ea typeface="微軟正黑體" panose="020B0604030504040204" pitchFamily="34" charset="-120"/>
              </a:rPr>
              <a:t>Wasabi</a:t>
            </a:r>
            <a:r>
              <a:rPr lang="en-US" altLang="zh-TW" dirty="0">
                <a:solidFill>
                  <a:schemeClr val="tx1"/>
                </a:solidFill>
                <a:latin typeface="微軟正黑體" panose="020B0604030504040204" pitchFamily="34" charset="-120"/>
                <a:ea typeface="微軟正黑體" panose="020B0604030504040204" pitchFamily="34" charset="-120"/>
              </a:rPr>
              <a:t> </a:t>
            </a:r>
            <a:r>
              <a:rPr lang="zh-TW" altLang="en-US" dirty="0">
                <a:solidFill>
                  <a:schemeClr val="tx1"/>
                </a:solidFill>
                <a:latin typeface="微軟正黑體" panose="020B0604030504040204" pitchFamily="34" charset="-120"/>
                <a:ea typeface="微軟正黑體" panose="020B0604030504040204" pitchFamily="34" charset="-120"/>
              </a:rPr>
              <a:t>上的照片和影片</a:t>
            </a:r>
            <a:endParaRPr lang="en-US" dirty="0">
              <a:solidFill>
                <a:schemeClr val="tx1"/>
              </a:solidFill>
              <a:latin typeface="微軟正黑體" panose="020B0604030504040204" pitchFamily="34" charset="-120"/>
              <a:ea typeface="微軟正黑體" panose="020B0604030504040204" pitchFamily="34" charset="-120"/>
            </a:endParaRPr>
          </a:p>
        </p:txBody>
      </p:sp>
      <p:cxnSp>
        <p:nvCxnSpPr>
          <p:cNvPr id="83" name="直線接點 82">
            <a:extLst>
              <a:ext uri="{FF2B5EF4-FFF2-40B4-BE49-F238E27FC236}">
                <a16:creationId xmlns:a16="http://schemas.microsoft.com/office/drawing/2014/main" id="{AC09597B-7578-4F45-B316-C9AA08513477}"/>
              </a:ext>
            </a:extLst>
          </p:cNvPr>
          <p:cNvCxnSpPr/>
          <p:nvPr/>
        </p:nvCxnSpPr>
        <p:spPr>
          <a:xfrm>
            <a:off x="4769618" y="3630208"/>
            <a:ext cx="2229533" cy="0"/>
          </a:xfrm>
          <a:prstGeom prst="line">
            <a:avLst/>
          </a:prstGeom>
          <a:ln w="20320">
            <a:gradFill>
              <a:gsLst>
                <a:gs pos="0">
                  <a:srgbClr val="665DCC"/>
                </a:gs>
                <a:gs pos="100000">
                  <a:srgbClr val="1E53C8"/>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84" name="Straight Connector 6">
            <a:extLst>
              <a:ext uri="{FF2B5EF4-FFF2-40B4-BE49-F238E27FC236}">
                <a16:creationId xmlns:a16="http://schemas.microsoft.com/office/drawing/2014/main" id="{80BCE74C-99BC-4A9A-B7BD-A53625D35F31}"/>
              </a:ext>
            </a:extLst>
          </p:cNvPr>
          <p:cNvCxnSpPr>
            <a:cxnSpLocks/>
            <a:endCxn id="93" idx="1"/>
          </p:cNvCxnSpPr>
          <p:nvPr/>
        </p:nvCxnSpPr>
        <p:spPr>
          <a:xfrm flipH="1" flipV="1">
            <a:off x="1243341" y="3347391"/>
            <a:ext cx="2938080" cy="172668"/>
          </a:xfrm>
          <a:prstGeom prst="line">
            <a:avLst/>
          </a:prstGeom>
          <a:ln w="20320">
            <a:gradFill>
              <a:gsLst>
                <a:gs pos="0">
                  <a:srgbClr val="404040"/>
                </a:gs>
                <a:gs pos="100000">
                  <a:srgbClr val="2C2C2C"/>
                </a:gs>
              </a:gsLst>
              <a:lin ang="5400000" scaled="1"/>
            </a:gradFill>
          </a:ln>
        </p:spPr>
        <p:style>
          <a:lnRef idx="3">
            <a:schemeClr val="accent1"/>
          </a:lnRef>
          <a:fillRef idx="0">
            <a:schemeClr val="accent1"/>
          </a:fillRef>
          <a:effectRef idx="2">
            <a:schemeClr val="accent1"/>
          </a:effectRef>
          <a:fontRef idx="minor">
            <a:schemeClr val="tx1"/>
          </a:fontRef>
        </p:style>
      </p:cxnSp>
      <p:cxnSp>
        <p:nvCxnSpPr>
          <p:cNvPr id="85" name="Straight Connector 6">
            <a:extLst>
              <a:ext uri="{FF2B5EF4-FFF2-40B4-BE49-F238E27FC236}">
                <a16:creationId xmlns:a16="http://schemas.microsoft.com/office/drawing/2014/main" id="{BCCE24CB-3708-430A-A3F0-515C74BCCC67}"/>
              </a:ext>
            </a:extLst>
          </p:cNvPr>
          <p:cNvCxnSpPr>
            <a:cxnSpLocks/>
          </p:cNvCxnSpPr>
          <p:nvPr/>
        </p:nvCxnSpPr>
        <p:spPr>
          <a:xfrm flipH="1" flipV="1">
            <a:off x="1492378" y="2701905"/>
            <a:ext cx="2786769" cy="807337"/>
          </a:xfrm>
          <a:prstGeom prst="line">
            <a:avLst/>
          </a:prstGeom>
          <a:ln w="20320">
            <a:gradFill>
              <a:gsLst>
                <a:gs pos="0">
                  <a:srgbClr val="404040"/>
                </a:gs>
                <a:gs pos="100000">
                  <a:srgbClr val="2C2C2C"/>
                </a:gs>
              </a:gsLst>
              <a:lin ang="5400000" scaled="1"/>
            </a:gradFill>
          </a:ln>
        </p:spPr>
        <p:style>
          <a:lnRef idx="3">
            <a:schemeClr val="accent1"/>
          </a:lnRef>
          <a:fillRef idx="0">
            <a:schemeClr val="accent1"/>
          </a:fillRef>
          <a:effectRef idx="2">
            <a:schemeClr val="accent1"/>
          </a:effectRef>
          <a:fontRef idx="minor">
            <a:schemeClr val="tx1"/>
          </a:fontRef>
        </p:style>
      </p:cxnSp>
      <p:cxnSp>
        <p:nvCxnSpPr>
          <p:cNvPr id="86" name="Straight Connector 6">
            <a:extLst>
              <a:ext uri="{FF2B5EF4-FFF2-40B4-BE49-F238E27FC236}">
                <a16:creationId xmlns:a16="http://schemas.microsoft.com/office/drawing/2014/main" id="{5C3BBC31-DE18-4E3A-BC74-FB6F0F62B954}"/>
              </a:ext>
            </a:extLst>
          </p:cNvPr>
          <p:cNvCxnSpPr>
            <a:cxnSpLocks/>
            <a:stCxn id="109" idx="3"/>
          </p:cNvCxnSpPr>
          <p:nvPr/>
        </p:nvCxnSpPr>
        <p:spPr>
          <a:xfrm flipV="1">
            <a:off x="1310747" y="3529221"/>
            <a:ext cx="2806351" cy="506542"/>
          </a:xfrm>
          <a:prstGeom prst="line">
            <a:avLst/>
          </a:prstGeom>
          <a:ln w="20320">
            <a:gradFill>
              <a:gsLst>
                <a:gs pos="0">
                  <a:srgbClr val="404040"/>
                </a:gs>
                <a:gs pos="100000">
                  <a:srgbClr val="2C2C2C"/>
                </a:gs>
              </a:gsLst>
              <a:lin ang="5400000" scaled="1"/>
            </a:gradFill>
          </a:ln>
        </p:spPr>
        <p:style>
          <a:lnRef idx="3">
            <a:schemeClr val="accent1"/>
          </a:lnRef>
          <a:fillRef idx="0">
            <a:schemeClr val="accent1"/>
          </a:fillRef>
          <a:effectRef idx="2">
            <a:schemeClr val="accent1"/>
          </a:effectRef>
          <a:fontRef idx="minor">
            <a:schemeClr val="tx1"/>
          </a:fontRef>
        </p:style>
      </p:cxnSp>
      <p:cxnSp>
        <p:nvCxnSpPr>
          <p:cNvPr id="87" name="Straight Connector 6">
            <a:extLst>
              <a:ext uri="{FF2B5EF4-FFF2-40B4-BE49-F238E27FC236}">
                <a16:creationId xmlns:a16="http://schemas.microsoft.com/office/drawing/2014/main" id="{95A06284-377F-4E5D-8B9A-61F8B585CA9F}"/>
              </a:ext>
            </a:extLst>
          </p:cNvPr>
          <p:cNvCxnSpPr>
            <a:cxnSpLocks/>
          </p:cNvCxnSpPr>
          <p:nvPr/>
        </p:nvCxnSpPr>
        <p:spPr>
          <a:xfrm flipV="1">
            <a:off x="1460880" y="3503757"/>
            <a:ext cx="2735002" cy="1201863"/>
          </a:xfrm>
          <a:prstGeom prst="line">
            <a:avLst/>
          </a:prstGeom>
          <a:ln w="20320">
            <a:gradFill>
              <a:gsLst>
                <a:gs pos="0">
                  <a:srgbClr val="404040"/>
                </a:gs>
                <a:gs pos="100000">
                  <a:srgbClr val="2C2C2C"/>
                </a:gs>
              </a:gsLst>
              <a:lin ang="5400000" scaled="1"/>
            </a:gradFill>
          </a:ln>
        </p:spPr>
        <p:style>
          <a:lnRef idx="3">
            <a:schemeClr val="accent1"/>
          </a:lnRef>
          <a:fillRef idx="0">
            <a:schemeClr val="accent1"/>
          </a:fillRef>
          <a:effectRef idx="2">
            <a:schemeClr val="accent1"/>
          </a:effectRef>
          <a:fontRef idx="minor">
            <a:schemeClr val="tx1"/>
          </a:fontRef>
        </p:style>
      </p:cxnSp>
      <p:grpSp>
        <p:nvGrpSpPr>
          <p:cNvPr id="88" name="群組 577">
            <a:extLst>
              <a:ext uri="{FF2B5EF4-FFF2-40B4-BE49-F238E27FC236}">
                <a16:creationId xmlns:a16="http://schemas.microsoft.com/office/drawing/2014/main" id="{C9B2D2E8-D7CF-40BA-8D7A-641931F6F3F5}"/>
              </a:ext>
            </a:extLst>
          </p:cNvPr>
          <p:cNvGrpSpPr/>
          <p:nvPr/>
        </p:nvGrpSpPr>
        <p:grpSpPr>
          <a:xfrm>
            <a:off x="849100" y="3059869"/>
            <a:ext cx="552308" cy="428648"/>
            <a:chOff x="2576400" y="4606784"/>
            <a:chExt cx="461812" cy="358415"/>
          </a:xfrm>
          <a:solidFill>
            <a:srgbClr val="274DA5"/>
          </a:solidFill>
          <a:effectLst>
            <a:outerShdw blurRad="50800" dist="38100" dir="2700000" sx="98000" sy="98000" algn="tl" rotWithShape="0">
              <a:prstClr val="black">
                <a:alpha val="25000"/>
              </a:prstClr>
            </a:outerShdw>
          </a:effectLst>
        </p:grpSpPr>
        <p:grpSp>
          <p:nvGrpSpPr>
            <p:cNvPr id="89" name="群組 611">
              <a:extLst>
                <a:ext uri="{FF2B5EF4-FFF2-40B4-BE49-F238E27FC236}">
                  <a16:creationId xmlns:a16="http://schemas.microsoft.com/office/drawing/2014/main" id="{10D00F9B-A2BB-4A67-A140-06F9B076AEEC}"/>
                </a:ext>
              </a:extLst>
            </p:cNvPr>
            <p:cNvGrpSpPr/>
            <p:nvPr/>
          </p:nvGrpSpPr>
          <p:grpSpPr>
            <a:xfrm>
              <a:off x="2576400" y="4695452"/>
              <a:ext cx="283914" cy="261772"/>
              <a:chOff x="722665" y="4079208"/>
              <a:chExt cx="439105" cy="404845"/>
            </a:xfrm>
            <a:grpFill/>
          </p:grpSpPr>
          <p:sp>
            <p:nvSpPr>
              <p:cNvPr id="96" name="手繪多邊形: 圖案 1175">
                <a:extLst>
                  <a:ext uri="{FF2B5EF4-FFF2-40B4-BE49-F238E27FC236}">
                    <a16:creationId xmlns:a16="http://schemas.microsoft.com/office/drawing/2014/main" id="{95325155-AFF4-45D2-9EC1-481B11A95961}"/>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7" name="手繪多邊形: 圖案 1177">
                <a:extLst>
                  <a:ext uri="{FF2B5EF4-FFF2-40B4-BE49-F238E27FC236}">
                    <a16:creationId xmlns:a16="http://schemas.microsoft.com/office/drawing/2014/main" id="{EF8F836B-AF74-4AD4-B281-298BE12E610B}"/>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98" name="手繪多邊形: 圖案 1178">
                <a:extLst>
                  <a:ext uri="{FF2B5EF4-FFF2-40B4-BE49-F238E27FC236}">
                    <a16:creationId xmlns:a16="http://schemas.microsoft.com/office/drawing/2014/main" id="{542C48A0-6F85-427D-B119-67ACEBBD571E}"/>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grpSp>
          <p:nvGrpSpPr>
            <p:cNvPr id="90" name="群組 612">
              <a:extLst>
                <a:ext uri="{FF2B5EF4-FFF2-40B4-BE49-F238E27FC236}">
                  <a16:creationId xmlns:a16="http://schemas.microsoft.com/office/drawing/2014/main" id="{C0C47881-BB4A-4C74-B130-73957EB199C2}"/>
                </a:ext>
              </a:extLst>
            </p:cNvPr>
            <p:cNvGrpSpPr/>
            <p:nvPr/>
          </p:nvGrpSpPr>
          <p:grpSpPr>
            <a:xfrm>
              <a:off x="2787536" y="4606784"/>
              <a:ext cx="250676" cy="358415"/>
              <a:chOff x="1721878" y="4497009"/>
              <a:chExt cx="356195" cy="509281"/>
            </a:xfrm>
            <a:grpFill/>
          </p:grpSpPr>
          <p:sp>
            <p:nvSpPr>
              <p:cNvPr id="91" name="手繪多邊形: 圖案 613">
                <a:extLst>
                  <a:ext uri="{FF2B5EF4-FFF2-40B4-BE49-F238E27FC236}">
                    <a16:creationId xmlns:a16="http://schemas.microsoft.com/office/drawing/2014/main" id="{EA1A13F7-593C-4A2F-BBC6-560153347C0C}"/>
                  </a:ext>
                </a:extLst>
              </p:cNvPr>
              <p:cNvSpPr/>
              <p:nvPr/>
            </p:nvSpPr>
            <p:spPr>
              <a:xfrm>
                <a:off x="1721878" y="4687905"/>
                <a:ext cx="356195" cy="318385"/>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92" name="手繪多邊形: 圖案 614">
                <a:extLst>
                  <a:ext uri="{FF2B5EF4-FFF2-40B4-BE49-F238E27FC236}">
                    <a16:creationId xmlns:a16="http://schemas.microsoft.com/office/drawing/2014/main" id="{C22CE264-97FF-4DD5-BEBD-FC26766CEA9A}"/>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93" name="手繪多邊形: 圖案 615">
                <a:extLst>
                  <a:ext uri="{FF2B5EF4-FFF2-40B4-BE49-F238E27FC236}">
                    <a16:creationId xmlns:a16="http://schemas.microsoft.com/office/drawing/2014/main" id="{8C65D6B2-3DD4-4C09-9742-17DBCDA4CBA7}"/>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94" name="手繪多邊形: 圖案 616">
                <a:extLst>
                  <a:ext uri="{FF2B5EF4-FFF2-40B4-BE49-F238E27FC236}">
                    <a16:creationId xmlns:a16="http://schemas.microsoft.com/office/drawing/2014/main" id="{B145FCCE-A32E-4CC2-9684-1A6DEE4BB320}"/>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95" name="手繪多邊形: 圖案 617">
                <a:extLst>
                  <a:ext uri="{FF2B5EF4-FFF2-40B4-BE49-F238E27FC236}">
                    <a16:creationId xmlns:a16="http://schemas.microsoft.com/office/drawing/2014/main" id="{6619457D-023A-4EAB-A4C7-A43518812026}"/>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grpSp>
      </p:grpSp>
      <p:grpSp>
        <p:nvGrpSpPr>
          <p:cNvPr id="99" name="群組 578">
            <a:extLst>
              <a:ext uri="{FF2B5EF4-FFF2-40B4-BE49-F238E27FC236}">
                <a16:creationId xmlns:a16="http://schemas.microsoft.com/office/drawing/2014/main" id="{8801807A-F070-49EC-BA11-BF2D5B1122CC}"/>
              </a:ext>
            </a:extLst>
          </p:cNvPr>
          <p:cNvGrpSpPr/>
          <p:nvPr/>
        </p:nvGrpSpPr>
        <p:grpSpPr>
          <a:xfrm>
            <a:off x="816931" y="3769362"/>
            <a:ext cx="579050" cy="404051"/>
            <a:chOff x="1943855" y="4626573"/>
            <a:chExt cx="484171" cy="337845"/>
          </a:xfrm>
          <a:solidFill>
            <a:srgbClr val="274DA5"/>
          </a:solidFill>
          <a:effectLst>
            <a:outerShdw blurRad="50800" dist="38100" dir="2700000" sx="98000" sy="98000" algn="tl" rotWithShape="0">
              <a:prstClr val="black">
                <a:alpha val="25000"/>
              </a:prstClr>
            </a:outerShdw>
          </a:effectLst>
        </p:grpSpPr>
        <p:sp>
          <p:nvSpPr>
            <p:cNvPr id="100" name="手繪多邊形: 圖案 597">
              <a:extLst>
                <a:ext uri="{FF2B5EF4-FFF2-40B4-BE49-F238E27FC236}">
                  <a16:creationId xmlns:a16="http://schemas.microsoft.com/office/drawing/2014/main" id="{D1FFF267-0E8B-4392-B16F-6976BBE29D12}"/>
                </a:ext>
              </a:extLst>
            </p:cNvPr>
            <p:cNvSpPr/>
            <p:nvPr/>
          </p:nvSpPr>
          <p:spPr>
            <a:xfrm>
              <a:off x="1943855" y="4688114"/>
              <a:ext cx="341178" cy="222842"/>
            </a:xfrm>
            <a:custGeom>
              <a:avLst/>
              <a:gdLst>
                <a:gd name="connsiteX0" fmla="*/ 571137 w 570007"/>
                <a:gd name="connsiteY0" fmla="*/ 16818 h 372301"/>
                <a:gd name="connsiteX1" fmla="*/ 571137 w 570007"/>
                <a:gd name="connsiteY1" fmla="*/ 357127 h 372301"/>
                <a:gd name="connsiteX2" fmla="*/ 554370 w 570007"/>
                <a:gd name="connsiteY2" fmla="*/ 373945 h 372301"/>
                <a:gd name="connsiteX3" fmla="*/ 554319 w 570007"/>
                <a:gd name="connsiteY3" fmla="*/ 373945 h 372301"/>
                <a:gd name="connsiteX4" fmla="*/ 16869 w 570007"/>
                <a:gd name="connsiteY4" fmla="*/ 373945 h 372301"/>
                <a:gd name="connsiteX5" fmla="*/ 0 w 570007"/>
                <a:gd name="connsiteY5" fmla="*/ 357127 h 372301"/>
                <a:gd name="connsiteX6" fmla="*/ 0 w 570007"/>
                <a:gd name="connsiteY6" fmla="*/ 16818 h 372301"/>
                <a:gd name="connsiteX7" fmla="*/ 16869 w 570007"/>
                <a:gd name="connsiteY7" fmla="*/ 0 h 372301"/>
                <a:gd name="connsiteX8" fmla="*/ 554319 w 570007"/>
                <a:gd name="connsiteY8" fmla="*/ 0 h 372301"/>
                <a:gd name="connsiteX9" fmla="*/ 571137 w 570007"/>
                <a:gd name="connsiteY9" fmla="*/ 16818 h 372301"/>
                <a:gd name="connsiteX10" fmla="*/ 553292 w 570007"/>
                <a:gd name="connsiteY10" fmla="*/ 294118 h 372301"/>
                <a:gd name="connsiteX11" fmla="*/ 553292 w 570007"/>
                <a:gd name="connsiteY11" fmla="*/ 26575 h 372301"/>
                <a:gd name="connsiteX12" fmla="*/ 540326 w 570007"/>
                <a:gd name="connsiteY12" fmla="*/ 15046 h 372301"/>
                <a:gd name="connsiteX13" fmla="*/ 30837 w 570007"/>
                <a:gd name="connsiteY13" fmla="*/ 15046 h 372301"/>
                <a:gd name="connsiteX14" fmla="*/ 17845 w 570007"/>
                <a:gd name="connsiteY14" fmla="*/ 26575 h 372301"/>
                <a:gd name="connsiteX15" fmla="*/ 17845 w 570007"/>
                <a:gd name="connsiteY15" fmla="*/ 293990 h 372301"/>
                <a:gd name="connsiteX16" fmla="*/ 30837 w 570007"/>
                <a:gd name="connsiteY16" fmla="*/ 305519 h 372301"/>
                <a:gd name="connsiteX17" fmla="*/ 540326 w 570007"/>
                <a:gd name="connsiteY17" fmla="*/ 305519 h 372301"/>
                <a:gd name="connsiteX18" fmla="*/ 553292 w 570007"/>
                <a:gd name="connsiteY18" fmla="*/ 293990 h 372301"/>
                <a:gd name="connsiteX19" fmla="*/ 315815 w 570007"/>
                <a:gd name="connsiteY19" fmla="*/ 338743 h 372301"/>
                <a:gd name="connsiteX20" fmla="*/ 292218 w 570007"/>
                <a:gd name="connsiteY20" fmla="*/ 315147 h 372301"/>
                <a:gd name="connsiteX21" fmla="*/ 268622 w 570007"/>
                <a:gd name="connsiteY21" fmla="*/ 338743 h 372301"/>
                <a:gd name="connsiteX22" fmla="*/ 292218 w 570007"/>
                <a:gd name="connsiteY22" fmla="*/ 362340 h 372301"/>
                <a:gd name="connsiteX23" fmla="*/ 292244 w 570007"/>
                <a:gd name="connsiteY23" fmla="*/ 362340 h 372301"/>
                <a:gd name="connsiteX24" fmla="*/ 315815 w 570007"/>
                <a:gd name="connsiteY24" fmla="*/ 338769 h 372301"/>
                <a:gd name="connsiteX25" fmla="*/ 315815 w 570007"/>
                <a:gd name="connsiteY25" fmla="*/ 338743 h 37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70007" h="372301">
                  <a:moveTo>
                    <a:pt x="571137" y="16818"/>
                  </a:moveTo>
                  <a:lnTo>
                    <a:pt x="571137" y="357127"/>
                  </a:lnTo>
                  <a:cubicBezTo>
                    <a:pt x="571152" y="366401"/>
                    <a:pt x="563645" y="373930"/>
                    <a:pt x="554370" y="373945"/>
                  </a:cubicBezTo>
                  <a:cubicBezTo>
                    <a:pt x="554352" y="373945"/>
                    <a:pt x="554337" y="373945"/>
                    <a:pt x="554319" y="373945"/>
                  </a:cubicBezTo>
                  <a:lnTo>
                    <a:pt x="16869" y="373945"/>
                  </a:lnTo>
                  <a:cubicBezTo>
                    <a:pt x="7567" y="373960"/>
                    <a:pt x="15" y="366430"/>
                    <a:pt x="0" y="357127"/>
                  </a:cubicBezTo>
                  <a:lnTo>
                    <a:pt x="0" y="16818"/>
                  </a:lnTo>
                  <a:cubicBezTo>
                    <a:pt x="28" y="7520"/>
                    <a:pt x="7572" y="0"/>
                    <a:pt x="16869" y="0"/>
                  </a:cubicBezTo>
                  <a:lnTo>
                    <a:pt x="554319" y="0"/>
                  </a:lnTo>
                  <a:cubicBezTo>
                    <a:pt x="563606" y="0"/>
                    <a:pt x="571137" y="7531"/>
                    <a:pt x="571137" y="16818"/>
                  </a:cubicBezTo>
                  <a:close/>
                  <a:moveTo>
                    <a:pt x="553292" y="294118"/>
                  </a:moveTo>
                  <a:lnTo>
                    <a:pt x="553292" y="26575"/>
                  </a:lnTo>
                  <a:cubicBezTo>
                    <a:pt x="552866" y="19824"/>
                    <a:pt x="547078" y="14681"/>
                    <a:pt x="540326" y="15046"/>
                  </a:cubicBezTo>
                  <a:lnTo>
                    <a:pt x="30837" y="15046"/>
                  </a:lnTo>
                  <a:cubicBezTo>
                    <a:pt x="24079" y="14679"/>
                    <a:pt x="18286" y="19822"/>
                    <a:pt x="17845" y="26575"/>
                  </a:cubicBezTo>
                  <a:lnTo>
                    <a:pt x="17845" y="293990"/>
                  </a:lnTo>
                  <a:cubicBezTo>
                    <a:pt x="18271" y="300751"/>
                    <a:pt x="24074" y="305899"/>
                    <a:pt x="30837" y="305519"/>
                  </a:cubicBezTo>
                  <a:lnTo>
                    <a:pt x="540326" y="305519"/>
                  </a:lnTo>
                  <a:cubicBezTo>
                    <a:pt x="547084" y="305899"/>
                    <a:pt x="552879" y="300745"/>
                    <a:pt x="553292" y="293990"/>
                  </a:cubicBezTo>
                  <a:close/>
                  <a:moveTo>
                    <a:pt x="315815" y="338743"/>
                  </a:moveTo>
                  <a:cubicBezTo>
                    <a:pt x="315815" y="325710"/>
                    <a:pt x="305249" y="315147"/>
                    <a:pt x="292218" y="315147"/>
                  </a:cubicBezTo>
                  <a:cubicBezTo>
                    <a:pt x="279185" y="315147"/>
                    <a:pt x="268622" y="325710"/>
                    <a:pt x="268622" y="338743"/>
                  </a:cubicBezTo>
                  <a:cubicBezTo>
                    <a:pt x="268622" y="351776"/>
                    <a:pt x="279188" y="362340"/>
                    <a:pt x="292218" y="362340"/>
                  </a:cubicBezTo>
                  <a:cubicBezTo>
                    <a:pt x="292226" y="362340"/>
                    <a:pt x="292237" y="362340"/>
                    <a:pt x="292244" y="362340"/>
                  </a:cubicBezTo>
                  <a:cubicBezTo>
                    <a:pt x="305262" y="362340"/>
                    <a:pt x="315815" y="351787"/>
                    <a:pt x="315815" y="338769"/>
                  </a:cubicBezTo>
                  <a:cubicBezTo>
                    <a:pt x="315815" y="338761"/>
                    <a:pt x="315815" y="338751"/>
                    <a:pt x="315815" y="338743"/>
                  </a:cubicBezTo>
                  <a:close/>
                </a:path>
              </a:pathLst>
            </a:custGeom>
            <a:grpFill/>
            <a:ln w="2566"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01" name="手繪多邊形: 圖案 598">
              <a:extLst>
                <a:ext uri="{FF2B5EF4-FFF2-40B4-BE49-F238E27FC236}">
                  <a16:creationId xmlns:a16="http://schemas.microsoft.com/office/drawing/2014/main" id="{99DE7FBC-A296-4DFA-8C8F-093F18930CE5}"/>
                </a:ext>
              </a:extLst>
            </p:cNvPr>
            <p:cNvSpPr/>
            <p:nvPr/>
          </p:nvSpPr>
          <p:spPr>
            <a:xfrm>
              <a:off x="2030763" y="4948454"/>
              <a:ext cx="175199" cy="10758"/>
            </a:xfrm>
            <a:custGeom>
              <a:avLst/>
              <a:gdLst>
                <a:gd name="connsiteX0" fmla="*/ 294093 w 292706"/>
                <a:gd name="connsiteY0" fmla="*/ 19103 h 17973"/>
                <a:gd name="connsiteX1" fmla="*/ 0 w 292706"/>
                <a:gd name="connsiteY1" fmla="*/ 19103 h 17973"/>
                <a:gd name="connsiteX2" fmla="*/ 58387 w 292706"/>
                <a:gd name="connsiteY2" fmla="*/ 0 h 17973"/>
                <a:gd name="connsiteX3" fmla="*/ 147046 w 292706"/>
                <a:gd name="connsiteY3" fmla="*/ 0 h 17973"/>
                <a:gd name="connsiteX4" fmla="*/ 235654 w 292706"/>
                <a:gd name="connsiteY4" fmla="*/ 0 h 17973"/>
                <a:gd name="connsiteX5" fmla="*/ 294093 w 292706"/>
                <a:gd name="connsiteY5" fmla="*/ 19103 h 17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706" h="17973">
                  <a:moveTo>
                    <a:pt x="294093" y="19103"/>
                  </a:moveTo>
                  <a:lnTo>
                    <a:pt x="0" y="19103"/>
                  </a:lnTo>
                  <a:lnTo>
                    <a:pt x="58387" y="0"/>
                  </a:lnTo>
                  <a:lnTo>
                    <a:pt x="147046" y="0"/>
                  </a:lnTo>
                  <a:lnTo>
                    <a:pt x="235654" y="0"/>
                  </a:lnTo>
                  <a:lnTo>
                    <a:pt x="294093" y="19103"/>
                  </a:lnTo>
                  <a:close/>
                </a:path>
              </a:pathLst>
            </a:custGeom>
            <a:grpFill/>
            <a:ln w="2566"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02" name="手繪多邊形: 圖案 599">
              <a:extLst>
                <a:ext uri="{FF2B5EF4-FFF2-40B4-BE49-F238E27FC236}">
                  <a16:creationId xmlns:a16="http://schemas.microsoft.com/office/drawing/2014/main" id="{EBF53D0E-65D4-44CC-A074-DDCA896166DE}"/>
                </a:ext>
              </a:extLst>
            </p:cNvPr>
            <p:cNvSpPr/>
            <p:nvPr/>
          </p:nvSpPr>
          <p:spPr>
            <a:xfrm>
              <a:off x="2065711" y="4918962"/>
              <a:ext cx="106042" cy="23053"/>
            </a:xfrm>
            <a:custGeom>
              <a:avLst/>
              <a:gdLst>
                <a:gd name="connsiteX0" fmla="*/ 0 w 177164"/>
                <a:gd name="connsiteY0" fmla="*/ 0 h 38513"/>
                <a:gd name="connsiteX1" fmla="*/ 177267 w 177164"/>
                <a:gd name="connsiteY1" fmla="*/ 0 h 38513"/>
                <a:gd name="connsiteX2" fmla="*/ 177267 w 177164"/>
                <a:gd name="connsiteY2" fmla="*/ 39978 h 38513"/>
                <a:gd name="connsiteX3" fmla="*/ 0 w 177164"/>
                <a:gd name="connsiteY3" fmla="*/ 39978 h 38513"/>
              </a:gdLst>
              <a:ahLst/>
              <a:cxnLst>
                <a:cxn ang="0">
                  <a:pos x="connsiteX0" y="connsiteY0"/>
                </a:cxn>
                <a:cxn ang="0">
                  <a:pos x="connsiteX1" y="connsiteY1"/>
                </a:cxn>
                <a:cxn ang="0">
                  <a:pos x="connsiteX2" y="connsiteY2"/>
                </a:cxn>
                <a:cxn ang="0">
                  <a:pos x="connsiteX3" y="connsiteY3"/>
                </a:cxn>
              </a:cxnLst>
              <a:rect l="l" t="t" r="r" b="b"/>
              <a:pathLst>
                <a:path w="177164" h="38513">
                  <a:moveTo>
                    <a:pt x="0" y="0"/>
                  </a:moveTo>
                  <a:lnTo>
                    <a:pt x="177267" y="0"/>
                  </a:lnTo>
                  <a:lnTo>
                    <a:pt x="177267" y="39978"/>
                  </a:lnTo>
                  <a:lnTo>
                    <a:pt x="0" y="39978"/>
                  </a:lnTo>
                  <a:close/>
                </a:path>
              </a:pathLst>
            </a:custGeom>
            <a:grpFill/>
            <a:ln w="2566"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grpSp>
          <p:nvGrpSpPr>
            <p:cNvPr id="103" name="群組 600">
              <a:extLst>
                <a:ext uri="{FF2B5EF4-FFF2-40B4-BE49-F238E27FC236}">
                  <a16:creationId xmlns:a16="http://schemas.microsoft.com/office/drawing/2014/main" id="{4275B919-628B-4405-84F2-ECE02CD52AA1}"/>
                </a:ext>
              </a:extLst>
            </p:cNvPr>
            <p:cNvGrpSpPr/>
            <p:nvPr/>
          </p:nvGrpSpPr>
          <p:grpSpPr>
            <a:xfrm>
              <a:off x="2186076" y="4626573"/>
              <a:ext cx="241950" cy="337845"/>
              <a:chOff x="2248972" y="4626573"/>
              <a:chExt cx="241950" cy="337845"/>
            </a:xfrm>
            <a:grpFill/>
          </p:grpSpPr>
          <p:sp>
            <p:nvSpPr>
              <p:cNvPr id="104" name="手繪多邊形: 圖案 601">
                <a:extLst>
                  <a:ext uri="{FF2B5EF4-FFF2-40B4-BE49-F238E27FC236}">
                    <a16:creationId xmlns:a16="http://schemas.microsoft.com/office/drawing/2014/main" id="{2B79DEE2-1BBD-4974-8733-A89D98F4FB77}"/>
                  </a:ext>
                </a:extLst>
              </p:cNvPr>
              <p:cNvSpPr/>
              <p:nvPr/>
            </p:nvSpPr>
            <p:spPr>
              <a:xfrm>
                <a:off x="2305155" y="4711692"/>
                <a:ext cx="11875" cy="35624"/>
              </a:xfrm>
              <a:custGeom>
                <a:avLst/>
                <a:gdLst>
                  <a:gd name="connsiteX0" fmla="*/ 18033 w 16873"/>
                  <a:gd name="connsiteY0" fmla="*/ 25310 h 50620"/>
                  <a:gd name="connsiteX1" fmla="*/ 9027 w 16873"/>
                  <a:gd name="connsiteY1" fmla="*/ 50620 h 50620"/>
                  <a:gd name="connsiteX2" fmla="*/ 0 w 16873"/>
                  <a:gd name="connsiteY2" fmla="*/ 25310 h 50620"/>
                  <a:gd name="connsiteX3" fmla="*/ 9027 w 16873"/>
                  <a:gd name="connsiteY3" fmla="*/ 0 h 50620"/>
                  <a:gd name="connsiteX4" fmla="*/ 18033 w 16873"/>
                  <a:gd name="connsiteY4" fmla="*/ 25310 h 50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3" h="50620">
                    <a:moveTo>
                      <a:pt x="18033" y="25310"/>
                    </a:moveTo>
                    <a:cubicBezTo>
                      <a:pt x="18033" y="39252"/>
                      <a:pt x="14005" y="50620"/>
                      <a:pt x="9027" y="50620"/>
                    </a:cubicBezTo>
                    <a:cubicBezTo>
                      <a:pt x="4050" y="50620"/>
                      <a:pt x="0" y="39315"/>
                      <a:pt x="0" y="25310"/>
                    </a:cubicBezTo>
                    <a:cubicBezTo>
                      <a:pt x="0" y="11305"/>
                      <a:pt x="4029" y="0"/>
                      <a:pt x="9027" y="0"/>
                    </a:cubicBezTo>
                    <a:cubicBezTo>
                      <a:pt x="14026" y="0"/>
                      <a:pt x="18033" y="11368"/>
                      <a:pt x="18033" y="2531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05" name="手繪多邊形: 圖案 602">
                <a:extLst>
                  <a:ext uri="{FF2B5EF4-FFF2-40B4-BE49-F238E27FC236}">
                    <a16:creationId xmlns:a16="http://schemas.microsoft.com/office/drawing/2014/main" id="{E16DF55C-45C3-4775-9FF1-561C350D113A}"/>
                  </a:ext>
                </a:extLst>
              </p:cNvPr>
              <p:cNvSpPr/>
              <p:nvPr/>
            </p:nvSpPr>
            <p:spPr>
              <a:xfrm>
                <a:off x="2421900" y="4711692"/>
                <a:ext cx="11875" cy="35624"/>
              </a:xfrm>
              <a:custGeom>
                <a:avLst/>
                <a:gdLst>
                  <a:gd name="connsiteX0" fmla="*/ 0 w 16873"/>
                  <a:gd name="connsiteY0" fmla="*/ 25310 h 50620"/>
                  <a:gd name="connsiteX1" fmla="*/ 9027 w 16873"/>
                  <a:gd name="connsiteY1" fmla="*/ 50620 h 50620"/>
                  <a:gd name="connsiteX2" fmla="*/ 18033 w 16873"/>
                  <a:gd name="connsiteY2" fmla="*/ 25310 h 50620"/>
                  <a:gd name="connsiteX3" fmla="*/ 9027 w 16873"/>
                  <a:gd name="connsiteY3" fmla="*/ 0 h 50620"/>
                  <a:gd name="connsiteX4" fmla="*/ 0 w 16873"/>
                  <a:gd name="connsiteY4" fmla="*/ 25310 h 50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3" h="50620">
                    <a:moveTo>
                      <a:pt x="0" y="25310"/>
                    </a:moveTo>
                    <a:cubicBezTo>
                      <a:pt x="0" y="39252"/>
                      <a:pt x="4050" y="50620"/>
                      <a:pt x="9027" y="50620"/>
                    </a:cubicBezTo>
                    <a:cubicBezTo>
                      <a:pt x="14005" y="50620"/>
                      <a:pt x="18033" y="39315"/>
                      <a:pt x="18033" y="25310"/>
                    </a:cubicBezTo>
                    <a:cubicBezTo>
                      <a:pt x="18033" y="11305"/>
                      <a:pt x="14005" y="0"/>
                      <a:pt x="9027" y="0"/>
                    </a:cubicBezTo>
                    <a:cubicBezTo>
                      <a:pt x="4050" y="0"/>
                      <a:pt x="0" y="11368"/>
                      <a:pt x="0" y="2531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06" name="手繪多邊形: 圖案 603">
                <a:extLst>
                  <a:ext uri="{FF2B5EF4-FFF2-40B4-BE49-F238E27FC236}">
                    <a16:creationId xmlns:a16="http://schemas.microsoft.com/office/drawing/2014/main" id="{C45D6876-3B53-4C61-BA89-E26B79B890D1}"/>
                  </a:ext>
                </a:extLst>
              </p:cNvPr>
              <p:cNvSpPr/>
              <p:nvPr/>
            </p:nvSpPr>
            <p:spPr>
              <a:xfrm>
                <a:off x="2317965" y="4647449"/>
                <a:ext cx="103849" cy="170701"/>
              </a:xfrm>
              <a:custGeom>
                <a:avLst/>
                <a:gdLst>
                  <a:gd name="connsiteX0" fmla="*/ 82258 w 164515"/>
                  <a:gd name="connsiteY0" fmla="*/ 0 h 242555"/>
                  <a:gd name="connsiteX1" fmla="*/ 0 w 164515"/>
                  <a:gd name="connsiteY1" fmla="*/ 84135 h 242555"/>
                  <a:gd name="connsiteX2" fmla="*/ 0 w 164515"/>
                  <a:gd name="connsiteY2" fmla="*/ 120202 h 242555"/>
                  <a:gd name="connsiteX3" fmla="*/ 52582 w 164515"/>
                  <a:gd name="connsiteY3" fmla="*/ 237409 h 242555"/>
                  <a:gd name="connsiteX4" fmla="*/ 82279 w 164515"/>
                  <a:gd name="connsiteY4" fmla="*/ 243293 h 242555"/>
                  <a:gd name="connsiteX5" fmla="*/ 111997 w 164515"/>
                  <a:gd name="connsiteY5" fmla="*/ 237409 h 242555"/>
                  <a:gd name="connsiteX6" fmla="*/ 164579 w 164515"/>
                  <a:gd name="connsiteY6" fmla="*/ 120202 h 242555"/>
                  <a:gd name="connsiteX7" fmla="*/ 164579 w 164515"/>
                  <a:gd name="connsiteY7" fmla="*/ 84135 h 242555"/>
                  <a:gd name="connsiteX8" fmla="*/ 82258 w 164515"/>
                  <a:gd name="connsiteY8" fmla="*/ 0 h 242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515" h="242555">
                    <a:moveTo>
                      <a:pt x="82258" y="0"/>
                    </a:moveTo>
                    <a:cubicBezTo>
                      <a:pt x="36932" y="359"/>
                      <a:pt x="0" y="37965"/>
                      <a:pt x="0" y="84135"/>
                    </a:cubicBezTo>
                    <a:lnTo>
                      <a:pt x="0" y="120202"/>
                    </a:lnTo>
                    <a:cubicBezTo>
                      <a:pt x="0" y="156817"/>
                      <a:pt x="26133" y="209504"/>
                      <a:pt x="52582" y="237409"/>
                    </a:cubicBezTo>
                    <a:cubicBezTo>
                      <a:pt x="56652" y="241627"/>
                      <a:pt x="69455" y="243567"/>
                      <a:pt x="82279" y="243293"/>
                    </a:cubicBezTo>
                    <a:cubicBezTo>
                      <a:pt x="95103" y="243567"/>
                      <a:pt x="107926" y="241711"/>
                      <a:pt x="111997" y="237409"/>
                    </a:cubicBezTo>
                    <a:cubicBezTo>
                      <a:pt x="138446" y="209504"/>
                      <a:pt x="164579" y="156817"/>
                      <a:pt x="164579" y="120202"/>
                    </a:cubicBezTo>
                    <a:lnTo>
                      <a:pt x="164579" y="84135"/>
                    </a:lnTo>
                    <a:cubicBezTo>
                      <a:pt x="164558" y="38113"/>
                      <a:pt x="127584" y="359"/>
                      <a:pt x="82258" y="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07" name="手繪多邊形: 圖案 604">
                <a:extLst>
                  <a:ext uri="{FF2B5EF4-FFF2-40B4-BE49-F238E27FC236}">
                    <a16:creationId xmlns:a16="http://schemas.microsoft.com/office/drawing/2014/main" id="{B566F820-FC82-49D8-A433-1C1B03C7BA4C}"/>
                  </a:ext>
                </a:extLst>
              </p:cNvPr>
              <p:cNvSpPr/>
              <p:nvPr/>
            </p:nvSpPr>
            <p:spPr>
              <a:xfrm>
                <a:off x="2248972" y="4822411"/>
                <a:ext cx="241950" cy="141014"/>
              </a:xfrm>
              <a:custGeom>
                <a:avLst/>
                <a:gdLst>
                  <a:gd name="connsiteX0" fmla="*/ 310196 w 343795"/>
                  <a:gd name="connsiteY0" fmla="*/ 202291 h 200371"/>
                  <a:gd name="connsiteX1" fmla="*/ 343795 w 343795"/>
                  <a:gd name="connsiteY1" fmla="*/ 168903 h 200371"/>
                  <a:gd name="connsiteX2" fmla="*/ 343795 w 343795"/>
                  <a:gd name="connsiteY2" fmla="*/ 168797 h 200371"/>
                  <a:gd name="connsiteX3" fmla="*/ 343795 w 343795"/>
                  <a:gd name="connsiteY3" fmla="*/ 72134 h 200371"/>
                  <a:gd name="connsiteX4" fmla="*/ 229352 w 343795"/>
                  <a:gd name="connsiteY4" fmla="*/ 0 h 200371"/>
                  <a:gd name="connsiteX5" fmla="*/ 171307 w 343795"/>
                  <a:gd name="connsiteY5" fmla="*/ 108348 h 200371"/>
                  <a:gd name="connsiteX6" fmla="*/ 114359 w 343795"/>
                  <a:gd name="connsiteY6" fmla="*/ 0 h 200371"/>
                  <a:gd name="connsiteX7" fmla="*/ 0 w 343795"/>
                  <a:gd name="connsiteY7" fmla="*/ 72134 h 200371"/>
                  <a:gd name="connsiteX8" fmla="*/ 0 w 343795"/>
                  <a:gd name="connsiteY8" fmla="*/ 168734 h 200371"/>
                  <a:gd name="connsiteX9" fmla="*/ 33452 w 343795"/>
                  <a:gd name="connsiteY9" fmla="*/ 202228 h 200371"/>
                  <a:gd name="connsiteX10" fmla="*/ 33494 w 343795"/>
                  <a:gd name="connsiteY10" fmla="*/ 202228 h 200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795" h="200371">
                    <a:moveTo>
                      <a:pt x="310196" y="202291"/>
                    </a:moveTo>
                    <a:cubicBezTo>
                      <a:pt x="328694" y="202350"/>
                      <a:pt x="343736" y="187400"/>
                      <a:pt x="343795" y="168903"/>
                    </a:cubicBezTo>
                    <a:cubicBezTo>
                      <a:pt x="343795" y="168867"/>
                      <a:pt x="343795" y="168833"/>
                      <a:pt x="343795" y="168797"/>
                    </a:cubicBezTo>
                    <a:lnTo>
                      <a:pt x="343795" y="72134"/>
                    </a:lnTo>
                    <a:cubicBezTo>
                      <a:pt x="347423" y="13921"/>
                      <a:pt x="253586" y="27841"/>
                      <a:pt x="229352" y="0"/>
                    </a:cubicBezTo>
                    <a:cubicBezTo>
                      <a:pt x="229352" y="0"/>
                      <a:pt x="207880" y="78208"/>
                      <a:pt x="171307" y="108348"/>
                    </a:cubicBezTo>
                    <a:cubicBezTo>
                      <a:pt x="134755" y="78208"/>
                      <a:pt x="114359" y="0"/>
                      <a:pt x="114359" y="0"/>
                    </a:cubicBezTo>
                    <a:cubicBezTo>
                      <a:pt x="90526" y="26512"/>
                      <a:pt x="0" y="1413"/>
                      <a:pt x="0" y="72134"/>
                    </a:cubicBezTo>
                    <a:lnTo>
                      <a:pt x="0" y="168734"/>
                    </a:lnTo>
                    <a:cubicBezTo>
                      <a:pt x="-12" y="187221"/>
                      <a:pt x="14965" y="202215"/>
                      <a:pt x="33452" y="202228"/>
                    </a:cubicBezTo>
                    <a:cubicBezTo>
                      <a:pt x="33466" y="202228"/>
                      <a:pt x="33479" y="202228"/>
                      <a:pt x="33494" y="202228"/>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08" name="手繪多邊形: 圖案 605">
                <a:extLst>
                  <a:ext uri="{FF2B5EF4-FFF2-40B4-BE49-F238E27FC236}">
                    <a16:creationId xmlns:a16="http://schemas.microsoft.com/office/drawing/2014/main" id="{6AC80C5E-E0B8-4034-AF8F-8B1F80CF9EF8}"/>
                  </a:ext>
                </a:extLst>
              </p:cNvPr>
              <p:cNvSpPr/>
              <p:nvPr/>
            </p:nvSpPr>
            <p:spPr>
              <a:xfrm>
                <a:off x="2303206" y="4791721"/>
                <a:ext cx="72734" cy="118749"/>
              </a:xfrm>
              <a:custGeom>
                <a:avLst/>
                <a:gdLst>
                  <a:gd name="connsiteX0" fmla="*/ 46760 w 103349"/>
                  <a:gd name="connsiteY0" fmla="*/ 0 h 168733"/>
                  <a:gd name="connsiteX1" fmla="*/ 21450 w 103349"/>
                  <a:gd name="connsiteY1" fmla="*/ 17316 h 168733"/>
                  <a:gd name="connsiteX2" fmla="*/ 0 w 103349"/>
                  <a:gd name="connsiteY2" fmla="*/ 52835 h 168733"/>
                  <a:gd name="connsiteX3" fmla="*/ 29845 w 103349"/>
                  <a:gd name="connsiteY3" fmla="*/ 74707 h 168733"/>
                  <a:gd name="connsiteX4" fmla="*/ 14828 w 103349"/>
                  <a:gd name="connsiteY4" fmla="*/ 92150 h 168733"/>
                  <a:gd name="connsiteX5" fmla="*/ 104805 w 103349"/>
                  <a:gd name="connsiteY5" fmla="*/ 169135 h 168733"/>
                  <a:gd name="connsiteX6" fmla="*/ 104805 w 103349"/>
                  <a:gd name="connsiteY6" fmla="*/ 157935 h 168733"/>
                  <a:gd name="connsiteX7" fmla="*/ 46760 w 103349"/>
                  <a:gd name="connsiteY7" fmla="*/ 0 h 16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349" h="168733">
                    <a:moveTo>
                      <a:pt x="46760" y="0"/>
                    </a:moveTo>
                    <a:cubicBezTo>
                      <a:pt x="37132" y="3801"/>
                      <a:pt x="28482" y="9719"/>
                      <a:pt x="21450" y="17316"/>
                    </a:cubicBezTo>
                    <a:lnTo>
                      <a:pt x="0" y="52835"/>
                    </a:lnTo>
                    <a:lnTo>
                      <a:pt x="29845" y="74707"/>
                    </a:lnTo>
                    <a:cubicBezTo>
                      <a:pt x="32376" y="77111"/>
                      <a:pt x="14828" y="92150"/>
                      <a:pt x="14828" y="92150"/>
                    </a:cubicBezTo>
                    <a:lnTo>
                      <a:pt x="104805" y="169135"/>
                    </a:lnTo>
                    <a:lnTo>
                      <a:pt x="104805" y="157935"/>
                    </a:lnTo>
                    <a:cubicBezTo>
                      <a:pt x="69350" y="114697"/>
                      <a:pt x="46760" y="0"/>
                      <a:pt x="46760" y="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09" name="手繪多邊形: 圖案 606">
                <a:extLst>
                  <a:ext uri="{FF2B5EF4-FFF2-40B4-BE49-F238E27FC236}">
                    <a16:creationId xmlns:a16="http://schemas.microsoft.com/office/drawing/2014/main" id="{8655E3D8-5A4A-4B30-AA2A-464CE821AB52}"/>
                  </a:ext>
                </a:extLst>
              </p:cNvPr>
              <p:cNvSpPr/>
              <p:nvPr/>
            </p:nvSpPr>
            <p:spPr>
              <a:xfrm>
                <a:off x="2366914" y="4796746"/>
                <a:ext cx="72734" cy="118749"/>
              </a:xfrm>
              <a:custGeom>
                <a:avLst/>
                <a:gdLst>
                  <a:gd name="connsiteX0" fmla="*/ 58023 w 103349"/>
                  <a:gd name="connsiteY0" fmla="*/ 0 h 168733"/>
                  <a:gd name="connsiteX1" fmla="*/ 83334 w 103349"/>
                  <a:gd name="connsiteY1" fmla="*/ 17316 h 168733"/>
                  <a:gd name="connsiteX2" fmla="*/ 104784 w 103349"/>
                  <a:gd name="connsiteY2" fmla="*/ 52835 h 168733"/>
                  <a:gd name="connsiteX3" fmla="*/ 74939 w 103349"/>
                  <a:gd name="connsiteY3" fmla="*/ 74707 h 168733"/>
                  <a:gd name="connsiteX4" fmla="*/ 89956 w 103349"/>
                  <a:gd name="connsiteY4" fmla="*/ 92150 h 168733"/>
                  <a:gd name="connsiteX5" fmla="*/ 0 w 103349"/>
                  <a:gd name="connsiteY5" fmla="*/ 169135 h 168733"/>
                  <a:gd name="connsiteX6" fmla="*/ 0 w 103349"/>
                  <a:gd name="connsiteY6" fmla="*/ 157935 h 168733"/>
                  <a:gd name="connsiteX7" fmla="*/ 58023 w 103349"/>
                  <a:gd name="connsiteY7" fmla="*/ 0 h 16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349" h="168733">
                    <a:moveTo>
                      <a:pt x="58023" y="0"/>
                    </a:moveTo>
                    <a:cubicBezTo>
                      <a:pt x="67652" y="3801"/>
                      <a:pt x="76302" y="9719"/>
                      <a:pt x="83334" y="17316"/>
                    </a:cubicBezTo>
                    <a:lnTo>
                      <a:pt x="104784" y="52835"/>
                    </a:lnTo>
                    <a:lnTo>
                      <a:pt x="74939" y="74707"/>
                    </a:lnTo>
                    <a:cubicBezTo>
                      <a:pt x="72408" y="77111"/>
                      <a:pt x="89956" y="92150"/>
                      <a:pt x="89956" y="92150"/>
                    </a:cubicBezTo>
                    <a:lnTo>
                      <a:pt x="0" y="169135"/>
                    </a:lnTo>
                    <a:lnTo>
                      <a:pt x="0" y="157935"/>
                    </a:lnTo>
                    <a:cubicBezTo>
                      <a:pt x="35540" y="114697"/>
                      <a:pt x="58023" y="0"/>
                      <a:pt x="58023" y="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10" name="手繪多邊形: 圖案 607">
                <a:extLst>
                  <a:ext uri="{FF2B5EF4-FFF2-40B4-BE49-F238E27FC236}">
                    <a16:creationId xmlns:a16="http://schemas.microsoft.com/office/drawing/2014/main" id="{664BA67A-42A4-4DD8-8ECE-F8D96CB90AC2}"/>
                  </a:ext>
                </a:extLst>
              </p:cNvPr>
              <p:cNvSpPr/>
              <p:nvPr/>
            </p:nvSpPr>
            <p:spPr>
              <a:xfrm>
                <a:off x="2302807" y="4626573"/>
                <a:ext cx="135077" cy="99452"/>
              </a:xfrm>
              <a:custGeom>
                <a:avLst/>
                <a:gdLst>
                  <a:gd name="connsiteX0" fmla="*/ 93462 w 191934"/>
                  <a:gd name="connsiteY0" fmla="*/ 8170 h 141314"/>
                  <a:gd name="connsiteX1" fmla="*/ 86101 w 191934"/>
                  <a:gd name="connsiteY1" fmla="*/ 11313 h 141314"/>
                  <a:gd name="connsiteX2" fmla="*/ 60200 w 191934"/>
                  <a:gd name="connsiteY2" fmla="*/ 12579 h 141314"/>
                  <a:gd name="connsiteX3" fmla="*/ 22087 w 191934"/>
                  <a:gd name="connsiteY3" fmla="*/ 36412 h 141314"/>
                  <a:gd name="connsiteX4" fmla="*/ 15401 w 191934"/>
                  <a:gd name="connsiteY4" fmla="*/ 58938 h 141314"/>
                  <a:gd name="connsiteX5" fmla="*/ 2113 w 191934"/>
                  <a:gd name="connsiteY5" fmla="*/ 73702 h 141314"/>
                  <a:gd name="connsiteX6" fmla="*/ 10213 w 191934"/>
                  <a:gd name="connsiteY6" fmla="*/ 122445 h 141314"/>
                  <a:gd name="connsiteX7" fmla="*/ 21307 w 191934"/>
                  <a:gd name="connsiteY7" fmla="*/ 143179 h 141314"/>
                  <a:gd name="connsiteX8" fmla="*/ 57163 w 191934"/>
                  <a:gd name="connsiteY8" fmla="*/ 95764 h 141314"/>
                  <a:gd name="connsiteX9" fmla="*/ 137586 w 191934"/>
                  <a:gd name="connsiteY9" fmla="*/ 98612 h 141314"/>
                  <a:gd name="connsiteX10" fmla="*/ 169223 w 191934"/>
                  <a:gd name="connsiteY10" fmla="*/ 143115 h 141314"/>
                  <a:gd name="connsiteX11" fmla="*/ 178272 w 191934"/>
                  <a:gd name="connsiteY11" fmla="*/ 121053 h 141314"/>
                  <a:gd name="connsiteX12" fmla="*/ 193922 w 191934"/>
                  <a:gd name="connsiteY12" fmla="*/ 74799 h 141314"/>
                  <a:gd name="connsiteX13" fmla="*/ 157749 w 191934"/>
                  <a:gd name="connsiteY13" fmla="*/ 31561 h 141314"/>
                  <a:gd name="connsiteX14" fmla="*/ 106855 w 191934"/>
                  <a:gd name="connsiteY14" fmla="*/ 1463 h 141314"/>
                  <a:gd name="connsiteX15" fmla="*/ 93462 w 191934"/>
                  <a:gd name="connsiteY15" fmla="*/ 8170 h 141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1934" h="141314">
                    <a:moveTo>
                      <a:pt x="93462" y="8170"/>
                    </a:moveTo>
                    <a:cubicBezTo>
                      <a:pt x="91144" y="9512"/>
                      <a:pt x="88672" y="10567"/>
                      <a:pt x="86101" y="11313"/>
                    </a:cubicBezTo>
                    <a:cubicBezTo>
                      <a:pt x="78044" y="13422"/>
                      <a:pt x="68679" y="12579"/>
                      <a:pt x="60200" y="12579"/>
                    </a:cubicBezTo>
                    <a:cubicBezTo>
                      <a:pt x="41998" y="12579"/>
                      <a:pt x="26263" y="16797"/>
                      <a:pt x="22087" y="36412"/>
                    </a:cubicBezTo>
                    <a:cubicBezTo>
                      <a:pt x="20273" y="44849"/>
                      <a:pt x="21265" y="51872"/>
                      <a:pt x="15401" y="58938"/>
                    </a:cubicBezTo>
                    <a:cubicBezTo>
                      <a:pt x="10803" y="64464"/>
                      <a:pt x="4623" y="66995"/>
                      <a:pt x="2113" y="73702"/>
                    </a:cubicBezTo>
                    <a:cubicBezTo>
                      <a:pt x="-3729" y="89310"/>
                      <a:pt x="3716" y="109812"/>
                      <a:pt x="10213" y="122445"/>
                    </a:cubicBezTo>
                    <a:cubicBezTo>
                      <a:pt x="11394" y="124766"/>
                      <a:pt x="20969" y="143537"/>
                      <a:pt x="21307" y="143179"/>
                    </a:cubicBezTo>
                    <a:cubicBezTo>
                      <a:pt x="34173" y="129849"/>
                      <a:pt x="14326" y="94140"/>
                      <a:pt x="57163" y="95764"/>
                    </a:cubicBezTo>
                    <a:cubicBezTo>
                      <a:pt x="70408" y="94942"/>
                      <a:pt x="100823" y="103589"/>
                      <a:pt x="137586" y="98612"/>
                    </a:cubicBezTo>
                    <a:cubicBezTo>
                      <a:pt x="164140" y="97578"/>
                      <a:pt x="156737" y="128794"/>
                      <a:pt x="169223" y="143115"/>
                    </a:cubicBezTo>
                    <a:cubicBezTo>
                      <a:pt x="172725" y="135970"/>
                      <a:pt x="175747" y="128600"/>
                      <a:pt x="178272" y="121053"/>
                    </a:cubicBezTo>
                    <a:cubicBezTo>
                      <a:pt x="183102" y="106521"/>
                      <a:pt x="193648" y="89795"/>
                      <a:pt x="193922" y="74799"/>
                    </a:cubicBezTo>
                    <a:cubicBezTo>
                      <a:pt x="194344" y="52758"/>
                      <a:pt x="171607" y="44406"/>
                      <a:pt x="157749" y="31561"/>
                    </a:cubicBezTo>
                    <a:cubicBezTo>
                      <a:pt x="142120" y="17071"/>
                      <a:pt x="132207" y="-6045"/>
                      <a:pt x="106855" y="1463"/>
                    </a:cubicBezTo>
                    <a:cubicBezTo>
                      <a:pt x="101962" y="2876"/>
                      <a:pt x="97870" y="5766"/>
                      <a:pt x="93462" y="8170"/>
                    </a:cubicBez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11" name="手繪多邊形: 圖案 608">
                <a:extLst>
                  <a:ext uri="{FF2B5EF4-FFF2-40B4-BE49-F238E27FC236}">
                    <a16:creationId xmlns:a16="http://schemas.microsoft.com/office/drawing/2014/main" id="{EE50132C-7965-42F4-B059-36BE087DB3FF}"/>
                  </a:ext>
                </a:extLst>
              </p:cNvPr>
              <p:cNvSpPr/>
              <p:nvPr/>
            </p:nvSpPr>
            <p:spPr>
              <a:xfrm>
                <a:off x="2358473" y="4892517"/>
                <a:ext cx="20781" cy="71249"/>
              </a:xfrm>
              <a:custGeom>
                <a:avLst/>
                <a:gdLst>
                  <a:gd name="connsiteX0" fmla="*/ 31131 w 29528"/>
                  <a:gd name="connsiteY0" fmla="*/ 102675 h 101240"/>
                  <a:gd name="connsiteX1" fmla="*/ 31131 w 29528"/>
                  <a:gd name="connsiteY1" fmla="*/ 0 h 101240"/>
                  <a:gd name="connsiteX2" fmla="*/ 15566 w 29528"/>
                  <a:gd name="connsiteY2" fmla="*/ 7614 h 101240"/>
                  <a:gd name="connsiteX3" fmla="*/ 0 w 29528"/>
                  <a:gd name="connsiteY3" fmla="*/ 0 h 101240"/>
                  <a:gd name="connsiteX4" fmla="*/ 0 w 29528"/>
                  <a:gd name="connsiteY4" fmla="*/ 102675 h 101240"/>
                  <a:gd name="connsiteX5" fmla="*/ 31131 w 29528"/>
                  <a:gd name="connsiteY5" fmla="*/ 102675 h 10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528" h="101240">
                    <a:moveTo>
                      <a:pt x="31131" y="102675"/>
                    </a:moveTo>
                    <a:lnTo>
                      <a:pt x="31131" y="0"/>
                    </a:lnTo>
                    <a:lnTo>
                      <a:pt x="15566" y="7614"/>
                    </a:lnTo>
                    <a:lnTo>
                      <a:pt x="0" y="0"/>
                    </a:lnTo>
                    <a:lnTo>
                      <a:pt x="0" y="102675"/>
                    </a:lnTo>
                    <a:lnTo>
                      <a:pt x="31131" y="102675"/>
                    </a:lnTo>
                    <a:close/>
                  </a:path>
                </a:pathLst>
              </a:custGeom>
              <a:grpFill/>
              <a:ln w="6350" cap="flat">
                <a:solidFill>
                  <a:schemeClr val="bg1"/>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12" name="手繪多邊形: 圖案 609">
                <a:extLst>
                  <a:ext uri="{FF2B5EF4-FFF2-40B4-BE49-F238E27FC236}">
                    <a16:creationId xmlns:a16="http://schemas.microsoft.com/office/drawing/2014/main" id="{822C46B6-605D-402D-9FB8-CDE04B40FEB1}"/>
                  </a:ext>
                </a:extLst>
              </p:cNvPr>
              <p:cNvSpPr/>
              <p:nvPr/>
            </p:nvSpPr>
            <p:spPr>
              <a:xfrm>
                <a:off x="2363238" y="4917098"/>
                <a:ext cx="13360" cy="13360"/>
              </a:xfrm>
              <a:custGeom>
                <a:avLst/>
                <a:gdLst>
                  <a:gd name="connsiteX0" fmla="*/ 19025 w 18982"/>
                  <a:gd name="connsiteY0" fmla="*/ 9512 h 18982"/>
                  <a:gd name="connsiteX1" fmla="*/ 9512 w 18982"/>
                  <a:gd name="connsiteY1" fmla="*/ 19025 h 18982"/>
                  <a:gd name="connsiteX2" fmla="*/ 0 w 18982"/>
                  <a:gd name="connsiteY2" fmla="*/ 9512 h 18982"/>
                  <a:gd name="connsiteX3" fmla="*/ 9512 w 18982"/>
                  <a:gd name="connsiteY3" fmla="*/ 0 h 18982"/>
                  <a:gd name="connsiteX4" fmla="*/ 9533 w 18982"/>
                  <a:gd name="connsiteY4" fmla="*/ 0 h 18982"/>
                  <a:gd name="connsiteX5" fmla="*/ 19025 w 18982"/>
                  <a:gd name="connsiteY5" fmla="*/ 9512 h 1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82" h="18982">
                    <a:moveTo>
                      <a:pt x="19025" y="9512"/>
                    </a:moveTo>
                    <a:cubicBezTo>
                      <a:pt x="19025" y="14766"/>
                      <a:pt x="14766" y="19025"/>
                      <a:pt x="9512" y="19025"/>
                    </a:cubicBezTo>
                    <a:cubicBezTo>
                      <a:pt x="4258" y="19025"/>
                      <a:pt x="0" y="14766"/>
                      <a:pt x="0" y="9512"/>
                    </a:cubicBezTo>
                    <a:cubicBezTo>
                      <a:pt x="0" y="4258"/>
                      <a:pt x="4258" y="0"/>
                      <a:pt x="9512" y="0"/>
                    </a:cubicBezTo>
                    <a:cubicBezTo>
                      <a:pt x="9519" y="0"/>
                      <a:pt x="9527" y="0"/>
                      <a:pt x="9533" y="0"/>
                    </a:cubicBezTo>
                    <a:cubicBezTo>
                      <a:pt x="14779" y="13"/>
                      <a:pt x="19025" y="4267"/>
                      <a:pt x="19025" y="9512"/>
                    </a:cubicBezTo>
                    <a:close/>
                  </a:path>
                </a:pathLst>
              </a:custGeom>
              <a:grpFill/>
              <a:ln w="6350"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13" name="手繪多邊形: 圖案 610">
                <a:extLst>
                  <a:ext uri="{FF2B5EF4-FFF2-40B4-BE49-F238E27FC236}">
                    <a16:creationId xmlns:a16="http://schemas.microsoft.com/office/drawing/2014/main" id="{1EB0069D-EBED-4EA2-8E93-2B63B008C4B7}"/>
                  </a:ext>
                </a:extLst>
              </p:cNvPr>
              <p:cNvSpPr/>
              <p:nvPr/>
            </p:nvSpPr>
            <p:spPr>
              <a:xfrm>
                <a:off x="2363201" y="4952543"/>
                <a:ext cx="13360" cy="11875"/>
              </a:xfrm>
              <a:custGeom>
                <a:avLst/>
                <a:gdLst>
                  <a:gd name="connsiteX0" fmla="*/ 4145 w 18982"/>
                  <a:gd name="connsiteY0" fmla="*/ 17380 h 16873"/>
                  <a:gd name="connsiteX1" fmla="*/ 14860 w 18982"/>
                  <a:gd name="connsiteY1" fmla="*/ 17380 h 16873"/>
                  <a:gd name="connsiteX2" fmla="*/ 17380 w 18982"/>
                  <a:gd name="connsiteY2" fmla="*/ 4166 h 16873"/>
                  <a:gd name="connsiteX3" fmla="*/ 4166 w 18982"/>
                  <a:gd name="connsiteY3" fmla="*/ 1646 h 16873"/>
                  <a:gd name="connsiteX4" fmla="*/ 1646 w 18982"/>
                  <a:gd name="connsiteY4" fmla="*/ 14860 h 16873"/>
                  <a:gd name="connsiteX5" fmla="*/ 4166 w 18982"/>
                  <a:gd name="connsiteY5" fmla="*/ 17380 h 16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82" h="16873">
                    <a:moveTo>
                      <a:pt x="4145" y="17380"/>
                    </a:moveTo>
                    <a:lnTo>
                      <a:pt x="14860" y="17380"/>
                    </a:lnTo>
                    <a:cubicBezTo>
                      <a:pt x="19205" y="14427"/>
                      <a:pt x="20333" y="8511"/>
                      <a:pt x="17380" y="4166"/>
                    </a:cubicBezTo>
                    <a:cubicBezTo>
                      <a:pt x="14427" y="-179"/>
                      <a:pt x="8511" y="-1307"/>
                      <a:pt x="4166" y="1646"/>
                    </a:cubicBezTo>
                    <a:cubicBezTo>
                      <a:pt x="-179" y="4599"/>
                      <a:pt x="-1307" y="10515"/>
                      <a:pt x="1646" y="14860"/>
                    </a:cubicBezTo>
                    <a:cubicBezTo>
                      <a:pt x="2319" y="15851"/>
                      <a:pt x="3175" y="16707"/>
                      <a:pt x="4166" y="17380"/>
                    </a:cubicBezTo>
                    <a:close/>
                  </a:path>
                </a:pathLst>
              </a:custGeom>
              <a:grpFill/>
              <a:ln w="6350"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grpSp>
      </p:grpSp>
      <p:grpSp>
        <p:nvGrpSpPr>
          <p:cNvPr id="114" name="群組 579">
            <a:extLst>
              <a:ext uri="{FF2B5EF4-FFF2-40B4-BE49-F238E27FC236}">
                <a16:creationId xmlns:a16="http://schemas.microsoft.com/office/drawing/2014/main" id="{49F1CB83-D1D3-4C7E-A297-1E75172E24A5}"/>
              </a:ext>
            </a:extLst>
          </p:cNvPr>
          <p:cNvGrpSpPr/>
          <p:nvPr/>
        </p:nvGrpSpPr>
        <p:grpSpPr>
          <a:xfrm>
            <a:off x="1092369" y="2422835"/>
            <a:ext cx="549665" cy="414753"/>
            <a:chOff x="3164294" y="4614579"/>
            <a:chExt cx="459604" cy="346795"/>
          </a:xfrm>
          <a:solidFill>
            <a:srgbClr val="274DA5"/>
          </a:solidFill>
          <a:effectLst>
            <a:outerShdw blurRad="50800" dist="38100" dir="2700000" sx="98000" sy="98000" algn="tl" rotWithShape="0">
              <a:prstClr val="black">
                <a:alpha val="25000"/>
              </a:prstClr>
            </a:outerShdw>
          </a:effectLst>
        </p:grpSpPr>
        <p:sp>
          <p:nvSpPr>
            <p:cNvPr id="115" name="手繪多邊形: 圖案 1177">
              <a:extLst>
                <a:ext uri="{FF2B5EF4-FFF2-40B4-BE49-F238E27FC236}">
                  <a16:creationId xmlns:a16="http://schemas.microsoft.com/office/drawing/2014/main" id="{4A57BD69-3C86-415A-8A13-5D6019D42709}"/>
                </a:ext>
              </a:extLst>
            </p:cNvPr>
            <p:cNvSpPr/>
            <p:nvPr/>
          </p:nvSpPr>
          <p:spPr>
            <a:xfrm>
              <a:off x="3164294" y="4695377"/>
              <a:ext cx="283914" cy="218397"/>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16" name="手繪多邊形: 圖案 1178">
              <a:extLst>
                <a:ext uri="{FF2B5EF4-FFF2-40B4-BE49-F238E27FC236}">
                  <a16:creationId xmlns:a16="http://schemas.microsoft.com/office/drawing/2014/main" id="{B26D681A-85EA-41F0-9FA8-63C8C5212CD6}"/>
                </a:ext>
              </a:extLst>
            </p:cNvPr>
            <p:cNvSpPr/>
            <p:nvPr/>
          </p:nvSpPr>
          <p:spPr>
            <a:xfrm flipV="1">
              <a:off x="3172225" y="4918617"/>
              <a:ext cx="289432" cy="36000"/>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nvGrpSpPr>
            <p:cNvPr id="117" name="群組 586">
              <a:extLst>
                <a:ext uri="{FF2B5EF4-FFF2-40B4-BE49-F238E27FC236}">
                  <a16:creationId xmlns:a16="http://schemas.microsoft.com/office/drawing/2014/main" id="{4A42E240-79CC-4F86-BAC7-ED77C3CFFC15}"/>
                </a:ext>
              </a:extLst>
            </p:cNvPr>
            <p:cNvGrpSpPr/>
            <p:nvPr/>
          </p:nvGrpSpPr>
          <p:grpSpPr>
            <a:xfrm>
              <a:off x="3373222" y="4614579"/>
              <a:ext cx="250676" cy="346795"/>
              <a:chOff x="3373222" y="4614579"/>
              <a:chExt cx="250676" cy="346795"/>
            </a:xfrm>
            <a:grpFill/>
          </p:grpSpPr>
          <p:grpSp>
            <p:nvGrpSpPr>
              <p:cNvPr id="118" name="群組 587">
                <a:extLst>
                  <a:ext uri="{FF2B5EF4-FFF2-40B4-BE49-F238E27FC236}">
                    <a16:creationId xmlns:a16="http://schemas.microsoft.com/office/drawing/2014/main" id="{654DD3A7-FCCF-4A1F-AAD8-F2ABD3501F40}"/>
                  </a:ext>
                </a:extLst>
              </p:cNvPr>
              <p:cNvGrpSpPr/>
              <p:nvPr/>
            </p:nvGrpSpPr>
            <p:grpSpPr>
              <a:xfrm>
                <a:off x="3373222" y="4614579"/>
                <a:ext cx="250676" cy="346795"/>
                <a:chOff x="3373222" y="4614579"/>
                <a:chExt cx="250676" cy="346795"/>
              </a:xfrm>
              <a:grpFill/>
            </p:grpSpPr>
            <p:grpSp>
              <p:nvGrpSpPr>
                <p:cNvPr id="120" name="群組 589">
                  <a:extLst>
                    <a:ext uri="{FF2B5EF4-FFF2-40B4-BE49-F238E27FC236}">
                      <a16:creationId xmlns:a16="http://schemas.microsoft.com/office/drawing/2014/main" id="{2E886CC5-D177-4D46-AD5A-E00152D89697}"/>
                    </a:ext>
                  </a:extLst>
                </p:cNvPr>
                <p:cNvGrpSpPr/>
                <p:nvPr/>
              </p:nvGrpSpPr>
              <p:grpSpPr>
                <a:xfrm>
                  <a:off x="3373222" y="4614579"/>
                  <a:ext cx="250676" cy="346795"/>
                  <a:chOff x="1713187" y="4497010"/>
                  <a:chExt cx="356195" cy="492773"/>
                </a:xfrm>
                <a:grpFill/>
              </p:grpSpPr>
              <p:sp>
                <p:nvSpPr>
                  <p:cNvPr id="123" name="手繪多邊形: 圖案 592">
                    <a:extLst>
                      <a:ext uri="{FF2B5EF4-FFF2-40B4-BE49-F238E27FC236}">
                        <a16:creationId xmlns:a16="http://schemas.microsoft.com/office/drawing/2014/main" id="{D5021C04-351D-4ED2-9175-C4683235F341}"/>
                      </a:ext>
                    </a:extLst>
                  </p:cNvPr>
                  <p:cNvSpPr/>
                  <p:nvPr/>
                </p:nvSpPr>
                <p:spPr>
                  <a:xfrm>
                    <a:off x="1713187" y="4687941"/>
                    <a:ext cx="356195" cy="301842"/>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4" name="手繪多邊形: 圖案 593">
                    <a:extLst>
                      <a:ext uri="{FF2B5EF4-FFF2-40B4-BE49-F238E27FC236}">
                        <a16:creationId xmlns:a16="http://schemas.microsoft.com/office/drawing/2014/main" id="{3E1F76BF-AF5A-4376-AB15-4D05514B9521}"/>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5" name="手繪多邊形: 圖案 594">
                    <a:extLst>
                      <a:ext uri="{FF2B5EF4-FFF2-40B4-BE49-F238E27FC236}">
                        <a16:creationId xmlns:a16="http://schemas.microsoft.com/office/drawing/2014/main" id="{362B3E3C-B3DB-4C50-B443-D23CB5E6E225}"/>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6" name="手繪多邊形: 圖案 595">
                    <a:extLst>
                      <a:ext uri="{FF2B5EF4-FFF2-40B4-BE49-F238E27FC236}">
                        <a16:creationId xmlns:a16="http://schemas.microsoft.com/office/drawing/2014/main" id="{DE567134-B63C-4A99-B715-E25CAD72E6A0}"/>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27" name="手繪多邊形: 圖案 596">
                    <a:extLst>
                      <a:ext uri="{FF2B5EF4-FFF2-40B4-BE49-F238E27FC236}">
                        <a16:creationId xmlns:a16="http://schemas.microsoft.com/office/drawing/2014/main" id="{B05B30F7-2FDF-473F-A9DF-8D703BEEB88D}"/>
                      </a:ext>
                    </a:extLst>
                  </p:cNvPr>
                  <p:cNvSpPr/>
                  <p:nvPr/>
                </p:nvSpPr>
                <p:spPr>
                  <a:xfrm>
                    <a:off x="1801656" y="4497010"/>
                    <a:ext cx="179094" cy="135316"/>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grpSp>
            <p:sp>
              <p:nvSpPr>
                <p:cNvPr id="121" name="橢圓 394">
                  <a:extLst>
                    <a:ext uri="{FF2B5EF4-FFF2-40B4-BE49-F238E27FC236}">
                      <a16:creationId xmlns:a16="http://schemas.microsoft.com/office/drawing/2014/main" id="{A3F79CDF-F74E-4F5D-891E-A3C877D9AAC8}"/>
                    </a:ext>
                  </a:extLst>
                </p:cNvPr>
                <p:cNvSpPr/>
                <p:nvPr/>
              </p:nvSpPr>
              <p:spPr>
                <a:xfrm>
                  <a:off x="3546023" y="4729819"/>
                  <a:ext cx="34834"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grp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122" name="橢圓 394">
                  <a:extLst>
                    <a:ext uri="{FF2B5EF4-FFF2-40B4-BE49-F238E27FC236}">
                      <a16:creationId xmlns:a16="http://schemas.microsoft.com/office/drawing/2014/main" id="{F3EB1376-7267-4741-9470-E9787F44F4F7}"/>
                    </a:ext>
                  </a:extLst>
                </p:cNvPr>
                <p:cNvSpPr/>
                <p:nvPr/>
              </p:nvSpPr>
              <p:spPr>
                <a:xfrm flipH="1">
                  <a:off x="3403963" y="4735262"/>
                  <a:ext cx="45719"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grp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cxnSp>
            <p:nvCxnSpPr>
              <p:cNvPr id="119" name="直線接點 588">
                <a:extLst>
                  <a:ext uri="{FF2B5EF4-FFF2-40B4-BE49-F238E27FC236}">
                    <a16:creationId xmlns:a16="http://schemas.microsoft.com/office/drawing/2014/main" id="{EE8EC720-B1BC-4947-8EE6-283DF2E5CE28}"/>
                  </a:ext>
                </a:extLst>
              </p:cNvPr>
              <p:cNvCxnSpPr/>
              <p:nvPr/>
            </p:nvCxnSpPr>
            <p:spPr>
              <a:xfrm>
                <a:off x="3499967" y="4847701"/>
                <a:ext cx="0" cy="111579"/>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128" name="群組 577">
            <a:extLst>
              <a:ext uri="{FF2B5EF4-FFF2-40B4-BE49-F238E27FC236}">
                <a16:creationId xmlns:a16="http://schemas.microsoft.com/office/drawing/2014/main" id="{F800D2AF-030E-4E43-8E3E-CFBA3B4445CB}"/>
              </a:ext>
            </a:extLst>
          </p:cNvPr>
          <p:cNvGrpSpPr/>
          <p:nvPr/>
        </p:nvGrpSpPr>
        <p:grpSpPr>
          <a:xfrm>
            <a:off x="1092024" y="4416205"/>
            <a:ext cx="544993" cy="428677"/>
            <a:chOff x="2576400" y="4606766"/>
            <a:chExt cx="455696" cy="358439"/>
          </a:xfrm>
          <a:solidFill>
            <a:srgbClr val="274DA5"/>
          </a:solidFill>
          <a:effectLst>
            <a:outerShdw blurRad="50800" dist="38100" dir="2700000" sx="98000" sy="98000" algn="tl" rotWithShape="0">
              <a:prstClr val="black">
                <a:alpha val="25000"/>
              </a:prstClr>
            </a:outerShdw>
          </a:effectLst>
        </p:grpSpPr>
        <p:grpSp>
          <p:nvGrpSpPr>
            <p:cNvPr id="129" name="群組 611">
              <a:extLst>
                <a:ext uri="{FF2B5EF4-FFF2-40B4-BE49-F238E27FC236}">
                  <a16:creationId xmlns:a16="http://schemas.microsoft.com/office/drawing/2014/main" id="{4418ABD6-D916-4B1E-9A43-1D3F2E72BDDF}"/>
                </a:ext>
              </a:extLst>
            </p:cNvPr>
            <p:cNvGrpSpPr/>
            <p:nvPr/>
          </p:nvGrpSpPr>
          <p:grpSpPr>
            <a:xfrm>
              <a:off x="2576400" y="4695452"/>
              <a:ext cx="283914" cy="261772"/>
              <a:chOff x="722665" y="4079208"/>
              <a:chExt cx="439105" cy="404845"/>
            </a:xfrm>
            <a:grpFill/>
          </p:grpSpPr>
          <p:sp>
            <p:nvSpPr>
              <p:cNvPr id="136" name="手繪多邊形: 圖案 1175">
                <a:extLst>
                  <a:ext uri="{FF2B5EF4-FFF2-40B4-BE49-F238E27FC236}">
                    <a16:creationId xmlns:a16="http://schemas.microsoft.com/office/drawing/2014/main" id="{B566225C-C6D6-4CF4-A946-80C9AAC18BE0}"/>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37" name="手繪多邊形: 圖案 1177">
                <a:extLst>
                  <a:ext uri="{FF2B5EF4-FFF2-40B4-BE49-F238E27FC236}">
                    <a16:creationId xmlns:a16="http://schemas.microsoft.com/office/drawing/2014/main" id="{BF761B93-8FAC-4989-9E56-3B288226DADC}"/>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sp>
            <p:nvSpPr>
              <p:cNvPr id="138" name="手繪多邊形: 圖案 1178">
                <a:extLst>
                  <a:ext uri="{FF2B5EF4-FFF2-40B4-BE49-F238E27FC236}">
                    <a16:creationId xmlns:a16="http://schemas.microsoft.com/office/drawing/2014/main" id="{5EA8E39A-1602-40AF-8DD1-85726EAF208E}"/>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Arial" panose="020B0604020202020204" pitchFamily="34" charset="0"/>
                  <a:cs typeface="Arial" panose="020B0604020202020204" pitchFamily="34" charset="0"/>
                </a:endParaRPr>
              </a:p>
            </p:txBody>
          </p:sp>
        </p:grpSp>
        <p:grpSp>
          <p:nvGrpSpPr>
            <p:cNvPr id="130" name="群組 612">
              <a:extLst>
                <a:ext uri="{FF2B5EF4-FFF2-40B4-BE49-F238E27FC236}">
                  <a16:creationId xmlns:a16="http://schemas.microsoft.com/office/drawing/2014/main" id="{8B903407-A08C-4944-A982-A596E138A966}"/>
                </a:ext>
              </a:extLst>
            </p:cNvPr>
            <p:cNvGrpSpPr/>
            <p:nvPr/>
          </p:nvGrpSpPr>
          <p:grpSpPr>
            <a:xfrm>
              <a:off x="2781420" y="4606766"/>
              <a:ext cx="250676" cy="358439"/>
              <a:chOff x="1713187" y="4497009"/>
              <a:chExt cx="356195" cy="509318"/>
            </a:xfrm>
            <a:grpFill/>
          </p:grpSpPr>
          <p:sp>
            <p:nvSpPr>
              <p:cNvPr id="131" name="手繪多邊形: 圖案 613">
                <a:extLst>
                  <a:ext uri="{FF2B5EF4-FFF2-40B4-BE49-F238E27FC236}">
                    <a16:creationId xmlns:a16="http://schemas.microsoft.com/office/drawing/2014/main" id="{F2796A29-021E-4957-A67F-323D99AD7296}"/>
                  </a:ext>
                </a:extLst>
              </p:cNvPr>
              <p:cNvSpPr/>
              <p:nvPr/>
            </p:nvSpPr>
            <p:spPr>
              <a:xfrm>
                <a:off x="1713187" y="4687941"/>
                <a:ext cx="356195" cy="318386"/>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2" name="手繪多邊形: 圖案 614">
                <a:extLst>
                  <a:ext uri="{FF2B5EF4-FFF2-40B4-BE49-F238E27FC236}">
                    <a16:creationId xmlns:a16="http://schemas.microsoft.com/office/drawing/2014/main" id="{D21E35AF-B512-4B2B-895E-C47F0D01F194}"/>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3" name="手繪多邊形: 圖案 615">
                <a:extLst>
                  <a:ext uri="{FF2B5EF4-FFF2-40B4-BE49-F238E27FC236}">
                    <a16:creationId xmlns:a16="http://schemas.microsoft.com/office/drawing/2014/main" id="{433E93D7-35AF-48DD-B440-DEDC778CEAEF}"/>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4" name="手繪多邊形: 圖案 616">
                <a:extLst>
                  <a:ext uri="{FF2B5EF4-FFF2-40B4-BE49-F238E27FC236}">
                    <a16:creationId xmlns:a16="http://schemas.microsoft.com/office/drawing/2014/main" id="{E3507622-53D1-4F6C-B445-BE28377E97B0}"/>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sp>
            <p:nvSpPr>
              <p:cNvPr id="135" name="手繪多邊形: 圖案 617">
                <a:extLst>
                  <a:ext uri="{FF2B5EF4-FFF2-40B4-BE49-F238E27FC236}">
                    <a16:creationId xmlns:a16="http://schemas.microsoft.com/office/drawing/2014/main" id="{36D42BB2-F69B-44DD-97DF-92648D4BC105}"/>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Arial" panose="020B0604020202020204" pitchFamily="34" charset="0"/>
                  <a:cs typeface="Arial" panose="020B0604020202020204" pitchFamily="34" charset="0"/>
                </a:endParaRPr>
              </a:p>
            </p:txBody>
          </p:sp>
        </p:grpSp>
      </p:grpSp>
      <p:sp>
        <p:nvSpPr>
          <p:cNvPr id="139" name="矩形: 圓角 138">
            <a:extLst>
              <a:ext uri="{FF2B5EF4-FFF2-40B4-BE49-F238E27FC236}">
                <a16:creationId xmlns:a16="http://schemas.microsoft.com/office/drawing/2014/main" id="{4F6144EF-F68F-4F2D-8C6E-DF4D9BFD7615}"/>
              </a:ext>
            </a:extLst>
          </p:cNvPr>
          <p:cNvSpPr/>
          <p:nvPr/>
        </p:nvSpPr>
        <p:spPr>
          <a:xfrm rot="20238232">
            <a:off x="1746334" y="4156814"/>
            <a:ext cx="1168137" cy="393461"/>
          </a:xfrm>
          <a:prstGeom prst="roundRect">
            <a:avLst>
              <a:gd name="adj" fmla="val 16480"/>
            </a:avLst>
          </a:prstGeom>
          <a:solidFill>
            <a:schemeClr val="tx1">
              <a:lumMod val="75000"/>
              <a:lumOff val="25000"/>
            </a:schemeClr>
          </a:soli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0" name="TextBox 58">
            <a:extLst>
              <a:ext uri="{FF2B5EF4-FFF2-40B4-BE49-F238E27FC236}">
                <a16:creationId xmlns:a16="http://schemas.microsoft.com/office/drawing/2014/main" id="{EBEC09D4-48AA-4B0B-A1F2-73C7E22BA273}"/>
              </a:ext>
            </a:extLst>
          </p:cNvPr>
          <p:cNvSpPr txBox="1"/>
          <p:nvPr/>
        </p:nvSpPr>
        <p:spPr>
          <a:xfrm rot="20237723">
            <a:off x="1377234" y="4115015"/>
            <a:ext cx="1902647" cy="477054"/>
          </a:xfrm>
          <a:prstGeom prst="rect">
            <a:avLst/>
          </a:prstGeom>
          <a:noFill/>
        </p:spPr>
        <p:txBody>
          <a:bodyPr wrap="square" rtlCol="0">
            <a:spAutoFit/>
          </a:bodyPr>
          <a:lstStyle/>
          <a:p>
            <a:pPr algn="ctr"/>
            <a:r>
              <a:rPr lang="en-US" sz="1200" dirty="0" err="1">
                <a:solidFill>
                  <a:schemeClr val="bg1"/>
                </a:solidFill>
              </a:rPr>
              <a:t>Qfile</a:t>
            </a:r>
            <a:r>
              <a:rPr lang="en-US" sz="1200" dirty="0">
                <a:solidFill>
                  <a:schemeClr val="bg1"/>
                </a:solidFill>
              </a:rPr>
              <a:t>, </a:t>
            </a:r>
            <a:r>
              <a:rPr lang="en-US" sz="1200" dirty="0" err="1">
                <a:solidFill>
                  <a:schemeClr val="bg1"/>
                </a:solidFill>
              </a:rPr>
              <a:t>Qphoto</a:t>
            </a:r>
            <a:r>
              <a:rPr lang="en-US" sz="1200" dirty="0">
                <a:solidFill>
                  <a:schemeClr val="bg1"/>
                </a:solidFill>
              </a:rPr>
              <a:t>, </a:t>
            </a:r>
          </a:p>
          <a:p>
            <a:pPr algn="ctr"/>
            <a:r>
              <a:rPr lang="en-US" sz="1200" dirty="0" err="1">
                <a:solidFill>
                  <a:schemeClr val="bg1"/>
                </a:solidFill>
              </a:rPr>
              <a:t>Qvideo</a:t>
            </a:r>
            <a:endParaRPr lang="en-US" sz="1200" dirty="0">
              <a:solidFill>
                <a:schemeClr val="bg1"/>
              </a:solidFill>
            </a:endParaRPr>
          </a:p>
        </p:txBody>
      </p:sp>
      <p:sp>
        <p:nvSpPr>
          <p:cNvPr id="141" name="矩形: 圓角 140">
            <a:extLst>
              <a:ext uri="{FF2B5EF4-FFF2-40B4-BE49-F238E27FC236}">
                <a16:creationId xmlns:a16="http://schemas.microsoft.com/office/drawing/2014/main" id="{02CB751D-B455-4D59-8456-564D55F99DD8}"/>
              </a:ext>
            </a:extLst>
          </p:cNvPr>
          <p:cNvSpPr/>
          <p:nvPr/>
        </p:nvSpPr>
        <p:spPr>
          <a:xfrm rot="20976907">
            <a:off x="1599748" y="3736344"/>
            <a:ext cx="1143078" cy="240504"/>
          </a:xfrm>
          <a:prstGeom prst="roundRect">
            <a:avLst>
              <a:gd name="adj" fmla="val 16480"/>
            </a:avLst>
          </a:prstGeom>
          <a:solidFill>
            <a:schemeClr val="tx1">
              <a:lumMod val="75000"/>
              <a:lumOff val="25000"/>
            </a:schemeClr>
          </a:soli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2" name="TextBox 57">
            <a:extLst>
              <a:ext uri="{FF2B5EF4-FFF2-40B4-BE49-F238E27FC236}">
                <a16:creationId xmlns:a16="http://schemas.microsoft.com/office/drawing/2014/main" id="{13BFB008-AE28-4578-A572-D22DC82A7061}"/>
              </a:ext>
            </a:extLst>
          </p:cNvPr>
          <p:cNvSpPr txBox="1"/>
          <p:nvPr/>
        </p:nvSpPr>
        <p:spPr>
          <a:xfrm rot="20989678">
            <a:off x="1434936" y="3718097"/>
            <a:ext cx="1443789" cy="276999"/>
          </a:xfrm>
          <a:prstGeom prst="rect">
            <a:avLst/>
          </a:prstGeom>
          <a:noFill/>
        </p:spPr>
        <p:txBody>
          <a:bodyPr wrap="square" rtlCol="0">
            <a:spAutoFit/>
          </a:bodyPr>
          <a:lstStyle/>
          <a:p>
            <a:pPr algn="ctr"/>
            <a:r>
              <a:rPr lang="en-US" sz="1200" dirty="0">
                <a:solidFill>
                  <a:schemeClr val="bg1"/>
                </a:solidFill>
              </a:rPr>
              <a:t>Video Station</a:t>
            </a:r>
          </a:p>
        </p:txBody>
      </p:sp>
      <p:sp>
        <p:nvSpPr>
          <p:cNvPr id="143" name="矩形: 圓角 142">
            <a:extLst>
              <a:ext uri="{FF2B5EF4-FFF2-40B4-BE49-F238E27FC236}">
                <a16:creationId xmlns:a16="http://schemas.microsoft.com/office/drawing/2014/main" id="{1BC22F79-4736-472E-B9BF-ABC32EEC473C}"/>
              </a:ext>
            </a:extLst>
          </p:cNvPr>
          <p:cNvSpPr/>
          <p:nvPr/>
        </p:nvSpPr>
        <p:spPr>
          <a:xfrm rot="182617">
            <a:off x="1623548" y="3265671"/>
            <a:ext cx="1056580" cy="240504"/>
          </a:xfrm>
          <a:prstGeom prst="roundRect">
            <a:avLst>
              <a:gd name="adj" fmla="val 16480"/>
            </a:avLst>
          </a:prstGeom>
          <a:solidFill>
            <a:schemeClr val="tx1">
              <a:lumMod val="75000"/>
              <a:lumOff val="25000"/>
            </a:schemeClr>
          </a:soli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4" name="矩形: 圓角 143">
            <a:extLst>
              <a:ext uri="{FF2B5EF4-FFF2-40B4-BE49-F238E27FC236}">
                <a16:creationId xmlns:a16="http://schemas.microsoft.com/office/drawing/2014/main" id="{CBAC60FC-FAA7-47ED-AC59-8607C6F36AE5}"/>
              </a:ext>
            </a:extLst>
          </p:cNvPr>
          <p:cNvSpPr/>
          <p:nvPr/>
        </p:nvSpPr>
        <p:spPr>
          <a:xfrm rot="993134">
            <a:off x="1776104" y="2808707"/>
            <a:ext cx="1042366" cy="240504"/>
          </a:xfrm>
          <a:prstGeom prst="roundRect">
            <a:avLst>
              <a:gd name="adj" fmla="val 16480"/>
            </a:avLst>
          </a:prstGeom>
          <a:solidFill>
            <a:schemeClr val="tx1">
              <a:lumMod val="75000"/>
              <a:lumOff val="25000"/>
            </a:schemeClr>
          </a:soli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5" name="TextBox 56">
            <a:extLst>
              <a:ext uri="{FF2B5EF4-FFF2-40B4-BE49-F238E27FC236}">
                <a16:creationId xmlns:a16="http://schemas.microsoft.com/office/drawing/2014/main" id="{BBD1F4CB-7A93-42DC-B448-470DD4EF751A}"/>
              </a:ext>
            </a:extLst>
          </p:cNvPr>
          <p:cNvSpPr txBox="1"/>
          <p:nvPr/>
        </p:nvSpPr>
        <p:spPr>
          <a:xfrm rot="211320">
            <a:off x="1673393" y="3242204"/>
            <a:ext cx="1042817" cy="276999"/>
          </a:xfrm>
          <a:prstGeom prst="rect">
            <a:avLst/>
          </a:prstGeom>
          <a:noFill/>
        </p:spPr>
        <p:txBody>
          <a:bodyPr wrap="square" rtlCol="0">
            <a:spAutoFit/>
          </a:bodyPr>
          <a:lstStyle/>
          <a:p>
            <a:pPr algn="ctr"/>
            <a:r>
              <a:rPr lang="en-US" sz="1200" dirty="0" err="1">
                <a:solidFill>
                  <a:schemeClr val="bg1"/>
                </a:solidFill>
              </a:rPr>
              <a:t>QuMagie</a:t>
            </a:r>
            <a:endParaRPr lang="en-US" sz="1200" dirty="0">
              <a:solidFill>
                <a:schemeClr val="bg1"/>
              </a:solidFill>
            </a:endParaRPr>
          </a:p>
        </p:txBody>
      </p:sp>
      <p:sp>
        <p:nvSpPr>
          <p:cNvPr id="146" name="TextBox 55">
            <a:extLst>
              <a:ext uri="{FF2B5EF4-FFF2-40B4-BE49-F238E27FC236}">
                <a16:creationId xmlns:a16="http://schemas.microsoft.com/office/drawing/2014/main" id="{C9B7271A-3392-46C9-BEB2-0D898C49268F}"/>
              </a:ext>
            </a:extLst>
          </p:cNvPr>
          <p:cNvSpPr txBox="1"/>
          <p:nvPr/>
        </p:nvSpPr>
        <p:spPr>
          <a:xfrm rot="937581">
            <a:off x="1560231" y="2788611"/>
            <a:ext cx="1443789" cy="276999"/>
          </a:xfrm>
          <a:prstGeom prst="rect">
            <a:avLst/>
          </a:prstGeom>
          <a:noFill/>
        </p:spPr>
        <p:txBody>
          <a:bodyPr wrap="square" rtlCol="0">
            <a:spAutoFit/>
          </a:bodyPr>
          <a:lstStyle/>
          <a:p>
            <a:pPr algn="ctr"/>
            <a:r>
              <a:rPr lang="en-US" sz="1200" dirty="0">
                <a:solidFill>
                  <a:schemeClr val="bg1"/>
                </a:solidFill>
              </a:rPr>
              <a:t>NFS/SMB</a:t>
            </a:r>
          </a:p>
        </p:txBody>
      </p:sp>
      <p:sp>
        <p:nvSpPr>
          <p:cNvPr id="147" name="圖形 100">
            <a:extLst>
              <a:ext uri="{FF2B5EF4-FFF2-40B4-BE49-F238E27FC236}">
                <a16:creationId xmlns:a16="http://schemas.microsoft.com/office/drawing/2014/main" id="{7BA234FD-6E21-4671-9871-9E253E55C10A}"/>
              </a:ext>
            </a:extLst>
          </p:cNvPr>
          <p:cNvSpPr/>
          <p:nvPr/>
        </p:nvSpPr>
        <p:spPr>
          <a:xfrm>
            <a:off x="3492042" y="2866520"/>
            <a:ext cx="1842757" cy="1104380"/>
          </a:xfrm>
          <a:custGeom>
            <a:avLst/>
            <a:gdLst>
              <a:gd name="connsiteX0" fmla="*/ 7621574 w 8583920"/>
              <a:gd name="connsiteY0" fmla="*/ 3166332 h 5144415"/>
              <a:gd name="connsiteX1" fmla="*/ 7712648 w 8583920"/>
              <a:gd name="connsiteY1" fmla="*/ 2639405 h 5144415"/>
              <a:gd name="connsiteX2" fmla="*/ 6149215 w 8583920"/>
              <a:gd name="connsiteY2" fmla="*/ 1075972 h 5144415"/>
              <a:gd name="connsiteX3" fmla="*/ 5378991 w 8583920"/>
              <a:gd name="connsiteY3" fmla="*/ 1278502 h 5144415"/>
              <a:gd name="connsiteX4" fmla="*/ 5271871 w 8583920"/>
              <a:gd name="connsiteY4" fmla="*/ 1062094 h 5144415"/>
              <a:gd name="connsiteX5" fmla="*/ 3459936 w 8583920"/>
              <a:gd name="connsiteY5" fmla="*/ 0 h 5144415"/>
              <a:gd name="connsiteX6" fmla="*/ 1382587 w 8583920"/>
              <a:gd name="connsiteY6" fmla="*/ 2077350 h 5144415"/>
              <a:gd name="connsiteX7" fmla="*/ 1402970 w 8583920"/>
              <a:gd name="connsiteY7" fmla="*/ 2368352 h 5144415"/>
              <a:gd name="connsiteX8" fmla="*/ 1382587 w 8583920"/>
              <a:gd name="connsiteY8" fmla="*/ 2367918 h 5144415"/>
              <a:gd name="connsiteX9" fmla="*/ 6505 w 8583920"/>
              <a:gd name="connsiteY9" fmla="*/ 3617364 h 5144415"/>
              <a:gd name="connsiteX10" fmla="*/ 2168 w 8583920"/>
              <a:gd name="connsiteY10" fmla="*/ 3638614 h 5144415"/>
              <a:gd name="connsiteX11" fmla="*/ 2168 w 8583920"/>
              <a:gd name="connsiteY11" fmla="*/ 3669406 h 5144415"/>
              <a:gd name="connsiteX12" fmla="*/ 0 w 8583920"/>
              <a:gd name="connsiteY12" fmla="*/ 3750505 h 5144415"/>
              <a:gd name="connsiteX13" fmla="*/ 153091 w 8583920"/>
              <a:gd name="connsiteY13" fmla="*/ 4383251 h 5144415"/>
              <a:gd name="connsiteX14" fmla="*/ 1255083 w 8583920"/>
              <a:gd name="connsiteY14" fmla="*/ 5139597 h 5144415"/>
              <a:gd name="connsiteX15" fmla="*/ 7617237 w 8583920"/>
              <a:gd name="connsiteY15" fmla="*/ 5139597 h 5144415"/>
              <a:gd name="connsiteX16" fmla="*/ 8568741 w 8583920"/>
              <a:gd name="connsiteY16" fmla="*/ 4317765 h 5144415"/>
              <a:gd name="connsiteX17" fmla="*/ 8583920 w 8583920"/>
              <a:gd name="connsiteY17" fmla="*/ 4143857 h 5144415"/>
              <a:gd name="connsiteX18" fmla="*/ 7621574 w 8583920"/>
              <a:gd name="connsiteY18" fmla="*/ 3166332 h 5144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583920" h="5144415">
                <a:moveTo>
                  <a:pt x="7621574" y="3166332"/>
                </a:moveTo>
                <a:cubicBezTo>
                  <a:pt x="7680555" y="3001532"/>
                  <a:pt x="7712648" y="2824155"/>
                  <a:pt x="7712648" y="2639405"/>
                </a:cubicBezTo>
                <a:cubicBezTo>
                  <a:pt x="7712648" y="1775939"/>
                  <a:pt x="7012681" y="1075972"/>
                  <a:pt x="6149215" y="1075972"/>
                </a:cubicBezTo>
                <a:cubicBezTo>
                  <a:pt x="5869055" y="1075972"/>
                  <a:pt x="5606675" y="1149698"/>
                  <a:pt x="5378991" y="1278502"/>
                </a:cubicBezTo>
                <a:cubicBezTo>
                  <a:pt x="5371185" y="1257252"/>
                  <a:pt x="5338658" y="1174852"/>
                  <a:pt x="5271871" y="1062094"/>
                </a:cubicBezTo>
                <a:cubicBezTo>
                  <a:pt x="4916683" y="428480"/>
                  <a:pt x="4238400" y="0"/>
                  <a:pt x="3459936" y="0"/>
                </a:cubicBezTo>
                <a:cubicBezTo>
                  <a:pt x="2312840" y="0"/>
                  <a:pt x="1382587" y="929820"/>
                  <a:pt x="1382587" y="2077350"/>
                </a:cubicBezTo>
                <a:cubicBezTo>
                  <a:pt x="1382587" y="2176230"/>
                  <a:pt x="1389526" y="2273375"/>
                  <a:pt x="1402970" y="2368352"/>
                </a:cubicBezTo>
                <a:cubicBezTo>
                  <a:pt x="1396031" y="2368352"/>
                  <a:pt x="1389526" y="2367918"/>
                  <a:pt x="1382587" y="2367918"/>
                </a:cubicBezTo>
                <a:cubicBezTo>
                  <a:pt x="663971" y="2367918"/>
                  <a:pt x="73726" y="2916096"/>
                  <a:pt x="6505" y="3617364"/>
                </a:cubicBezTo>
                <a:cubicBezTo>
                  <a:pt x="5204" y="3624303"/>
                  <a:pt x="3469" y="3631676"/>
                  <a:pt x="2168" y="3638614"/>
                </a:cubicBezTo>
                <a:cubicBezTo>
                  <a:pt x="2168" y="3649023"/>
                  <a:pt x="2168" y="3658998"/>
                  <a:pt x="2168" y="3669406"/>
                </a:cubicBezTo>
                <a:cubicBezTo>
                  <a:pt x="867" y="3696294"/>
                  <a:pt x="0" y="3723183"/>
                  <a:pt x="0" y="3750505"/>
                </a:cubicBezTo>
                <a:cubicBezTo>
                  <a:pt x="0" y="3978623"/>
                  <a:pt x="55078" y="4193731"/>
                  <a:pt x="153091" y="4383251"/>
                </a:cubicBezTo>
                <a:cubicBezTo>
                  <a:pt x="486160" y="5086688"/>
                  <a:pt x="1255083" y="5139597"/>
                  <a:pt x="1255083" y="5139597"/>
                </a:cubicBezTo>
                <a:cubicBezTo>
                  <a:pt x="1255083" y="5139597"/>
                  <a:pt x="7455039" y="5150439"/>
                  <a:pt x="7617237" y="5139597"/>
                </a:cubicBezTo>
                <a:cubicBezTo>
                  <a:pt x="7772063" y="5129188"/>
                  <a:pt x="8469427" y="5128755"/>
                  <a:pt x="8568741" y="4317765"/>
                </a:cubicBezTo>
                <a:cubicBezTo>
                  <a:pt x="8578716" y="4261386"/>
                  <a:pt x="8583920" y="4203272"/>
                  <a:pt x="8583920" y="4143857"/>
                </a:cubicBezTo>
                <a:cubicBezTo>
                  <a:pt x="8584354" y="3609557"/>
                  <a:pt x="8155006" y="3174572"/>
                  <a:pt x="7621574" y="3166332"/>
                </a:cubicBezTo>
                <a:close/>
              </a:path>
            </a:pathLst>
          </a:custGeom>
          <a:gradFill>
            <a:gsLst>
              <a:gs pos="0">
                <a:srgbClr val="1657D9"/>
              </a:gs>
              <a:gs pos="100000">
                <a:srgbClr val="0BA8F9"/>
              </a:gs>
            </a:gsLst>
            <a:lin ang="0" scaled="0"/>
          </a:gradFill>
          <a:ln w="4337" cap="flat">
            <a:noFill/>
            <a:prstDash val="solid"/>
            <a:miter/>
          </a:ln>
          <a:effectLst>
            <a:outerShdw blurRad="50800" dist="38100" dir="2700000" algn="tl" rotWithShape="0">
              <a:prstClr val="black">
                <a:alpha val="19000"/>
              </a:prstClr>
            </a:outerShdw>
          </a:effectLst>
        </p:spPr>
        <p:txBody>
          <a:bodyPr rtlCol="0" anchor="ctr"/>
          <a:lstStyle/>
          <a:p>
            <a:endParaRPr lang="zh-TW" altLang="en-US"/>
          </a:p>
        </p:txBody>
      </p:sp>
      <p:pic>
        <p:nvPicPr>
          <p:cNvPr id="148" name="圖片 16">
            <a:extLst>
              <a:ext uri="{FF2B5EF4-FFF2-40B4-BE49-F238E27FC236}">
                <a16:creationId xmlns:a16="http://schemas.microsoft.com/office/drawing/2014/main" id="{837EB5F3-736C-495C-82BC-A9F6D6D31C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5340" y="3134993"/>
            <a:ext cx="778005" cy="764128"/>
          </a:xfrm>
          <a:prstGeom prst="rect">
            <a:avLst/>
          </a:prstGeom>
          <a:effectLst>
            <a:outerShdw blurRad="152400" dist="88900" dir="7200000" algn="tl" rotWithShape="0">
              <a:prstClr val="black">
                <a:alpha val="55000"/>
              </a:prstClr>
            </a:outerShdw>
          </a:effectLst>
        </p:spPr>
      </p:pic>
      <p:sp>
        <p:nvSpPr>
          <p:cNvPr id="149" name="文字方塊 148">
            <a:extLst>
              <a:ext uri="{FF2B5EF4-FFF2-40B4-BE49-F238E27FC236}">
                <a16:creationId xmlns:a16="http://schemas.microsoft.com/office/drawing/2014/main" id="{976A1A48-4A68-471F-85B0-0FD487AB18DB}"/>
              </a:ext>
            </a:extLst>
          </p:cNvPr>
          <p:cNvSpPr txBox="1"/>
          <p:nvPr/>
        </p:nvSpPr>
        <p:spPr>
          <a:xfrm>
            <a:off x="6723892" y="4046109"/>
            <a:ext cx="1463292" cy="430887"/>
          </a:xfrm>
          <a:prstGeom prst="rect">
            <a:avLst/>
          </a:prstGeom>
          <a:noFill/>
        </p:spPr>
        <p:txBody>
          <a:bodyPr wrap="square">
            <a:spAutoFit/>
          </a:bodyPr>
          <a:lstStyle/>
          <a:p>
            <a:pPr algn="ctr"/>
            <a:r>
              <a:rPr lang="en-US" altLang="zh-TW" sz="1100" dirty="0">
                <a:solidFill>
                  <a:schemeClr val="tx1">
                    <a:lumMod val="75000"/>
                    <a:lumOff val="25000"/>
                  </a:schemeClr>
                </a:solidFill>
              </a:rPr>
              <a:t>Data saved at Wasabi Storage</a:t>
            </a:r>
          </a:p>
        </p:txBody>
      </p:sp>
      <p:sp>
        <p:nvSpPr>
          <p:cNvPr id="150" name="圖形 100">
            <a:extLst>
              <a:ext uri="{FF2B5EF4-FFF2-40B4-BE49-F238E27FC236}">
                <a16:creationId xmlns:a16="http://schemas.microsoft.com/office/drawing/2014/main" id="{FC78A35F-5C4E-40CA-98EB-68C5344CFEE8}"/>
              </a:ext>
            </a:extLst>
          </p:cNvPr>
          <p:cNvSpPr/>
          <p:nvPr/>
        </p:nvSpPr>
        <p:spPr>
          <a:xfrm>
            <a:off x="6484312" y="2874847"/>
            <a:ext cx="1842757" cy="1104380"/>
          </a:xfrm>
          <a:custGeom>
            <a:avLst/>
            <a:gdLst>
              <a:gd name="connsiteX0" fmla="*/ 7621574 w 8583920"/>
              <a:gd name="connsiteY0" fmla="*/ 3166332 h 5144415"/>
              <a:gd name="connsiteX1" fmla="*/ 7712648 w 8583920"/>
              <a:gd name="connsiteY1" fmla="*/ 2639405 h 5144415"/>
              <a:gd name="connsiteX2" fmla="*/ 6149215 w 8583920"/>
              <a:gd name="connsiteY2" fmla="*/ 1075972 h 5144415"/>
              <a:gd name="connsiteX3" fmla="*/ 5378991 w 8583920"/>
              <a:gd name="connsiteY3" fmla="*/ 1278502 h 5144415"/>
              <a:gd name="connsiteX4" fmla="*/ 5271871 w 8583920"/>
              <a:gd name="connsiteY4" fmla="*/ 1062094 h 5144415"/>
              <a:gd name="connsiteX5" fmla="*/ 3459936 w 8583920"/>
              <a:gd name="connsiteY5" fmla="*/ 0 h 5144415"/>
              <a:gd name="connsiteX6" fmla="*/ 1382587 w 8583920"/>
              <a:gd name="connsiteY6" fmla="*/ 2077350 h 5144415"/>
              <a:gd name="connsiteX7" fmla="*/ 1402970 w 8583920"/>
              <a:gd name="connsiteY7" fmla="*/ 2368352 h 5144415"/>
              <a:gd name="connsiteX8" fmla="*/ 1382587 w 8583920"/>
              <a:gd name="connsiteY8" fmla="*/ 2367918 h 5144415"/>
              <a:gd name="connsiteX9" fmla="*/ 6505 w 8583920"/>
              <a:gd name="connsiteY9" fmla="*/ 3617364 h 5144415"/>
              <a:gd name="connsiteX10" fmla="*/ 2168 w 8583920"/>
              <a:gd name="connsiteY10" fmla="*/ 3638614 h 5144415"/>
              <a:gd name="connsiteX11" fmla="*/ 2168 w 8583920"/>
              <a:gd name="connsiteY11" fmla="*/ 3669406 h 5144415"/>
              <a:gd name="connsiteX12" fmla="*/ 0 w 8583920"/>
              <a:gd name="connsiteY12" fmla="*/ 3750505 h 5144415"/>
              <a:gd name="connsiteX13" fmla="*/ 153091 w 8583920"/>
              <a:gd name="connsiteY13" fmla="*/ 4383251 h 5144415"/>
              <a:gd name="connsiteX14" fmla="*/ 1255083 w 8583920"/>
              <a:gd name="connsiteY14" fmla="*/ 5139597 h 5144415"/>
              <a:gd name="connsiteX15" fmla="*/ 7617237 w 8583920"/>
              <a:gd name="connsiteY15" fmla="*/ 5139597 h 5144415"/>
              <a:gd name="connsiteX16" fmla="*/ 8568741 w 8583920"/>
              <a:gd name="connsiteY16" fmla="*/ 4317765 h 5144415"/>
              <a:gd name="connsiteX17" fmla="*/ 8583920 w 8583920"/>
              <a:gd name="connsiteY17" fmla="*/ 4143857 h 5144415"/>
              <a:gd name="connsiteX18" fmla="*/ 7621574 w 8583920"/>
              <a:gd name="connsiteY18" fmla="*/ 3166332 h 5144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583920" h="5144415">
                <a:moveTo>
                  <a:pt x="7621574" y="3166332"/>
                </a:moveTo>
                <a:cubicBezTo>
                  <a:pt x="7680555" y="3001532"/>
                  <a:pt x="7712648" y="2824155"/>
                  <a:pt x="7712648" y="2639405"/>
                </a:cubicBezTo>
                <a:cubicBezTo>
                  <a:pt x="7712648" y="1775939"/>
                  <a:pt x="7012681" y="1075972"/>
                  <a:pt x="6149215" y="1075972"/>
                </a:cubicBezTo>
                <a:cubicBezTo>
                  <a:pt x="5869055" y="1075972"/>
                  <a:pt x="5606675" y="1149698"/>
                  <a:pt x="5378991" y="1278502"/>
                </a:cubicBezTo>
                <a:cubicBezTo>
                  <a:pt x="5371185" y="1257252"/>
                  <a:pt x="5338658" y="1174852"/>
                  <a:pt x="5271871" y="1062094"/>
                </a:cubicBezTo>
                <a:cubicBezTo>
                  <a:pt x="4916683" y="428480"/>
                  <a:pt x="4238400" y="0"/>
                  <a:pt x="3459936" y="0"/>
                </a:cubicBezTo>
                <a:cubicBezTo>
                  <a:pt x="2312840" y="0"/>
                  <a:pt x="1382587" y="929820"/>
                  <a:pt x="1382587" y="2077350"/>
                </a:cubicBezTo>
                <a:cubicBezTo>
                  <a:pt x="1382587" y="2176230"/>
                  <a:pt x="1389526" y="2273375"/>
                  <a:pt x="1402970" y="2368352"/>
                </a:cubicBezTo>
                <a:cubicBezTo>
                  <a:pt x="1396031" y="2368352"/>
                  <a:pt x="1389526" y="2367918"/>
                  <a:pt x="1382587" y="2367918"/>
                </a:cubicBezTo>
                <a:cubicBezTo>
                  <a:pt x="663971" y="2367918"/>
                  <a:pt x="73726" y="2916096"/>
                  <a:pt x="6505" y="3617364"/>
                </a:cubicBezTo>
                <a:cubicBezTo>
                  <a:pt x="5204" y="3624303"/>
                  <a:pt x="3469" y="3631676"/>
                  <a:pt x="2168" y="3638614"/>
                </a:cubicBezTo>
                <a:cubicBezTo>
                  <a:pt x="2168" y="3649023"/>
                  <a:pt x="2168" y="3658998"/>
                  <a:pt x="2168" y="3669406"/>
                </a:cubicBezTo>
                <a:cubicBezTo>
                  <a:pt x="867" y="3696294"/>
                  <a:pt x="0" y="3723183"/>
                  <a:pt x="0" y="3750505"/>
                </a:cubicBezTo>
                <a:cubicBezTo>
                  <a:pt x="0" y="3978623"/>
                  <a:pt x="55078" y="4193731"/>
                  <a:pt x="153091" y="4383251"/>
                </a:cubicBezTo>
                <a:cubicBezTo>
                  <a:pt x="486160" y="5086688"/>
                  <a:pt x="1255083" y="5139597"/>
                  <a:pt x="1255083" y="5139597"/>
                </a:cubicBezTo>
                <a:cubicBezTo>
                  <a:pt x="1255083" y="5139597"/>
                  <a:pt x="7455039" y="5150439"/>
                  <a:pt x="7617237" y="5139597"/>
                </a:cubicBezTo>
                <a:cubicBezTo>
                  <a:pt x="7772063" y="5129188"/>
                  <a:pt x="8469427" y="5128755"/>
                  <a:pt x="8568741" y="4317765"/>
                </a:cubicBezTo>
                <a:cubicBezTo>
                  <a:pt x="8578716" y="4261386"/>
                  <a:pt x="8583920" y="4203272"/>
                  <a:pt x="8583920" y="4143857"/>
                </a:cubicBezTo>
                <a:cubicBezTo>
                  <a:pt x="8584354" y="3609557"/>
                  <a:pt x="8155006" y="3174572"/>
                  <a:pt x="7621574" y="3166332"/>
                </a:cubicBezTo>
                <a:close/>
              </a:path>
            </a:pathLst>
          </a:custGeom>
          <a:gradFill>
            <a:gsLst>
              <a:gs pos="0">
                <a:srgbClr val="2A9028"/>
              </a:gs>
              <a:gs pos="100000">
                <a:srgbClr val="32B83C"/>
              </a:gs>
            </a:gsLst>
            <a:lin ang="0" scaled="0"/>
          </a:gradFill>
          <a:ln w="4337" cap="flat">
            <a:noFill/>
            <a:prstDash val="solid"/>
            <a:miter/>
          </a:ln>
          <a:effectLst>
            <a:outerShdw blurRad="50800" dist="38100" dir="2700000" algn="tl" rotWithShape="0">
              <a:prstClr val="black">
                <a:alpha val="19000"/>
              </a:prstClr>
            </a:outerShdw>
          </a:effectLst>
        </p:spPr>
        <p:txBody>
          <a:bodyPr rtlCol="0" anchor="ctr"/>
          <a:lstStyle/>
          <a:p>
            <a:endParaRPr lang="zh-TW" altLang="en-US"/>
          </a:p>
        </p:txBody>
      </p:sp>
      <p:pic>
        <p:nvPicPr>
          <p:cNvPr id="151" name="圖片 150" descr="一張含有 畫畫 的圖片&#10;&#10;自動產生的描述">
            <a:extLst>
              <a:ext uri="{FF2B5EF4-FFF2-40B4-BE49-F238E27FC236}">
                <a16:creationId xmlns:a16="http://schemas.microsoft.com/office/drawing/2014/main" id="{FA0FAB97-6772-4B99-9550-DC52B71E5238}"/>
              </a:ext>
            </a:extLst>
          </p:cNvPr>
          <p:cNvPicPr>
            <a:picLocks noChangeAspect="1"/>
          </p:cNvPicPr>
          <p:nvPr/>
        </p:nvPicPr>
        <p:blipFill>
          <a:blip r:embed="rId4"/>
          <a:stretch>
            <a:fillRect/>
          </a:stretch>
        </p:blipFill>
        <p:spPr>
          <a:xfrm>
            <a:off x="6720842" y="3528205"/>
            <a:ext cx="1296476" cy="334491"/>
          </a:xfrm>
          <a:prstGeom prst="rect">
            <a:avLst/>
          </a:prstGeom>
        </p:spPr>
      </p:pic>
      <p:pic>
        <p:nvPicPr>
          <p:cNvPr id="152" name="圖形 151">
            <a:extLst>
              <a:ext uri="{FF2B5EF4-FFF2-40B4-BE49-F238E27FC236}">
                <a16:creationId xmlns:a16="http://schemas.microsoft.com/office/drawing/2014/main" id="{C7F6B979-E2A8-4900-9750-5681C643D65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48865" y="3104529"/>
            <a:ext cx="271172" cy="361783"/>
          </a:xfrm>
          <a:prstGeom prst="rect">
            <a:avLst/>
          </a:prstGeom>
        </p:spPr>
      </p:pic>
      <p:sp>
        <p:nvSpPr>
          <p:cNvPr id="153" name="文字方塊 152">
            <a:extLst>
              <a:ext uri="{FF2B5EF4-FFF2-40B4-BE49-F238E27FC236}">
                <a16:creationId xmlns:a16="http://schemas.microsoft.com/office/drawing/2014/main" id="{B2490165-6268-46B9-98A9-1BEC5F8EB321}"/>
              </a:ext>
            </a:extLst>
          </p:cNvPr>
          <p:cNvSpPr txBox="1"/>
          <p:nvPr/>
        </p:nvSpPr>
        <p:spPr>
          <a:xfrm>
            <a:off x="4656277" y="3926025"/>
            <a:ext cx="1572333" cy="223138"/>
          </a:xfrm>
          <a:prstGeom prst="rect">
            <a:avLst/>
          </a:prstGeom>
          <a:noFill/>
        </p:spPr>
        <p:txBody>
          <a:bodyPr wrap="square">
            <a:spAutoFit/>
          </a:bodyPr>
          <a:lstStyle/>
          <a:p>
            <a:pPr algn="ctr"/>
            <a:r>
              <a:rPr lang="en-US" altLang="zh-TW" sz="850" i="1" dirty="0" err="1">
                <a:solidFill>
                  <a:srgbClr val="0D1B39"/>
                </a:solidFill>
              </a:rPr>
              <a:t>HybridMount</a:t>
            </a:r>
            <a:endParaRPr lang="en-US" altLang="zh-TW" sz="850" i="1" dirty="0">
              <a:solidFill>
                <a:srgbClr val="0D1B39"/>
              </a:solidFill>
            </a:endParaRPr>
          </a:p>
        </p:txBody>
      </p:sp>
      <p:sp>
        <p:nvSpPr>
          <p:cNvPr id="154" name="文字方塊 153">
            <a:extLst>
              <a:ext uri="{FF2B5EF4-FFF2-40B4-BE49-F238E27FC236}">
                <a16:creationId xmlns:a16="http://schemas.microsoft.com/office/drawing/2014/main" id="{F4F5351C-1D84-4697-B330-63E62A73425D}"/>
              </a:ext>
            </a:extLst>
          </p:cNvPr>
          <p:cNvSpPr txBox="1"/>
          <p:nvPr/>
        </p:nvSpPr>
        <p:spPr>
          <a:xfrm>
            <a:off x="3772238" y="4046838"/>
            <a:ext cx="1377701" cy="430887"/>
          </a:xfrm>
          <a:prstGeom prst="rect">
            <a:avLst/>
          </a:prstGeom>
          <a:noFill/>
        </p:spPr>
        <p:txBody>
          <a:bodyPr wrap="square">
            <a:spAutoFit/>
          </a:bodyPr>
          <a:lstStyle/>
          <a:p>
            <a:pPr algn="ctr"/>
            <a:r>
              <a:rPr lang="en-US" altLang="zh-TW" sz="1100" dirty="0" err="1">
                <a:solidFill>
                  <a:schemeClr val="tx1">
                    <a:lumMod val="75000"/>
                    <a:lumOff val="25000"/>
                  </a:schemeClr>
                </a:solidFill>
              </a:rPr>
              <a:t>QuTScloud</a:t>
            </a:r>
            <a:r>
              <a:rPr lang="en-US" altLang="zh-TW" sz="1100" dirty="0">
                <a:solidFill>
                  <a:schemeClr val="tx1">
                    <a:lumMod val="75000"/>
                    <a:lumOff val="25000"/>
                  </a:schemeClr>
                </a:solidFill>
              </a:rPr>
              <a:t> on Digital Ocean</a:t>
            </a:r>
          </a:p>
        </p:txBody>
      </p:sp>
      <p:pic>
        <p:nvPicPr>
          <p:cNvPr id="155" name="圖片 154" descr="一張含有 畫畫 的圖片&#10;&#10;自動產生的描述">
            <a:extLst>
              <a:ext uri="{FF2B5EF4-FFF2-40B4-BE49-F238E27FC236}">
                <a16:creationId xmlns:a16="http://schemas.microsoft.com/office/drawing/2014/main" id="{062204DD-8250-4B33-ABA4-E2BE52AA2E44}"/>
              </a:ext>
            </a:extLst>
          </p:cNvPr>
          <p:cNvPicPr>
            <a:picLocks noChangeAspect="1"/>
          </p:cNvPicPr>
          <p:nvPr/>
        </p:nvPicPr>
        <p:blipFill rotWithShape="1">
          <a:blip r:embed="rId7"/>
          <a:srcRect t="65418"/>
          <a:stretch/>
        </p:blipFill>
        <p:spPr>
          <a:xfrm>
            <a:off x="4158096" y="3719026"/>
            <a:ext cx="713833" cy="246860"/>
          </a:xfrm>
          <a:prstGeom prst="rect">
            <a:avLst/>
          </a:prstGeom>
        </p:spPr>
      </p:pic>
      <p:pic>
        <p:nvPicPr>
          <p:cNvPr id="156" name="圖片 155" descr="一張含有 畫畫 的圖片&#10;&#10;自動產生的描述">
            <a:extLst>
              <a:ext uri="{FF2B5EF4-FFF2-40B4-BE49-F238E27FC236}">
                <a16:creationId xmlns:a16="http://schemas.microsoft.com/office/drawing/2014/main" id="{52E0BC0D-0D3F-4DC6-BB29-7A7E310D84F6}"/>
              </a:ext>
            </a:extLst>
          </p:cNvPr>
          <p:cNvPicPr>
            <a:picLocks noChangeAspect="1"/>
          </p:cNvPicPr>
          <p:nvPr/>
        </p:nvPicPr>
        <p:blipFill rotWithShape="1">
          <a:blip r:embed="rId7"/>
          <a:srcRect b="34306"/>
          <a:stretch/>
        </p:blipFill>
        <p:spPr>
          <a:xfrm>
            <a:off x="3908591" y="3702019"/>
            <a:ext cx="274286" cy="180191"/>
          </a:xfrm>
          <a:prstGeom prst="rect">
            <a:avLst/>
          </a:prstGeom>
        </p:spPr>
      </p:pic>
      <p:pic>
        <p:nvPicPr>
          <p:cNvPr id="157" name="圖形 156">
            <a:extLst>
              <a:ext uri="{FF2B5EF4-FFF2-40B4-BE49-F238E27FC236}">
                <a16:creationId xmlns:a16="http://schemas.microsoft.com/office/drawing/2014/main" id="{04BC45B0-44A9-4186-95EF-A8FA0FD6823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861151" y="3398970"/>
            <a:ext cx="1096206" cy="190186"/>
          </a:xfrm>
          <a:prstGeom prst="rect">
            <a:avLst/>
          </a:prstGeom>
        </p:spPr>
      </p:pic>
      <p:pic>
        <p:nvPicPr>
          <p:cNvPr id="158" name="Picture 35" descr="https://lh4.googleusercontent.com/ETlYkxMtNwBhq_pF5u1Y0xJwnaq7RXkdBxqpC3lVyjcob8rGPOWaXiTlFupURIDJ0HJjjiUV9J85QzE7q_rLvINO7Ow9ShVw_x_KIq7Mfm-4ukuNjXC_AnFPBN4-2jjw7GL0pN0LihM">
            <a:extLst>
              <a:ext uri="{FF2B5EF4-FFF2-40B4-BE49-F238E27FC236}">
                <a16:creationId xmlns:a16="http://schemas.microsoft.com/office/drawing/2014/main" id="{5759373C-252F-45F2-9098-9109D0483FC1}"/>
              </a:ext>
            </a:extLst>
          </p:cNvPr>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rot="19451715">
            <a:off x="3676842" y="2972083"/>
            <a:ext cx="243000" cy="243000"/>
          </a:xfrm>
          <a:prstGeom prst="rect">
            <a:avLst/>
          </a:prstGeom>
          <a:noFill/>
          <a:effectLst>
            <a:outerShdw blurRad="50800" dist="38100" dir="2700000" algn="tl" rotWithShape="0">
              <a:prstClr val="black">
                <a:alpha val="40000"/>
              </a:prstClr>
            </a:outerShdw>
          </a:effectLst>
        </p:spPr>
      </p:pic>
      <p:pic>
        <p:nvPicPr>
          <p:cNvPr id="159" name="Picture 37" descr="https://lh3.googleusercontent.com/-NG0S4Pwe25TCICHnKWyvCv5tMwZQO4HmP1zJ8VIaAY2muB5NPdEhMsO7o3dAh04YrJwLxVE18ona_WuHYZ-pY4HnfTbOIjEhgKUWAxuOT-lfh14fMdFHPjdg1b6fdTOQIgUIO9wjn0">
            <a:extLst>
              <a:ext uri="{FF2B5EF4-FFF2-40B4-BE49-F238E27FC236}">
                <a16:creationId xmlns:a16="http://schemas.microsoft.com/office/drawing/2014/main" id="{02653C94-93A6-4C75-813F-68CAEA0F635E}"/>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rot="20802262">
            <a:off x="4011462" y="2775031"/>
            <a:ext cx="243000" cy="243000"/>
          </a:xfrm>
          <a:prstGeom prst="rect">
            <a:avLst/>
          </a:prstGeom>
          <a:noFill/>
          <a:effectLst>
            <a:outerShdw blurRad="50800" dist="38100" dir="2700000" algn="tl" rotWithShape="0">
              <a:prstClr val="black">
                <a:alpha val="40000"/>
              </a:prstClr>
            </a:outerShdw>
          </a:effectLst>
        </p:spPr>
      </p:pic>
      <p:pic>
        <p:nvPicPr>
          <p:cNvPr id="160" name="Google Shape;261;p27">
            <a:extLst>
              <a:ext uri="{FF2B5EF4-FFF2-40B4-BE49-F238E27FC236}">
                <a16:creationId xmlns:a16="http://schemas.microsoft.com/office/drawing/2014/main" id="{C78AEB0E-C826-4894-90C0-90D96C9ADC99}"/>
              </a:ext>
            </a:extLst>
          </p:cNvPr>
          <p:cNvPicPr preferRelativeResize="0"/>
          <p:nvPr/>
        </p:nvPicPr>
        <p:blipFill rotWithShape="1">
          <a:blip r:embed="rId12" cstate="print">
            <a:alphaModFix/>
            <a:extLst>
              <a:ext uri="{28A0092B-C50C-407E-A947-70E740481C1C}">
                <a14:useLocalDpi xmlns:a14="http://schemas.microsoft.com/office/drawing/2010/main"/>
              </a:ext>
            </a:extLst>
          </a:blip>
          <a:srcRect/>
          <a:stretch/>
        </p:blipFill>
        <p:spPr>
          <a:xfrm rot="978968">
            <a:off x="4382228" y="2792708"/>
            <a:ext cx="243000" cy="243000"/>
          </a:xfrm>
          <a:prstGeom prst="rect">
            <a:avLst/>
          </a:prstGeom>
          <a:noFill/>
          <a:ln>
            <a:noFill/>
          </a:ln>
          <a:effectLst>
            <a:outerShdw blurRad="50800" dist="38100" dir="2700000" algn="tl" rotWithShape="0">
              <a:prstClr val="black">
                <a:alpha val="40000"/>
              </a:prstClr>
            </a:outerShdw>
          </a:effectLst>
        </p:spPr>
      </p:pic>
      <p:pic>
        <p:nvPicPr>
          <p:cNvPr id="161" name="圖片 160">
            <a:extLst>
              <a:ext uri="{FF2B5EF4-FFF2-40B4-BE49-F238E27FC236}">
                <a16:creationId xmlns:a16="http://schemas.microsoft.com/office/drawing/2014/main" id="{445EDE2F-8480-4454-808B-9D44FD2B6A71}"/>
              </a:ext>
            </a:extLst>
          </p:cNvPr>
          <p:cNvPicPr>
            <a:picLocks noChangeAspect="1"/>
          </p:cNvPicPr>
          <p:nvPr/>
        </p:nvPicPr>
        <p:blipFill>
          <a:blip r:embed="rId13"/>
          <a:stretch>
            <a:fillRect/>
          </a:stretch>
        </p:blipFill>
        <p:spPr>
          <a:xfrm rot="2203285">
            <a:off x="4721831" y="2951395"/>
            <a:ext cx="248185" cy="248185"/>
          </a:xfrm>
          <a:prstGeom prst="rect">
            <a:avLst/>
          </a:prstGeom>
          <a:effectLst>
            <a:outerShdw blurRad="50800" dist="38100" dir="2700000" algn="t" rotWithShape="0">
              <a:prstClr val="black">
                <a:alpha val="40000"/>
              </a:prst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39"/>
        <p:cNvGrpSpPr/>
        <p:nvPr/>
      </p:nvGrpSpPr>
      <p:grpSpPr>
        <a:xfrm>
          <a:off x="0" y="0"/>
          <a:ext cx="0" cy="0"/>
          <a:chOff x="0" y="0"/>
          <a:chExt cx="0" cy="0"/>
        </a:xfrm>
      </p:grpSpPr>
      <p:sp>
        <p:nvSpPr>
          <p:cNvPr id="840" name="Google Shape;840;g9c7701d810_0_648"/>
          <p:cNvSpPr txBox="1">
            <a:spLocks noGrp="1"/>
          </p:cNvSpPr>
          <p:nvPr>
            <p:ph type="title"/>
          </p:nvPr>
        </p:nvSpPr>
        <p:spPr>
          <a:xfrm>
            <a:off x="1" y="110240"/>
            <a:ext cx="9144000" cy="99417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Arial"/>
              <a:buNone/>
            </a:pPr>
            <a:r>
              <a:rPr lang="en-US" b="1" dirty="0" err="1">
                <a:solidFill>
                  <a:schemeClr val="bg1"/>
                </a:solidFill>
                <a:latin typeface="微軟正黑體" panose="020B0604030504040204" pitchFamily="34" charset="-120"/>
                <a:cs typeface="Arial"/>
                <a:sym typeface="Arial"/>
              </a:rPr>
              <a:t>成功案例</a:t>
            </a:r>
            <a:r>
              <a:rPr lang="en-US" b="1" dirty="0">
                <a:solidFill>
                  <a:schemeClr val="bg1"/>
                </a:solidFill>
                <a:latin typeface="Arial"/>
                <a:ea typeface="Arial"/>
                <a:cs typeface="Arial"/>
                <a:sym typeface="Arial"/>
              </a:rPr>
              <a:t> - </a:t>
            </a:r>
            <a:r>
              <a:rPr lang="en-US" b="1" dirty="0" err="1">
                <a:solidFill>
                  <a:schemeClr val="bg1"/>
                </a:solidFill>
                <a:latin typeface="Arial"/>
                <a:ea typeface="Arial"/>
                <a:cs typeface="Arial"/>
                <a:sym typeface="Arial"/>
              </a:rPr>
              <a:t>Qvest</a:t>
            </a:r>
            <a:r>
              <a:rPr lang="en-US" b="1" dirty="0">
                <a:solidFill>
                  <a:schemeClr val="bg1"/>
                </a:solidFill>
                <a:latin typeface="Arial"/>
                <a:ea typeface="Arial"/>
                <a:cs typeface="Arial"/>
                <a:sym typeface="Arial"/>
              </a:rPr>
              <a:t> Media (</a:t>
            </a:r>
            <a:r>
              <a:rPr lang="en-US" b="1" dirty="0" err="1">
                <a:solidFill>
                  <a:schemeClr val="bg1"/>
                </a:solidFill>
                <a:latin typeface="微軟正黑體" panose="020B0604030504040204" pitchFamily="34" charset="-120"/>
                <a:cs typeface="Arial"/>
                <a:sym typeface="Arial"/>
              </a:rPr>
              <a:t>德國</a:t>
            </a:r>
            <a:r>
              <a:rPr lang="en-US" b="1" dirty="0">
                <a:solidFill>
                  <a:schemeClr val="bg1"/>
                </a:solidFill>
                <a:latin typeface="Arial"/>
                <a:ea typeface="Arial"/>
                <a:cs typeface="Arial"/>
                <a:sym typeface="Arial"/>
              </a:rPr>
              <a:t>)</a:t>
            </a:r>
            <a:endParaRPr b="1" dirty="0">
              <a:solidFill>
                <a:schemeClr val="bg1"/>
              </a:solidFill>
            </a:endParaRPr>
          </a:p>
        </p:txBody>
      </p:sp>
      <p:grpSp>
        <p:nvGrpSpPr>
          <p:cNvPr id="7" name="群組 6">
            <a:extLst>
              <a:ext uri="{FF2B5EF4-FFF2-40B4-BE49-F238E27FC236}">
                <a16:creationId xmlns:a16="http://schemas.microsoft.com/office/drawing/2014/main" id="{01DB4400-B0AF-47F3-A201-E0944E2C8E20}"/>
              </a:ext>
            </a:extLst>
          </p:cNvPr>
          <p:cNvGrpSpPr/>
          <p:nvPr/>
        </p:nvGrpSpPr>
        <p:grpSpPr>
          <a:xfrm>
            <a:off x="416871" y="1320814"/>
            <a:ext cx="4611335" cy="3822686"/>
            <a:chOff x="576844" y="2275242"/>
            <a:chExt cx="3080756" cy="4754880"/>
          </a:xfrm>
        </p:grpSpPr>
        <p:sp>
          <p:nvSpPr>
            <p:cNvPr id="8" name="矩形 7">
              <a:extLst>
                <a:ext uri="{FF2B5EF4-FFF2-40B4-BE49-F238E27FC236}">
                  <a16:creationId xmlns:a16="http://schemas.microsoft.com/office/drawing/2014/main" id="{74423CD6-F0E1-4FC6-B0AA-E1EC803446E6}"/>
                </a:ext>
              </a:extLst>
            </p:cNvPr>
            <p:cNvSpPr/>
            <p:nvPr/>
          </p:nvSpPr>
          <p:spPr>
            <a:xfrm>
              <a:off x="576844" y="2275242"/>
              <a:ext cx="2743200" cy="4754880"/>
            </a:xfrm>
            <a:prstGeom prst="rect">
              <a:avLst/>
            </a:prstGeom>
            <a:gradFill>
              <a:gsLst>
                <a:gs pos="13000">
                  <a:schemeClr val="bg1"/>
                </a:gs>
                <a:gs pos="93000">
                  <a:srgbClr val="F5F5F5"/>
                </a:gs>
                <a:gs pos="0">
                  <a:schemeClr val="bg1">
                    <a:alpha val="84000"/>
                  </a:schemeClr>
                </a:gs>
                <a:gs pos="100000">
                  <a:schemeClr val="bg1">
                    <a:lumMod val="75000"/>
                    <a:alpha val="6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9" name="圖形 8">
              <a:extLst>
                <a:ext uri="{FF2B5EF4-FFF2-40B4-BE49-F238E27FC236}">
                  <a16:creationId xmlns:a16="http://schemas.microsoft.com/office/drawing/2014/main" id="{8CD5F58A-21BC-4FCF-ACB2-9C678D182833}"/>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62821"/>
            <a:stretch/>
          </p:blipFill>
          <p:spPr>
            <a:xfrm rot="16200000">
              <a:off x="1258118" y="4337170"/>
              <a:ext cx="4461410" cy="337554"/>
            </a:xfrm>
            <a:prstGeom prst="rect">
              <a:avLst/>
            </a:prstGeom>
          </p:spPr>
        </p:pic>
      </p:grpSp>
      <p:cxnSp>
        <p:nvCxnSpPr>
          <p:cNvPr id="10" name="直線接點 9">
            <a:extLst>
              <a:ext uri="{FF2B5EF4-FFF2-40B4-BE49-F238E27FC236}">
                <a16:creationId xmlns:a16="http://schemas.microsoft.com/office/drawing/2014/main" id="{963E400C-1266-43ED-8ACE-3B6010F9E078}"/>
              </a:ext>
            </a:extLst>
          </p:cNvPr>
          <p:cNvCxnSpPr>
            <a:cxnSpLocks/>
          </p:cNvCxnSpPr>
          <p:nvPr/>
        </p:nvCxnSpPr>
        <p:spPr>
          <a:xfrm>
            <a:off x="486532" y="2110464"/>
            <a:ext cx="3916135" cy="0"/>
          </a:xfrm>
          <a:prstGeom prst="line">
            <a:avLst/>
          </a:prstGeom>
          <a:ln w="25400">
            <a:gradFill>
              <a:gsLst>
                <a:gs pos="0">
                  <a:srgbClr val="201D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grpSp>
        <p:nvGrpSpPr>
          <p:cNvPr id="11" name="群組 10">
            <a:extLst>
              <a:ext uri="{FF2B5EF4-FFF2-40B4-BE49-F238E27FC236}">
                <a16:creationId xmlns:a16="http://schemas.microsoft.com/office/drawing/2014/main" id="{D68C5784-A0D6-4898-BE47-BA9C214121A4}"/>
              </a:ext>
            </a:extLst>
          </p:cNvPr>
          <p:cNvGrpSpPr/>
          <p:nvPr/>
        </p:nvGrpSpPr>
        <p:grpSpPr>
          <a:xfrm>
            <a:off x="4658671" y="1320814"/>
            <a:ext cx="4611335" cy="3822686"/>
            <a:chOff x="576844" y="2275242"/>
            <a:chExt cx="3080756" cy="4754880"/>
          </a:xfrm>
        </p:grpSpPr>
        <p:sp>
          <p:nvSpPr>
            <p:cNvPr id="12" name="矩形 11">
              <a:extLst>
                <a:ext uri="{FF2B5EF4-FFF2-40B4-BE49-F238E27FC236}">
                  <a16:creationId xmlns:a16="http://schemas.microsoft.com/office/drawing/2014/main" id="{E9276F5D-A370-4B4C-8416-B6A3161844F6}"/>
                </a:ext>
              </a:extLst>
            </p:cNvPr>
            <p:cNvSpPr/>
            <p:nvPr/>
          </p:nvSpPr>
          <p:spPr>
            <a:xfrm>
              <a:off x="576844" y="2275242"/>
              <a:ext cx="2743200" cy="4754880"/>
            </a:xfrm>
            <a:prstGeom prst="rect">
              <a:avLst/>
            </a:prstGeom>
            <a:gradFill>
              <a:gsLst>
                <a:gs pos="13000">
                  <a:schemeClr val="bg1"/>
                </a:gs>
                <a:gs pos="93000">
                  <a:srgbClr val="F5F5F5"/>
                </a:gs>
                <a:gs pos="0">
                  <a:schemeClr val="bg1">
                    <a:alpha val="84000"/>
                  </a:schemeClr>
                </a:gs>
                <a:gs pos="100000">
                  <a:schemeClr val="bg1">
                    <a:lumMod val="75000"/>
                    <a:alpha val="6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13" name="圖形 12">
              <a:extLst>
                <a:ext uri="{FF2B5EF4-FFF2-40B4-BE49-F238E27FC236}">
                  <a16:creationId xmlns:a16="http://schemas.microsoft.com/office/drawing/2014/main" id="{E8892D08-EC26-4236-9106-04B7E018361C}"/>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62821"/>
            <a:stretch/>
          </p:blipFill>
          <p:spPr>
            <a:xfrm rot="16200000">
              <a:off x="1258118" y="4337170"/>
              <a:ext cx="4461410" cy="337554"/>
            </a:xfrm>
            <a:prstGeom prst="rect">
              <a:avLst/>
            </a:prstGeom>
          </p:spPr>
        </p:pic>
      </p:grpSp>
      <p:cxnSp>
        <p:nvCxnSpPr>
          <p:cNvPr id="14" name="直線接點 13">
            <a:extLst>
              <a:ext uri="{FF2B5EF4-FFF2-40B4-BE49-F238E27FC236}">
                <a16:creationId xmlns:a16="http://schemas.microsoft.com/office/drawing/2014/main" id="{57E58237-33E7-471D-9D56-8D5FF3ED8FC2}"/>
              </a:ext>
            </a:extLst>
          </p:cNvPr>
          <p:cNvCxnSpPr>
            <a:cxnSpLocks/>
          </p:cNvCxnSpPr>
          <p:nvPr/>
        </p:nvCxnSpPr>
        <p:spPr>
          <a:xfrm>
            <a:off x="4728332" y="2110464"/>
            <a:ext cx="3916135" cy="0"/>
          </a:xfrm>
          <a:prstGeom prst="line">
            <a:avLst/>
          </a:prstGeom>
          <a:ln w="25400">
            <a:gradFill>
              <a:gsLst>
                <a:gs pos="0">
                  <a:srgbClr val="201D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sp>
        <p:nvSpPr>
          <p:cNvPr id="15" name="矩形 14">
            <a:extLst>
              <a:ext uri="{FF2B5EF4-FFF2-40B4-BE49-F238E27FC236}">
                <a16:creationId xmlns:a16="http://schemas.microsoft.com/office/drawing/2014/main" id="{E332BCF3-6911-4AB7-9730-C0A1E802B830}"/>
              </a:ext>
            </a:extLst>
          </p:cNvPr>
          <p:cNvSpPr/>
          <p:nvPr/>
        </p:nvSpPr>
        <p:spPr>
          <a:xfrm>
            <a:off x="416870" y="1519446"/>
            <a:ext cx="4106076" cy="446276"/>
          </a:xfrm>
          <a:prstGeom prst="rect">
            <a:avLst/>
          </a:prstGeom>
        </p:spPr>
        <p:txBody>
          <a:bodyPr wrap="square">
            <a:spAutoFit/>
          </a:bodyPr>
          <a:lstStyle/>
          <a:p>
            <a:pPr algn="ctr"/>
            <a:r>
              <a:rPr lang="zh-TW" altLang="en-US" sz="2300" b="1" dirty="0">
                <a:latin typeface="微軟正黑體" panose="020B0604030504040204" pitchFamily="34" charset="-120"/>
                <a:ea typeface="微軟正黑體" panose="020B0604030504040204" pitchFamily="34" charset="-120"/>
                <a:cs typeface="Arial" panose="020B0604020202020204" pitchFamily="34" charset="0"/>
              </a:rPr>
              <a:t>故事背景</a:t>
            </a:r>
          </a:p>
        </p:txBody>
      </p:sp>
      <p:sp>
        <p:nvSpPr>
          <p:cNvPr id="16" name="矩形 15">
            <a:extLst>
              <a:ext uri="{FF2B5EF4-FFF2-40B4-BE49-F238E27FC236}">
                <a16:creationId xmlns:a16="http://schemas.microsoft.com/office/drawing/2014/main" id="{DF9B9360-E984-4CE9-9D45-FAB65244C70F}"/>
              </a:ext>
            </a:extLst>
          </p:cNvPr>
          <p:cNvSpPr/>
          <p:nvPr/>
        </p:nvSpPr>
        <p:spPr>
          <a:xfrm>
            <a:off x="4659153" y="1519446"/>
            <a:ext cx="4106076" cy="446276"/>
          </a:xfrm>
          <a:prstGeom prst="rect">
            <a:avLst/>
          </a:prstGeom>
        </p:spPr>
        <p:txBody>
          <a:bodyPr wrap="square">
            <a:spAutoFit/>
          </a:bodyPr>
          <a:lstStyle/>
          <a:p>
            <a:pPr algn="ctr"/>
            <a:r>
              <a:rPr lang="zh-TW" altLang="en-US" sz="2300" b="1" dirty="0">
                <a:latin typeface="微軟正黑體" panose="020B0604030504040204" pitchFamily="34" charset="-120"/>
                <a:ea typeface="微軟正黑體" panose="020B0604030504040204" pitchFamily="34" charset="-120"/>
                <a:cs typeface="Arial" panose="020B0604020202020204" pitchFamily="34" charset="0"/>
              </a:rPr>
              <a:t>挑戰</a:t>
            </a:r>
          </a:p>
        </p:txBody>
      </p:sp>
      <p:sp>
        <p:nvSpPr>
          <p:cNvPr id="17" name="矩形 16">
            <a:extLst>
              <a:ext uri="{FF2B5EF4-FFF2-40B4-BE49-F238E27FC236}">
                <a16:creationId xmlns:a16="http://schemas.microsoft.com/office/drawing/2014/main" id="{4D14C684-3B72-4561-B974-42235034BD93}"/>
              </a:ext>
            </a:extLst>
          </p:cNvPr>
          <p:cNvSpPr/>
          <p:nvPr/>
        </p:nvSpPr>
        <p:spPr>
          <a:xfrm>
            <a:off x="4938338" y="2475927"/>
            <a:ext cx="3648021" cy="1838324"/>
          </a:xfrm>
          <a:prstGeom prst="rect">
            <a:avLst/>
          </a:prstGeom>
        </p:spPr>
        <p:txBody>
          <a:bodyPr wrap="square">
            <a:spAutoFit/>
          </a:bodyPr>
          <a:lstStyle/>
          <a:p>
            <a:pPr marL="177800" indent="-177800">
              <a:lnSpc>
                <a:spcPts val="2300"/>
              </a:lnSpc>
              <a:buFont typeface="Arial" panose="020B0604020202020204" pitchFamily="34" charset="0"/>
              <a:buChar char="•"/>
            </a:pPr>
            <a:r>
              <a:rPr lang="zh-TW" altLang="en-US" sz="1700" dirty="0">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rPr>
              <a:t>影音編輯會高速存取需要極度大量的資料，並且希望能夠減少讀取的等待時間</a:t>
            </a:r>
            <a:endParaRPr lang="en-US" altLang="zh-TW" sz="1700" dirty="0">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endParaRPr>
          </a:p>
          <a:p>
            <a:pPr marL="177800" indent="-177800">
              <a:lnSpc>
                <a:spcPts val="2300"/>
              </a:lnSpc>
              <a:buFont typeface="Arial" panose="020B0604020202020204" pitchFamily="34" charset="0"/>
              <a:buChar char="•"/>
            </a:pPr>
            <a:endParaRPr lang="en-US" altLang="zh-TW" sz="1700" dirty="0">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endParaRPr>
          </a:p>
          <a:p>
            <a:pPr marL="177800" indent="-177800">
              <a:lnSpc>
                <a:spcPts val="2300"/>
              </a:lnSpc>
              <a:buFont typeface="Arial" panose="020B0604020202020204" pitchFamily="34" charset="0"/>
              <a:buChar char="•"/>
            </a:pPr>
            <a:r>
              <a:rPr lang="zh-TW" altLang="en-US" sz="1700" dirty="0">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rPr>
              <a:t>大部分影音編輯工具並不支援直接存取 </a:t>
            </a:r>
            <a:r>
              <a:rPr lang="en-US" altLang="zh-TW" sz="1700" dirty="0">
                <a:solidFill>
                  <a:schemeClr val="tx1">
                    <a:lumMod val="85000"/>
                    <a:lumOff val="15000"/>
                  </a:schemeClr>
                </a:solidFill>
                <a:latin typeface="+mj-lt"/>
                <a:ea typeface="微軟正黑體" panose="020B0604030504040204" pitchFamily="34" charset="-120"/>
                <a:cs typeface="Arial" panose="020B0604020202020204" pitchFamily="34" charset="0"/>
              </a:rPr>
              <a:t>S3</a:t>
            </a:r>
            <a:r>
              <a:rPr lang="en-US" altLang="zh-TW" sz="1700" dirty="0">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rPr>
              <a:t> </a:t>
            </a:r>
            <a:r>
              <a:rPr lang="zh-TW" altLang="en-US" sz="1700" dirty="0">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rPr>
              <a:t>等特殊的方式</a:t>
            </a:r>
            <a:endParaRPr lang="en-US" altLang="zh-TW" sz="1700" dirty="0">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18" name="矩形 17">
            <a:extLst>
              <a:ext uri="{FF2B5EF4-FFF2-40B4-BE49-F238E27FC236}">
                <a16:creationId xmlns:a16="http://schemas.microsoft.com/office/drawing/2014/main" id="{8657AB07-BD84-4DBF-9F74-EFBB00EA75CB}"/>
              </a:ext>
            </a:extLst>
          </p:cNvPr>
          <p:cNvSpPr/>
          <p:nvPr/>
        </p:nvSpPr>
        <p:spPr>
          <a:xfrm>
            <a:off x="645897" y="2520757"/>
            <a:ext cx="3648021" cy="1838324"/>
          </a:xfrm>
          <a:prstGeom prst="rect">
            <a:avLst/>
          </a:prstGeom>
        </p:spPr>
        <p:txBody>
          <a:bodyPr wrap="square">
            <a:spAutoFit/>
          </a:bodyPr>
          <a:lstStyle/>
          <a:p>
            <a:pPr marL="177800" indent="-177800">
              <a:lnSpc>
                <a:spcPts val="2300"/>
              </a:lnSpc>
              <a:buFont typeface="Arial" panose="020B0604020202020204" pitchFamily="34" charset="0"/>
              <a:buChar char="•"/>
            </a:pPr>
            <a:r>
              <a:rPr lang="en-US" altLang="zh-TW" sz="1700" dirty="0" err="1">
                <a:solidFill>
                  <a:schemeClr val="tx1">
                    <a:lumMod val="85000"/>
                    <a:lumOff val="15000"/>
                  </a:schemeClr>
                </a:solidFill>
                <a:latin typeface="+mj-lt"/>
                <a:ea typeface="微軟正黑體" panose="020B0604030504040204" pitchFamily="34" charset="-120"/>
                <a:cs typeface="Arial" panose="020B0604020202020204" pitchFamily="34" charset="0"/>
              </a:rPr>
              <a:t>Qvest</a:t>
            </a:r>
            <a:r>
              <a:rPr lang="en-US" altLang="zh-TW" sz="1700" dirty="0">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rPr>
              <a:t> </a:t>
            </a:r>
            <a:r>
              <a:rPr lang="zh-TW" altLang="en-US" sz="1700" dirty="0">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rPr>
              <a:t>提供建立於</a:t>
            </a:r>
            <a:r>
              <a:rPr lang="zh-TW" altLang="en-US" sz="1700" dirty="0">
                <a:solidFill>
                  <a:schemeClr val="tx1">
                    <a:lumMod val="85000"/>
                    <a:lumOff val="15000"/>
                  </a:schemeClr>
                </a:solidFill>
                <a:latin typeface="+mj-lt"/>
                <a:ea typeface="微軟正黑體" panose="020B0604030504040204" pitchFamily="34" charset="-120"/>
                <a:cs typeface="Arial" panose="020B0604020202020204" pitchFamily="34" charset="0"/>
              </a:rPr>
              <a:t> </a:t>
            </a:r>
            <a:r>
              <a:rPr lang="en-US" altLang="zh-TW" sz="1700" dirty="0">
                <a:solidFill>
                  <a:schemeClr val="tx1">
                    <a:lumMod val="85000"/>
                    <a:lumOff val="15000"/>
                  </a:schemeClr>
                </a:solidFill>
                <a:latin typeface="+mj-lt"/>
                <a:ea typeface="微軟正黑體" panose="020B0604030504040204" pitchFamily="34" charset="-120"/>
                <a:cs typeface="Arial" panose="020B0604020202020204" pitchFamily="34" charset="0"/>
              </a:rPr>
              <a:t>AWS </a:t>
            </a:r>
            <a:r>
              <a:rPr lang="zh-TW" altLang="en-US" sz="1700" dirty="0">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rPr>
              <a:t>的線上影音編輯解決方案 </a:t>
            </a:r>
            <a:r>
              <a:rPr lang="en-US" altLang="zh-TW" sz="1700" dirty="0">
                <a:solidFill>
                  <a:schemeClr val="tx1">
                    <a:lumMod val="85000"/>
                    <a:lumOff val="15000"/>
                  </a:schemeClr>
                </a:solidFill>
                <a:latin typeface="+mj-lt"/>
                <a:ea typeface="微軟正黑體" panose="020B0604030504040204" pitchFamily="34" charset="-120"/>
                <a:cs typeface="Arial" panose="020B0604020202020204" pitchFamily="34" charset="0"/>
              </a:rPr>
              <a:t>(SaaS)</a:t>
            </a:r>
          </a:p>
          <a:p>
            <a:pPr marL="177800" indent="-177800">
              <a:lnSpc>
                <a:spcPts val="2300"/>
              </a:lnSpc>
              <a:buFont typeface="Arial" panose="020B0604020202020204" pitchFamily="34" charset="0"/>
              <a:buChar char="•"/>
            </a:pPr>
            <a:endParaRPr lang="en-US" altLang="zh-TW" sz="1700" dirty="0">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endParaRPr>
          </a:p>
          <a:p>
            <a:pPr marL="177800" indent="-177800">
              <a:lnSpc>
                <a:spcPts val="2300"/>
              </a:lnSpc>
              <a:buFont typeface="Arial" panose="020B0604020202020204" pitchFamily="34" charset="0"/>
              <a:buChar char="•"/>
            </a:pPr>
            <a:r>
              <a:rPr lang="zh-TW" altLang="en-US" sz="1700" dirty="0">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rPr>
              <a:t>使用遠端桌面服務連結在 </a:t>
            </a:r>
            <a:r>
              <a:rPr lang="en-US" altLang="zh-TW" sz="1700" dirty="0">
                <a:solidFill>
                  <a:schemeClr val="tx1">
                    <a:lumMod val="85000"/>
                    <a:lumOff val="15000"/>
                  </a:schemeClr>
                </a:solidFill>
                <a:latin typeface="+mj-lt"/>
                <a:ea typeface="微軟正黑體" panose="020B0604030504040204" pitchFamily="34" charset="-120"/>
                <a:cs typeface="Arial" panose="020B0604020202020204" pitchFamily="34" charset="0"/>
              </a:rPr>
              <a:t>AWS</a:t>
            </a:r>
            <a:r>
              <a:rPr lang="en-US" altLang="zh-TW" sz="1700" dirty="0">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rPr>
              <a:t> </a:t>
            </a:r>
            <a:r>
              <a:rPr lang="zh-TW" altLang="en-US" sz="1700" dirty="0">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rPr>
              <a:t>的 </a:t>
            </a:r>
            <a:r>
              <a:rPr lang="zh-TW" altLang="en-US" sz="1700" dirty="0">
                <a:solidFill>
                  <a:schemeClr val="tx1">
                    <a:lumMod val="85000"/>
                    <a:lumOff val="15000"/>
                  </a:schemeClr>
                </a:solidFill>
                <a:latin typeface="+mj-lt"/>
                <a:ea typeface="微軟正黑體" panose="020B0604030504040204" pitchFamily="34" charset="-120"/>
                <a:cs typeface="Arial" panose="020B0604020202020204" pitchFamily="34" charset="0"/>
              </a:rPr>
              <a:t>Ｗ</a:t>
            </a:r>
            <a:r>
              <a:rPr lang="en-US" altLang="zh-TW" sz="1700" dirty="0" err="1">
                <a:solidFill>
                  <a:schemeClr val="tx1">
                    <a:lumMod val="85000"/>
                    <a:lumOff val="15000"/>
                  </a:schemeClr>
                </a:solidFill>
                <a:latin typeface="+mj-lt"/>
                <a:ea typeface="微軟正黑體" panose="020B0604030504040204" pitchFamily="34" charset="-120"/>
                <a:cs typeface="Arial" panose="020B0604020202020204" pitchFamily="34" charset="0"/>
              </a:rPr>
              <a:t>indows</a:t>
            </a:r>
            <a:r>
              <a:rPr lang="en-US" altLang="zh-TW" sz="1700" dirty="0">
                <a:solidFill>
                  <a:schemeClr val="tx1">
                    <a:lumMod val="85000"/>
                    <a:lumOff val="15000"/>
                  </a:schemeClr>
                </a:solidFill>
                <a:latin typeface="+mj-lt"/>
                <a:ea typeface="微軟正黑體" panose="020B0604030504040204" pitchFamily="34" charset="-120"/>
                <a:cs typeface="Arial" panose="020B0604020202020204" pitchFamily="34" charset="0"/>
              </a:rPr>
              <a:t> VM </a:t>
            </a:r>
            <a:r>
              <a:rPr lang="zh-TW" altLang="en-US" sz="1700" dirty="0">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rPr>
              <a:t>上執行 </a:t>
            </a:r>
            <a:r>
              <a:rPr lang="en-US" altLang="zh-TW" sz="1700" dirty="0">
                <a:solidFill>
                  <a:schemeClr val="tx1">
                    <a:lumMod val="85000"/>
                    <a:lumOff val="15000"/>
                  </a:schemeClr>
                </a:solidFill>
                <a:latin typeface="+mj-lt"/>
                <a:ea typeface="微軟正黑體" panose="020B0604030504040204" pitchFamily="34" charset="-120"/>
                <a:cs typeface="Arial" panose="020B0604020202020204" pitchFamily="34" charset="0"/>
              </a:rPr>
              <a:t>Adobe Premiere</a:t>
            </a:r>
            <a:r>
              <a:rPr lang="en-US" altLang="zh-TW" sz="1700" dirty="0">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rPr>
              <a:t> </a:t>
            </a:r>
            <a:r>
              <a:rPr lang="zh-TW" altLang="en-US" sz="1700" dirty="0">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rPr>
              <a:t>以及其他編輯軟體</a:t>
            </a:r>
            <a:endParaRPr lang="en-US" altLang="zh-TW" sz="1700" dirty="0">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sp>
        <p:nvSpPr>
          <p:cNvPr id="849" name="Google Shape;849;g9c7701d810_0_657"/>
          <p:cNvSpPr txBox="1"/>
          <p:nvPr/>
        </p:nvSpPr>
        <p:spPr>
          <a:xfrm>
            <a:off x="399975" y="1208650"/>
            <a:ext cx="8094000" cy="48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dirty="0" err="1">
                <a:latin typeface="Microsoft JhengHei"/>
                <a:ea typeface="Microsoft JhengHei"/>
                <a:cs typeface="Microsoft JhengHei"/>
                <a:sym typeface="Microsoft JhengHei"/>
              </a:rPr>
              <a:t>解決方法</a:t>
            </a:r>
            <a:endParaRPr sz="1800" b="1" dirty="0">
              <a:latin typeface="Microsoft JhengHei"/>
              <a:ea typeface="Microsoft JhengHei"/>
              <a:cs typeface="Microsoft JhengHei"/>
              <a:sym typeface="Microsoft JhengHei"/>
            </a:endParaRPr>
          </a:p>
        </p:txBody>
      </p:sp>
      <p:sp>
        <p:nvSpPr>
          <p:cNvPr id="851" name="Google Shape;851;g9c7701d810_0_657"/>
          <p:cNvSpPr txBox="1">
            <a:spLocks noGrp="1"/>
          </p:cNvSpPr>
          <p:nvPr>
            <p:ph type="title"/>
          </p:nvPr>
        </p:nvSpPr>
        <p:spPr>
          <a:xfrm>
            <a:off x="0" y="101602"/>
            <a:ext cx="9144000" cy="994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Arial"/>
              <a:buNone/>
            </a:pPr>
            <a:r>
              <a:rPr lang="en-US" dirty="0" err="1">
                <a:solidFill>
                  <a:schemeClr val="bg1"/>
                </a:solidFill>
                <a:latin typeface="微軟正黑體" panose="020B0604030504040204" pitchFamily="34" charset="-120"/>
                <a:ea typeface="微軟正黑體" panose="020B0604030504040204" pitchFamily="34" charset="-120"/>
                <a:cs typeface="Arial"/>
                <a:sym typeface="Arial"/>
              </a:rPr>
              <a:t>成功案例</a:t>
            </a:r>
            <a:r>
              <a:rPr lang="en-US" dirty="0">
                <a:solidFill>
                  <a:schemeClr val="bg1"/>
                </a:solidFill>
                <a:latin typeface="Arial"/>
                <a:ea typeface="Arial"/>
                <a:cs typeface="Arial"/>
                <a:sym typeface="Arial"/>
              </a:rPr>
              <a:t> - </a:t>
            </a:r>
            <a:r>
              <a:rPr lang="en-US" dirty="0" err="1">
                <a:solidFill>
                  <a:schemeClr val="bg1"/>
                </a:solidFill>
                <a:latin typeface="Arial"/>
                <a:ea typeface="Arial"/>
                <a:cs typeface="Arial"/>
                <a:sym typeface="Arial"/>
              </a:rPr>
              <a:t>Qvest</a:t>
            </a:r>
            <a:r>
              <a:rPr lang="en-US" dirty="0">
                <a:solidFill>
                  <a:schemeClr val="bg1"/>
                </a:solidFill>
                <a:latin typeface="Arial"/>
                <a:ea typeface="Arial"/>
                <a:cs typeface="Arial"/>
                <a:sym typeface="Arial"/>
              </a:rPr>
              <a:t> Media (</a:t>
            </a:r>
            <a:r>
              <a:rPr lang="en-US" dirty="0" err="1">
                <a:solidFill>
                  <a:schemeClr val="bg1"/>
                </a:solidFill>
                <a:latin typeface="微軟正黑體" panose="020B0604030504040204" pitchFamily="34" charset="-120"/>
                <a:ea typeface="微軟正黑體" panose="020B0604030504040204" pitchFamily="34" charset="-120"/>
                <a:cs typeface="Arial"/>
                <a:sym typeface="Arial"/>
              </a:rPr>
              <a:t>德國</a:t>
            </a:r>
            <a:r>
              <a:rPr lang="en-US" dirty="0">
                <a:solidFill>
                  <a:schemeClr val="bg1"/>
                </a:solidFill>
                <a:latin typeface="Arial"/>
                <a:ea typeface="Arial"/>
                <a:cs typeface="Arial"/>
                <a:sym typeface="Arial"/>
              </a:rPr>
              <a:t>)</a:t>
            </a:r>
            <a:endParaRPr dirty="0">
              <a:solidFill>
                <a:schemeClr val="bg1"/>
              </a:solidFill>
            </a:endParaRPr>
          </a:p>
        </p:txBody>
      </p:sp>
      <p:pic>
        <p:nvPicPr>
          <p:cNvPr id="2" name="Picture 2" descr="https://lh3.googleusercontent.com/b4JHM8KVcYkmvhZHpLMgD5c4YUKPjRqUqV5gxTvPoGDuWYiKnhkT-EeOeAwN9-5iYrSuAE_md9AzoKVJQEtlCxAyECIvDQdqUrNBWxdZBrpXPciGfqjKeNMZ3-H8zuKhDykNUZxqMY4">
            <a:extLst>
              <a:ext uri="{FF2B5EF4-FFF2-40B4-BE49-F238E27FC236}">
                <a16:creationId xmlns:a16="http://schemas.microsoft.com/office/drawing/2014/main" id="{B1FAE475-5C6D-4864-B5D6-3BD65AA8BD9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4" t="498" r="1" b="1"/>
          <a:stretch/>
        </p:blipFill>
        <p:spPr bwMode="auto">
          <a:xfrm>
            <a:off x="3656880" y="1512060"/>
            <a:ext cx="5580820" cy="3256789"/>
          </a:xfrm>
          <a:prstGeom prst="rect">
            <a:avLst/>
          </a:prstGeom>
          <a:solidFill>
            <a:schemeClr val="bg1"/>
          </a:solidFill>
          <a:ln w="25400">
            <a:gradFill>
              <a:gsLst>
                <a:gs pos="0">
                  <a:schemeClr val="accent1">
                    <a:lumMod val="5000"/>
                    <a:lumOff val="95000"/>
                  </a:schemeClr>
                </a:gs>
                <a:gs pos="100000">
                  <a:srgbClr val="08EDFD"/>
                </a:gs>
              </a:gsLst>
              <a:lin ang="5400000" scaled="1"/>
            </a:gradFill>
          </a:ln>
          <a:effectLst>
            <a:outerShdw blurRad="342900" dist="177800" dir="3600000" algn="ctr" rotWithShape="0">
              <a:schemeClr val="tx1">
                <a:alpha val="40000"/>
              </a:schemeClr>
            </a:outerShdw>
          </a:effectLst>
        </p:spPr>
      </p:pic>
      <p:sp>
        <p:nvSpPr>
          <p:cNvPr id="3" name="TextBox 3">
            <a:extLst>
              <a:ext uri="{FF2B5EF4-FFF2-40B4-BE49-F238E27FC236}">
                <a16:creationId xmlns:a16="http://schemas.microsoft.com/office/drawing/2014/main" id="{EE068CD8-88C1-4BB0-9F57-4969C835C263}"/>
              </a:ext>
            </a:extLst>
          </p:cNvPr>
          <p:cNvSpPr txBox="1"/>
          <p:nvPr/>
        </p:nvSpPr>
        <p:spPr>
          <a:xfrm>
            <a:off x="343495" y="1496119"/>
            <a:ext cx="3276006" cy="3136949"/>
          </a:xfrm>
          <a:prstGeom prst="rect">
            <a:avLst/>
          </a:prstGeom>
          <a:noFill/>
        </p:spPr>
        <p:txBody>
          <a:bodyPr wrap="square" rtlCol="0">
            <a:spAutoFit/>
          </a:bodyPr>
          <a:lstStyle/>
          <a:p>
            <a:pPr>
              <a:lnSpc>
                <a:spcPts val="2400"/>
              </a:lnSpc>
            </a:pPr>
            <a:endParaRPr lang="en-US" sz="1500" dirty="0">
              <a:solidFill>
                <a:schemeClr val="tx1">
                  <a:lumMod val="85000"/>
                  <a:lumOff val="15000"/>
                </a:schemeClr>
              </a:solidFill>
              <a:latin typeface="微軟正黑體" panose="020B0604030504040204" pitchFamily="34" charset="-120"/>
              <a:ea typeface="微軟正黑體" panose="020B0604030504040204" pitchFamily="34" charset="-120"/>
            </a:endParaRPr>
          </a:p>
          <a:p>
            <a:pPr marL="177800" indent="-177800">
              <a:lnSpc>
                <a:spcPts val="2400"/>
              </a:lnSpc>
              <a:buFont typeface="Arial" panose="020B0604020202020204" pitchFamily="34" charset="0"/>
              <a:buChar char="•"/>
            </a:pPr>
            <a:r>
              <a:rPr lang="zh-TW" altLang="en-US" sz="1500" dirty="0">
                <a:solidFill>
                  <a:schemeClr val="tx1">
                    <a:lumMod val="85000"/>
                    <a:lumOff val="15000"/>
                  </a:schemeClr>
                </a:solidFill>
                <a:latin typeface="微軟正黑體" panose="020B0604030504040204" pitchFamily="34" charset="-120"/>
                <a:ea typeface="微軟正黑體" panose="020B0604030504040204" pitchFamily="34" charset="-120"/>
              </a:rPr>
              <a:t>尋找能從 </a:t>
            </a:r>
            <a:r>
              <a:rPr lang="en-US" altLang="zh-TW" sz="1500" dirty="0">
                <a:solidFill>
                  <a:schemeClr val="tx1">
                    <a:lumMod val="85000"/>
                    <a:lumOff val="15000"/>
                  </a:schemeClr>
                </a:solidFill>
                <a:latin typeface="+mj-lt"/>
                <a:ea typeface="微軟正黑體" panose="020B0604030504040204" pitchFamily="34" charset="-120"/>
              </a:rPr>
              <a:t>AWS EBS </a:t>
            </a:r>
            <a:r>
              <a:rPr lang="zh-TW" altLang="en-US" sz="1500" dirty="0">
                <a:solidFill>
                  <a:schemeClr val="tx1">
                    <a:lumMod val="85000"/>
                    <a:lumOff val="15000"/>
                  </a:schemeClr>
                </a:solidFill>
                <a:latin typeface="微軟正黑體" panose="020B0604030504040204" pitchFamily="34" charset="-120"/>
                <a:ea typeface="微軟正黑體" panose="020B0604030504040204" pitchFamily="34" charset="-120"/>
              </a:rPr>
              <a:t>磁碟區中存取影片的雲 </a:t>
            </a:r>
            <a:r>
              <a:rPr lang="en-US" altLang="zh-TW" sz="1500" dirty="0">
                <a:solidFill>
                  <a:schemeClr val="tx1">
                    <a:lumMod val="85000"/>
                    <a:lumOff val="15000"/>
                  </a:schemeClr>
                </a:solidFill>
                <a:latin typeface="+mj-lt"/>
                <a:ea typeface="微軟正黑體" panose="020B0604030504040204" pitchFamily="34" charset="-120"/>
              </a:rPr>
              <a:t>NAS</a:t>
            </a:r>
            <a:r>
              <a:rPr lang="en-US" altLang="zh-TW" sz="1500" dirty="0">
                <a:solidFill>
                  <a:schemeClr val="tx1">
                    <a:lumMod val="85000"/>
                    <a:lumOff val="15000"/>
                  </a:schemeClr>
                </a:solidFill>
                <a:latin typeface="微軟正黑體" panose="020B0604030504040204" pitchFamily="34" charset="-120"/>
                <a:ea typeface="微軟正黑體" panose="020B0604030504040204" pitchFamily="34" charset="-120"/>
              </a:rPr>
              <a:t> </a:t>
            </a:r>
            <a:r>
              <a:rPr lang="zh-TW" altLang="en-US" sz="1500" dirty="0">
                <a:solidFill>
                  <a:schemeClr val="tx1">
                    <a:lumMod val="85000"/>
                    <a:lumOff val="15000"/>
                  </a:schemeClr>
                </a:solidFill>
                <a:latin typeface="微軟正黑體" panose="020B0604030504040204" pitchFamily="34" charset="-120"/>
                <a:ea typeface="微軟正黑體" panose="020B0604030504040204" pitchFamily="34" charset="-120"/>
              </a:rPr>
              <a:t>解決方案</a:t>
            </a:r>
            <a:endParaRPr lang="en-US" altLang="zh-TW" sz="1500" dirty="0">
              <a:solidFill>
                <a:schemeClr val="tx1">
                  <a:lumMod val="85000"/>
                  <a:lumOff val="15000"/>
                </a:schemeClr>
              </a:solidFill>
              <a:latin typeface="微軟正黑體" panose="020B0604030504040204" pitchFamily="34" charset="-120"/>
              <a:ea typeface="微軟正黑體" panose="020B0604030504040204" pitchFamily="34" charset="-120"/>
            </a:endParaRPr>
          </a:p>
          <a:p>
            <a:pPr marL="177800" indent="-177800">
              <a:lnSpc>
                <a:spcPts val="2400"/>
              </a:lnSpc>
              <a:buFont typeface="Arial" panose="020B0604020202020204" pitchFamily="34" charset="0"/>
              <a:buChar char="•"/>
            </a:pPr>
            <a:endParaRPr lang="en-US" sz="1500" dirty="0">
              <a:solidFill>
                <a:schemeClr val="tx1">
                  <a:lumMod val="85000"/>
                  <a:lumOff val="15000"/>
                </a:schemeClr>
              </a:solidFill>
              <a:latin typeface="微軟正黑體" panose="020B0604030504040204" pitchFamily="34" charset="-120"/>
              <a:ea typeface="微軟正黑體" panose="020B0604030504040204" pitchFamily="34" charset="-120"/>
            </a:endParaRPr>
          </a:p>
          <a:p>
            <a:pPr marL="177800" indent="-177800">
              <a:lnSpc>
                <a:spcPts val="2400"/>
              </a:lnSpc>
              <a:buFont typeface="Arial" panose="020B0604020202020204" pitchFamily="34" charset="0"/>
              <a:buChar char="•"/>
            </a:pPr>
            <a:r>
              <a:rPr lang="zh-TW" altLang="en-US" sz="1500" dirty="0">
                <a:solidFill>
                  <a:schemeClr val="tx1">
                    <a:lumMod val="85000"/>
                    <a:lumOff val="15000"/>
                  </a:schemeClr>
                </a:solidFill>
                <a:latin typeface="微軟正黑體" panose="020B0604030504040204" pitchFamily="34" charset="-120"/>
                <a:ea typeface="微軟正黑體" panose="020B0604030504040204" pitchFamily="34" charset="-120"/>
              </a:rPr>
              <a:t>在雲端的影音編輯環境中直接透過 </a:t>
            </a:r>
            <a:r>
              <a:rPr lang="en-US" altLang="zh-TW" sz="1500" dirty="0">
                <a:solidFill>
                  <a:schemeClr val="tx1">
                    <a:lumMod val="85000"/>
                    <a:lumOff val="15000"/>
                  </a:schemeClr>
                </a:solidFill>
                <a:latin typeface="+mj-lt"/>
                <a:ea typeface="微軟正黑體" panose="020B0604030504040204" pitchFamily="34" charset="-120"/>
              </a:rPr>
              <a:t>SMB</a:t>
            </a:r>
            <a:r>
              <a:rPr lang="en-US" altLang="zh-TW" sz="1500" dirty="0">
                <a:solidFill>
                  <a:schemeClr val="tx1">
                    <a:lumMod val="85000"/>
                    <a:lumOff val="15000"/>
                  </a:schemeClr>
                </a:solidFill>
                <a:latin typeface="微軟正黑體" panose="020B0604030504040204" pitchFamily="34" charset="-120"/>
                <a:ea typeface="微軟正黑體" panose="020B0604030504040204" pitchFamily="34" charset="-120"/>
              </a:rPr>
              <a:t> </a:t>
            </a:r>
            <a:r>
              <a:rPr lang="zh-TW" altLang="en-US" sz="1500" dirty="0">
                <a:solidFill>
                  <a:schemeClr val="tx1">
                    <a:lumMod val="85000"/>
                    <a:lumOff val="15000"/>
                  </a:schemeClr>
                </a:solidFill>
                <a:latin typeface="微軟正黑體" panose="020B0604030504040204" pitchFamily="34" charset="-120"/>
                <a:ea typeface="微軟正黑體" panose="020B0604030504040204" pitchFamily="34" charset="-120"/>
              </a:rPr>
              <a:t>將影片直接拖曳到 </a:t>
            </a:r>
            <a:r>
              <a:rPr lang="en-US" altLang="zh-TW" sz="1500" dirty="0">
                <a:solidFill>
                  <a:schemeClr val="tx1">
                    <a:lumMod val="85000"/>
                    <a:lumOff val="15000"/>
                  </a:schemeClr>
                </a:solidFill>
                <a:latin typeface="+mj-lt"/>
                <a:ea typeface="微軟正黑體" panose="020B0604030504040204" pitchFamily="34" charset="-120"/>
              </a:rPr>
              <a:t>Adobe Premiere</a:t>
            </a:r>
            <a:r>
              <a:rPr lang="zh-TW" altLang="en-US" sz="1500" dirty="0">
                <a:solidFill>
                  <a:schemeClr val="tx1">
                    <a:lumMod val="85000"/>
                    <a:lumOff val="15000"/>
                  </a:schemeClr>
                </a:solidFill>
                <a:latin typeface="微軟正黑體" panose="020B0604030504040204" pitchFamily="34" charset="-120"/>
                <a:ea typeface="微軟正黑體" panose="020B0604030504040204" pitchFamily="34" charset="-120"/>
              </a:rPr>
              <a:t>，讀取速度高達 </a:t>
            </a:r>
            <a:r>
              <a:rPr lang="en-US" altLang="zh-TW" sz="1500" dirty="0">
                <a:solidFill>
                  <a:schemeClr val="tx1">
                    <a:lumMod val="85000"/>
                    <a:lumOff val="15000"/>
                  </a:schemeClr>
                </a:solidFill>
                <a:latin typeface="+mj-lt"/>
                <a:ea typeface="微軟正黑體" panose="020B0604030504040204" pitchFamily="34" charset="-120"/>
              </a:rPr>
              <a:t>100 Mbps</a:t>
            </a:r>
            <a:r>
              <a:rPr lang="en-US" altLang="zh-TW" sz="1500" dirty="0">
                <a:solidFill>
                  <a:schemeClr val="tx1">
                    <a:lumMod val="85000"/>
                    <a:lumOff val="15000"/>
                  </a:schemeClr>
                </a:solidFill>
                <a:latin typeface="微軟正黑體" panose="020B0604030504040204" pitchFamily="34" charset="-120"/>
                <a:ea typeface="微軟正黑體" panose="020B0604030504040204" pitchFamily="34" charset="-120"/>
              </a:rPr>
              <a:t> </a:t>
            </a:r>
            <a:r>
              <a:rPr lang="zh-TW" altLang="en-US" sz="1500" dirty="0">
                <a:solidFill>
                  <a:schemeClr val="tx1">
                    <a:lumMod val="85000"/>
                    <a:lumOff val="15000"/>
                  </a:schemeClr>
                </a:solidFill>
                <a:latin typeface="微軟正黑體" panose="020B0604030504040204" pitchFamily="34" charset="-120"/>
                <a:ea typeface="微軟正黑體" panose="020B0604030504040204" pitchFamily="34" charset="-120"/>
              </a:rPr>
              <a:t>，且可以讓多個雲端虛擬機共享同一資源</a:t>
            </a:r>
            <a:endParaRPr lang="en-US" sz="1500" dirty="0">
              <a:solidFill>
                <a:schemeClr val="tx1">
                  <a:lumMod val="85000"/>
                  <a:lumOff val="15000"/>
                </a:schemeClr>
              </a:solidFill>
            </a:endParaRPr>
          </a:p>
          <a:p>
            <a:pPr marL="342900" indent="-342900">
              <a:lnSpc>
                <a:spcPts val="2400"/>
              </a:lnSpc>
              <a:buFont typeface="Arial" panose="020B0604020202020204" pitchFamily="34" charset="0"/>
              <a:buChar char="•"/>
            </a:pPr>
            <a:endParaRPr lang="en-US" sz="1500" dirty="0">
              <a:solidFill>
                <a:schemeClr val="tx1">
                  <a:lumMod val="85000"/>
                  <a:lumOff val="15000"/>
                </a:schemeClr>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56"/>
        <p:cNvGrpSpPr/>
        <p:nvPr/>
      </p:nvGrpSpPr>
      <p:grpSpPr>
        <a:xfrm>
          <a:off x="0" y="0"/>
          <a:ext cx="0" cy="0"/>
          <a:chOff x="0" y="0"/>
          <a:chExt cx="0" cy="0"/>
        </a:xfrm>
      </p:grpSpPr>
      <p:sp>
        <p:nvSpPr>
          <p:cNvPr id="24" name="矩形: 圓角 23">
            <a:extLst>
              <a:ext uri="{FF2B5EF4-FFF2-40B4-BE49-F238E27FC236}">
                <a16:creationId xmlns:a16="http://schemas.microsoft.com/office/drawing/2014/main" id="{1B04E746-D102-45F9-9181-7FAFEF1A7C0C}"/>
              </a:ext>
            </a:extLst>
          </p:cNvPr>
          <p:cNvSpPr/>
          <p:nvPr/>
        </p:nvSpPr>
        <p:spPr>
          <a:xfrm>
            <a:off x="492267" y="3194438"/>
            <a:ext cx="1774752" cy="1175991"/>
          </a:xfrm>
          <a:prstGeom prst="roundRect">
            <a:avLst>
              <a:gd name="adj" fmla="val 7916"/>
            </a:avLst>
          </a:prstGeom>
          <a:gradFill>
            <a:gsLst>
              <a:gs pos="0">
                <a:srgbClr val="086E1B"/>
              </a:gs>
              <a:gs pos="100000">
                <a:srgbClr val="0B8322"/>
              </a:gs>
            </a:gsLst>
            <a:lin ang="0" scaled="0"/>
          </a:gradFill>
          <a:ln>
            <a:noFill/>
          </a:ln>
          <a:effectLst>
            <a:outerShdw blurRad="50800" dist="381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dirty="0"/>
          </a:p>
        </p:txBody>
      </p:sp>
      <p:sp>
        <p:nvSpPr>
          <p:cNvPr id="857" name="Google Shape;857;p13"/>
          <p:cNvSpPr/>
          <p:nvPr/>
        </p:nvSpPr>
        <p:spPr>
          <a:xfrm>
            <a:off x="-64218" y="240467"/>
            <a:ext cx="769856" cy="579182"/>
          </a:xfrm>
          <a:prstGeom prst="roundRect">
            <a:avLst>
              <a:gd name="adj" fmla="val 5458"/>
            </a:avLst>
          </a:prstGeom>
          <a:gradFill>
            <a:gsLst>
              <a:gs pos="0">
                <a:srgbClr val="FC8123"/>
              </a:gs>
              <a:gs pos="100000">
                <a:srgbClr val="F6B21A"/>
              </a:gs>
            </a:gsLst>
            <a:lin ang="5400000" scaled="0"/>
          </a:gradFill>
          <a:ln>
            <a:noFill/>
          </a:ln>
          <a:effectLst>
            <a:outerShdw blurRad="1905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58" name="Google Shape;858;p13"/>
          <p:cNvSpPr txBox="1">
            <a:spLocks noGrp="1"/>
          </p:cNvSpPr>
          <p:nvPr>
            <p:ph type="title"/>
          </p:nvPr>
        </p:nvSpPr>
        <p:spPr>
          <a:xfrm>
            <a:off x="59182" y="337848"/>
            <a:ext cx="9084817" cy="48084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Arial"/>
              <a:buNone/>
            </a:pPr>
            <a:r>
              <a:rPr lang="en-US" dirty="0" err="1">
                <a:latin typeface="微軟正黑體" panose="020B0604030504040204" pitchFamily="34" charset="-120"/>
                <a:ea typeface="微軟正黑體" panose="020B0604030504040204" pitchFamily="34" charset="-120"/>
                <a:cs typeface="Arial"/>
                <a:sym typeface="Arial"/>
              </a:rPr>
              <a:t>雲上的災難備援機</a:t>
            </a:r>
            <a:endParaRPr dirty="0">
              <a:latin typeface="微軟正黑體" panose="020B0604030504040204" pitchFamily="34" charset="-120"/>
              <a:ea typeface="微軟正黑體" panose="020B0604030504040204" pitchFamily="34" charset="-120"/>
            </a:endParaRPr>
          </a:p>
        </p:txBody>
      </p:sp>
      <p:sp>
        <p:nvSpPr>
          <p:cNvPr id="859" name="Google Shape;859;p13"/>
          <p:cNvSpPr/>
          <p:nvPr/>
        </p:nvSpPr>
        <p:spPr>
          <a:xfrm>
            <a:off x="331000" y="1258408"/>
            <a:ext cx="8482000" cy="1256231"/>
          </a:xfrm>
          <a:prstGeom prst="roundRect">
            <a:avLst>
              <a:gd name="adj" fmla="val 7231"/>
            </a:avLst>
          </a:prstGeom>
          <a:gradFill>
            <a:gsLst>
              <a:gs pos="0">
                <a:srgbClr val="2C6FD0"/>
              </a:gs>
              <a:gs pos="100000">
                <a:srgbClr val="1B4082"/>
              </a:gs>
            </a:gsLst>
            <a:path path="circle">
              <a:fillToRect l="100000" t="100000"/>
            </a:path>
            <a:tileRect r="-100000" b="-100000"/>
          </a:gradFill>
          <a:ln w="19050" cap="flat" cmpd="sng">
            <a:no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strike="noStrike" cap="none" dirty="0">
              <a:solidFill>
                <a:schemeClr val="dk1"/>
              </a:solidFill>
              <a:latin typeface="Arial"/>
              <a:ea typeface="Arial"/>
              <a:cs typeface="Arial"/>
              <a:sym typeface="Arial"/>
            </a:endParaRPr>
          </a:p>
        </p:txBody>
      </p:sp>
      <p:cxnSp>
        <p:nvCxnSpPr>
          <p:cNvPr id="860" name="Google Shape;860;p13"/>
          <p:cNvCxnSpPr/>
          <p:nvPr/>
        </p:nvCxnSpPr>
        <p:spPr>
          <a:xfrm>
            <a:off x="1095650" y="1356306"/>
            <a:ext cx="0" cy="428705"/>
          </a:xfrm>
          <a:prstGeom prst="straightConnector1">
            <a:avLst/>
          </a:prstGeom>
          <a:noFill/>
          <a:ln w="9525" cap="flat" cmpd="sng">
            <a:solidFill>
              <a:schemeClr val="bg1"/>
            </a:solidFill>
            <a:prstDash val="solid"/>
            <a:miter lim="800000"/>
            <a:headEnd type="none" w="sm" len="sm"/>
            <a:tailEnd type="none" w="sm" len="sm"/>
          </a:ln>
        </p:spPr>
      </p:cxnSp>
      <p:cxnSp>
        <p:nvCxnSpPr>
          <p:cNvPr id="861" name="Google Shape;861;p13"/>
          <p:cNvCxnSpPr/>
          <p:nvPr/>
        </p:nvCxnSpPr>
        <p:spPr>
          <a:xfrm>
            <a:off x="1095650" y="1991189"/>
            <a:ext cx="0" cy="428705"/>
          </a:xfrm>
          <a:prstGeom prst="straightConnector1">
            <a:avLst/>
          </a:prstGeom>
          <a:noFill/>
          <a:ln w="9525" cap="flat" cmpd="sng">
            <a:solidFill>
              <a:schemeClr val="bg1"/>
            </a:solidFill>
            <a:prstDash val="solid"/>
            <a:miter lim="800000"/>
            <a:headEnd type="none" w="sm" len="sm"/>
            <a:tailEnd type="none" w="sm" len="sm"/>
          </a:ln>
        </p:spPr>
      </p:cxnSp>
      <p:sp>
        <p:nvSpPr>
          <p:cNvPr id="862" name="Google Shape;862;p13"/>
          <p:cNvSpPr txBox="1"/>
          <p:nvPr/>
        </p:nvSpPr>
        <p:spPr>
          <a:xfrm>
            <a:off x="461021" y="1338993"/>
            <a:ext cx="667842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800" b="1" i="0" u="none" strike="noStrike" cap="none">
              <a:solidFill>
                <a:srgbClr val="0093D4"/>
              </a:solidFill>
              <a:latin typeface="Arial"/>
              <a:ea typeface="Arial"/>
              <a:cs typeface="Arial"/>
              <a:sym typeface="Arial"/>
            </a:endParaRPr>
          </a:p>
        </p:txBody>
      </p:sp>
      <p:sp>
        <p:nvSpPr>
          <p:cNvPr id="863" name="Google Shape;863;p13"/>
          <p:cNvSpPr/>
          <p:nvPr/>
        </p:nvSpPr>
        <p:spPr>
          <a:xfrm>
            <a:off x="1235138" y="1930117"/>
            <a:ext cx="7471610"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864" name="Google Shape;864;p13"/>
          <p:cNvSpPr/>
          <p:nvPr/>
        </p:nvSpPr>
        <p:spPr>
          <a:xfrm>
            <a:off x="1155488" y="1402261"/>
            <a:ext cx="7576760"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0" i="0" u="none" strike="noStrike" cap="none" dirty="0" err="1">
                <a:solidFill>
                  <a:schemeClr val="lt1"/>
                </a:solidFill>
                <a:latin typeface="微軟正黑體" panose="020B0604030504040204" pitchFamily="34" charset="-120"/>
                <a:ea typeface="微軟正黑體" panose="020B0604030504040204" pitchFamily="34" charset="-120"/>
                <a:sym typeface="Arial"/>
              </a:rPr>
              <a:t>儲存空間需要有足夠的保護且當儲存空間發生意外時，需要有效率的災難復原方法</a:t>
            </a:r>
            <a:endParaRPr sz="1600" b="0" i="0" u="none" strike="noStrike" cap="none" dirty="0">
              <a:solidFill>
                <a:schemeClr val="lt1"/>
              </a:solidFill>
              <a:latin typeface="微軟正黑體" panose="020B0604030504040204" pitchFamily="34" charset="-120"/>
              <a:ea typeface="微軟正黑體" panose="020B0604030504040204" pitchFamily="34" charset="-120"/>
              <a:sym typeface="Arial"/>
            </a:endParaRPr>
          </a:p>
        </p:txBody>
      </p:sp>
      <p:sp>
        <p:nvSpPr>
          <p:cNvPr id="865" name="Google Shape;865;p13"/>
          <p:cNvSpPr/>
          <p:nvPr/>
        </p:nvSpPr>
        <p:spPr>
          <a:xfrm>
            <a:off x="1194140" y="1907085"/>
            <a:ext cx="7374055" cy="605254"/>
          </a:xfrm>
          <a:prstGeom prst="rect">
            <a:avLst/>
          </a:prstGeom>
          <a:noFill/>
          <a:ln>
            <a:noFill/>
          </a:ln>
        </p:spPr>
        <p:txBody>
          <a:bodyPr spcFirstLastPara="1" wrap="square" lIns="91425" tIns="45700" rIns="91425" bIns="45700" anchor="t" anchorCtr="0">
            <a:spAutoFit/>
          </a:bodyPr>
          <a:lstStyle/>
          <a:p>
            <a:pPr marL="0" marR="0" lvl="0" indent="0" algn="l" rtl="0">
              <a:lnSpc>
                <a:spcPts val="2000"/>
              </a:lnSpc>
              <a:spcBef>
                <a:spcPts val="0"/>
              </a:spcBef>
              <a:spcAft>
                <a:spcPts val="0"/>
              </a:spcAft>
              <a:buNone/>
            </a:pPr>
            <a:r>
              <a:rPr lang="en-US" sz="1400" b="0" i="0" u="none" strike="noStrike" cap="none" dirty="0">
                <a:solidFill>
                  <a:schemeClr val="lt1"/>
                </a:solidFill>
                <a:latin typeface="微軟正黑體" panose="020B0604030504040204" pitchFamily="34" charset="-120"/>
                <a:ea typeface="微軟正黑體" panose="020B0604030504040204" pitchFamily="34" charset="-120"/>
                <a:sym typeface="Arial"/>
              </a:rPr>
              <a:t>IT </a:t>
            </a:r>
            <a:r>
              <a:rPr lang="en-US" sz="1400" b="0" i="0" u="none" strike="noStrike" cap="none" dirty="0" err="1">
                <a:solidFill>
                  <a:schemeClr val="lt1"/>
                </a:solidFill>
                <a:latin typeface="微軟正黑體" panose="020B0604030504040204" pitchFamily="34" charset="-120"/>
                <a:ea typeface="微軟正黑體" panose="020B0604030504040204" pitchFamily="34" charset="-120"/>
                <a:sym typeface="Arial"/>
              </a:rPr>
              <a:t>團隊可透過雲</a:t>
            </a:r>
            <a:r>
              <a:rPr lang="en-US" sz="1400" b="0" i="0" u="none" strike="noStrike" cap="none" dirty="0">
                <a:solidFill>
                  <a:schemeClr val="lt1"/>
                </a:solidFill>
                <a:latin typeface="微軟正黑體" panose="020B0604030504040204" pitchFamily="34" charset="-120"/>
                <a:ea typeface="微軟正黑體" panose="020B0604030504040204" pitchFamily="34" charset="-120"/>
                <a:sym typeface="Arial"/>
              </a:rPr>
              <a:t> </a:t>
            </a:r>
            <a:r>
              <a:rPr lang="en-US" sz="1400" b="0" i="0" u="none" strike="noStrike" cap="none" dirty="0" err="1">
                <a:solidFill>
                  <a:schemeClr val="lt1"/>
                </a:solidFill>
                <a:latin typeface="微軟正黑體" panose="020B0604030504040204" pitchFamily="34" charset="-120"/>
                <a:ea typeface="微軟正黑體" panose="020B0604030504040204" pitchFamily="34" charset="-120"/>
                <a:sym typeface="Arial"/>
              </a:rPr>
              <a:t>NAS內建的備份機制定期備份主儲存上的資料至公有雲上作為異地備援，當意外發生時可立在雲</a:t>
            </a:r>
            <a:r>
              <a:rPr lang="en-US" sz="1400" b="0" i="0" u="none" strike="noStrike" cap="none" dirty="0">
                <a:solidFill>
                  <a:schemeClr val="lt1"/>
                </a:solidFill>
                <a:latin typeface="微軟正黑體" panose="020B0604030504040204" pitchFamily="34" charset="-120"/>
                <a:ea typeface="微軟正黑體" panose="020B0604030504040204" pitchFamily="34" charset="-120"/>
                <a:sym typeface="Arial"/>
              </a:rPr>
              <a:t> NAS </a:t>
            </a:r>
            <a:r>
              <a:rPr lang="en-US" sz="1400" b="0" i="0" u="none" strike="noStrike" cap="none" dirty="0" err="1">
                <a:solidFill>
                  <a:schemeClr val="lt1"/>
                </a:solidFill>
                <a:latin typeface="微軟正黑體" panose="020B0604030504040204" pitchFamily="34" charset="-120"/>
                <a:ea typeface="微軟正黑體" panose="020B0604030504040204" pitchFamily="34" charset="-120"/>
                <a:sym typeface="Arial"/>
              </a:rPr>
              <a:t>上復原資料</a:t>
            </a:r>
            <a:r>
              <a:rPr lang="en-US" sz="1400" b="0" i="0" u="none" strike="noStrike" cap="none" dirty="0">
                <a:solidFill>
                  <a:schemeClr val="lt1"/>
                </a:solidFill>
                <a:latin typeface="微軟正黑體" panose="020B0604030504040204" pitchFamily="34" charset="-120"/>
                <a:ea typeface="微軟正黑體" panose="020B0604030504040204" pitchFamily="34" charset="-120"/>
                <a:sym typeface="Arial"/>
              </a:rPr>
              <a:t>。</a:t>
            </a:r>
            <a:endParaRPr sz="1400" b="0" i="0" u="none" strike="noStrike" cap="none" dirty="0">
              <a:solidFill>
                <a:schemeClr val="lt1"/>
              </a:solidFill>
              <a:latin typeface="微軟正黑體" panose="020B0604030504040204" pitchFamily="34" charset="-120"/>
              <a:ea typeface="微軟正黑體" panose="020B0604030504040204" pitchFamily="34" charset="-120"/>
              <a:sym typeface="Arial"/>
            </a:endParaRPr>
          </a:p>
        </p:txBody>
      </p:sp>
      <p:sp>
        <p:nvSpPr>
          <p:cNvPr id="866" name="Google Shape;866;p13"/>
          <p:cNvSpPr/>
          <p:nvPr/>
        </p:nvSpPr>
        <p:spPr>
          <a:xfrm>
            <a:off x="59182" y="257091"/>
            <a:ext cx="595035"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800" b="1" i="0" u="none" strike="noStrike" cap="none" dirty="0" err="1">
                <a:solidFill>
                  <a:schemeClr val="lt1"/>
                </a:solidFill>
                <a:latin typeface="微軟正黑體" panose="020B0604030504040204" pitchFamily="34" charset="-120"/>
                <a:ea typeface="微軟正黑體" panose="020B0604030504040204" pitchFamily="34" charset="-120"/>
                <a:sym typeface="Arial"/>
              </a:rPr>
              <a:t>使用案例</a:t>
            </a:r>
            <a:endParaRPr dirty="0">
              <a:latin typeface="微軟正黑體" panose="020B0604030504040204" pitchFamily="34" charset="-120"/>
              <a:ea typeface="微軟正黑體" panose="020B0604030504040204" pitchFamily="34" charset="-120"/>
            </a:endParaRPr>
          </a:p>
        </p:txBody>
      </p:sp>
      <p:sp>
        <p:nvSpPr>
          <p:cNvPr id="867" name="Google Shape;867;p13"/>
          <p:cNvSpPr/>
          <p:nvPr/>
        </p:nvSpPr>
        <p:spPr>
          <a:xfrm>
            <a:off x="146458" y="335059"/>
            <a:ext cx="385042"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800" b="1">
                <a:solidFill>
                  <a:schemeClr val="lt1"/>
                </a:solidFill>
              </a:rPr>
              <a:t>2</a:t>
            </a:r>
            <a:endParaRPr sz="2800" b="1" i="0" u="none" strike="noStrike" cap="none">
              <a:solidFill>
                <a:schemeClr val="lt1"/>
              </a:solidFill>
              <a:latin typeface="Arial"/>
              <a:ea typeface="Arial"/>
              <a:cs typeface="Arial"/>
              <a:sym typeface="Arial"/>
            </a:endParaRPr>
          </a:p>
        </p:txBody>
      </p:sp>
      <p:grpSp>
        <p:nvGrpSpPr>
          <p:cNvPr id="868" name="Google Shape;868;p13"/>
          <p:cNvGrpSpPr/>
          <p:nvPr/>
        </p:nvGrpSpPr>
        <p:grpSpPr>
          <a:xfrm>
            <a:off x="330986" y="1618320"/>
            <a:ext cx="8482000" cy="271376"/>
            <a:chOff x="430306" y="1378323"/>
            <a:chExt cx="8087155" cy="271376"/>
          </a:xfrm>
        </p:grpSpPr>
        <p:sp>
          <p:nvSpPr>
            <p:cNvPr id="869" name="Google Shape;869;p13"/>
            <p:cNvSpPr/>
            <p:nvPr/>
          </p:nvSpPr>
          <p:spPr>
            <a:xfrm rot="-5400000">
              <a:off x="4338196" y="-2529566"/>
              <a:ext cx="271376" cy="8087155"/>
            </a:xfrm>
            <a:prstGeom prst="rect">
              <a:avLst/>
            </a:prstGeom>
            <a:gradFill>
              <a:gsLst>
                <a:gs pos="0">
                  <a:srgbClr val="000000">
                    <a:alpha val="20000"/>
                  </a:srgbClr>
                </a:gs>
                <a:gs pos="58000">
                  <a:srgbClr val="7F7F7F">
                    <a:alpha val="0"/>
                  </a:srgbClr>
                </a:gs>
                <a:gs pos="100000">
                  <a:srgbClr val="7F7F7F">
                    <a:alpha val="0"/>
                  </a:srgbClr>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133" b="1" i="0" u="none" strike="noStrike" cap="none">
                <a:solidFill>
                  <a:schemeClr val="lt1"/>
                </a:solidFill>
                <a:latin typeface="Arial"/>
                <a:ea typeface="Arial"/>
                <a:cs typeface="Arial"/>
                <a:sym typeface="Arial"/>
              </a:endParaRPr>
            </a:p>
          </p:txBody>
        </p:sp>
        <p:cxnSp>
          <p:nvCxnSpPr>
            <p:cNvPr id="870" name="Google Shape;870;p13"/>
            <p:cNvCxnSpPr/>
            <p:nvPr/>
          </p:nvCxnSpPr>
          <p:spPr>
            <a:xfrm>
              <a:off x="439074" y="1639044"/>
              <a:ext cx="8066973" cy="0"/>
            </a:xfrm>
            <a:prstGeom prst="straightConnector1">
              <a:avLst/>
            </a:prstGeom>
            <a:noFill/>
            <a:ln w="9525" cap="flat" cmpd="sng">
              <a:solidFill>
                <a:schemeClr val="bg1"/>
              </a:solidFill>
              <a:prstDash val="solid"/>
              <a:miter lim="800000"/>
              <a:headEnd type="none" w="sm" len="sm"/>
              <a:tailEnd type="none" w="sm" len="sm"/>
            </a:ln>
          </p:spPr>
        </p:cxnSp>
      </p:grpSp>
      <p:pic>
        <p:nvPicPr>
          <p:cNvPr id="871" name="Google Shape;871;p13"/>
          <p:cNvPicPr preferRelativeResize="0"/>
          <p:nvPr/>
        </p:nvPicPr>
        <p:blipFill rotWithShape="1">
          <a:blip r:embed="rId3">
            <a:alphaModFix/>
          </a:blip>
          <a:srcRect/>
          <a:stretch/>
        </p:blipFill>
        <p:spPr>
          <a:xfrm>
            <a:off x="519696" y="1357986"/>
            <a:ext cx="428706" cy="428706"/>
          </a:xfrm>
          <a:prstGeom prst="rect">
            <a:avLst/>
          </a:prstGeom>
          <a:noFill/>
          <a:ln>
            <a:noFill/>
          </a:ln>
          <a:effectLst>
            <a:outerShdw blurRad="50800" dist="38100" dir="2700000" algn="tl" rotWithShape="0">
              <a:srgbClr val="000000">
                <a:alpha val="40000"/>
              </a:srgbClr>
            </a:outerShdw>
          </a:effectLst>
        </p:spPr>
      </p:pic>
      <p:pic>
        <p:nvPicPr>
          <p:cNvPr id="872" name="Google Shape;872;p13"/>
          <p:cNvPicPr preferRelativeResize="0"/>
          <p:nvPr/>
        </p:nvPicPr>
        <p:blipFill rotWithShape="1">
          <a:blip r:embed="rId4">
            <a:alphaModFix/>
          </a:blip>
          <a:srcRect/>
          <a:stretch/>
        </p:blipFill>
        <p:spPr>
          <a:xfrm>
            <a:off x="519696" y="1968473"/>
            <a:ext cx="428706" cy="428706"/>
          </a:xfrm>
          <a:prstGeom prst="rect">
            <a:avLst/>
          </a:prstGeom>
          <a:noFill/>
          <a:ln>
            <a:noFill/>
          </a:ln>
          <a:effectLst>
            <a:outerShdw blurRad="50800" dist="38100" dir="2700000" algn="tl" rotWithShape="0">
              <a:srgbClr val="000000">
                <a:alpha val="40000"/>
              </a:srgbClr>
            </a:outerShdw>
          </a:effectLst>
        </p:spPr>
      </p:pic>
      <p:sp>
        <p:nvSpPr>
          <p:cNvPr id="3" name="圖形 7">
            <a:extLst>
              <a:ext uri="{FF2B5EF4-FFF2-40B4-BE49-F238E27FC236}">
                <a16:creationId xmlns:a16="http://schemas.microsoft.com/office/drawing/2014/main" id="{1C8F8CBE-10D7-494F-8411-FD2E957A5084}"/>
              </a:ext>
            </a:extLst>
          </p:cNvPr>
          <p:cNvSpPr/>
          <p:nvPr/>
        </p:nvSpPr>
        <p:spPr>
          <a:xfrm>
            <a:off x="6466769" y="2977736"/>
            <a:ext cx="2180294" cy="1317354"/>
          </a:xfrm>
          <a:custGeom>
            <a:avLst/>
            <a:gdLst>
              <a:gd name="connsiteX0" fmla="*/ 1369604 w 8510405"/>
              <a:gd name="connsiteY0" fmla="*/ 2601172 h 5142066"/>
              <a:gd name="connsiteX1" fmla="*/ 2356316 w 8510405"/>
              <a:gd name="connsiteY1" fmla="*/ 1153760 h 5142066"/>
              <a:gd name="connsiteX2" fmla="*/ 2711462 w 8510405"/>
              <a:gd name="connsiteY2" fmla="*/ 1118770 h 5142066"/>
              <a:gd name="connsiteX3" fmla="*/ 2854337 w 8510405"/>
              <a:gd name="connsiteY3" fmla="*/ 1024881 h 5142066"/>
              <a:gd name="connsiteX4" fmla="*/ 4245765 w 8510405"/>
              <a:gd name="connsiteY4" fmla="*/ 9011 h 5142066"/>
              <a:gd name="connsiteX5" fmla="*/ 5820306 w 8510405"/>
              <a:gd name="connsiteY5" fmla="*/ 745546 h 5142066"/>
              <a:gd name="connsiteX6" fmla="*/ 5960265 w 8510405"/>
              <a:gd name="connsiteY6" fmla="*/ 1019633 h 5142066"/>
              <a:gd name="connsiteX7" fmla="*/ 6101974 w 8510405"/>
              <a:gd name="connsiteY7" fmla="*/ 1118770 h 5142066"/>
              <a:gd name="connsiteX8" fmla="*/ 7304456 w 8510405"/>
              <a:gd name="connsiteY8" fmla="*/ 2067577 h 5142066"/>
              <a:gd name="connsiteX9" fmla="*/ 7351692 w 8510405"/>
              <a:gd name="connsiteY9" fmla="*/ 2622165 h 5142066"/>
              <a:gd name="connsiteX10" fmla="*/ 7546469 w 8510405"/>
              <a:gd name="connsiteY10" fmla="*/ 2669402 h 5142066"/>
              <a:gd name="connsiteX11" fmla="*/ 8508688 w 8510405"/>
              <a:gd name="connsiteY11" fmla="*/ 3970439 h 5142066"/>
              <a:gd name="connsiteX12" fmla="*/ 7419340 w 8510405"/>
              <a:gd name="connsiteY12" fmla="*/ 5119854 h 5142066"/>
              <a:gd name="connsiteX13" fmla="*/ 7198321 w 8510405"/>
              <a:gd name="connsiteY13" fmla="*/ 5140848 h 5142066"/>
              <a:gd name="connsiteX14" fmla="*/ 1308955 w 8510405"/>
              <a:gd name="connsiteY14" fmla="*/ 5141431 h 5142066"/>
              <a:gd name="connsiteX15" fmla="*/ 21913 w 8510405"/>
              <a:gd name="connsiteY15" fmla="*/ 4117396 h 5142066"/>
              <a:gd name="connsiteX16" fmla="*/ 949726 w 8510405"/>
              <a:gd name="connsiteY16" fmla="*/ 2673484 h 5142066"/>
              <a:gd name="connsiteX17" fmla="*/ 1369604 w 8510405"/>
              <a:gd name="connsiteY17" fmla="*/ 2601172 h 5142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510405" h="5142066">
                <a:moveTo>
                  <a:pt x="1369604" y="2601172"/>
                </a:moveTo>
                <a:cubicBezTo>
                  <a:pt x="1296125" y="1861721"/>
                  <a:pt x="1667600" y="1313547"/>
                  <a:pt x="2356316" y="1153760"/>
                </a:cubicBezTo>
                <a:cubicBezTo>
                  <a:pt x="2471199" y="1126935"/>
                  <a:pt x="2593080" y="1119354"/>
                  <a:pt x="2711462" y="1118770"/>
                </a:cubicBezTo>
                <a:cubicBezTo>
                  <a:pt x="2788440" y="1118187"/>
                  <a:pt x="2822263" y="1100109"/>
                  <a:pt x="2854337" y="1024881"/>
                </a:cubicBezTo>
                <a:cubicBezTo>
                  <a:pt x="3115011" y="410810"/>
                  <a:pt x="3592622" y="69660"/>
                  <a:pt x="4245765" y="9011"/>
                </a:cubicBezTo>
                <a:cubicBezTo>
                  <a:pt x="4902407" y="-51638"/>
                  <a:pt x="5440667" y="193873"/>
                  <a:pt x="5820306" y="745546"/>
                </a:cubicBezTo>
                <a:cubicBezTo>
                  <a:pt x="5878039" y="829521"/>
                  <a:pt x="5924109" y="923994"/>
                  <a:pt x="5960265" y="1019633"/>
                </a:cubicBezTo>
                <a:cubicBezTo>
                  <a:pt x="5988257" y="1092528"/>
                  <a:pt x="6024413" y="1114688"/>
                  <a:pt x="6101974" y="1118770"/>
                </a:cubicBezTo>
                <a:cubicBezTo>
                  <a:pt x="6689802" y="1150261"/>
                  <a:pt x="7174411" y="1526402"/>
                  <a:pt x="7304456" y="2067577"/>
                </a:cubicBezTo>
                <a:cubicBezTo>
                  <a:pt x="7345861" y="2239610"/>
                  <a:pt x="7336530" y="2423890"/>
                  <a:pt x="7351692" y="2622165"/>
                </a:cubicBezTo>
                <a:cubicBezTo>
                  <a:pt x="7397763" y="2633246"/>
                  <a:pt x="7472991" y="2648991"/>
                  <a:pt x="7546469" y="2669402"/>
                </a:cubicBezTo>
                <a:cubicBezTo>
                  <a:pt x="8150626" y="2835020"/>
                  <a:pt x="8539596" y="3361617"/>
                  <a:pt x="8508688" y="3970439"/>
                </a:cubicBezTo>
                <a:cubicBezTo>
                  <a:pt x="8480697" y="4522112"/>
                  <a:pt x="8007168" y="5023049"/>
                  <a:pt x="7419340" y="5119854"/>
                </a:cubicBezTo>
                <a:cubicBezTo>
                  <a:pt x="7346445" y="5132100"/>
                  <a:pt x="7272382" y="5140848"/>
                  <a:pt x="7198321" y="5140848"/>
                </a:cubicBezTo>
                <a:cubicBezTo>
                  <a:pt x="5235393" y="5142014"/>
                  <a:pt x="3271882" y="5142597"/>
                  <a:pt x="1308955" y="5141431"/>
                </a:cubicBezTo>
                <a:cubicBezTo>
                  <a:pt x="687886" y="5141431"/>
                  <a:pt x="130965" y="4695311"/>
                  <a:pt x="21913" y="4117396"/>
                </a:cubicBezTo>
                <a:cubicBezTo>
                  <a:pt x="-99968" y="3473001"/>
                  <a:pt x="297166" y="2850765"/>
                  <a:pt x="949726" y="2673484"/>
                </a:cubicBezTo>
                <a:cubicBezTo>
                  <a:pt x="1083270" y="2637328"/>
                  <a:pt x="1223230" y="2625664"/>
                  <a:pt x="1369604" y="2601172"/>
                </a:cubicBezTo>
                <a:close/>
              </a:path>
            </a:pathLst>
          </a:custGeom>
          <a:gradFill>
            <a:gsLst>
              <a:gs pos="0">
                <a:srgbClr val="0E40C9"/>
              </a:gs>
              <a:gs pos="100000">
                <a:srgbClr val="088BF4"/>
              </a:gs>
            </a:gsLst>
            <a:lin ang="0" scaled="0"/>
          </a:gradFill>
          <a:ln w="5826" cap="flat">
            <a:noFill/>
            <a:prstDash val="solid"/>
            <a:miter/>
          </a:ln>
          <a:effectLst>
            <a:outerShdw blurRad="50800" dist="38100" dir="2700000" algn="tl" rotWithShape="0">
              <a:prstClr val="black">
                <a:alpha val="19000"/>
              </a:prstClr>
            </a:outerShdw>
          </a:effectLst>
        </p:spPr>
        <p:txBody>
          <a:bodyPr rtlCol="0" anchor="ctr"/>
          <a:lstStyle/>
          <a:p>
            <a:endParaRPr lang="zh-TW" altLang="en-US"/>
          </a:p>
        </p:txBody>
      </p:sp>
      <p:pic>
        <p:nvPicPr>
          <p:cNvPr id="4" name="Picture 28">
            <a:extLst>
              <a:ext uri="{FF2B5EF4-FFF2-40B4-BE49-F238E27FC236}">
                <a16:creationId xmlns:a16="http://schemas.microsoft.com/office/drawing/2014/main" id="{AFE26972-F164-47FF-AAD1-136B08377F7B}"/>
              </a:ext>
            </a:extLst>
          </p:cNvPr>
          <p:cNvPicPr>
            <a:picLocks noChangeAspect="1"/>
          </p:cNvPicPr>
          <p:nvPr/>
        </p:nvPicPr>
        <p:blipFill rotWithShape="1">
          <a:blip r:embed="rId5"/>
          <a:srcRect l="10266" t="7849" r="6567" b="17931"/>
          <a:stretch/>
        </p:blipFill>
        <p:spPr>
          <a:xfrm>
            <a:off x="3006697" y="2915904"/>
            <a:ext cx="2742948" cy="1485905"/>
          </a:xfrm>
          <a:prstGeom prst="rect">
            <a:avLst/>
          </a:prstGeom>
        </p:spPr>
      </p:pic>
      <p:sp>
        <p:nvSpPr>
          <p:cNvPr id="5" name="文字方塊 14">
            <a:extLst>
              <a:ext uri="{FF2B5EF4-FFF2-40B4-BE49-F238E27FC236}">
                <a16:creationId xmlns:a16="http://schemas.microsoft.com/office/drawing/2014/main" id="{33963027-2C91-4713-9B90-389A0B2A4F46}"/>
              </a:ext>
            </a:extLst>
          </p:cNvPr>
          <p:cNvSpPr txBox="1"/>
          <p:nvPr/>
        </p:nvSpPr>
        <p:spPr>
          <a:xfrm>
            <a:off x="6423625" y="4389479"/>
            <a:ext cx="2375123" cy="276999"/>
          </a:xfrm>
          <a:prstGeom prst="rect">
            <a:avLst/>
          </a:prstGeom>
          <a:noFill/>
        </p:spPr>
        <p:txBody>
          <a:bodyPr wrap="square" rtlCol="0" anchor="t">
            <a:spAutoFit/>
          </a:bodyPr>
          <a:lstStyle/>
          <a:p>
            <a:pPr algn="ctr"/>
            <a:r>
              <a:rPr lang="en-US" altLang="zh-TW" sz="1200">
                <a:solidFill>
                  <a:srgbClr val="020576"/>
                </a:solidFill>
              </a:rPr>
              <a:t>Offsite Storage or Cloud</a:t>
            </a:r>
            <a:endParaRPr lang="zh-TW" altLang="en-US" sz="1200">
              <a:solidFill>
                <a:srgbClr val="020576"/>
              </a:solidFill>
            </a:endParaRPr>
          </a:p>
        </p:txBody>
      </p:sp>
      <p:pic>
        <p:nvPicPr>
          <p:cNvPr id="6" name="圖片 20">
            <a:extLst>
              <a:ext uri="{FF2B5EF4-FFF2-40B4-BE49-F238E27FC236}">
                <a16:creationId xmlns:a16="http://schemas.microsoft.com/office/drawing/2014/main" id="{C49FE3CF-BE2F-409F-8E89-C89091B7F4D3}"/>
              </a:ext>
            </a:extLst>
          </p:cNvPr>
          <p:cNvPicPr>
            <a:picLocks noChangeAspect="1"/>
          </p:cNvPicPr>
          <p:nvPr/>
        </p:nvPicPr>
        <p:blipFill>
          <a:blip r:embed="rId6"/>
          <a:stretch>
            <a:fillRect/>
          </a:stretch>
        </p:blipFill>
        <p:spPr>
          <a:xfrm>
            <a:off x="7226888" y="3252395"/>
            <a:ext cx="642281" cy="720000"/>
          </a:xfrm>
          <a:prstGeom prst="rect">
            <a:avLst/>
          </a:prstGeom>
        </p:spPr>
      </p:pic>
      <p:sp>
        <p:nvSpPr>
          <p:cNvPr id="7" name="文字方塊 21">
            <a:extLst>
              <a:ext uri="{FF2B5EF4-FFF2-40B4-BE49-F238E27FC236}">
                <a16:creationId xmlns:a16="http://schemas.microsoft.com/office/drawing/2014/main" id="{BE1C2351-90C9-4C97-A7F8-4CE787DCF976}"/>
              </a:ext>
            </a:extLst>
          </p:cNvPr>
          <p:cNvSpPr txBox="1"/>
          <p:nvPr/>
        </p:nvSpPr>
        <p:spPr>
          <a:xfrm>
            <a:off x="6640157" y="3989267"/>
            <a:ext cx="1815742" cy="276999"/>
          </a:xfrm>
          <a:prstGeom prst="rect">
            <a:avLst/>
          </a:prstGeom>
          <a:noFill/>
        </p:spPr>
        <p:txBody>
          <a:bodyPr wrap="square" rtlCol="0">
            <a:spAutoFit/>
          </a:bodyPr>
          <a:lstStyle/>
          <a:p>
            <a:pPr algn="ctr"/>
            <a:r>
              <a:rPr lang="en-US" altLang="zh-TW" sz="1200" b="1">
                <a:solidFill>
                  <a:schemeClr val="bg1"/>
                </a:solidFill>
              </a:rPr>
              <a:t>Backup Repository B</a:t>
            </a:r>
            <a:endParaRPr lang="zh-TW" altLang="en-US" sz="1200" b="1">
              <a:solidFill>
                <a:schemeClr val="bg1"/>
              </a:solidFill>
            </a:endParaRPr>
          </a:p>
        </p:txBody>
      </p:sp>
      <p:sp>
        <p:nvSpPr>
          <p:cNvPr id="8" name="文字方塊 22">
            <a:extLst>
              <a:ext uri="{FF2B5EF4-FFF2-40B4-BE49-F238E27FC236}">
                <a16:creationId xmlns:a16="http://schemas.microsoft.com/office/drawing/2014/main" id="{F8C85F3D-1EBB-4377-8D57-214787150B88}"/>
              </a:ext>
            </a:extLst>
          </p:cNvPr>
          <p:cNvSpPr txBox="1"/>
          <p:nvPr/>
        </p:nvSpPr>
        <p:spPr>
          <a:xfrm>
            <a:off x="624969" y="4463329"/>
            <a:ext cx="1496074" cy="276999"/>
          </a:xfrm>
          <a:prstGeom prst="rect">
            <a:avLst/>
          </a:prstGeom>
          <a:noFill/>
        </p:spPr>
        <p:txBody>
          <a:bodyPr wrap="square" rtlCol="0" anchor="t">
            <a:spAutoFit/>
          </a:bodyPr>
          <a:lstStyle/>
          <a:p>
            <a:pPr algn="ctr"/>
            <a:r>
              <a:rPr lang="en-US" altLang="zh-TW" sz="1200" dirty="0">
                <a:solidFill>
                  <a:srgbClr val="020576"/>
                </a:solidFill>
              </a:rPr>
              <a:t>Onsite Storage</a:t>
            </a:r>
            <a:endParaRPr lang="zh-TW" altLang="en-US" sz="1200" dirty="0">
              <a:solidFill>
                <a:srgbClr val="020576"/>
              </a:solidFill>
            </a:endParaRPr>
          </a:p>
        </p:txBody>
      </p:sp>
      <p:sp>
        <p:nvSpPr>
          <p:cNvPr id="10" name="文字方塊 24">
            <a:extLst>
              <a:ext uri="{FF2B5EF4-FFF2-40B4-BE49-F238E27FC236}">
                <a16:creationId xmlns:a16="http://schemas.microsoft.com/office/drawing/2014/main" id="{32BFA177-8A98-4795-BC3D-2A2729288544}"/>
              </a:ext>
            </a:extLst>
          </p:cNvPr>
          <p:cNvSpPr txBox="1"/>
          <p:nvPr/>
        </p:nvSpPr>
        <p:spPr>
          <a:xfrm>
            <a:off x="492268" y="4063117"/>
            <a:ext cx="1774753" cy="276999"/>
          </a:xfrm>
          <a:prstGeom prst="rect">
            <a:avLst/>
          </a:prstGeom>
          <a:noFill/>
        </p:spPr>
        <p:txBody>
          <a:bodyPr wrap="square" rtlCol="0">
            <a:spAutoFit/>
          </a:bodyPr>
          <a:lstStyle/>
          <a:p>
            <a:pPr algn="ctr"/>
            <a:r>
              <a:rPr lang="en-US" altLang="zh-TW" sz="1200" b="1">
                <a:solidFill>
                  <a:schemeClr val="bg1"/>
                </a:solidFill>
              </a:rPr>
              <a:t>Backup Repository A</a:t>
            </a:r>
            <a:endParaRPr lang="zh-TW" altLang="en-US" sz="1200" b="1">
              <a:solidFill>
                <a:schemeClr val="bg1"/>
              </a:solidFill>
            </a:endParaRPr>
          </a:p>
        </p:txBody>
      </p:sp>
      <p:pic>
        <p:nvPicPr>
          <p:cNvPr id="11" name="圖片 25">
            <a:extLst>
              <a:ext uri="{FF2B5EF4-FFF2-40B4-BE49-F238E27FC236}">
                <a16:creationId xmlns:a16="http://schemas.microsoft.com/office/drawing/2014/main" id="{0668E3D7-5B21-4BF3-92D3-3D3AE3B9F5B8}"/>
              </a:ext>
            </a:extLst>
          </p:cNvPr>
          <p:cNvPicPr>
            <a:picLocks noChangeAspect="1"/>
          </p:cNvPicPr>
          <p:nvPr/>
        </p:nvPicPr>
        <p:blipFill>
          <a:blip r:embed="rId6"/>
          <a:stretch>
            <a:fillRect/>
          </a:stretch>
        </p:blipFill>
        <p:spPr>
          <a:xfrm>
            <a:off x="1058504" y="3318270"/>
            <a:ext cx="642280" cy="720000"/>
          </a:xfrm>
          <a:prstGeom prst="rect">
            <a:avLst/>
          </a:prstGeom>
        </p:spPr>
      </p:pic>
      <p:sp>
        <p:nvSpPr>
          <p:cNvPr id="18" name="箭號: 向右 17">
            <a:extLst>
              <a:ext uri="{FF2B5EF4-FFF2-40B4-BE49-F238E27FC236}">
                <a16:creationId xmlns:a16="http://schemas.microsoft.com/office/drawing/2014/main" id="{07E59126-A6EA-4F8D-A917-DF484365FABC}"/>
              </a:ext>
            </a:extLst>
          </p:cNvPr>
          <p:cNvSpPr/>
          <p:nvPr/>
        </p:nvSpPr>
        <p:spPr>
          <a:xfrm>
            <a:off x="5702300" y="3757363"/>
            <a:ext cx="683225" cy="542095"/>
          </a:xfrm>
          <a:prstGeom prst="rightArrow">
            <a:avLst/>
          </a:prstGeom>
          <a:gradFill>
            <a:gsLst>
              <a:gs pos="1087">
                <a:srgbClr val="157AE7">
                  <a:alpha val="0"/>
                </a:srgbClr>
              </a:gs>
              <a:gs pos="27000">
                <a:srgbClr val="157AE7">
                  <a:alpha val="27000"/>
                </a:srgbClr>
              </a:gs>
              <a:gs pos="82000">
                <a:srgbClr val="3F569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2" name="箭號: 向右 21">
            <a:extLst>
              <a:ext uri="{FF2B5EF4-FFF2-40B4-BE49-F238E27FC236}">
                <a16:creationId xmlns:a16="http://schemas.microsoft.com/office/drawing/2014/main" id="{5C6F6831-7D65-4146-98CF-A5F4DBD8C2E2}"/>
              </a:ext>
            </a:extLst>
          </p:cNvPr>
          <p:cNvSpPr/>
          <p:nvPr/>
        </p:nvSpPr>
        <p:spPr>
          <a:xfrm rot="10800000">
            <a:off x="2353765" y="3757363"/>
            <a:ext cx="683225" cy="542095"/>
          </a:xfrm>
          <a:prstGeom prst="rightArrow">
            <a:avLst/>
          </a:prstGeom>
          <a:gradFill>
            <a:gsLst>
              <a:gs pos="1087">
                <a:srgbClr val="157AE7">
                  <a:alpha val="0"/>
                </a:srgbClr>
              </a:gs>
              <a:gs pos="27000">
                <a:srgbClr val="157AE7">
                  <a:alpha val="27000"/>
                </a:srgbClr>
              </a:gs>
              <a:gs pos="82000">
                <a:srgbClr val="3F569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77"/>
        <p:cNvGrpSpPr/>
        <p:nvPr/>
      </p:nvGrpSpPr>
      <p:grpSpPr>
        <a:xfrm>
          <a:off x="0" y="0"/>
          <a:ext cx="0" cy="0"/>
          <a:chOff x="0" y="0"/>
          <a:chExt cx="0" cy="0"/>
        </a:xfrm>
      </p:grpSpPr>
      <p:sp>
        <p:nvSpPr>
          <p:cNvPr id="878" name="Google Shape;878;g9c7701d810_0_667"/>
          <p:cNvSpPr txBox="1">
            <a:spLocks noGrp="1"/>
          </p:cNvSpPr>
          <p:nvPr>
            <p:ph type="title"/>
          </p:nvPr>
        </p:nvSpPr>
        <p:spPr>
          <a:xfrm>
            <a:off x="0" y="106562"/>
            <a:ext cx="9144000" cy="994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Arial"/>
              <a:buNone/>
            </a:pPr>
            <a:r>
              <a:rPr lang="en-US" dirty="0" err="1">
                <a:solidFill>
                  <a:schemeClr val="bg1"/>
                </a:solidFill>
                <a:latin typeface="微軟正黑體" panose="020B0604030504040204" pitchFamily="34" charset="-120"/>
                <a:ea typeface="微軟正黑體" panose="020B0604030504040204" pitchFamily="34" charset="-120"/>
                <a:cs typeface="Arial"/>
                <a:sym typeface="Arial"/>
              </a:rPr>
              <a:t>成功案例</a:t>
            </a:r>
            <a:r>
              <a:rPr lang="en-US" dirty="0">
                <a:solidFill>
                  <a:schemeClr val="bg1"/>
                </a:solidFill>
                <a:latin typeface="Arial"/>
                <a:ea typeface="Arial"/>
                <a:cs typeface="Arial"/>
                <a:sym typeface="Arial"/>
              </a:rPr>
              <a:t> - Lion </a:t>
            </a:r>
            <a:r>
              <a:rPr lang="en-US" dirty="0" err="1">
                <a:solidFill>
                  <a:schemeClr val="bg1"/>
                </a:solidFill>
                <a:latin typeface="Arial"/>
                <a:ea typeface="Arial"/>
                <a:cs typeface="Arial"/>
                <a:sym typeface="Arial"/>
              </a:rPr>
              <a:t>Re:Sources</a:t>
            </a:r>
            <a:r>
              <a:rPr lang="en-US" dirty="0">
                <a:solidFill>
                  <a:schemeClr val="bg1"/>
                </a:solidFill>
                <a:latin typeface="Arial"/>
                <a:ea typeface="Arial"/>
                <a:cs typeface="Arial"/>
                <a:sym typeface="Arial"/>
              </a:rPr>
              <a:t> (</a:t>
            </a:r>
            <a:r>
              <a:rPr lang="en-US" dirty="0" err="1">
                <a:solidFill>
                  <a:schemeClr val="bg1"/>
                </a:solidFill>
                <a:latin typeface="微軟正黑體" panose="020B0604030504040204" pitchFamily="34" charset="-120"/>
                <a:ea typeface="微軟正黑體" panose="020B0604030504040204" pitchFamily="34" charset="-120"/>
                <a:cs typeface="Arial"/>
                <a:sym typeface="Arial"/>
              </a:rPr>
              <a:t>英國</a:t>
            </a:r>
            <a:r>
              <a:rPr lang="en-US" dirty="0">
                <a:solidFill>
                  <a:schemeClr val="bg1"/>
                </a:solidFill>
                <a:latin typeface="Arial"/>
                <a:ea typeface="Arial"/>
                <a:cs typeface="Arial"/>
                <a:sym typeface="Arial"/>
              </a:rPr>
              <a:t>)</a:t>
            </a:r>
            <a:endParaRPr dirty="0">
              <a:solidFill>
                <a:schemeClr val="bg1"/>
              </a:solidFill>
            </a:endParaRPr>
          </a:p>
        </p:txBody>
      </p:sp>
      <p:grpSp>
        <p:nvGrpSpPr>
          <p:cNvPr id="8" name="Group 13">
            <a:extLst>
              <a:ext uri="{FF2B5EF4-FFF2-40B4-BE49-F238E27FC236}">
                <a16:creationId xmlns:a16="http://schemas.microsoft.com/office/drawing/2014/main" id="{4A8ECD01-17F3-4617-8830-6746151989B7}"/>
              </a:ext>
            </a:extLst>
          </p:cNvPr>
          <p:cNvGrpSpPr/>
          <p:nvPr/>
        </p:nvGrpSpPr>
        <p:grpSpPr>
          <a:xfrm>
            <a:off x="3286380" y="2757778"/>
            <a:ext cx="2142082" cy="2282046"/>
            <a:chOff x="2839908" y="2300467"/>
            <a:chExt cx="2142082" cy="2282046"/>
          </a:xfrm>
          <a:effectLst>
            <a:outerShdw blurRad="50800" dist="38100" dir="2700000" algn="tl" rotWithShape="0">
              <a:prstClr val="black">
                <a:alpha val="19000"/>
              </a:prstClr>
            </a:outerShdw>
          </a:effectLst>
        </p:grpSpPr>
        <p:grpSp>
          <p:nvGrpSpPr>
            <p:cNvPr id="9" name="Group 14">
              <a:extLst>
                <a:ext uri="{FF2B5EF4-FFF2-40B4-BE49-F238E27FC236}">
                  <a16:creationId xmlns:a16="http://schemas.microsoft.com/office/drawing/2014/main" id="{33D0C7B1-CC9B-4D49-A4FE-B29791FA9F73}"/>
                </a:ext>
              </a:extLst>
            </p:cNvPr>
            <p:cNvGrpSpPr/>
            <p:nvPr/>
          </p:nvGrpSpPr>
          <p:grpSpPr>
            <a:xfrm>
              <a:off x="2839908" y="2300467"/>
              <a:ext cx="2101476" cy="2202194"/>
              <a:chOff x="3035421" y="2380970"/>
              <a:chExt cx="2101476" cy="2202194"/>
            </a:xfrm>
          </p:grpSpPr>
          <p:pic>
            <p:nvPicPr>
              <p:cNvPr id="16" name="Picture 6" descr="TS-451U - Features - QNAP">
                <a:extLst>
                  <a:ext uri="{FF2B5EF4-FFF2-40B4-BE49-F238E27FC236}">
                    <a16:creationId xmlns:a16="http://schemas.microsoft.com/office/drawing/2014/main" id="{427B5155-4581-49CB-B6D0-ADF32D927B7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9284" b="33810"/>
              <a:stretch/>
            </p:blipFill>
            <p:spPr bwMode="auto">
              <a:xfrm>
                <a:off x="3035421" y="3475593"/>
                <a:ext cx="2071984" cy="34842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TS-451U - Features - QNAP">
                <a:extLst>
                  <a:ext uri="{FF2B5EF4-FFF2-40B4-BE49-F238E27FC236}">
                    <a16:creationId xmlns:a16="http://schemas.microsoft.com/office/drawing/2014/main" id="{C809E385-0CC0-4886-B12D-7D5AFB65937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9284" b="33810"/>
              <a:stretch/>
            </p:blipFill>
            <p:spPr bwMode="auto">
              <a:xfrm>
                <a:off x="3037823" y="3140120"/>
                <a:ext cx="2071984" cy="34842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TS-451U - Features - QNAP">
                <a:extLst>
                  <a:ext uri="{FF2B5EF4-FFF2-40B4-BE49-F238E27FC236}">
                    <a16:creationId xmlns:a16="http://schemas.microsoft.com/office/drawing/2014/main" id="{3B10A6A7-D08F-4897-A69E-50831E6C13C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9284" b="33810"/>
              <a:stretch/>
            </p:blipFill>
            <p:spPr bwMode="auto">
              <a:xfrm>
                <a:off x="3035421" y="2760545"/>
                <a:ext cx="2071984" cy="3484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TS-451U - Features - QNAP">
                <a:extLst>
                  <a:ext uri="{FF2B5EF4-FFF2-40B4-BE49-F238E27FC236}">
                    <a16:creationId xmlns:a16="http://schemas.microsoft.com/office/drawing/2014/main" id="{36C8AD8F-D69B-4883-9E23-B6513F96770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9284" b="33810"/>
              <a:stretch/>
            </p:blipFill>
            <p:spPr bwMode="auto">
              <a:xfrm>
                <a:off x="3064913" y="2380970"/>
                <a:ext cx="2071984" cy="34842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TS-451U - Features - QNAP">
                <a:extLst>
                  <a:ext uri="{FF2B5EF4-FFF2-40B4-BE49-F238E27FC236}">
                    <a16:creationId xmlns:a16="http://schemas.microsoft.com/office/drawing/2014/main" id="{CE4BBF7D-5202-4185-A416-4CF72CE3917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9284" b="33810"/>
              <a:stretch/>
            </p:blipFill>
            <p:spPr bwMode="auto">
              <a:xfrm>
                <a:off x="3035421" y="3855168"/>
                <a:ext cx="2071984" cy="34842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descr="TS-451U - Features - QNAP">
                <a:extLst>
                  <a:ext uri="{FF2B5EF4-FFF2-40B4-BE49-F238E27FC236}">
                    <a16:creationId xmlns:a16="http://schemas.microsoft.com/office/drawing/2014/main" id="{AD8EBC77-33AA-448A-8727-6B58678AE53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9284" b="33810"/>
              <a:stretch/>
            </p:blipFill>
            <p:spPr bwMode="auto">
              <a:xfrm>
                <a:off x="3035421" y="4234743"/>
                <a:ext cx="2071984" cy="348421"/>
              </a:xfrm>
              <a:prstGeom prst="rect">
                <a:avLst/>
              </a:prstGeom>
              <a:noFill/>
              <a:extLst>
                <a:ext uri="{909E8E84-426E-40DD-AFC4-6F175D3DCCD1}">
                  <a14:hiddenFill xmlns:a14="http://schemas.microsoft.com/office/drawing/2010/main">
                    <a:solidFill>
                      <a:srgbClr val="FFFFFF"/>
                    </a:solidFill>
                  </a14:hiddenFill>
                </a:ext>
              </a:extLst>
            </p:spPr>
          </p:pic>
        </p:grpSp>
        <p:pic>
          <p:nvPicPr>
            <p:cNvPr id="10" name="Picture 28">
              <a:extLst>
                <a:ext uri="{FF2B5EF4-FFF2-40B4-BE49-F238E27FC236}">
                  <a16:creationId xmlns:a16="http://schemas.microsoft.com/office/drawing/2014/main" id="{5B31402B-B354-4EE4-9E14-39ABC22ED9D6}"/>
                </a:ext>
              </a:extLst>
            </p:cNvPr>
            <p:cNvPicPr>
              <a:picLocks noChangeAspect="1"/>
            </p:cNvPicPr>
            <p:nvPr/>
          </p:nvPicPr>
          <p:blipFill>
            <a:blip r:embed="rId4"/>
            <a:stretch>
              <a:fillRect/>
            </a:stretch>
          </p:blipFill>
          <p:spPr>
            <a:xfrm>
              <a:off x="4658634" y="2347167"/>
              <a:ext cx="323356" cy="323356"/>
            </a:xfrm>
            <a:prstGeom prst="rect">
              <a:avLst/>
            </a:prstGeom>
            <a:effectLst/>
          </p:spPr>
        </p:pic>
        <p:pic>
          <p:nvPicPr>
            <p:cNvPr id="11" name="Picture 28">
              <a:extLst>
                <a:ext uri="{FF2B5EF4-FFF2-40B4-BE49-F238E27FC236}">
                  <a16:creationId xmlns:a16="http://schemas.microsoft.com/office/drawing/2014/main" id="{84D5A131-FAB4-4324-B5B8-79AC2B1CE648}"/>
                </a:ext>
              </a:extLst>
            </p:cNvPr>
            <p:cNvPicPr>
              <a:picLocks noChangeAspect="1"/>
            </p:cNvPicPr>
            <p:nvPr/>
          </p:nvPicPr>
          <p:blipFill>
            <a:blip r:embed="rId4"/>
            <a:stretch>
              <a:fillRect/>
            </a:stretch>
          </p:blipFill>
          <p:spPr>
            <a:xfrm>
              <a:off x="4653189" y="2737127"/>
              <a:ext cx="323356" cy="323356"/>
            </a:xfrm>
            <a:prstGeom prst="rect">
              <a:avLst/>
            </a:prstGeom>
            <a:effectLst/>
          </p:spPr>
        </p:pic>
        <p:pic>
          <p:nvPicPr>
            <p:cNvPr id="12" name="Picture 28">
              <a:extLst>
                <a:ext uri="{FF2B5EF4-FFF2-40B4-BE49-F238E27FC236}">
                  <a16:creationId xmlns:a16="http://schemas.microsoft.com/office/drawing/2014/main" id="{C0A8098C-3008-465E-B167-D2F4097AB673}"/>
                </a:ext>
              </a:extLst>
            </p:cNvPr>
            <p:cNvPicPr>
              <a:picLocks noChangeAspect="1"/>
            </p:cNvPicPr>
            <p:nvPr/>
          </p:nvPicPr>
          <p:blipFill>
            <a:blip r:embed="rId4"/>
            <a:stretch>
              <a:fillRect/>
            </a:stretch>
          </p:blipFill>
          <p:spPr>
            <a:xfrm>
              <a:off x="4658634" y="3115627"/>
              <a:ext cx="323356" cy="323356"/>
            </a:xfrm>
            <a:prstGeom prst="rect">
              <a:avLst/>
            </a:prstGeom>
            <a:effectLst/>
          </p:spPr>
        </p:pic>
        <p:pic>
          <p:nvPicPr>
            <p:cNvPr id="13" name="Picture 28">
              <a:extLst>
                <a:ext uri="{FF2B5EF4-FFF2-40B4-BE49-F238E27FC236}">
                  <a16:creationId xmlns:a16="http://schemas.microsoft.com/office/drawing/2014/main" id="{7DA0D59F-D5A0-4672-8221-2705BB992A7F}"/>
                </a:ext>
              </a:extLst>
            </p:cNvPr>
            <p:cNvPicPr>
              <a:picLocks noChangeAspect="1"/>
            </p:cNvPicPr>
            <p:nvPr/>
          </p:nvPicPr>
          <p:blipFill>
            <a:blip r:embed="rId4"/>
            <a:stretch>
              <a:fillRect/>
            </a:stretch>
          </p:blipFill>
          <p:spPr>
            <a:xfrm>
              <a:off x="4646916" y="3494127"/>
              <a:ext cx="323356" cy="323356"/>
            </a:xfrm>
            <a:prstGeom prst="rect">
              <a:avLst/>
            </a:prstGeom>
            <a:effectLst/>
          </p:spPr>
        </p:pic>
        <p:pic>
          <p:nvPicPr>
            <p:cNvPr id="14" name="Picture 28">
              <a:extLst>
                <a:ext uri="{FF2B5EF4-FFF2-40B4-BE49-F238E27FC236}">
                  <a16:creationId xmlns:a16="http://schemas.microsoft.com/office/drawing/2014/main" id="{9E979739-33E0-4E5E-AFDD-89989780603B}"/>
                </a:ext>
              </a:extLst>
            </p:cNvPr>
            <p:cNvPicPr>
              <a:picLocks noChangeAspect="1"/>
            </p:cNvPicPr>
            <p:nvPr/>
          </p:nvPicPr>
          <p:blipFill>
            <a:blip r:embed="rId4"/>
            <a:stretch>
              <a:fillRect/>
            </a:stretch>
          </p:blipFill>
          <p:spPr>
            <a:xfrm>
              <a:off x="4646916" y="3872627"/>
              <a:ext cx="323356" cy="323356"/>
            </a:xfrm>
            <a:prstGeom prst="rect">
              <a:avLst/>
            </a:prstGeom>
            <a:effectLst/>
          </p:spPr>
        </p:pic>
        <p:pic>
          <p:nvPicPr>
            <p:cNvPr id="15" name="Picture 20">
              <a:extLst>
                <a:ext uri="{FF2B5EF4-FFF2-40B4-BE49-F238E27FC236}">
                  <a16:creationId xmlns:a16="http://schemas.microsoft.com/office/drawing/2014/main" id="{0D0D9468-6508-451A-8EBB-664A02241D1E}"/>
                </a:ext>
              </a:extLst>
            </p:cNvPr>
            <p:cNvPicPr>
              <a:picLocks noChangeAspect="1"/>
            </p:cNvPicPr>
            <p:nvPr/>
          </p:nvPicPr>
          <p:blipFill>
            <a:blip r:embed="rId4"/>
            <a:stretch>
              <a:fillRect/>
            </a:stretch>
          </p:blipFill>
          <p:spPr>
            <a:xfrm>
              <a:off x="4646916" y="4259157"/>
              <a:ext cx="323356" cy="323356"/>
            </a:xfrm>
            <a:prstGeom prst="rect">
              <a:avLst/>
            </a:prstGeom>
            <a:effectLst/>
          </p:spPr>
        </p:pic>
      </p:grpSp>
      <p:sp>
        <p:nvSpPr>
          <p:cNvPr id="22" name="圖形 7">
            <a:extLst>
              <a:ext uri="{FF2B5EF4-FFF2-40B4-BE49-F238E27FC236}">
                <a16:creationId xmlns:a16="http://schemas.microsoft.com/office/drawing/2014/main" id="{0570428B-245A-4503-AB35-4580D061CB10}"/>
              </a:ext>
            </a:extLst>
          </p:cNvPr>
          <p:cNvSpPr/>
          <p:nvPr/>
        </p:nvSpPr>
        <p:spPr>
          <a:xfrm>
            <a:off x="6346665" y="3012584"/>
            <a:ext cx="2180294" cy="1317354"/>
          </a:xfrm>
          <a:custGeom>
            <a:avLst/>
            <a:gdLst>
              <a:gd name="connsiteX0" fmla="*/ 1369604 w 8510405"/>
              <a:gd name="connsiteY0" fmla="*/ 2601172 h 5142066"/>
              <a:gd name="connsiteX1" fmla="*/ 2356316 w 8510405"/>
              <a:gd name="connsiteY1" fmla="*/ 1153760 h 5142066"/>
              <a:gd name="connsiteX2" fmla="*/ 2711462 w 8510405"/>
              <a:gd name="connsiteY2" fmla="*/ 1118770 h 5142066"/>
              <a:gd name="connsiteX3" fmla="*/ 2854337 w 8510405"/>
              <a:gd name="connsiteY3" fmla="*/ 1024881 h 5142066"/>
              <a:gd name="connsiteX4" fmla="*/ 4245765 w 8510405"/>
              <a:gd name="connsiteY4" fmla="*/ 9011 h 5142066"/>
              <a:gd name="connsiteX5" fmla="*/ 5820306 w 8510405"/>
              <a:gd name="connsiteY5" fmla="*/ 745546 h 5142066"/>
              <a:gd name="connsiteX6" fmla="*/ 5960265 w 8510405"/>
              <a:gd name="connsiteY6" fmla="*/ 1019633 h 5142066"/>
              <a:gd name="connsiteX7" fmla="*/ 6101974 w 8510405"/>
              <a:gd name="connsiteY7" fmla="*/ 1118770 h 5142066"/>
              <a:gd name="connsiteX8" fmla="*/ 7304456 w 8510405"/>
              <a:gd name="connsiteY8" fmla="*/ 2067577 h 5142066"/>
              <a:gd name="connsiteX9" fmla="*/ 7351692 w 8510405"/>
              <a:gd name="connsiteY9" fmla="*/ 2622165 h 5142066"/>
              <a:gd name="connsiteX10" fmla="*/ 7546469 w 8510405"/>
              <a:gd name="connsiteY10" fmla="*/ 2669402 h 5142066"/>
              <a:gd name="connsiteX11" fmla="*/ 8508688 w 8510405"/>
              <a:gd name="connsiteY11" fmla="*/ 3970439 h 5142066"/>
              <a:gd name="connsiteX12" fmla="*/ 7419340 w 8510405"/>
              <a:gd name="connsiteY12" fmla="*/ 5119854 h 5142066"/>
              <a:gd name="connsiteX13" fmla="*/ 7198321 w 8510405"/>
              <a:gd name="connsiteY13" fmla="*/ 5140848 h 5142066"/>
              <a:gd name="connsiteX14" fmla="*/ 1308955 w 8510405"/>
              <a:gd name="connsiteY14" fmla="*/ 5141431 h 5142066"/>
              <a:gd name="connsiteX15" fmla="*/ 21913 w 8510405"/>
              <a:gd name="connsiteY15" fmla="*/ 4117396 h 5142066"/>
              <a:gd name="connsiteX16" fmla="*/ 949726 w 8510405"/>
              <a:gd name="connsiteY16" fmla="*/ 2673484 h 5142066"/>
              <a:gd name="connsiteX17" fmla="*/ 1369604 w 8510405"/>
              <a:gd name="connsiteY17" fmla="*/ 2601172 h 5142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510405" h="5142066">
                <a:moveTo>
                  <a:pt x="1369604" y="2601172"/>
                </a:moveTo>
                <a:cubicBezTo>
                  <a:pt x="1296125" y="1861721"/>
                  <a:pt x="1667600" y="1313547"/>
                  <a:pt x="2356316" y="1153760"/>
                </a:cubicBezTo>
                <a:cubicBezTo>
                  <a:pt x="2471199" y="1126935"/>
                  <a:pt x="2593080" y="1119354"/>
                  <a:pt x="2711462" y="1118770"/>
                </a:cubicBezTo>
                <a:cubicBezTo>
                  <a:pt x="2788440" y="1118187"/>
                  <a:pt x="2822263" y="1100109"/>
                  <a:pt x="2854337" y="1024881"/>
                </a:cubicBezTo>
                <a:cubicBezTo>
                  <a:pt x="3115011" y="410810"/>
                  <a:pt x="3592622" y="69660"/>
                  <a:pt x="4245765" y="9011"/>
                </a:cubicBezTo>
                <a:cubicBezTo>
                  <a:pt x="4902407" y="-51638"/>
                  <a:pt x="5440667" y="193873"/>
                  <a:pt x="5820306" y="745546"/>
                </a:cubicBezTo>
                <a:cubicBezTo>
                  <a:pt x="5878039" y="829521"/>
                  <a:pt x="5924109" y="923994"/>
                  <a:pt x="5960265" y="1019633"/>
                </a:cubicBezTo>
                <a:cubicBezTo>
                  <a:pt x="5988257" y="1092528"/>
                  <a:pt x="6024413" y="1114688"/>
                  <a:pt x="6101974" y="1118770"/>
                </a:cubicBezTo>
                <a:cubicBezTo>
                  <a:pt x="6689802" y="1150261"/>
                  <a:pt x="7174411" y="1526402"/>
                  <a:pt x="7304456" y="2067577"/>
                </a:cubicBezTo>
                <a:cubicBezTo>
                  <a:pt x="7345861" y="2239610"/>
                  <a:pt x="7336530" y="2423890"/>
                  <a:pt x="7351692" y="2622165"/>
                </a:cubicBezTo>
                <a:cubicBezTo>
                  <a:pt x="7397763" y="2633246"/>
                  <a:pt x="7472991" y="2648991"/>
                  <a:pt x="7546469" y="2669402"/>
                </a:cubicBezTo>
                <a:cubicBezTo>
                  <a:pt x="8150626" y="2835020"/>
                  <a:pt x="8539596" y="3361617"/>
                  <a:pt x="8508688" y="3970439"/>
                </a:cubicBezTo>
                <a:cubicBezTo>
                  <a:pt x="8480697" y="4522112"/>
                  <a:pt x="8007168" y="5023049"/>
                  <a:pt x="7419340" y="5119854"/>
                </a:cubicBezTo>
                <a:cubicBezTo>
                  <a:pt x="7346445" y="5132100"/>
                  <a:pt x="7272382" y="5140848"/>
                  <a:pt x="7198321" y="5140848"/>
                </a:cubicBezTo>
                <a:cubicBezTo>
                  <a:pt x="5235393" y="5142014"/>
                  <a:pt x="3271882" y="5142597"/>
                  <a:pt x="1308955" y="5141431"/>
                </a:cubicBezTo>
                <a:cubicBezTo>
                  <a:pt x="687886" y="5141431"/>
                  <a:pt x="130965" y="4695311"/>
                  <a:pt x="21913" y="4117396"/>
                </a:cubicBezTo>
                <a:cubicBezTo>
                  <a:pt x="-99968" y="3473001"/>
                  <a:pt x="297166" y="2850765"/>
                  <a:pt x="949726" y="2673484"/>
                </a:cubicBezTo>
                <a:cubicBezTo>
                  <a:pt x="1083270" y="2637328"/>
                  <a:pt x="1223230" y="2625664"/>
                  <a:pt x="1369604" y="2601172"/>
                </a:cubicBezTo>
                <a:close/>
              </a:path>
            </a:pathLst>
          </a:custGeom>
          <a:gradFill>
            <a:gsLst>
              <a:gs pos="0">
                <a:srgbClr val="0E42CA"/>
              </a:gs>
              <a:gs pos="100000">
                <a:srgbClr val="088BF4"/>
              </a:gs>
            </a:gsLst>
            <a:lin ang="0" scaled="0"/>
          </a:gradFill>
          <a:ln w="5826" cap="flat">
            <a:noFill/>
            <a:prstDash val="solid"/>
            <a:miter/>
          </a:ln>
          <a:effectLst>
            <a:outerShdw blurRad="50800" dist="38100" dir="2700000" algn="tl" rotWithShape="0">
              <a:prstClr val="black">
                <a:alpha val="19000"/>
              </a:prstClr>
            </a:outerShdw>
          </a:effectLst>
        </p:spPr>
        <p:txBody>
          <a:bodyPr rtlCol="0" anchor="ctr"/>
          <a:lstStyle/>
          <a:p>
            <a:endParaRPr lang="zh-TW" altLang="en-US"/>
          </a:p>
        </p:txBody>
      </p:sp>
      <p:sp>
        <p:nvSpPr>
          <p:cNvPr id="23" name="文字方塊 14">
            <a:extLst>
              <a:ext uri="{FF2B5EF4-FFF2-40B4-BE49-F238E27FC236}">
                <a16:creationId xmlns:a16="http://schemas.microsoft.com/office/drawing/2014/main" id="{1047867F-B974-4A9F-8454-104F86D86E8E}"/>
              </a:ext>
            </a:extLst>
          </p:cNvPr>
          <p:cNvSpPr txBox="1"/>
          <p:nvPr/>
        </p:nvSpPr>
        <p:spPr>
          <a:xfrm>
            <a:off x="6348157" y="4393656"/>
            <a:ext cx="2375123" cy="276999"/>
          </a:xfrm>
          <a:prstGeom prst="rect">
            <a:avLst/>
          </a:prstGeom>
          <a:noFill/>
        </p:spPr>
        <p:txBody>
          <a:bodyPr wrap="square" rtlCol="0" anchor="t">
            <a:spAutoFit/>
          </a:bodyPr>
          <a:lstStyle/>
          <a:p>
            <a:pPr algn="ctr"/>
            <a:r>
              <a:rPr lang="en-US" altLang="zh-TW" sz="1200" dirty="0">
                <a:solidFill>
                  <a:srgbClr val="020576"/>
                </a:solidFill>
              </a:rPr>
              <a:t>Offsite Storage or Cloud</a:t>
            </a:r>
            <a:endParaRPr lang="zh-TW" altLang="en-US" sz="1200" dirty="0">
              <a:solidFill>
                <a:srgbClr val="020576"/>
              </a:solidFill>
            </a:endParaRPr>
          </a:p>
        </p:txBody>
      </p:sp>
      <p:pic>
        <p:nvPicPr>
          <p:cNvPr id="24" name="圖片 20">
            <a:extLst>
              <a:ext uri="{FF2B5EF4-FFF2-40B4-BE49-F238E27FC236}">
                <a16:creationId xmlns:a16="http://schemas.microsoft.com/office/drawing/2014/main" id="{4E6C7FA8-0F10-4104-99B9-ED7494B45B7B}"/>
              </a:ext>
            </a:extLst>
          </p:cNvPr>
          <p:cNvPicPr>
            <a:picLocks noChangeAspect="1"/>
          </p:cNvPicPr>
          <p:nvPr/>
        </p:nvPicPr>
        <p:blipFill>
          <a:blip r:embed="rId5"/>
          <a:stretch>
            <a:fillRect/>
          </a:stretch>
        </p:blipFill>
        <p:spPr>
          <a:xfrm>
            <a:off x="7139804" y="3262555"/>
            <a:ext cx="642281" cy="720000"/>
          </a:xfrm>
          <a:prstGeom prst="rect">
            <a:avLst/>
          </a:prstGeom>
        </p:spPr>
      </p:pic>
      <p:sp>
        <p:nvSpPr>
          <p:cNvPr id="25" name="文字方塊 21">
            <a:extLst>
              <a:ext uri="{FF2B5EF4-FFF2-40B4-BE49-F238E27FC236}">
                <a16:creationId xmlns:a16="http://schemas.microsoft.com/office/drawing/2014/main" id="{CD33E24C-3683-4899-B520-C1885C46D1EE}"/>
              </a:ext>
            </a:extLst>
          </p:cNvPr>
          <p:cNvSpPr txBox="1"/>
          <p:nvPr/>
        </p:nvSpPr>
        <p:spPr>
          <a:xfrm>
            <a:off x="6573393" y="3999427"/>
            <a:ext cx="1815742" cy="276999"/>
          </a:xfrm>
          <a:prstGeom prst="rect">
            <a:avLst/>
          </a:prstGeom>
          <a:noFill/>
        </p:spPr>
        <p:txBody>
          <a:bodyPr wrap="square" rtlCol="0">
            <a:spAutoFit/>
          </a:bodyPr>
          <a:lstStyle/>
          <a:p>
            <a:pPr algn="ctr"/>
            <a:r>
              <a:rPr lang="en-US" altLang="zh-TW" sz="1200" b="1" dirty="0">
                <a:solidFill>
                  <a:schemeClr val="bg1"/>
                </a:solidFill>
              </a:rPr>
              <a:t>Backup Repository B</a:t>
            </a:r>
            <a:endParaRPr lang="zh-TW" altLang="en-US" sz="1200" b="1" dirty="0">
              <a:solidFill>
                <a:schemeClr val="bg1"/>
              </a:solidFill>
            </a:endParaRPr>
          </a:p>
        </p:txBody>
      </p:sp>
      <p:sp>
        <p:nvSpPr>
          <p:cNvPr id="26" name="文字方塊 22">
            <a:extLst>
              <a:ext uri="{FF2B5EF4-FFF2-40B4-BE49-F238E27FC236}">
                <a16:creationId xmlns:a16="http://schemas.microsoft.com/office/drawing/2014/main" id="{D7B00CB5-B732-4FAF-BB64-60AFBDCF8F29}"/>
              </a:ext>
            </a:extLst>
          </p:cNvPr>
          <p:cNvSpPr txBox="1"/>
          <p:nvPr/>
        </p:nvSpPr>
        <p:spPr>
          <a:xfrm>
            <a:off x="925187" y="4467506"/>
            <a:ext cx="1496074" cy="276999"/>
          </a:xfrm>
          <a:prstGeom prst="rect">
            <a:avLst/>
          </a:prstGeom>
          <a:noFill/>
        </p:spPr>
        <p:txBody>
          <a:bodyPr wrap="square" rtlCol="0" anchor="t">
            <a:spAutoFit/>
          </a:bodyPr>
          <a:lstStyle/>
          <a:p>
            <a:r>
              <a:rPr lang="en-US" altLang="zh-TW" sz="1200" dirty="0">
                <a:solidFill>
                  <a:srgbClr val="020576"/>
                </a:solidFill>
              </a:rPr>
              <a:t>Onsite Storage</a:t>
            </a:r>
            <a:endParaRPr lang="zh-TW" altLang="en-US" sz="1200" dirty="0">
              <a:solidFill>
                <a:srgbClr val="020576"/>
              </a:solidFill>
            </a:endParaRPr>
          </a:p>
        </p:txBody>
      </p:sp>
      <p:sp>
        <p:nvSpPr>
          <p:cNvPr id="27" name="矩形: 圓角 23">
            <a:extLst>
              <a:ext uri="{FF2B5EF4-FFF2-40B4-BE49-F238E27FC236}">
                <a16:creationId xmlns:a16="http://schemas.microsoft.com/office/drawing/2014/main" id="{0172ACEA-F5B9-4CD0-82B8-AB23D839E3FC}"/>
              </a:ext>
            </a:extLst>
          </p:cNvPr>
          <p:cNvSpPr/>
          <p:nvPr/>
        </p:nvSpPr>
        <p:spPr>
          <a:xfrm>
            <a:off x="655141" y="3194437"/>
            <a:ext cx="1774752" cy="1175991"/>
          </a:xfrm>
          <a:prstGeom prst="roundRect">
            <a:avLst>
              <a:gd name="adj" fmla="val 7916"/>
            </a:avLst>
          </a:prstGeom>
          <a:gradFill>
            <a:gsLst>
              <a:gs pos="0">
                <a:srgbClr val="086E1B"/>
              </a:gs>
              <a:gs pos="100000">
                <a:srgbClr val="0B8322"/>
              </a:gs>
            </a:gsLst>
            <a:lin ang="0" scaled="0"/>
          </a:gradFill>
          <a:ln>
            <a:noFill/>
          </a:ln>
          <a:effectLst>
            <a:outerShdw blurRad="50800" dist="381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dirty="0"/>
          </a:p>
        </p:txBody>
      </p:sp>
      <p:sp>
        <p:nvSpPr>
          <p:cNvPr id="28" name="文字方塊 24">
            <a:extLst>
              <a:ext uri="{FF2B5EF4-FFF2-40B4-BE49-F238E27FC236}">
                <a16:creationId xmlns:a16="http://schemas.microsoft.com/office/drawing/2014/main" id="{20A61B29-D0BB-4F81-8741-DE3F1C0C7214}"/>
              </a:ext>
            </a:extLst>
          </p:cNvPr>
          <p:cNvSpPr txBox="1"/>
          <p:nvPr/>
        </p:nvSpPr>
        <p:spPr>
          <a:xfrm>
            <a:off x="648790" y="4063117"/>
            <a:ext cx="1774753" cy="276999"/>
          </a:xfrm>
          <a:prstGeom prst="rect">
            <a:avLst/>
          </a:prstGeom>
          <a:noFill/>
        </p:spPr>
        <p:txBody>
          <a:bodyPr wrap="square" rtlCol="0">
            <a:spAutoFit/>
          </a:bodyPr>
          <a:lstStyle/>
          <a:p>
            <a:pPr algn="ctr"/>
            <a:r>
              <a:rPr lang="en-US" altLang="zh-TW" sz="1200" b="1">
                <a:solidFill>
                  <a:schemeClr val="bg1"/>
                </a:solidFill>
              </a:rPr>
              <a:t>Backup Repository A</a:t>
            </a:r>
            <a:endParaRPr lang="zh-TW" altLang="en-US" sz="1200" b="1">
              <a:solidFill>
                <a:schemeClr val="bg1"/>
              </a:solidFill>
            </a:endParaRPr>
          </a:p>
        </p:txBody>
      </p:sp>
      <p:sp>
        <p:nvSpPr>
          <p:cNvPr id="2" name="TextBox 27">
            <a:extLst>
              <a:ext uri="{FF2B5EF4-FFF2-40B4-BE49-F238E27FC236}">
                <a16:creationId xmlns:a16="http://schemas.microsoft.com/office/drawing/2014/main" id="{92A29317-E1CB-41A3-9BEA-CF09F4A42479}"/>
              </a:ext>
            </a:extLst>
          </p:cNvPr>
          <p:cNvSpPr txBox="1"/>
          <p:nvPr/>
        </p:nvSpPr>
        <p:spPr>
          <a:xfrm>
            <a:off x="655140" y="1298176"/>
            <a:ext cx="3345360" cy="944554"/>
          </a:xfrm>
          <a:prstGeom prst="rect">
            <a:avLst/>
          </a:prstGeom>
          <a:noFill/>
        </p:spPr>
        <p:txBody>
          <a:bodyPr wrap="square" rtlCol="0">
            <a:spAutoFit/>
          </a:bodyPr>
          <a:lstStyle/>
          <a:p>
            <a:pPr>
              <a:lnSpc>
                <a:spcPts val="2300"/>
              </a:lnSpc>
            </a:pPr>
            <a:endParaRPr lang="en-US" sz="1800" dirty="0">
              <a:solidFill>
                <a:schemeClr val="tx1"/>
              </a:solidFill>
              <a:latin typeface="微軟正黑體" panose="020B0604030504040204" pitchFamily="34" charset="-120"/>
              <a:ea typeface="微軟正黑體" panose="020B0604030504040204" pitchFamily="34" charset="-120"/>
            </a:endParaRPr>
          </a:p>
          <a:p>
            <a:pPr marL="177800" indent="-177800">
              <a:lnSpc>
                <a:spcPts val="2300"/>
              </a:lnSpc>
              <a:buFont typeface="Arial" panose="020B0604020202020204" pitchFamily="34" charset="0"/>
              <a:buChar char="•"/>
            </a:pPr>
            <a:r>
              <a:rPr lang="zh-TW" altLang="en-US" dirty="0">
                <a:solidFill>
                  <a:schemeClr val="tx1"/>
                </a:solidFill>
                <a:latin typeface="微軟正黑體" panose="020B0604030504040204" pitchFamily="34" charset="-120"/>
                <a:ea typeface="微軟正黑體" panose="020B0604030504040204" pitchFamily="34" charset="-120"/>
              </a:rPr>
              <a:t>使用 </a:t>
            </a:r>
            <a:r>
              <a:rPr lang="en-US" dirty="0">
                <a:solidFill>
                  <a:schemeClr val="tx1"/>
                </a:solidFill>
                <a:latin typeface="+mj-lt"/>
                <a:ea typeface="微軟正黑體" panose="020B0604030504040204" pitchFamily="34" charset="-120"/>
              </a:rPr>
              <a:t>Hybrid Backup Sync </a:t>
            </a:r>
            <a:r>
              <a:rPr lang="zh-TW" altLang="en-US" dirty="0">
                <a:solidFill>
                  <a:schemeClr val="tx1"/>
                </a:solidFill>
                <a:latin typeface="微軟正黑體" panose="020B0604030504040204" pitchFamily="34" charset="-120"/>
                <a:ea typeface="微軟正黑體" panose="020B0604030504040204" pitchFamily="34" charset="-120"/>
              </a:rPr>
              <a:t>將多組 </a:t>
            </a:r>
            <a:r>
              <a:rPr lang="en-US" dirty="0">
                <a:solidFill>
                  <a:schemeClr val="tx1"/>
                </a:solidFill>
                <a:latin typeface="+mj-lt"/>
                <a:ea typeface="微軟正黑體" panose="020B0604030504040204" pitchFamily="34" charset="-120"/>
              </a:rPr>
              <a:t>QNAP NAS </a:t>
            </a:r>
            <a:r>
              <a:rPr lang="zh-TW" altLang="en-US" dirty="0">
                <a:solidFill>
                  <a:schemeClr val="tx1"/>
                </a:solidFill>
                <a:latin typeface="微軟正黑體" panose="020B0604030504040204" pitchFamily="34" charset="-120"/>
                <a:ea typeface="微軟正黑體" panose="020B0604030504040204" pitchFamily="34" charset="-120"/>
              </a:rPr>
              <a:t>資料從地端備份到雲端</a:t>
            </a:r>
            <a:endParaRPr lang="en-US" dirty="0">
              <a:solidFill>
                <a:schemeClr val="tx1"/>
              </a:solidFill>
              <a:latin typeface="微軟正黑體" panose="020B0604030504040204" pitchFamily="34" charset="-120"/>
              <a:ea typeface="微軟正黑體" panose="020B0604030504040204" pitchFamily="34" charset="-120"/>
            </a:endParaRPr>
          </a:p>
        </p:txBody>
      </p:sp>
      <p:sp>
        <p:nvSpPr>
          <p:cNvPr id="3" name="TextBox 28">
            <a:extLst>
              <a:ext uri="{FF2B5EF4-FFF2-40B4-BE49-F238E27FC236}">
                <a16:creationId xmlns:a16="http://schemas.microsoft.com/office/drawing/2014/main" id="{481B4125-8314-4FC0-9ADE-26CBCA6A1827}"/>
              </a:ext>
            </a:extLst>
          </p:cNvPr>
          <p:cNvSpPr txBox="1"/>
          <p:nvPr/>
        </p:nvSpPr>
        <p:spPr>
          <a:xfrm>
            <a:off x="5230140" y="1328344"/>
            <a:ext cx="3494759" cy="1390509"/>
          </a:xfrm>
          <a:prstGeom prst="rect">
            <a:avLst/>
          </a:prstGeom>
          <a:noFill/>
        </p:spPr>
        <p:txBody>
          <a:bodyPr wrap="square" rtlCol="0">
            <a:spAutoFit/>
          </a:bodyPr>
          <a:lstStyle/>
          <a:p>
            <a:pPr>
              <a:lnSpc>
                <a:spcPts val="1900"/>
              </a:lnSpc>
            </a:pPr>
            <a:endParaRPr lang="en-US" sz="1300" dirty="0">
              <a:solidFill>
                <a:schemeClr val="tx1"/>
              </a:solidFill>
              <a:latin typeface="微軟正黑體" panose="020B0604030504040204" pitchFamily="34" charset="-120"/>
              <a:ea typeface="微軟正黑體" panose="020B0604030504040204" pitchFamily="34" charset="-120"/>
            </a:endParaRPr>
          </a:p>
          <a:p>
            <a:pPr marL="177800" indent="-177800">
              <a:lnSpc>
                <a:spcPts val="1900"/>
              </a:lnSpc>
              <a:buFont typeface="Arial" panose="020B0604020202020204" pitchFamily="34" charset="0"/>
              <a:buChar char="•"/>
            </a:pPr>
            <a:r>
              <a:rPr lang="en-US" sz="1300" dirty="0">
                <a:solidFill>
                  <a:schemeClr val="tx1"/>
                </a:solidFill>
                <a:latin typeface="+mj-lt"/>
                <a:ea typeface="微軟正黑體" panose="020B0604030504040204" pitchFamily="34" charset="-120"/>
              </a:rPr>
              <a:t>Hybrid Backup Sync </a:t>
            </a:r>
            <a:r>
              <a:rPr lang="zh-TW" altLang="en-US" sz="1300" dirty="0">
                <a:solidFill>
                  <a:schemeClr val="tx1"/>
                </a:solidFill>
                <a:latin typeface="微軟正黑體" panose="020B0604030504040204" pitchFamily="34" charset="-120"/>
                <a:ea typeface="微軟正黑體" panose="020B0604030504040204" pitchFamily="34" charset="-120"/>
              </a:rPr>
              <a:t>有同時最多執行 </a:t>
            </a:r>
            <a:r>
              <a:rPr lang="en-US" altLang="zh-TW" sz="1300" dirty="0">
                <a:solidFill>
                  <a:schemeClr val="tx1"/>
                </a:solidFill>
                <a:latin typeface="+mj-lt"/>
                <a:ea typeface="微軟正黑體" panose="020B0604030504040204" pitchFamily="34" charset="-120"/>
              </a:rPr>
              <a:t>10</a:t>
            </a:r>
            <a:r>
              <a:rPr lang="en-US" altLang="zh-TW" sz="1300" dirty="0">
                <a:solidFill>
                  <a:schemeClr val="tx1"/>
                </a:solidFill>
                <a:latin typeface="微軟正黑體" panose="020B0604030504040204" pitchFamily="34" charset="-120"/>
                <a:ea typeface="微軟正黑體" panose="020B0604030504040204" pitchFamily="34" charset="-120"/>
              </a:rPr>
              <a:t> </a:t>
            </a:r>
            <a:r>
              <a:rPr lang="zh-TW" altLang="en-US" sz="1300" dirty="0">
                <a:solidFill>
                  <a:schemeClr val="tx1"/>
                </a:solidFill>
                <a:latin typeface="微軟正黑體" panose="020B0604030504040204" pitchFamily="34" charset="-120"/>
                <a:ea typeface="微軟正黑體" panose="020B0604030504040204" pitchFamily="34" charset="-120"/>
              </a:rPr>
              <a:t>組備份的限制</a:t>
            </a:r>
            <a:endParaRPr lang="en-US" altLang="zh-TW" sz="1300" dirty="0">
              <a:solidFill>
                <a:schemeClr val="tx1"/>
              </a:solidFill>
              <a:latin typeface="微軟正黑體" panose="020B0604030504040204" pitchFamily="34" charset="-120"/>
              <a:ea typeface="微軟正黑體" panose="020B0604030504040204" pitchFamily="34" charset="-120"/>
            </a:endParaRPr>
          </a:p>
          <a:p>
            <a:pPr marL="177800" indent="-177800">
              <a:lnSpc>
                <a:spcPts val="800"/>
              </a:lnSpc>
              <a:buFont typeface="Arial" panose="020B0604020202020204" pitchFamily="34" charset="0"/>
              <a:buChar char="•"/>
            </a:pPr>
            <a:endParaRPr lang="en-US" sz="200" dirty="0">
              <a:solidFill>
                <a:schemeClr val="tx1"/>
              </a:solidFill>
              <a:latin typeface="微軟正黑體" panose="020B0604030504040204" pitchFamily="34" charset="-120"/>
              <a:ea typeface="微軟正黑體" panose="020B0604030504040204" pitchFamily="34" charset="-120"/>
            </a:endParaRPr>
          </a:p>
          <a:p>
            <a:pPr marL="177800" indent="-177800">
              <a:lnSpc>
                <a:spcPts val="1900"/>
              </a:lnSpc>
              <a:buFont typeface="Arial" panose="020B0604020202020204" pitchFamily="34" charset="0"/>
              <a:buChar char="•"/>
            </a:pPr>
            <a:r>
              <a:rPr lang="zh-TW" altLang="en-US" sz="1300" dirty="0">
                <a:solidFill>
                  <a:schemeClr val="tx1"/>
                </a:solidFill>
                <a:latin typeface="微軟正黑體" panose="020B0604030504040204" pitchFamily="34" charset="-120"/>
                <a:ea typeface="微軟正黑體" panose="020B0604030504040204" pitchFamily="34" charset="-120"/>
              </a:rPr>
              <a:t>如果備份的規模有變化時，很難及時調整系統規模</a:t>
            </a:r>
            <a:endParaRPr lang="en-US" sz="1300" dirty="0">
              <a:solidFill>
                <a:schemeClr val="tx1"/>
              </a:solidFill>
              <a:latin typeface="微軟正黑體" panose="020B0604030504040204" pitchFamily="34" charset="-120"/>
              <a:ea typeface="微軟正黑體" panose="020B0604030504040204" pitchFamily="34" charset="-120"/>
            </a:endParaRPr>
          </a:p>
        </p:txBody>
      </p:sp>
      <p:sp>
        <p:nvSpPr>
          <p:cNvPr id="4" name="TextBox 27">
            <a:extLst>
              <a:ext uri="{FF2B5EF4-FFF2-40B4-BE49-F238E27FC236}">
                <a16:creationId xmlns:a16="http://schemas.microsoft.com/office/drawing/2014/main" id="{6D873EBA-A99E-4A4F-85AD-033A58FD4757}"/>
              </a:ext>
            </a:extLst>
          </p:cNvPr>
          <p:cNvSpPr txBox="1"/>
          <p:nvPr/>
        </p:nvSpPr>
        <p:spPr>
          <a:xfrm>
            <a:off x="648790" y="1244838"/>
            <a:ext cx="3151674" cy="353943"/>
          </a:xfrm>
          <a:prstGeom prst="rect">
            <a:avLst/>
          </a:prstGeom>
          <a:noFill/>
        </p:spPr>
        <p:txBody>
          <a:bodyPr wrap="square" rtlCol="0">
            <a:spAutoFit/>
          </a:bodyPr>
          <a:lstStyle/>
          <a:p>
            <a:r>
              <a:rPr lang="zh-TW" altLang="en-US" sz="1700" b="1" dirty="0">
                <a:solidFill>
                  <a:schemeClr val="tx1"/>
                </a:solidFill>
                <a:latin typeface="微軟正黑體" panose="020B0604030504040204" pitchFamily="34" charset="-120"/>
                <a:ea typeface="微軟正黑體" panose="020B0604030504040204" pitchFamily="34" charset="-120"/>
              </a:rPr>
              <a:t>故事背景</a:t>
            </a:r>
          </a:p>
        </p:txBody>
      </p:sp>
      <p:sp>
        <p:nvSpPr>
          <p:cNvPr id="5" name="TextBox 28">
            <a:extLst>
              <a:ext uri="{FF2B5EF4-FFF2-40B4-BE49-F238E27FC236}">
                <a16:creationId xmlns:a16="http://schemas.microsoft.com/office/drawing/2014/main" id="{54CA6041-BE73-416E-A2E4-5D8D42C53781}"/>
              </a:ext>
            </a:extLst>
          </p:cNvPr>
          <p:cNvSpPr txBox="1"/>
          <p:nvPr/>
        </p:nvSpPr>
        <p:spPr>
          <a:xfrm>
            <a:off x="5223791" y="1222732"/>
            <a:ext cx="3151674" cy="353943"/>
          </a:xfrm>
          <a:prstGeom prst="rect">
            <a:avLst/>
          </a:prstGeom>
          <a:noFill/>
        </p:spPr>
        <p:txBody>
          <a:bodyPr wrap="square" rtlCol="0">
            <a:spAutoFit/>
          </a:bodyPr>
          <a:lstStyle/>
          <a:p>
            <a:r>
              <a:rPr lang="zh-TW" altLang="en-US" sz="1700" b="1" dirty="0">
                <a:solidFill>
                  <a:schemeClr val="tx1"/>
                </a:solidFill>
                <a:latin typeface="微軟正黑體" panose="020B0604030504040204" pitchFamily="34" charset="-120"/>
                <a:ea typeface="微軟正黑體" panose="020B0604030504040204" pitchFamily="34" charset="-120"/>
              </a:rPr>
              <a:t>挑戰</a:t>
            </a:r>
          </a:p>
        </p:txBody>
      </p:sp>
      <p:pic>
        <p:nvPicPr>
          <p:cNvPr id="56" name="圖形 55">
            <a:extLst>
              <a:ext uri="{FF2B5EF4-FFF2-40B4-BE49-F238E27FC236}">
                <a16:creationId xmlns:a16="http://schemas.microsoft.com/office/drawing/2014/main" id="{C640F035-C755-4E50-A2F8-E53B8B15B463}"/>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044727" y="2885084"/>
            <a:ext cx="689981" cy="689981"/>
          </a:xfrm>
          <a:prstGeom prst="rect">
            <a:avLst/>
          </a:prstGeom>
        </p:spPr>
      </p:pic>
      <p:grpSp>
        <p:nvGrpSpPr>
          <p:cNvPr id="37" name="群組 36">
            <a:extLst>
              <a:ext uri="{FF2B5EF4-FFF2-40B4-BE49-F238E27FC236}">
                <a16:creationId xmlns:a16="http://schemas.microsoft.com/office/drawing/2014/main" id="{6751C904-16E9-497F-8AA3-C5F6C0927CBA}"/>
              </a:ext>
            </a:extLst>
          </p:cNvPr>
          <p:cNvGrpSpPr/>
          <p:nvPr/>
        </p:nvGrpSpPr>
        <p:grpSpPr>
          <a:xfrm>
            <a:off x="930267" y="3253735"/>
            <a:ext cx="552515" cy="552515"/>
            <a:chOff x="930267" y="3253735"/>
            <a:chExt cx="552515" cy="552515"/>
          </a:xfrm>
        </p:grpSpPr>
        <p:sp>
          <p:nvSpPr>
            <p:cNvPr id="35" name="矩形 34">
              <a:extLst>
                <a:ext uri="{FF2B5EF4-FFF2-40B4-BE49-F238E27FC236}">
                  <a16:creationId xmlns:a16="http://schemas.microsoft.com/office/drawing/2014/main" id="{21DE3A46-B896-4CAB-B380-97609432782D}"/>
                </a:ext>
              </a:extLst>
            </p:cNvPr>
            <p:cNvSpPr/>
            <p:nvPr/>
          </p:nvSpPr>
          <p:spPr>
            <a:xfrm>
              <a:off x="934190" y="3311387"/>
              <a:ext cx="529738" cy="451817"/>
            </a:xfrm>
            <a:custGeom>
              <a:avLst/>
              <a:gdLst>
                <a:gd name="connsiteX0" fmla="*/ 0 w 597890"/>
                <a:gd name="connsiteY0" fmla="*/ 0 h 481013"/>
                <a:gd name="connsiteX1" fmla="*/ 597890 w 597890"/>
                <a:gd name="connsiteY1" fmla="*/ 0 h 481013"/>
                <a:gd name="connsiteX2" fmla="*/ 597890 w 597890"/>
                <a:gd name="connsiteY2" fmla="*/ 481013 h 481013"/>
                <a:gd name="connsiteX3" fmla="*/ 0 w 597890"/>
                <a:gd name="connsiteY3" fmla="*/ 481013 h 481013"/>
                <a:gd name="connsiteX4" fmla="*/ 0 w 597890"/>
                <a:gd name="connsiteY4" fmla="*/ 0 h 481013"/>
                <a:gd name="connsiteX0" fmla="*/ 0 w 597890"/>
                <a:gd name="connsiteY0" fmla="*/ 0 h 481013"/>
                <a:gd name="connsiteX1" fmla="*/ 540740 w 597890"/>
                <a:gd name="connsiteY1" fmla="*/ 47625 h 481013"/>
                <a:gd name="connsiteX2" fmla="*/ 597890 w 597890"/>
                <a:gd name="connsiteY2" fmla="*/ 481013 h 481013"/>
                <a:gd name="connsiteX3" fmla="*/ 0 w 597890"/>
                <a:gd name="connsiteY3" fmla="*/ 481013 h 481013"/>
                <a:gd name="connsiteX4" fmla="*/ 0 w 597890"/>
                <a:gd name="connsiteY4" fmla="*/ 0 h 481013"/>
                <a:gd name="connsiteX0" fmla="*/ 0 w 597890"/>
                <a:gd name="connsiteY0" fmla="*/ 0 h 481013"/>
                <a:gd name="connsiteX1" fmla="*/ 540740 w 597890"/>
                <a:gd name="connsiteY1" fmla="*/ 47625 h 481013"/>
                <a:gd name="connsiteX2" fmla="*/ 534501 w 597890"/>
                <a:gd name="connsiteY2" fmla="*/ 46650 h 481013"/>
                <a:gd name="connsiteX3" fmla="*/ 597890 w 597890"/>
                <a:gd name="connsiteY3" fmla="*/ 481013 h 481013"/>
                <a:gd name="connsiteX4" fmla="*/ 0 w 597890"/>
                <a:gd name="connsiteY4" fmla="*/ 481013 h 481013"/>
                <a:gd name="connsiteX5" fmla="*/ 0 w 597890"/>
                <a:gd name="connsiteY5" fmla="*/ 0 h 481013"/>
                <a:gd name="connsiteX0" fmla="*/ 0 w 597890"/>
                <a:gd name="connsiteY0" fmla="*/ 0 h 481013"/>
                <a:gd name="connsiteX1" fmla="*/ 540740 w 597890"/>
                <a:gd name="connsiteY1" fmla="*/ 47625 h 481013"/>
                <a:gd name="connsiteX2" fmla="*/ 544026 w 597890"/>
                <a:gd name="connsiteY2" fmla="*/ 141900 h 481013"/>
                <a:gd name="connsiteX3" fmla="*/ 597890 w 597890"/>
                <a:gd name="connsiteY3" fmla="*/ 481013 h 481013"/>
                <a:gd name="connsiteX4" fmla="*/ 0 w 597890"/>
                <a:gd name="connsiteY4" fmla="*/ 481013 h 481013"/>
                <a:gd name="connsiteX5" fmla="*/ 0 w 597890"/>
                <a:gd name="connsiteY5" fmla="*/ 0 h 481013"/>
                <a:gd name="connsiteX0" fmla="*/ 0 w 597890"/>
                <a:gd name="connsiteY0" fmla="*/ 0 h 481013"/>
                <a:gd name="connsiteX1" fmla="*/ 488352 w 597890"/>
                <a:gd name="connsiteY1" fmla="*/ 58738 h 481013"/>
                <a:gd name="connsiteX2" fmla="*/ 544026 w 597890"/>
                <a:gd name="connsiteY2" fmla="*/ 141900 h 481013"/>
                <a:gd name="connsiteX3" fmla="*/ 597890 w 597890"/>
                <a:gd name="connsiteY3" fmla="*/ 481013 h 481013"/>
                <a:gd name="connsiteX4" fmla="*/ 0 w 597890"/>
                <a:gd name="connsiteY4" fmla="*/ 481013 h 481013"/>
                <a:gd name="connsiteX5" fmla="*/ 0 w 597890"/>
                <a:gd name="connsiteY5" fmla="*/ 0 h 481013"/>
                <a:gd name="connsiteX0" fmla="*/ 0 w 597890"/>
                <a:gd name="connsiteY0" fmla="*/ 0 h 481013"/>
                <a:gd name="connsiteX1" fmla="*/ 488352 w 597890"/>
                <a:gd name="connsiteY1" fmla="*/ 58738 h 481013"/>
                <a:gd name="connsiteX2" fmla="*/ 502751 w 597890"/>
                <a:gd name="connsiteY2" fmla="*/ 132375 h 481013"/>
                <a:gd name="connsiteX3" fmla="*/ 597890 w 597890"/>
                <a:gd name="connsiteY3" fmla="*/ 481013 h 481013"/>
                <a:gd name="connsiteX4" fmla="*/ 0 w 597890"/>
                <a:gd name="connsiteY4" fmla="*/ 481013 h 481013"/>
                <a:gd name="connsiteX5" fmla="*/ 0 w 597890"/>
                <a:gd name="connsiteY5" fmla="*/ 0 h 481013"/>
                <a:gd name="connsiteX0" fmla="*/ 0 w 597890"/>
                <a:gd name="connsiteY0" fmla="*/ 0 h 481013"/>
                <a:gd name="connsiteX1" fmla="*/ 488352 w 597890"/>
                <a:gd name="connsiteY1" fmla="*/ 58738 h 481013"/>
                <a:gd name="connsiteX2" fmla="*/ 502751 w 597890"/>
                <a:gd name="connsiteY2" fmla="*/ 132375 h 481013"/>
                <a:gd name="connsiteX3" fmla="*/ 502751 w 597890"/>
                <a:gd name="connsiteY3" fmla="*/ 111738 h 481013"/>
                <a:gd name="connsiteX4" fmla="*/ 597890 w 597890"/>
                <a:gd name="connsiteY4" fmla="*/ 481013 h 481013"/>
                <a:gd name="connsiteX5" fmla="*/ 0 w 597890"/>
                <a:gd name="connsiteY5" fmla="*/ 481013 h 481013"/>
                <a:gd name="connsiteX6" fmla="*/ 0 w 597890"/>
                <a:gd name="connsiteY6" fmla="*/ 0 h 481013"/>
                <a:gd name="connsiteX0" fmla="*/ 0 w 597890"/>
                <a:gd name="connsiteY0" fmla="*/ 0 h 481013"/>
                <a:gd name="connsiteX1" fmla="*/ 488352 w 597890"/>
                <a:gd name="connsiteY1" fmla="*/ 58738 h 481013"/>
                <a:gd name="connsiteX2" fmla="*/ 510689 w 597890"/>
                <a:gd name="connsiteY2" fmla="*/ 133963 h 481013"/>
                <a:gd name="connsiteX3" fmla="*/ 502751 w 597890"/>
                <a:gd name="connsiteY3" fmla="*/ 111738 h 481013"/>
                <a:gd name="connsiteX4" fmla="*/ 597890 w 597890"/>
                <a:gd name="connsiteY4" fmla="*/ 481013 h 481013"/>
                <a:gd name="connsiteX5" fmla="*/ 0 w 597890"/>
                <a:gd name="connsiteY5" fmla="*/ 481013 h 481013"/>
                <a:gd name="connsiteX6" fmla="*/ 0 w 597890"/>
                <a:gd name="connsiteY6" fmla="*/ 0 h 481013"/>
                <a:gd name="connsiteX0" fmla="*/ 0 w 597890"/>
                <a:gd name="connsiteY0" fmla="*/ 0 h 481013"/>
                <a:gd name="connsiteX1" fmla="*/ 488352 w 597890"/>
                <a:gd name="connsiteY1" fmla="*/ 58738 h 481013"/>
                <a:gd name="connsiteX2" fmla="*/ 474176 w 597890"/>
                <a:gd name="connsiteY2" fmla="*/ 135550 h 481013"/>
                <a:gd name="connsiteX3" fmla="*/ 502751 w 597890"/>
                <a:gd name="connsiteY3" fmla="*/ 111738 h 481013"/>
                <a:gd name="connsiteX4" fmla="*/ 597890 w 597890"/>
                <a:gd name="connsiteY4" fmla="*/ 481013 h 481013"/>
                <a:gd name="connsiteX5" fmla="*/ 0 w 597890"/>
                <a:gd name="connsiteY5" fmla="*/ 481013 h 481013"/>
                <a:gd name="connsiteX6" fmla="*/ 0 w 597890"/>
                <a:gd name="connsiteY6" fmla="*/ 0 h 481013"/>
                <a:gd name="connsiteX0" fmla="*/ 0 w 597890"/>
                <a:gd name="connsiteY0" fmla="*/ 0 h 481013"/>
                <a:gd name="connsiteX1" fmla="*/ 488352 w 597890"/>
                <a:gd name="connsiteY1" fmla="*/ 58738 h 481013"/>
                <a:gd name="connsiteX2" fmla="*/ 474176 w 597890"/>
                <a:gd name="connsiteY2" fmla="*/ 135550 h 481013"/>
                <a:gd name="connsiteX3" fmla="*/ 532913 w 597890"/>
                <a:gd name="connsiteY3" fmla="*/ 143488 h 481013"/>
                <a:gd name="connsiteX4" fmla="*/ 597890 w 597890"/>
                <a:gd name="connsiteY4" fmla="*/ 481013 h 481013"/>
                <a:gd name="connsiteX5" fmla="*/ 0 w 597890"/>
                <a:gd name="connsiteY5" fmla="*/ 481013 h 481013"/>
                <a:gd name="connsiteX6" fmla="*/ 0 w 597890"/>
                <a:gd name="connsiteY6" fmla="*/ 0 h 481013"/>
                <a:gd name="connsiteX0" fmla="*/ 0 w 597890"/>
                <a:gd name="connsiteY0" fmla="*/ 0 h 481013"/>
                <a:gd name="connsiteX1" fmla="*/ 488352 w 597890"/>
                <a:gd name="connsiteY1" fmla="*/ 58738 h 481013"/>
                <a:gd name="connsiteX2" fmla="*/ 499576 w 597890"/>
                <a:gd name="connsiteY2" fmla="*/ 122850 h 481013"/>
                <a:gd name="connsiteX3" fmla="*/ 532913 w 597890"/>
                <a:gd name="connsiteY3" fmla="*/ 143488 h 481013"/>
                <a:gd name="connsiteX4" fmla="*/ 597890 w 597890"/>
                <a:gd name="connsiteY4" fmla="*/ 481013 h 481013"/>
                <a:gd name="connsiteX5" fmla="*/ 0 w 597890"/>
                <a:gd name="connsiteY5" fmla="*/ 481013 h 481013"/>
                <a:gd name="connsiteX6" fmla="*/ 0 w 597890"/>
                <a:gd name="connsiteY6" fmla="*/ 0 h 481013"/>
                <a:gd name="connsiteX0" fmla="*/ 0 w 532913"/>
                <a:gd name="connsiteY0" fmla="*/ 0 h 481013"/>
                <a:gd name="connsiteX1" fmla="*/ 488352 w 532913"/>
                <a:gd name="connsiteY1" fmla="*/ 58738 h 481013"/>
                <a:gd name="connsiteX2" fmla="*/ 499576 w 532913"/>
                <a:gd name="connsiteY2" fmla="*/ 122850 h 481013"/>
                <a:gd name="connsiteX3" fmla="*/ 532913 w 532913"/>
                <a:gd name="connsiteY3" fmla="*/ 143488 h 481013"/>
                <a:gd name="connsiteX4" fmla="*/ 458190 w 532913"/>
                <a:gd name="connsiteY4" fmla="*/ 452438 h 481013"/>
                <a:gd name="connsiteX5" fmla="*/ 0 w 532913"/>
                <a:gd name="connsiteY5" fmla="*/ 481013 h 481013"/>
                <a:gd name="connsiteX6" fmla="*/ 0 w 532913"/>
                <a:gd name="connsiteY6" fmla="*/ 0 h 481013"/>
                <a:gd name="connsiteX0" fmla="*/ 0 w 532913"/>
                <a:gd name="connsiteY0" fmla="*/ 0 h 457201"/>
                <a:gd name="connsiteX1" fmla="*/ 488352 w 532913"/>
                <a:gd name="connsiteY1" fmla="*/ 58738 h 457201"/>
                <a:gd name="connsiteX2" fmla="*/ 499576 w 532913"/>
                <a:gd name="connsiteY2" fmla="*/ 122850 h 457201"/>
                <a:gd name="connsiteX3" fmla="*/ 532913 w 532913"/>
                <a:gd name="connsiteY3" fmla="*/ 143488 h 457201"/>
                <a:gd name="connsiteX4" fmla="*/ 458190 w 532913"/>
                <a:gd name="connsiteY4" fmla="*/ 452438 h 457201"/>
                <a:gd name="connsiteX5" fmla="*/ 20637 w 532913"/>
                <a:gd name="connsiteY5" fmla="*/ 457201 h 457201"/>
                <a:gd name="connsiteX6" fmla="*/ 0 w 532913"/>
                <a:gd name="connsiteY6" fmla="*/ 0 h 457201"/>
                <a:gd name="connsiteX0" fmla="*/ 50800 w 512276"/>
                <a:gd name="connsiteY0" fmla="*/ 103187 h 398463"/>
                <a:gd name="connsiteX1" fmla="*/ 467715 w 512276"/>
                <a:gd name="connsiteY1" fmla="*/ 0 h 398463"/>
                <a:gd name="connsiteX2" fmla="*/ 478939 w 512276"/>
                <a:gd name="connsiteY2" fmla="*/ 64112 h 398463"/>
                <a:gd name="connsiteX3" fmla="*/ 512276 w 512276"/>
                <a:gd name="connsiteY3" fmla="*/ 84750 h 398463"/>
                <a:gd name="connsiteX4" fmla="*/ 437553 w 512276"/>
                <a:gd name="connsiteY4" fmla="*/ 393700 h 398463"/>
                <a:gd name="connsiteX5" fmla="*/ 0 w 512276"/>
                <a:gd name="connsiteY5" fmla="*/ 398463 h 398463"/>
                <a:gd name="connsiteX6" fmla="*/ 50800 w 512276"/>
                <a:gd name="connsiteY6" fmla="*/ 103187 h 398463"/>
                <a:gd name="connsiteX0" fmla="*/ 0 w 528151"/>
                <a:gd name="connsiteY0" fmla="*/ 0 h 438151"/>
                <a:gd name="connsiteX1" fmla="*/ 483590 w 528151"/>
                <a:gd name="connsiteY1" fmla="*/ 39688 h 438151"/>
                <a:gd name="connsiteX2" fmla="*/ 494814 w 528151"/>
                <a:gd name="connsiteY2" fmla="*/ 103800 h 438151"/>
                <a:gd name="connsiteX3" fmla="*/ 528151 w 528151"/>
                <a:gd name="connsiteY3" fmla="*/ 124438 h 438151"/>
                <a:gd name="connsiteX4" fmla="*/ 453428 w 528151"/>
                <a:gd name="connsiteY4" fmla="*/ 433388 h 438151"/>
                <a:gd name="connsiteX5" fmla="*/ 15875 w 528151"/>
                <a:gd name="connsiteY5" fmla="*/ 438151 h 438151"/>
                <a:gd name="connsiteX6" fmla="*/ 0 w 528151"/>
                <a:gd name="connsiteY6" fmla="*/ 0 h 438151"/>
                <a:gd name="connsiteX0" fmla="*/ 485 w 528636"/>
                <a:gd name="connsiteY0" fmla="*/ 0 h 438151"/>
                <a:gd name="connsiteX1" fmla="*/ 0 w 528636"/>
                <a:gd name="connsiteY1" fmla="*/ 613 h 438151"/>
                <a:gd name="connsiteX2" fmla="*/ 484075 w 528636"/>
                <a:gd name="connsiteY2" fmla="*/ 39688 h 438151"/>
                <a:gd name="connsiteX3" fmla="*/ 495299 w 528636"/>
                <a:gd name="connsiteY3" fmla="*/ 103800 h 438151"/>
                <a:gd name="connsiteX4" fmla="*/ 528636 w 528636"/>
                <a:gd name="connsiteY4" fmla="*/ 124438 h 438151"/>
                <a:gd name="connsiteX5" fmla="*/ 453913 w 528636"/>
                <a:gd name="connsiteY5" fmla="*/ 433388 h 438151"/>
                <a:gd name="connsiteX6" fmla="*/ 16360 w 528636"/>
                <a:gd name="connsiteY6" fmla="*/ 438151 h 438151"/>
                <a:gd name="connsiteX7" fmla="*/ 485 w 528636"/>
                <a:gd name="connsiteY7" fmla="*/ 0 h 438151"/>
                <a:gd name="connsiteX0" fmla="*/ 30648 w 528636"/>
                <a:gd name="connsiteY0" fmla="*/ 51775 h 437538"/>
                <a:gd name="connsiteX1" fmla="*/ 0 w 528636"/>
                <a:gd name="connsiteY1" fmla="*/ 0 h 437538"/>
                <a:gd name="connsiteX2" fmla="*/ 484075 w 528636"/>
                <a:gd name="connsiteY2" fmla="*/ 39075 h 437538"/>
                <a:gd name="connsiteX3" fmla="*/ 495299 w 528636"/>
                <a:gd name="connsiteY3" fmla="*/ 103187 h 437538"/>
                <a:gd name="connsiteX4" fmla="*/ 528636 w 528636"/>
                <a:gd name="connsiteY4" fmla="*/ 123825 h 437538"/>
                <a:gd name="connsiteX5" fmla="*/ 453913 w 528636"/>
                <a:gd name="connsiteY5" fmla="*/ 432775 h 437538"/>
                <a:gd name="connsiteX6" fmla="*/ 16360 w 528636"/>
                <a:gd name="connsiteY6" fmla="*/ 437538 h 437538"/>
                <a:gd name="connsiteX7" fmla="*/ 30648 w 528636"/>
                <a:gd name="connsiteY7" fmla="*/ 51775 h 437538"/>
                <a:gd name="connsiteX0" fmla="*/ 486 w 528636"/>
                <a:gd name="connsiteY0" fmla="*/ 70825 h 437538"/>
                <a:gd name="connsiteX1" fmla="*/ 0 w 528636"/>
                <a:gd name="connsiteY1" fmla="*/ 0 h 437538"/>
                <a:gd name="connsiteX2" fmla="*/ 484075 w 528636"/>
                <a:gd name="connsiteY2" fmla="*/ 39075 h 437538"/>
                <a:gd name="connsiteX3" fmla="*/ 495299 w 528636"/>
                <a:gd name="connsiteY3" fmla="*/ 103187 h 437538"/>
                <a:gd name="connsiteX4" fmla="*/ 528636 w 528636"/>
                <a:gd name="connsiteY4" fmla="*/ 123825 h 437538"/>
                <a:gd name="connsiteX5" fmla="*/ 453913 w 528636"/>
                <a:gd name="connsiteY5" fmla="*/ 432775 h 437538"/>
                <a:gd name="connsiteX6" fmla="*/ 16360 w 528636"/>
                <a:gd name="connsiteY6" fmla="*/ 437538 h 437538"/>
                <a:gd name="connsiteX7" fmla="*/ 486 w 528636"/>
                <a:gd name="connsiteY7" fmla="*/ 70825 h 437538"/>
                <a:gd name="connsiteX0" fmla="*/ 0 w 528150"/>
                <a:gd name="connsiteY0" fmla="*/ 80350 h 447063"/>
                <a:gd name="connsiteX1" fmla="*/ 18564 w 528150"/>
                <a:gd name="connsiteY1" fmla="*/ 0 h 447063"/>
                <a:gd name="connsiteX2" fmla="*/ 483589 w 528150"/>
                <a:gd name="connsiteY2" fmla="*/ 48600 h 447063"/>
                <a:gd name="connsiteX3" fmla="*/ 494813 w 528150"/>
                <a:gd name="connsiteY3" fmla="*/ 112712 h 447063"/>
                <a:gd name="connsiteX4" fmla="*/ 528150 w 528150"/>
                <a:gd name="connsiteY4" fmla="*/ 133350 h 447063"/>
                <a:gd name="connsiteX5" fmla="*/ 453427 w 528150"/>
                <a:gd name="connsiteY5" fmla="*/ 442300 h 447063"/>
                <a:gd name="connsiteX6" fmla="*/ 15874 w 528150"/>
                <a:gd name="connsiteY6" fmla="*/ 447063 h 447063"/>
                <a:gd name="connsiteX7" fmla="*/ 0 w 528150"/>
                <a:gd name="connsiteY7" fmla="*/ 80350 h 447063"/>
                <a:gd name="connsiteX0" fmla="*/ 0 w 529738"/>
                <a:gd name="connsiteY0" fmla="*/ 31138 h 447063"/>
                <a:gd name="connsiteX1" fmla="*/ 20152 w 529738"/>
                <a:gd name="connsiteY1" fmla="*/ 0 h 447063"/>
                <a:gd name="connsiteX2" fmla="*/ 485177 w 529738"/>
                <a:gd name="connsiteY2" fmla="*/ 48600 h 447063"/>
                <a:gd name="connsiteX3" fmla="*/ 496401 w 529738"/>
                <a:gd name="connsiteY3" fmla="*/ 112712 h 447063"/>
                <a:gd name="connsiteX4" fmla="*/ 529738 w 529738"/>
                <a:gd name="connsiteY4" fmla="*/ 133350 h 447063"/>
                <a:gd name="connsiteX5" fmla="*/ 455015 w 529738"/>
                <a:gd name="connsiteY5" fmla="*/ 442300 h 447063"/>
                <a:gd name="connsiteX6" fmla="*/ 17462 w 529738"/>
                <a:gd name="connsiteY6" fmla="*/ 447063 h 447063"/>
                <a:gd name="connsiteX7" fmla="*/ 0 w 529738"/>
                <a:gd name="connsiteY7" fmla="*/ 31138 h 447063"/>
                <a:gd name="connsiteX0" fmla="*/ 0 w 529738"/>
                <a:gd name="connsiteY0" fmla="*/ 31138 h 447063"/>
                <a:gd name="connsiteX1" fmla="*/ 20152 w 529738"/>
                <a:gd name="connsiteY1" fmla="*/ 0 h 447063"/>
                <a:gd name="connsiteX2" fmla="*/ 15390 w 529738"/>
                <a:gd name="connsiteY2" fmla="*/ 4762 h 447063"/>
                <a:gd name="connsiteX3" fmla="*/ 485177 w 529738"/>
                <a:gd name="connsiteY3" fmla="*/ 48600 h 447063"/>
                <a:gd name="connsiteX4" fmla="*/ 496401 w 529738"/>
                <a:gd name="connsiteY4" fmla="*/ 112712 h 447063"/>
                <a:gd name="connsiteX5" fmla="*/ 529738 w 529738"/>
                <a:gd name="connsiteY5" fmla="*/ 133350 h 447063"/>
                <a:gd name="connsiteX6" fmla="*/ 455015 w 529738"/>
                <a:gd name="connsiteY6" fmla="*/ 442300 h 447063"/>
                <a:gd name="connsiteX7" fmla="*/ 17462 w 529738"/>
                <a:gd name="connsiteY7" fmla="*/ 447063 h 447063"/>
                <a:gd name="connsiteX8" fmla="*/ 0 w 529738"/>
                <a:gd name="connsiteY8" fmla="*/ 31138 h 447063"/>
                <a:gd name="connsiteX0" fmla="*/ 0 w 529738"/>
                <a:gd name="connsiteY0" fmla="*/ 31138 h 447063"/>
                <a:gd name="connsiteX1" fmla="*/ 20152 w 529738"/>
                <a:gd name="connsiteY1" fmla="*/ 0 h 447063"/>
                <a:gd name="connsiteX2" fmla="*/ 15390 w 529738"/>
                <a:gd name="connsiteY2" fmla="*/ 4762 h 447063"/>
                <a:gd name="connsiteX3" fmla="*/ 485177 w 529738"/>
                <a:gd name="connsiteY3" fmla="*/ 48600 h 447063"/>
                <a:gd name="connsiteX4" fmla="*/ 496401 w 529738"/>
                <a:gd name="connsiteY4" fmla="*/ 112712 h 447063"/>
                <a:gd name="connsiteX5" fmla="*/ 529738 w 529738"/>
                <a:gd name="connsiteY5" fmla="*/ 133350 h 447063"/>
                <a:gd name="connsiteX6" fmla="*/ 455015 w 529738"/>
                <a:gd name="connsiteY6" fmla="*/ 442300 h 447063"/>
                <a:gd name="connsiteX7" fmla="*/ 17462 w 529738"/>
                <a:gd name="connsiteY7" fmla="*/ 447063 h 447063"/>
                <a:gd name="connsiteX8" fmla="*/ 0 w 529738"/>
                <a:gd name="connsiteY8" fmla="*/ 31138 h 447063"/>
                <a:gd name="connsiteX0" fmla="*/ 0 w 529738"/>
                <a:gd name="connsiteY0" fmla="*/ 31138 h 447063"/>
                <a:gd name="connsiteX1" fmla="*/ 20152 w 529738"/>
                <a:gd name="connsiteY1" fmla="*/ 0 h 447063"/>
                <a:gd name="connsiteX2" fmla="*/ 15390 w 529738"/>
                <a:gd name="connsiteY2" fmla="*/ 4762 h 447063"/>
                <a:gd name="connsiteX3" fmla="*/ 485177 w 529738"/>
                <a:gd name="connsiteY3" fmla="*/ 48600 h 447063"/>
                <a:gd name="connsiteX4" fmla="*/ 145565 w 529738"/>
                <a:gd name="connsiteY4" fmla="*/ 4762 h 447063"/>
                <a:gd name="connsiteX5" fmla="*/ 496401 w 529738"/>
                <a:gd name="connsiteY5" fmla="*/ 112712 h 447063"/>
                <a:gd name="connsiteX6" fmla="*/ 529738 w 529738"/>
                <a:gd name="connsiteY6" fmla="*/ 133350 h 447063"/>
                <a:gd name="connsiteX7" fmla="*/ 455015 w 529738"/>
                <a:gd name="connsiteY7" fmla="*/ 442300 h 447063"/>
                <a:gd name="connsiteX8" fmla="*/ 17462 w 529738"/>
                <a:gd name="connsiteY8" fmla="*/ 447063 h 447063"/>
                <a:gd name="connsiteX9" fmla="*/ 0 w 529738"/>
                <a:gd name="connsiteY9" fmla="*/ 31138 h 447063"/>
                <a:gd name="connsiteX0" fmla="*/ 0 w 529738"/>
                <a:gd name="connsiteY0" fmla="*/ 31138 h 447063"/>
                <a:gd name="connsiteX1" fmla="*/ 20152 w 529738"/>
                <a:gd name="connsiteY1" fmla="*/ 0 h 447063"/>
                <a:gd name="connsiteX2" fmla="*/ 15390 w 529738"/>
                <a:gd name="connsiteY2" fmla="*/ 4762 h 447063"/>
                <a:gd name="connsiteX3" fmla="*/ 485177 w 529738"/>
                <a:gd name="connsiteY3" fmla="*/ 48600 h 447063"/>
                <a:gd name="connsiteX4" fmla="*/ 196365 w 529738"/>
                <a:gd name="connsiteY4" fmla="*/ 119062 h 447063"/>
                <a:gd name="connsiteX5" fmla="*/ 496401 w 529738"/>
                <a:gd name="connsiteY5" fmla="*/ 112712 h 447063"/>
                <a:gd name="connsiteX6" fmla="*/ 529738 w 529738"/>
                <a:gd name="connsiteY6" fmla="*/ 133350 h 447063"/>
                <a:gd name="connsiteX7" fmla="*/ 455015 w 529738"/>
                <a:gd name="connsiteY7" fmla="*/ 442300 h 447063"/>
                <a:gd name="connsiteX8" fmla="*/ 17462 w 529738"/>
                <a:gd name="connsiteY8" fmla="*/ 447063 h 447063"/>
                <a:gd name="connsiteX9" fmla="*/ 0 w 529738"/>
                <a:gd name="connsiteY9" fmla="*/ 31138 h 447063"/>
                <a:gd name="connsiteX0" fmla="*/ 0 w 529738"/>
                <a:gd name="connsiteY0" fmla="*/ 31138 h 447063"/>
                <a:gd name="connsiteX1" fmla="*/ 20152 w 529738"/>
                <a:gd name="connsiteY1" fmla="*/ 0 h 447063"/>
                <a:gd name="connsiteX2" fmla="*/ 15390 w 529738"/>
                <a:gd name="connsiteY2" fmla="*/ 4762 h 447063"/>
                <a:gd name="connsiteX3" fmla="*/ 139102 w 529738"/>
                <a:gd name="connsiteY3" fmla="*/ 58125 h 447063"/>
                <a:gd name="connsiteX4" fmla="*/ 196365 w 529738"/>
                <a:gd name="connsiteY4" fmla="*/ 119062 h 447063"/>
                <a:gd name="connsiteX5" fmla="*/ 496401 w 529738"/>
                <a:gd name="connsiteY5" fmla="*/ 112712 h 447063"/>
                <a:gd name="connsiteX6" fmla="*/ 529738 w 529738"/>
                <a:gd name="connsiteY6" fmla="*/ 133350 h 447063"/>
                <a:gd name="connsiteX7" fmla="*/ 455015 w 529738"/>
                <a:gd name="connsiteY7" fmla="*/ 442300 h 447063"/>
                <a:gd name="connsiteX8" fmla="*/ 17462 w 529738"/>
                <a:gd name="connsiteY8" fmla="*/ 447063 h 447063"/>
                <a:gd name="connsiteX9" fmla="*/ 0 w 529738"/>
                <a:gd name="connsiteY9" fmla="*/ 31138 h 447063"/>
                <a:gd name="connsiteX0" fmla="*/ 0 w 529738"/>
                <a:gd name="connsiteY0" fmla="*/ 35892 h 451817"/>
                <a:gd name="connsiteX1" fmla="*/ 20152 w 529738"/>
                <a:gd name="connsiteY1" fmla="*/ 4754 h 451817"/>
                <a:gd name="connsiteX2" fmla="*/ 15390 w 529738"/>
                <a:gd name="connsiteY2" fmla="*/ 9516 h 451817"/>
                <a:gd name="connsiteX3" fmla="*/ 151802 w 529738"/>
                <a:gd name="connsiteY3" fmla="*/ 7316 h 451817"/>
                <a:gd name="connsiteX4" fmla="*/ 196365 w 529738"/>
                <a:gd name="connsiteY4" fmla="*/ 123816 h 451817"/>
                <a:gd name="connsiteX5" fmla="*/ 496401 w 529738"/>
                <a:gd name="connsiteY5" fmla="*/ 117466 h 451817"/>
                <a:gd name="connsiteX6" fmla="*/ 529738 w 529738"/>
                <a:gd name="connsiteY6" fmla="*/ 138104 h 451817"/>
                <a:gd name="connsiteX7" fmla="*/ 455015 w 529738"/>
                <a:gd name="connsiteY7" fmla="*/ 447054 h 451817"/>
                <a:gd name="connsiteX8" fmla="*/ 17462 w 529738"/>
                <a:gd name="connsiteY8" fmla="*/ 451817 h 451817"/>
                <a:gd name="connsiteX9" fmla="*/ 0 w 529738"/>
                <a:gd name="connsiteY9" fmla="*/ 35892 h 451817"/>
                <a:gd name="connsiteX0" fmla="*/ 0 w 529738"/>
                <a:gd name="connsiteY0" fmla="*/ 35892 h 451817"/>
                <a:gd name="connsiteX1" fmla="*/ 20152 w 529738"/>
                <a:gd name="connsiteY1" fmla="*/ 4754 h 451817"/>
                <a:gd name="connsiteX2" fmla="*/ 15390 w 529738"/>
                <a:gd name="connsiteY2" fmla="*/ 9516 h 451817"/>
                <a:gd name="connsiteX3" fmla="*/ 151802 w 529738"/>
                <a:gd name="connsiteY3" fmla="*/ 7316 h 451817"/>
                <a:gd name="connsiteX4" fmla="*/ 477352 w 529738"/>
                <a:gd name="connsiteY4" fmla="*/ 39679 h 451817"/>
                <a:gd name="connsiteX5" fmla="*/ 496401 w 529738"/>
                <a:gd name="connsiteY5" fmla="*/ 117466 h 451817"/>
                <a:gd name="connsiteX6" fmla="*/ 529738 w 529738"/>
                <a:gd name="connsiteY6" fmla="*/ 138104 h 451817"/>
                <a:gd name="connsiteX7" fmla="*/ 455015 w 529738"/>
                <a:gd name="connsiteY7" fmla="*/ 447054 h 451817"/>
                <a:gd name="connsiteX8" fmla="*/ 17462 w 529738"/>
                <a:gd name="connsiteY8" fmla="*/ 451817 h 451817"/>
                <a:gd name="connsiteX9" fmla="*/ 0 w 529738"/>
                <a:gd name="connsiteY9" fmla="*/ 35892 h 451817"/>
                <a:gd name="connsiteX0" fmla="*/ 0 w 529738"/>
                <a:gd name="connsiteY0" fmla="*/ 35892 h 451817"/>
                <a:gd name="connsiteX1" fmla="*/ 20152 w 529738"/>
                <a:gd name="connsiteY1" fmla="*/ 4754 h 451817"/>
                <a:gd name="connsiteX2" fmla="*/ 15390 w 529738"/>
                <a:gd name="connsiteY2" fmla="*/ 9516 h 451817"/>
                <a:gd name="connsiteX3" fmla="*/ 151802 w 529738"/>
                <a:gd name="connsiteY3" fmla="*/ 7316 h 451817"/>
                <a:gd name="connsiteX4" fmla="*/ 202714 w 529738"/>
                <a:gd name="connsiteY4" fmla="*/ 68254 h 451817"/>
                <a:gd name="connsiteX5" fmla="*/ 496401 w 529738"/>
                <a:gd name="connsiteY5" fmla="*/ 117466 h 451817"/>
                <a:gd name="connsiteX6" fmla="*/ 529738 w 529738"/>
                <a:gd name="connsiteY6" fmla="*/ 138104 h 451817"/>
                <a:gd name="connsiteX7" fmla="*/ 455015 w 529738"/>
                <a:gd name="connsiteY7" fmla="*/ 447054 h 451817"/>
                <a:gd name="connsiteX8" fmla="*/ 17462 w 529738"/>
                <a:gd name="connsiteY8" fmla="*/ 451817 h 451817"/>
                <a:gd name="connsiteX9" fmla="*/ 0 w 529738"/>
                <a:gd name="connsiteY9" fmla="*/ 35892 h 451817"/>
                <a:gd name="connsiteX0" fmla="*/ 0 w 529738"/>
                <a:gd name="connsiteY0" fmla="*/ 35892 h 451817"/>
                <a:gd name="connsiteX1" fmla="*/ 20152 w 529738"/>
                <a:gd name="connsiteY1" fmla="*/ 4754 h 451817"/>
                <a:gd name="connsiteX2" fmla="*/ 15390 w 529738"/>
                <a:gd name="connsiteY2" fmla="*/ 9516 h 451817"/>
                <a:gd name="connsiteX3" fmla="*/ 151802 w 529738"/>
                <a:gd name="connsiteY3" fmla="*/ 7316 h 451817"/>
                <a:gd name="connsiteX4" fmla="*/ 202714 w 529738"/>
                <a:gd name="connsiteY4" fmla="*/ 68254 h 451817"/>
                <a:gd name="connsiteX5" fmla="*/ 483701 w 529738"/>
                <a:gd name="connsiteY5" fmla="*/ 52379 h 451817"/>
                <a:gd name="connsiteX6" fmla="*/ 529738 w 529738"/>
                <a:gd name="connsiteY6" fmla="*/ 138104 h 451817"/>
                <a:gd name="connsiteX7" fmla="*/ 455015 w 529738"/>
                <a:gd name="connsiteY7" fmla="*/ 447054 h 451817"/>
                <a:gd name="connsiteX8" fmla="*/ 17462 w 529738"/>
                <a:gd name="connsiteY8" fmla="*/ 451817 h 451817"/>
                <a:gd name="connsiteX9" fmla="*/ 0 w 529738"/>
                <a:gd name="connsiteY9" fmla="*/ 35892 h 451817"/>
                <a:gd name="connsiteX0" fmla="*/ 0 w 529738"/>
                <a:gd name="connsiteY0" fmla="*/ 35892 h 451817"/>
                <a:gd name="connsiteX1" fmla="*/ 20152 w 529738"/>
                <a:gd name="connsiteY1" fmla="*/ 4754 h 451817"/>
                <a:gd name="connsiteX2" fmla="*/ 15390 w 529738"/>
                <a:gd name="connsiteY2" fmla="*/ 9516 h 451817"/>
                <a:gd name="connsiteX3" fmla="*/ 151802 w 529738"/>
                <a:gd name="connsiteY3" fmla="*/ 7316 h 451817"/>
                <a:gd name="connsiteX4" fmla="*/ 202714 w 529738"/>
                <a:gd name="connsiteY4" fmla="*/ 68254 h 451817"/>
                <a:gd name="connsiteX5" fmla="*/ 483701 w 529738"/>
                <a:gd name="connsiteY5" fmla="*/ 52379 h 451817"/>
                <a:gd name="connsiteX6" fmla="*/ 482115 w 529738"/>
                <a:gd name="connsiteY6" fmla="*/ 49204 h 451817"/>
                <a:gd name="connsiteX7" fmla="*/ 529738 w 529738"/>
                <a:gd name="connsiteY7" fmla="*/ 138104 h 451817"/>
                <a:gd name="connsiteX8" fmla="*/ 455015 w 529738"/>
                <a:gd name="connsiteY8" fmla="*/ 447054 h 451817"/>
                <a:gd name="connsiteX9" fmla="*/ 17462 w 529738"/>
                <a:gd name="connsiteY9" fmla="*/ 451817 h 451817"/>
                <a:gd name="connsiteX10" fmla="*/ 0 w 529738"/>
                <a:gd name="connsiteY10" fmla="*/ 35892 h 451817"/>
                <a:gd name="connsiteX0" fmla="*/ 0 w 529738"/>
                <a:gd name="connsiteY0" fmla="*/ 35892 h 451817"/>
                <a:gd name="connsiteX1" fmla="*/ 20152 w 529738"/>
                <a:gd name="connsiteY1" fmla="*/ 4754 h 451817"/>
                <a:gd name="connsiteX2" fmla="*/ 15390 w 529738"/>
                <a:gd name="connsiteY2" fmla="*/ 9516 h 451817"/>
                <a:gd name="connsiteX3" fmla="*/ 151802 w 529738"/>
                <a:gd name="connsiteY3" fmla="*/ 7316 h 451817"/>
                <a:gd name="connsiteX4" fmla="*/ 202714 w 529738"/>
                <a:gd name="connsiteY4" fmla="*/ 68254 h 451817"/>
                <a:gd name="connsiteX5" fmla="*/ 483701 w 529738"/>
                <a:gd name="connsiteY5" fmla="*/ 52379 h 451817"/>
                <a:gd name="connsiteX6" fmla="*/ 482115 w 529738"/>
                <a:gd name="connsiteY6" fmla="*/ 49204 h 451817"/>
                <a:gd name="connsiteX7" fmla="*/ 529738 w 529738"/>
                <a:gd name="connsiteY7" fmla="*/ 138104 h 451817"/>
                <a:gd name="connsiteX8" fmla="*/ 455015 w 529738"/>
                <a:gd name="connsiteY8" fmla="*/ 447054 h 451817"/>
                <a:gd name="connsiteX9" fmla="*/ 17462 w 529738"/>
                <a:gd name="connsiteY9" fmla="*/ 451817 h 451817"/>
                <a:gd name="connsiteX10" fmla="*/ 0 w 529738"/>
                <a:gd name="connsiteY10" fmla="*/ 35892 h 451817"/>
                <a:gd name="connsiteX0" fmla="*/ 0 w 529738"/>
                <a:gd name="connsiteY0" fmla="*/ 35892 h 451817"/>
                <a:gd name="connsiteX1" fmla="*/ 20152 w 529738"/>
                <a:gd name="connsiteY1" fmla="*/ 4754 h 451817"/>
                <a:gd name="connsiteX2" fmla="*/ 15390 w 529738"/>
                <a:gd name="connsiteY2" fmla="*/ 9516 h 451817"/>
                <a:gd name="connsiteX3" fmla="*/ 151802 w 529738"/>
                <a:gd name="connsiteY3" fmla="*/ 7316 h 451817"/>
                <a:gd name="connsiteX4" fmla="*/ 207477 w 529738"/>
                <a:gd name="connsiteY4" fmla="*/ 52379 h 451817"/>
                <a:gd name="connsiteX5" fmla="*/ 483701 w 529738"/>
                <a:gd name="connsiteY5" fmla="*/ 52379 h 451817"/>
                <a:gd name="connsiteX6" fmla="*/ 482115 w 529738"/>
                <a:gd name="connsiteY6" fmla="*/ 49204 h 451817"/>
                <a:gd name="connsiteX7" fmla="*/ 529738 w 529738"/>
                <a:gd name="connsiteY7" fmla="*/ 138104 h 451817"/>
                <a:gd name="connsiteX8" fmla="*/ 455015 w 529738"/>
                <a:gd name="connsiteY8" fmla="*/ 447054 h 451817"/>
                <a:gd name="connsiteX9" fmla="*/ 17462 w 529738"/>
                <a:gd name="connsiteY9" fmla="*/ 451817 h 451817"/>
                <a:gd name="connsiteX10" fmla="*/ 0 w 529738"/>
                <a:gd name="connsiteY10" fmla="*/ 35892 h 451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9738" h="451817">
                  <a:moveTo>
                    <a:pt x="0" y="35892"/>
                  </a:moveTo>
                  <a:lnTo>
                    <a:pt x="20152" y="4754"/>
                  </a:lnTo>
                  <a:lnTo>
                    <a:pt x="15390" y="9516"/>
                  </a:lnTo>
                  <a:cubicBezTo>
                    <a:pt x="146586" y="3492"/>
                    <a:pt x="-4794" y="-7297"/>
                    <a:pt x="151802" y="7316"/>
                  </a:cubicBezTo>
                  <a:lnTo>
                    <a:pt x="207477" y="52379"/>
                  </a:lnTo>
                  <a:lnTo>
                    <a:pt x="483701" y="52379"/>
                  </a:lnTo>
                  <a:lnTo>
                    <a:pt x="482115" y="49204"/>
                  </a:lnTo>
                  <a:cubicBezTo>
                    <a:pt x="497989" y="109000"/>
                    <a:pt x="513864" y="108471"/>
                    <a:pt x="529738" y="138104"/>
                  </a:cubicBezTo>
                  <a:lnTo>
                    <a:pt x="455015" y="447054"/>
                  </a:lnTo>
                  <a:lnTo>
                    <a:pt x="17462" y="451817"/>
                  </a:lnTo>
                  <a:lnTo>
                    <a:pt x="0" y="35892"/>
                  </a:lnTo>
                  <a:close/>
                </a:path>
              </a:pathLst>
            </a:custGeom>
            <a:solidFill>
              <a:schemeClr val="l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1" name="Picture 2" descr="Image result for folder icon">
              <a:extLst>
                <a:ext uri="{FF2B5EF4-FFF2-40B4-BE49-F238E27FC236}">
                  <a16:creationId xmlns:a16="http://schemas.microsoft.com/office/drawing/2014/main" id="{27712A3B-6384-4A4E-952D-C645786597BD}"/>
                </a:ext>
              </a:extLst>
            </p:cNvPr>
            <p:cNvPicPr>
              <a:picLocks noChangeAspect="1" noChangeArrowheads="1"/>
            </p:cNvPicPr>
            <p:nvPr/>
          </p:nvPicPr>
          <p:blipFill>
            <a:blip r:embed="rId8">
              <a:biLevel thresh="75000"/>
              <a:extLst>
                <a:ext uri="{BEBA8EAE-BF5A-486C-A8C5-ECC9F3942E4B}">
                  <a14:imgProps xmlns:a14="http://schemas.microsoft.com/office/drawing/2010/main">
                    <a14:imgLayer r:embed="rId9">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930267" y="3253735"/>
              <a:ext cx="552515" cy="55251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2" name="群組 41">
            <a:extLst>
              <a:ext uri="{FF2B5EF4-FFF2-40B4-BE49-F238E27FC236}">
                <a16:creationId xmlns:a16="http://schemas.microsoft.com/office/drawing/2014/main" id="{D5601417-46F4-4376-9B0B-19AE302FE1CF}"/>
              </a:ext>
            </a:extLst>
          </p:cNvPr>
          <p:cNvGrpSpPr/>
          <p:nvPr/>
        </p:nvGrpSpPr>
        <p:grpSpPr>
          <a:xfrm>
            <a:off x="1132398" y="3476065"/>
            <a:ext cx="552515" cy="552515"/>
            <a:chOff x="-4070444" y="1724263"/>
            <a:chExt cx="4876800" cy="4876800"/>
          </a:xfrm>
        </p:grpSpPr>
        <p:sp>
          <p:nvSpPr>
            <p:cNvPr id="43" name="矩形: 剪去單一角落 42">
              <a:extLst>
                <a:ext uri="{FF2B5EF4-FFF2-40B4-BE49-F238E27FC236}">
                  <a16:creationId xmlns:a16="http://schemas.microsoft.com/office/drawing/2014/main" id="{37B225E6-6195-4A47-8434-57C8307279C0}"/>
                </a:ext>
              </a:extLst>
            </p:cNvPr>
            <p:cNvSpPr/>
            <p:nvPr/>
          </p:nvSpPr>
          <p:spPr>
            <a:xfrm>
              <a:off x="-2779789" y="2581116"/>
              <a:ext cx="2293658" cy="3208009"/>
            </a:xfrm>
            <a:prstGeom prst="snip1Rect">
              <a:avLst>
                <a:gd name="adj" fmla="val 34538"/>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sz="1013"/>
            </a:p>
          </p:txBody>
        </p:sp>
        <p:pic>
          <p:nvPicPr>
            <p:cNvPr id="44" name="Picture 6" descr="Image result for file icon">
              <a:extLst>
                <a:ext uri="{FF2B5EF4-FFF2-40B4-BE49-F238E27FC236}">
                  <a16:creationId xmlns:a16="http://schemas.microsoft.com/office/drawing/2014/main" id="{9DCE4A2D-65F1-4E73-A2A7-BA2E9DC2A52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70444" y="1724263"/>
              <a:ext cx="4876800" cy="48768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5" name="群組 44">
            <a:extLst>
              <a:ext uri="{FF2B5EF4-FFF2-40B4-BE49-F238E27FC236}">
                <a16:creationId xmlns:a16="http://schemas.microsoft.com/office/drawing/2014/main" id="{EDEFF0E9-6C8D-4C7F-A732-8448E3867784}"/>
              </a:ext>
            </a:extLst>
          </p:cNvPr>
          <p:cNvGrpSpPr/>
          <p:nvPr/>
        </p:nvGrpSpPr>
        <p:grpSpPr>
          <a:xfrm>
            <a:off x="1359031" y="3476065"/>
            <a:ext cx="552515" cy="552515"/>
            <a:chOff x="-4070444" y="1724263"/>
            <a:chExt cx="4876800" cy="4876800"/>
          </a:xfrm>
        </p:grpSpPr>
        <p:sp>
          <p:nvSpPr>
            <p:cNvPr id="46" name="矩形: 剪去單一角落 45">
              <a:extLst>
                <a:ext uri="{FF2B5EF4-FFF2-40B4-BE49-F238E27FC236}">
                  <a16:creationId xmlns:a16="http://schemas.microsoft.com/office/drawing/2014/main" id="{60D646C5-091B-4F31-80D0-92DA02343C15}"/>
                </a:ext>
              </a:extLst>
            </p:cNvPr>
            <p:cNvSpPr/>
            <p:nvPr/>
          </p:nvSpPr>
          <p:spPr>
            <a:xfrm>
              <a:off x="-2779789" y="2581116"/>
              <a:ext cx="2293658" cy="3208009"/>
            </a:xfrm>
            <a:prstGeom prst="snip1Rect">
              <a:avLst>
                <a:gd name="adj" fmla="val 34538"/>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sz="1013"/>
            </a:p>
          </p:txBody>
        </p:sp>
        <p:pic>
          <p:nvPicPr>
            <p:cNvPr id="47" name="Picture 6" descr="Image result for file icon">
              <a:extLst>
                <a:ext uri="{FF2B5EF4-FFF2-40B4-BE49-F238E27FC236}">
                  <a16:creationId xmlns:a16="http://schemas.microsoft.com/office/drawing/2014/main" id="{FD936E8D-9D2A-40DE-A091-AF316C31F78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70444" y="1724263"/>
              <a:ext cx="4876800" cy="48768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8" name="群組 47">
            <a:extLst>
              <a:ext uri="{FF2B5EF4-FFF2-40B4-BE49-F238E27FC236}">
                <a16:creationId xmlns:a16="http://schemas.microsoft.com/office/drawing/2014/main" id="{79EBF253-FBAB-4CB6-84FB-25A40C289021}"/>
              </a:ext>
            </a:extLst>
          </p:cNvPr>
          <p:cNvGrpSpPr/>
          <p:nvPr/>
        </p:nvGrpSpPr>
        <p:grpSpPr>
          <a:xfrm>
            <a:off x="1573618" y="3476065"/>
            <a:ext cx="552515" cy="552515"/>
            <a:chOff x="-4070444" y="1724263"/>
            <a:chExt cx="4876800" cy="4876800"/>
          </a:xfrm>
        </p:grpSpPr>
        <p:sp>
          <p:nvSpPr>
            <p:cNvPr id="49" name="矩形: 剪去單一角落 48">
              <a:extLst>
                <a:ext uri="{FF2B5EF4-FFF2-40B4-BE49-F238E27FC236}">
                  <a16:creationId xmlns:a16="http://schemas.microsoft.com/office/drawing/2014/main" id="{34D63B19-1FB8-494C-AB23-8C046ECED14D}"/>
                </a:ext>
              </a:extLst>
            </p:cNvPr>
            <p:cNvSpPr/>
            <p:nvPr/>
          </p:nvSpPr>
          <p:spPr>
            <a:xfrm>
              <a:off x="-2779789" y="2581116"/>
              <a:ext cx="2293658" cy="3208009"/>
            </a:xfrm>
            <a:prstGeom prst="snip1Rect">
              <a:avLst>
                <a:gd name="adj" fmla="val 34538"/>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sz="1013"/>
            </a:p>
          </p:txBody>
        </p:sp>
        <p:pic>
          <p:nvPicPr>
            <p:cNvPr id="50" name="Picture 6" descr="Image result for file icon">
              <a:extLst>
                <a:ext uri="{FF2B5EF4-FFF2-40B4-BE49-F238E27FC236}">
                  <a16:creationId xmlns:a16="http://schemas.microsoft.com/office/drawing/2014/main" id="{3471B385-98DB-4F08-84F0-02F2B59E403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70444" y="1724263"/>
              <a:ext cx="4876800" cy="4876800"/>
            </a:xfrm>
            <a:prstGeom prst="rect">
              <a:avLst/>
            </a:prstGeom>
            <a:noFill/>
            <a:extLst>
              <a:ext uri="{909E8E84-426E-40DD-AFC4-6F175D3DCCD1}">
                <a14:hiddenFill xmlns:a14="http://schemas.microsoft.com/office/drawing/2010/main">
                  <a:solidFill>
                    <a:srgbClr val="FFFFFF"/>
                  </a:solidFill>
                </a14:hiddenFill>
              </a:ext>
            </a:extLst>
          </p:spPr>
        </p:pic>
      </p:grpSp>
      <p:sp>
        <p:nvSpPr>
          <p:cNvPr id="51" name="文字方塊 50">
            <a:extLst>
              <a:ext uri="{FF2B5EF4-FFF2-40B4-BE49-F238E27FC236}">
                <a16:creationId xmlns:a16="http://schemas.microsoft.com/office/drawing/2014/main" id="{F61EFF84-9262-42BA-BE77-3DDAFE818921}"/>
              </a:ext>
            </a:extLst>
          </p:cNvPr>
          <p:cNvSpPr txBox="1"/>
          <p:nvPr/>
        </p:nvSpPr>
        <p:spPr>
          <a:xfrm>
            <a:off x="1013571" y="3443559"/>
            <a:ext cx="290464" cy="246221"/>
          </a:xfrm>
          <a:prstGeom prst="rect">
            <a:avLst/>
          </a:prstGeom>
          <a:noFill/>
        </p:spPr>
        <p:txBody>
          <a:bodyPr wrap="none" rtlCol="0">
            <a:spAutoFit/>
          </a:bodyPr>
          <a:lstStyle/>
          <a:p>
            <a:r>
              <a:rPr lang="en-US" sz="1000" dirty="0">
                <a:solidFill>
                  <a:schemeClr val="tx1"/>
                </a:solidFill>
              </a:rPr>
              <a:t>/a</a:t>
            </a:r>
            <a:endParaRPr lang="en-GB" sz="1000" dirty="0">
              <a:solidFill>
                <a:schemeClr val="tx1"/>
              </a:solidFill>
            </a:endParaRPr>
          </a:p>
        </p:txBody>
      </p:sp>
      <p:sp>
        <p:nvSpPr>
          <p:cNvPr id="52" name="文字方塊 51">
            <a:extLst>
              <a:ext uri="{FF2B5EF4-FFF2-40B4-BE49-F238E27FC236}">
                <a16:creationId xmlns:a16="http://schemas.microsoft.com/office/drawing/2014/main" id="{D3E4878D-BEE0-485F-939F-1A7AAE3325F8}"/>
              </a:ext>
            </a:extLst>
          </p:cNvPr>
          <p:cNvSpPr txBox="1"/>
          <p:nvPr/>
        </p:nvSpPr>
        <p:spPr>
          <a:xfrm>
            <a:off x="1282225" y="3905638"/>
            <a:ext cx="234360" cy="200055"/>
          </a:xfrm>
          <a:prstGeom prst="rect">
            <a:avLst/>
          </a:prstGeom>
          <a:noFill/>
        </p:spPr>
        <p:txBody>
          <a:bodyPr wrap="none" rtlCol="0">
            <a:spAutoFit/>
          </a:bodyPr>
          <a:lstStyle/>
          <a:p>
            <a:r>
              <a:rPr lang="en-US" sz="700">
                <a:solidFill>
                  <a:schemeClr val="bg1"/>
                </a:solidFill>
              </a:rPr>
              <a:t>b</a:t>
            </a:r>
            <a:endParaRPr lang="en-GB" sz="700">
              <a:solidFill>
                <a:schemeClr val="bg1"/>
              </a:solidFill>
            </a:endParaRPr>
          </a:p>
        </p:txBody>
      </p:sp>
      <p:sp>
        <p:nvSpPr>
          <p:cNvPr id="53" name="文字方塊 52">
            <a:extLst>
              <a:ext uri="{FF2B5EF4-FFF2-40B4-BE49-F238E27FC236}">
                <a16:creationId xmlns:a16="http://schemas.microsoft.com/office/drawing/2014/main" id="{5AF9249D-BB38-4398-82EC-3BAAAAB86DAB}"/>
              </a:ext>
            </a:extLst>
          </p:cNvPr>
          <p:cNvSpPr txBox="1"/>
          <p:nvPr/>
        </p:nvSpPr>
        <p:spPr>
          <a:xfrm>
            <a:off x="1505904" y="3905638"/>
            <a:ext cx="229550" cy="200055"/>
          </a:xfrm>
          <a:prstGeom prst="rect">
            <a:avLst/>
          </a:prstGeom>
          <a:noFill/>
        </p:spPr>
        <p:txBody>
          <a:bodyPr wrap="none" rtlCol="0">
            <a:spAutoFit/>
          </a:bodyPr>
          <a:lstStyle/>
          <a:p>
            <a:r>
              <a:rPr lang="en-US" sz="700">
                <a:solidFill>
                  <a:schemeClr val="bg1"/>
                </a:solidFill>
              </a:rPr>
              <a:t>c</a:t>
            </a:r>
            <a:endParaRPr lang="en-GB" sz="700">
              <a:solidFill>
                <a:schemeClr val="bg1"/>
              </a:solidFill>
            </a:endParaRPr>
          </a:p>
        </p:txBody>
      </p:sp>
      <p:sp>
        <p:nvSpPr>
          <p:cNvPr id="54" name="文字方塊 53">
            <a:extLst>
              <a:ext uri="{FF2B5EF4-FFF2-40B4-BE49-F238E27FC236}">
                <a16:creationId xmlns:a16="http://schemas.microsoft.com/office/drawing/2014/main" id="{654575AD-D9BD-4AD3-9C12-D90E5018E1AD}"/>
              </a:ext>
            </a:extLst>
          </p:cNvPr>
          <p:cNvSpPr txBox="1"/>
          <p:nvPr/>
        </p:nvSpPr>
        <p:spPr>
          <a:xfrm>
            <a:off x="1745322" y="3905638"/>
            <a:ext cx="234360" cy="200055"/>
          </a:xfrm>
          <a:prstGeom prst="rect">
            <a:avLst/>
          </a:prstGeom>
          <a:noFill/>
        </p:spPr>
        <p:txBody>
          <a:bodyPr wrap="none" rtlCol="0">
            <a:spAutoFit/>
          </a:bodyPr>
          <a:lstStyle/>
          <a:p>
            <a:r>
              <a:rPr lang="en-US" sz="700" dirty="0">
                <a:solidFill>
                  <a:schemeClr val="bg1"/>
                </a:solidFill>
              </a:rPr>
              <a:t>d</a:t>
            </a:r>
            <a:endParaRPr lang="en-GB" sz="700" dirty="0">
              <a:solidFill>
                <a:schemeClr val="bg1"/>
              </a:solidFill>
            </a:endParaRPr>
          </a:p>
        </p:txBody>
      </p:sp>
      <p:sp>
        <p:nvSpPr>
          <p:cNvPr id="39" name="箭號: 向右 38">
            <a:extLst>
              <a:ext uri="{FF2B5EF4-FFF2-40B4-BE49-F238E27FC236}">
                <a16:creationId xmlns:a16="http://schemas.microsoft.com/office/drawing/2014/main" id="{70A4B35B-021E-4275-9FCD-FBCE3D8533B3}"/>
              </a:ext>
            </a:extLst>
          </p:cNvPr>
          <p:cNvSpPr/>
          <p:nvPr/>
        </p:nvSpPr>
        <p:spPr>
          <a:xfrm>
            <a:off x="5429541" y="3763713"/>
            <a:ext cx="858399" cy="542095"/>
          </a:xfrm>
          <a:prstGeom prst="rightArrow">
            <a:avLst/>
          </a:prstGeom>
          <a:gradFill>
            <a:gsLst>
              <a:gs pos="1087">
                <a:srgbClr val="157AE7">
                  <a:alpha val="0"/>
                </a:srgbClr>
              </a:gs>
              <a:gs pos="27000">
                <a:srgbClr val="157AE7">
                  <a:alpha val="27000"/>
                </a:srgbClr>
              </a:gs>
              <a:gs pos="82000">
                <a:srgbClr val="3F569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58" name="箭號: 向右 57">
            <a:extLst>
              <a:ext uri="{FF2B5EF4-FFF2-40B4-BE49-F238E27FC236}">
                <a16:creationId xmlns:a16="http://schemas.microsoft.com/office/drawing/2014/main" id="{F17799F2-5C1C-4062-BFBD-AF41131AA0A4}"/>
              </a:ext>
            </a:extLst>
          </p:cNvPr>
          <p:cNvSpPr/>
          <p:nvPr/>
        </p:nvSpPr>
        <p:spPr>
          <a:xfrm rot="10800000">
            <a:off x="2526337" y="3763713"/>
            <a:ext cx="858399" cy="542095"/>
          </a:xfrm>
          <a:prstGeom prst="rightArrow">
            <a:avLst/>
          </a:prstGeom>
          <a:gradFill>
            <a:gsLst>
              <a:gs pos="1087">
                <a:srgbClr val="157AE7">
                  <a:alpha val="0"/>
                </a:srgbClr>
              </a:gs>
              <a:gs pos="27000">
                <a:srgbClr val="157AE7">
                  <a:alpha val="27000"/>
                </a:srgbClr>
              </a:gs>
              <a:gs pos="82000">
                <a:srgbClr val="3F569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87"/>
        <p:cNvGrpSpPr/>
        <p:nvPr/>
      </p:nvGrpSpPr>
      <p:grpSpPr>
        <a:xfrm>
          <a:off x="0" y="0"/>
          <a:ext cx="0" cy="0"/>
          <a:chOff x="0" y="0"/>
          <a:chExt cx="0" cy="0"/>
        </a:xfrm>
      </p:grpSpPr>
      <p:sp>
        <p:nvSpPr>
          <p:cNvPr id="890" name="Google Shape;890;g9c7701d810_0_676"/>
          <p:cNvSpPr txBox="1">
            <a:spLocks noGrp="1"/>
          </p:cNvSpPr>
          <p:nvPr>
            <p:ph type="title"/>
          </p:nvPr>
        </p:nvSpPr>
        <p:spPr>
          <a:xfrm>
            <a:off x="0" y="88901"/>
            <a:ext cx="9144000" cy="994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Arial"/>
              <a:buNone/>
            </a:pPr>
            <a:r>
              <a:rPr lang="en-US" dirty="0" err="1">
                <a:latin typeface="微軟正黑體" panose="020B0604030504040204" pitchFamily="34" charset="-120"/>
                <a:ea typeface="微軟正黑體" panose="020B0604030504040204" pitchFamily="34" charset="-120"/>
                <a:cs typeface="Arial"/>
                <a:sym typeface="Arial"/>
              </a:rPr>
              <a:t>成功案例</a:t>
            </a:r>
            <a:r>
              <a:rPr lang="en-US" dirty="0">
                <a:latin typeface="Arial"/>
                <a:ea typeface="Arial"/>
                <a:cs typeface="Arial"/>
                <a:sym typeface="Arial"/>
              </a:rPr>
              <a:t> - Lion </a:t>
            </a:r>
            <a:r>
              <a:rPr lang="en-US" dirty="0" err="1">
                <a:latin typeface="Arial"/>
                <a:ea typeface="Arial"/>
                <a:cs typeface="Arial"/>
                <a:sym typeface="Arial"/>
              </a:rPr>
              <a:t>Re:Sources</a:t>
            </a:r>
            <a:r>
              <a:rPr lang="en-US" dirty="0">
                <a:latin typeface="Arial"/>
                <a:ea typeface="Arial"/>
                <a:cs typeface="Arial"/>
                <a:sym typeface="Arial"/>
              </a:rPr>
              <a:t> (</a:t>
            </a:r>
            <a:r>
              <a:rPr lang="en-US" dirty="0" err="1">
                <a:latin typeface="微軟正黑體" panose="020B0604030504040204" pitchFamily="34" charset="-120"/>
                <a:ea typeface="微軟正黑體" panose="020B0604030504040204" pitchFamily="34" charset="-120"/>
                <a:cs typeface="Arial"/>
                <a:sym typeface="Arial"/>
              </a:rPr>
              <a:t>英國</a:t>
            </a:r>
            <a:r>
              <a:rPr lang="en-US" dirty="0">
                <a:latin typeface="Arial"/>
                <a:ea typeface="Arial"/>
                <a:cs typeface="Arial"/>
                <a:sym typeface="Arial"/>
              </a:rPr>
              <a:t>)</a:t>
            </a:r>
            <a:endParaRPr dirty="0"/>
          </a:p>
        </p:txBody>
      </p:sp>
      <p:pic>
        <p:nvPicPr>
          <p:cNvPr id="2" name="Picture 15">
            <a:extLst>
              <a:ext uri="{FF2B5EF4-FFF2-40B4-BE49-F238E27FC236}">
                <a16:creationId xmlns:a16="http://schemas.microsoft.com/office/drawing/2014/main" id="{BD51ACF4-BC6D-4C05-A0B8-EE89F08943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1602" y="3648758"/>
            <a:ext cx="1250987" cy="216621"/>
          </a:xfrm>
          <a:prstGeom prst="rect">
            <a:avLst/>
          </a:prstGeom>
        </p:spPr>
      </p:pic>
      <p:pic>
        <p:nvPicPr>
          <p:cNvPr id="3" name="Picture 16">
            <a:extLst>
              <a:ext uri="{FF2B5EF4-FFF2-40B4-BE49-F238E27FC236}">
                <a16:creationId xmlns:a16="http://schemas.microsoft.com/office/drawing/2014/main" id="{E788F498-8CB5-47F3-ACAD-03E1591AE4D4}"/>
              </a:ext>
            </a:extLst>
          </p:cNvPr>
          <p:cNvPicPr>
            <a:picLocks noChangeAspect="1"/>
          </p:cNvPicPr>
          <p:nvPr/>
        </p:nvPicPr>
        <p:blipFill rotWithShape="1">
          <a:blip r:embed="rId4">
            <a:extLst>
              <a:ext uri="{28A0092B-C50C-407E-A947-70E740481C1C}">
                <a14:useLocalDpi xmlns:a14="http://schemas.microsoft.com/office/drawing/2010/main" val="0"/>
              </a:ext>
            </a:extLst>
          </a:blip>
          <a:srcRect l="21179" t="33130" r="18215" b="28890"/>
          <a:stretch/>
        </p:blipFill>
        <p:spPr>
          <a:xfrm>
            <a:off x="3452381" y="2481118"/>
            <a:ext cx="1807091" cy="1132445"/>
          </a:xfrm>
          <a:prstGeom prst="rect">
            <a:avLst/>
          </a:prstGeom>
          <a:effectLst>
            <a:outerShdw blurRad="50800" dist="38100" dir="2700000" algn="tl" rotWithShape="0">
              <a:prstClr val="black">
                <a:alpha val="19000"/>
              </a:prstClr>
            </a:outerShdw>
          </a:effectLst>
        </p:spPr>
      </p:pic>
      <p:sp>
        <p:nvSpPr>
          <p:cNvPr id="4" name="TextBox 27">
            <a:extLst>
              <a:ext uri="{FF2B5EF4-FFF2-40B4-BE49-F238E27FC236}">
                <a16:creationId xmlns:a16="http://schemas.microsoft.com/office/drawing/2014/main" id="{D9266233-A683-43DF-856E-7BE74CA5E6B2}"/>
              </a:ext>
            </a:extLst>
          </p:cNvPr>
          <p:cNvSpPr txBox="1"/>
          <p:nvPr/>
        </p:nvSpPr>
        <p:spPr>
          <a:xfrm>
            <a:off x="655140" y="1273106"/>
            <a:ext cx="7767856" cy="1015150"/>
          </a:xfrm>
          <a:prstGeom prst="rect">
            <a:avLst/>
          </a:prstGeom>
          <a:noFill/>
        </p:spPr>
        <p:txBody>
          <a:bodyPr wrap="square" rtlCol="0">
            <a:spAutoFit/>
          </a:bodyPr>
          <a:lstStyle/>
          <a:p>
            <a:pPr>
              <a:lnSpc>
                <a:spcPts val="2500"/>
              </a:lnSpc>
            </a:pPr>
            <a:endParaRPr lang="en-US" sz="1800" dirty="0">
              <a:solidFill>
                <a:schemeClr val="tx1"/>
              </a:solidFill>
              <a:latin typeface="微軟正黑體" panose="020B0604030504040204" pitchFamily="34" charset="-120"/>
              <a:ea typeface="微軟正黑體" panose="020B0604030504040204" pitchFamily="34" charset="-120"/>
            </a:endParaRPr>
          </a:p>
          <a:p>
            <a:pPr marL="177800" indent="-177800">
              <a:lnSpc>
                <a:spcPts val="2500"/>
              </a:lnSpc>
              <a:buFont typeface="Arial" panose="020B0604020202020204" pitchFamily="34" charset="0"/>
              <a:buChar char="•"/>
            </a:pPr>
            <a:r>
              <a:rPr lang="zh-TW" altLang="en-US" dirty="0">
                <a:solidFill>
                  <a:schemeClr val="tx1"/>
                </a:solidFill>
                <a:latin typeface="微軟正黑體" panose="020B0604030504040204" pitchFamily="34" charset="-120"/>
                <a:ea typeface="微軟正黑體" panose="020B0604030504040204" pitchFamily="34" charset="-120"/>
              </a:rPr>
              <a:t>使用 </a:t>
            </a:r>
            <a:r>
              <a:rPr lang="en-US" altLang="zh-TW" dirty="0">
                <a:solidFill>
                  <a:schemeClr val="tx1"/>
                </a:solidFill>
                <a:latin typeface="+mj-lt"/>
                <a:ea typeface="微軟正黑體" panose="020B0604030504040204" pitchFamily="34" charset="-120"/>
              </a:rPr>
              <a:t>10</a:t>
            </a:r>
            <a:r>
              <a:rPr lang="en-US" altLang="zh-TW" dirty="0">
                <a:solidFill>
                  <a:schemeClr val="tx1"/>
                </a:solidFill>
                <a:latin typeface="微軟正黑體" panose="020B0604030504040204" pitchFamily="34" charset="-120"/>
                <a:ea typeface="微軟正黑體" panose="020B0604030504040204" pitchFamily="34" charset="-120"/>
              </a:rPr>
              <a:t> </a:t>
            </a:r>
            <a:r>
              <a:rPr lang="zh-TW" altLang="en-US" dirty="0">
                <a:solidFill>
                  <a:schemeClr val="tx1"/>
                </a:solidFill>
                <a:latin typeface="微軟正黑體" panose="020B0604030504040204" pitchFamily="34" charset="-120"/>
                <a:ea typeface="微軟正黑體" panose="020B0604030504040204" pitchFamily="34" charset="-120"/>
              </a:rPr>
              <a:t>組運行在 </a:t>
            </a:r>
            <a:r>
              <a:rPr lang="en-US" dirty="0">
                <a:solidFill>
                  <a:schemeClr val="tx1"/>
                </a:solidFill>
                <a:latin typeface="+mj-lt"/>
                <a:ea typeface="微軟正黑體" panose="020B0604030504040204" pitchFamily="34" charset="-120"/>
              </a:rPr>
              <a:t>VMware</a:t>
            </a:r>
            <a:r>
              <a:rPr lang="en-US" dirty="0">
                <a:solidFill>
                  <a:schemeClr val="tx1"/>
                </a:solidFill>
                <a:latin typeface="微軟正黑體" panose="020B0604030504040204" pitchFamily="34" charset="-120"/>
                <a:ea typeface="微軟正黑體" panose="020B0604030504040204" pitchFamily="34" charset="-120"/>
              </a:rPr>
              <a:t> </a:t>
            </a:r>
            <a:r>
              <a:rPr lang="zh-TW" altLang="en-US" dirty="0">
                <a:solidFill>
                  <a:schemeClr val="tx1"/>
                </a:solidFill>
                <a:latin typeface="微軟正黑體" panose="020B0604030504040204" pitchFamily="34" charset="-120"/>
                <a:ea typeface="微軟正黑體" panose="020B0604030504040204" pitchFamily="34" charset="-120"/>
              </a:rPr>
              <a:t>上的 </a:t>
            </a:r>
            <a:r>
              <a:rPr lang="en-US" dirty="0" err="1">
                <a:solidFill>
                  <a:schemeClr val="tx1"/>
                </a:solidFill>
                <a:latin typeface="+mj-lt"/>
                <a:ea typeface="微軟正黑體" panose="020B0604030504040204" pitchFamily="34" charset="-120"/>
              </a:rPr>
              <a:t>QuTScloud</a:t>
            </a:r>
            <a:r>
              <a:rPr lang="en-US" dirty="0">
                <a:solidFill>
                  <a:schemeClr val="tx1"/>
                </a:solidFill>
                <a:latin typeface="微軟正黑體" panose="020B0604030504040204" pitchFamily="34" charset="-120"/>
                <a:ea typeface="微軟正黑體" panose="020B0604030504040204" pitchFamily="34" charset="-120"/>
              </a:rPr>
              <a:t> </a:t>
            </a:r>
            <a:r>
              <a:rPr lang="zh-TW" altLang="en-US" dirty="0">
                <a:solidFill>
                  <a:schemeClr val="tx1"/>
                </a:solidFill>
                <a:latin typeface="微軟正黑體" panose="020B0604030504040204" pitchFamily="34" charset="-120"/>
                <a:ea typeface="微軟正黑體" panose="020B0604030504040204" pitchFamily="34" charset="-120"/>
              </a:rPr>
              <a:t>並以 </a:t>
            </a:r>
            <a:r>
              <a:rPr lang="en-US" dirty="0">
                <a:solidFill>
                  <a:schemeClr val="tx1"/>
                </a:solidFill>
                <a:latin typeface="+mj-lt"/>
                <a:ea typeface="微軟正黑體" panose="020B0604030504040204" pitchFamily="34" charset="-120"/>
              </a:rPr>
              <a:t>Hybrid Backup Sync </a:t>
            </a:r>
            <a:r>
              <a:rPr lang="zh-TW" altLang="en-US" dirty="0">
                <a:solidFill>
                  <a:schemeClr val="tx1"/>
                </a:solidFill>
                <a:latin typeface="微軟正黑體" panose="020B0604030504040204" pitchFamily="34" charset="-120"/>
                <a:ea typeface="微軟正黑體" panose="020B0604030504040204" pitchFamily="34" charset="-120"/>
              </a:rPr>
              <a:t>進行備份</a:t>
            </a:r>
            <a:endParaRPr lang="en-US" dirty="0">
              <a:solidFill>
                <a:schemeClr val="tx1"/>
              </a:solidFill>
              <a:latin typeface="微軟正黑體" panose="020B0604030504040204" pitchFamily="34" charset="-120"/>
              <a:ea typeface="微軟正黑體" panose="020B0604030504040204" pitchFamily="34" charset="-120"/>
            </a:endParaRPr>
          </a:p>
          <a:p>
            <a:pPr marL="177800" indent="-177800">
              <a:lnSpc>
                <a:spcPts val="2500"/>
              </a:lnSpc>
              <a:buFont typeface="Arial" panose="020B0604020202020204" pitchFamily="34" charset="0"/>
              <a:buChar char="•"/>
            </a:pPr>
            <a:r>
              <a:rPr lang="zh-TW" altLang="en-US" dirty="0">
                <a:solidFill>
                  <a:schemeClr val="tx1"/>
                </a:solidFill>
                <a:latin typeface="微軟正黑體" panose="020B0604030504040204" pitchFamily="34" charset="-120"/>
                <a:ea typeface="微軟正黑體" panose="020B0604030504040204" pitchFamily="34" charset="-120"/>
              </a:rPr>
              <a:t>如果備份規模改變時，</a:t>
            </a:r>
            <a:r>
              <a:rPr lang="zh-TW" altLang="en-US" b="1" dirty="0">
                <a:solidFill>
                  <a:schemeClr val="tx1"/>
                </a:solidFill>
                <a:latin typeface="微軟正黑體" panose="020B0604030504040204" pitchFamily="34" charset="-120"/>
                <a:ea typeface="微軟正黑體" panose="020B0604030504040204" pitchFamily="34" charset="-120"/>
              </a:rPr>
              <a:t>能夠依照需求及時調整</a:t>
            </a:r>
            <a:r>
              <a:rPr lang="zh-TW" altLang="en-US" dirty="0">
                <a:solidFill>
                  <a:schemeClr val="tx1"/>
                </a:solidFill>
                <a:latin typeface="微軟正黑體" panose="020B0604030504040204" pitchFamily="34" charset="-120"/>
                <a:ea typeface="微軟正黑體" panose="020B0604030504040204" pitchFamily="34" charset="-120"/>
              </a:rPr>
              <a:t>是選擇 </a:t>
            </a:r>
            <a:r>
              <a:rPr lang="en-US" altLang="zh-TW" dirty="0" err="1">
                <a:solidFill>
                  <a:schemeClr val="tx1"/>
                </a:solidFill>
                <a:latin typeface="+mj-lt"/>
                <a:ea typeface="微軟正黑體" panose="020B0604030504040204" pitchFamily="34" charset="-120"/>
              </a:rPr>
              <a:t>QuTScloud</a:t>
            </a:r>
            <a:r>
              <a:rPr lang="en-US" altLang="zh-TW" dirty="0">
                <a:solidFill>
                  <a:schemeClr val="tx1"/>
                </a:solidFill>
                <a:latin typeface="微軟正黑體" panose="020B0604030504040204" pitchFamily="34" charset="-120"/>
                <a:ea typeface="微軟正黑體" panose="020B0604030504040204" pitchFamily="34" charset="-120"/>
              </a:rPr>
              <a:t> </a:t>
            </a:r>
            <a:r>
              <a:rPr lang="zh-TW" altLang="en-US" dirty="0">
                <a:solidFill>
                  <a:schemeClr val="tx1"/>
                </a:solidFill>
                <a:latin typeface="微軟正黑體" panose="020B0604030504040204" pitchFamily="34" charset="-120"/>
                <a:ea typeface="微軟正黑體" panose="020B0604030504040204" pitchFamily="34" charset="-120"/>
              </a:rPr>
              <a:t>的主要原因</a:t>
            </a:r>
            <a:endParaRPr lang="en-US" dirty="0">
              <a:solidFill>
                <a:schemeClr val="tx1"/>
              </a:solidFill>
              <a:latin typeface="微軟正黑體" panose="020B0604030504040204" pitchFamily="34" charset="-120"/>
              <a:ea typeface="微軟正黑體" panose="020B0604030504040204" pitchFamily="34" charset="-120"/>
            </a:endParaRPr>
          </a:p>
        </p:txBody>
      </p:sp>
      <p:sp>
        <p:nvSpPr>
          <p:cNvPr id="5" name="TextBox 27">
            <a:extLst>
              <a:ext uri="{FF2B5EF4-FFF2-40B4-BE49-F238E27FC236}">
                <a16:creationId xmlns:a16="http://schemas.microsoft.com/office/drawing/2014/main" id="{C4E64278-F094-4AE6-B2D6-8AA281E6D6C5}"/>
              </a:ext>
            </a:extLst>
          </p:cNvPr>
          <p:cNvSpPr txBox="1"/>
          <p:nvPr/>
        </p:nvSpPr>
        <p:spPr>
          <a:xfrm>
            <a:off x="648790" y="1244838"/>
            <a:ext cx="3151674" cy="353943"/>
          </a:xfrm>
          <a:prstGeom prst="rect">
            <a:avLst/>
          </a:prstGeom>
          <a:noFill/>
        </p:spPr>
        <p:txBody>
          <a:bodyPr wrap="square" rtlCol="0">
            <a:spAutoFit/>
          </a:bodyPr>
          <a:lstStyle/>
          <a:p>
            <a:r>
              <a:rPr lang="zh-TW" altLang="en-US" sz="1700" b="1" dirty="0">
                <a:solidFill>
                  <a:schemeClr val="tx1"/>
                </a:solidFill>
                <a:latin typeface="微軟正黑體" panose="020B0604030504040204" pitchFamily="34" charset="-120"/>
                <a:ea typeface="微軟正黑體" panose="020B0604030504040204" pitchFamily="34" charset="-120"/>
              </a:rPr>
              <a:t>解決方法</a:t>
            </a:r>
          </a:p>
        </p:txBody>
      </p:sp>
      <p:sp>
        <p:nvSpPr>
          <p:cNvPr id="7" name="圖形 7">
            <a:extLst>
              <a:ext uri="{FF2B5EF4-FFF2-40B4-BE49-F238E27FC236}">
                <a16:creationId xmlns:a16="http://schemas.microsoft.com/office/drawing/2014/main" id="{DE16F0FB-1DC6-4DB0-9093-775B160FA954}"/>
              </a:ext>
            </a:extLst>
          </p:cNvPr>
          <p:cNvSpPr/>
          <p:nvPr/>
        </p:nvSpPr>
        <p:spPr>
          <a:xfrm>
            <a:off x="6327615" y="2977736"/>
            <a:ext cx="2180294" cy="1317354"/>
          </a:xfrm>
          <a:custGeom>
            <a:avLst/>
            <a:gdLst>
              <a:gd name="connsiteX0" fmla="*/ 1369604 w 8510405"/>
              <a:gd name="connsiteY0" fmla="*/ 2601172 h 5142066"/>
              <a:gd name="connsiteX1" fmla="*/ 2356316 w 8510405"/>
              <a:gd name="connsiteY1" fmla="*/ 1153760 h 5142066"/>
              <a:gd name="connsiteX2" fmla="*/ 2711462 w 8510405"/>
              <a:gd name="connsiteY2" fmla="*/ 1118770 h 5142066"/>
              <a:gd name="connsiteX3" fmla="*/ 2854337 w 8510405"/>
              <a:gd name="connsiteY3" fmla="*/ 1024881 h 5142066"/>
              <a:gd name="connsiteX4" fmla="*/ 4245765 w 8510405"/>
              <a:gd name="connsiteY4" fmla="*/ 9011 h 5142066"/>
              <a:gd name="connsiteX5" fmla="*/ 5820306 w 8510405"/>
              <a:gd name="connsiteY5" fmla="*/ 745546 h 5142066"/>
              <a:gd name="connsiteX6" fmla="*/ 5960265 w 8510405"/>
              <a:gd name="connsiteY6" fmla="*/ 1019633 h 5142066"/>
              <a:gd name="connsiteX7" fmla="*/ 6101974 w 8510405"/>
              <a:gd name="connsiteY7" fmla="*/ 1118770 h 5142066"/>
              <a:gd name="connsiteX8" fmla="*/ 7304456 w 8510405"/>
              <a:gd name="connsiteY8" fmla="*/ 2067577 h 5142066"/>
              <a:gd name="connsiteX9" fmla="*/ 7351692 w 8510405"/>
              <a:gd name="connsiteY9" fmla="*/ 2622165 h 5142066"/>
              <a:gd name="connsiteX10" fmla="*/ 7546469 w 8510405"/>
              <a:gd name="connsiteY10" fmla="*/ 2669402 h 5142066"/>
              <a:gd name="connsiteX11" fmla="*/ 8508688 w 8510405"/>
              <a:gd name="connsiteY11" fmla="*/ 3970439 h 5142066"/>
              <a:gd name="connsiteX12" fmla="*/ 7419340 w 8510405"/>
              <a:gd name="connsiteY12" fmla="*/ 5119854 h 5142066"/>
              <a:gd name="connsiteX13" fmla="*/ 7198321 w 8510405"/>
              <a:gd name="connsiteY13" fmla="*/ 5140848 h 5142066"/>
              <a:gd name="connsiteX14" fmla="*/ 1308955 w 8510405"/>
              <a:gd name="connsiteY14" fmla="*/ 5141431 h 5142066"/>
              <a:gd name="connsiteX15" fmla="*/ 21913 w 8510405"/>
              <a:gd name="connsiteY15" fmla="*/ 4117396 h 5142066"/>
              <a:gd name="connsiteX16" fmla="*/ 949726 w 8510405"/>
              <a:gd name="connsiteY16" fmla="*/ 2673484 h 5142066"/>
              <a:gd name="connsiteX17" fmla="*/ 1369604 w 8510405"/>
              <a:gd name="connsiteY17" fmla="*/ 2601172 h 5142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510405" h="5142066">
                <a:moveTo>
                  <a:pt x="1369604" y="2601172"/>
                </a:moveTo>
                <a:cubicBezTo>
                  <a:pt x="1296125" y="1861721"/>
                  <a:pt x="1667600" y="1313547"/>
                  <a:pt x="2356316" y="1153760"/>
                </a:cubicBezTo>
                <a:cubicBezTo>
                  <a:pt x="2471199" y="1126935"/>
                  <a:pt x="2593080" y="1119354"/>
                  <a:pt x="2711462" y="1118770"/>
                </a:cubicBezTo>
                <a:cubicBezTo>
                  <a:pt x="2788440" y="1118187"/>
                  <a:pt x="2822263" y="1100109"/>
                  <a:pt x="2854337" y="1024881"/>
                </a:cubicBezTo>
                <a:cubicBezTo>
                  <a:pt x="3115011" y="410810"/>
                  <a:pt x="3592622" y="69660"/>
                  <a:pt x="4245765" y="9011"/>
                </a:cubicBezTo>
                <a:cubicBezTo>
                  <a:pt x="4902407" y="-51638"/>
                  <a:pt x="5440667" y="193873"/>
                  <a:pt x="5820306" y="745546"/>
                </a:cubicBezTo>
                <a:cubicBezTo>
                  <a:pt x="5878039" y="829521"/>
                  <a:pt x="5924109" y="923994"/>
                  <a:pt x="5960265" y="1019633"/>
                </a:cubicBezTo>
                <a:cubicBezTo>
                  <a:pt x="5988257" y="1092528"/>
                  <a:pt x="6024413" y="1114688"/>
                  <a:pt x="6101974" y="1118770"/>
                </a:cubicBezTo>
                <a:cubicBezTo>
                  <a:pt x="6689802" y="1150261"/>
                  <a:pt x="7174411" y="1526402"/>
                  <a:pt x="7304456" y="2067577"/>
                </a:cubicBezTo>
                <a:cubicBezTo>
                  <a:pt x="7345861" y="2239610"/>
                  <a:pt x="7336530" y="2423890"/>
                  <a:pt x="7351692" y="2622165"/>
                </a:cubicBezTo>
                <a:cubicBezTo>
                  <a:pt x="7397763" y="2633246"/>
                  <a:pt x="7472991" y="2648991"/>
                  <a:pt x="7546469" y="2669402"/>
                </a:cubicBezTo>
                <a:cubicBezTo>
                  <a:pt x="8150626" y="2835020"/>
                  <a:pt x="8539596" y="3361617"/>
                  <a:pt x="8508688" y="3970439"/>
                </a:cubicBezTo>
                <a:cubicBezTo>
                  <a:pt x="8480697" y="4522112"/>
                  <a:pt x="8007168" y="5023049"/>
                  <a:pt x="7419340" y="5119854"/>
                </a:cubicBezTo>
                <a:cubicBezTo>
                  <a:pt x="7346445" y="5132100"/>
                  <a:pt x="7272382" y="5140848"/>
                  <a:pt x="7198321" y="5140848"/>
                </a:cubicBezTo>
                <a:cubicBezTo>
                  <a:pt x="5235393" y="5142014"/>
                  <a:pt x="3271882" y="5142597"/>
                  <a:pt x="1308955" y="5141431"/>
                </a:cubicBezTo>
                <a:cubicBezTo>
                  <a:pt x="687886" y="5141431"/>
                  <a:pt x="130965" y="4695311"/>
                  <a:pt x="21913" y="4117396"/>
                </a:cubicBezTo>
                <a:cubicBezTo>
                  <a:pt x="-99968" y="3473001"/>
                  <a:pt x="297166" y="2850765"/>
                  <a:pt x="949726" y="2673484"/>
                </a:cubicBezTo>
                <a:cubicBezTo>
                  <a:pt x="1083270" y="2637328"/>
                  <a:pt x="1223230" y="2625664"/>
                  <a:pt x="1369604" y="2601172"/>
                </a:cubicBezTo>
                <a:close/>
              </a:path>
            </a:pathLst>
          </a:custGeom>
          <a:gradFill>
            <a:gsLst>
              <a:gs pos="0">
                <a:srgbClr val="0E41CA"/>
              </a:gs>
              <a:gs pos="100000">
                <a:srgbClr val="088BF4"/>
              </a:gs>
            </a:gsLst>
            <a:lin ang="0" scaled="0"/>
          </a:gradFill>
          <a:ln w="5826" cap="flat">
            <a:noFill/>
            <a:prstDash val="solid"/>
            <a:miter/>
          </a:ln>
          <a:effectLst>
            <a:outerShdw blurRad="50800" dist="38100" dir="2700000" algn="tl" rotWithShape="0">
              <a:prstClr val="black">
                <a:alpha val="19000"/>
              </a:prstClr>
            </a:outerShdw>
          </a:effectLst>
        </p:spPr>
        <p:txBody>
          <a:bodyPr rtlCol="0" anchor="ctr"/>
          <a:lstStyle/>
          <a:p>
            <a:endParaRPr lang="zh-TW" altLang="en-US"/>
          </a:p>
        </p:txBody>
      </p:sp>
      <p:sp>
        <p:nvSpPr>
          <p:cNvPr id="9" name="文字方塊 14">
            <a:extLst>
              <a:ext uri="{FF2B5EF4-FFF2-40B4-BE49-F238E27FC236}">
                <a16:creationId xmlns:a16="http://schemas.microsoft.com/office/drawing/2014/main" id="{8E2F5D0C-83F7-4A17-A92D-0971B771A7ED}"/>
              </a:ext>
            </a:extLst>
          </p:cNvPr>
          <p:cNvSpPr txBox="1"/>
          <p:nvPr/>
        </p:nvSpPr>
        <p:spPr>
          <a:xfrm>
            <a:off x="6278121" y="4414879"/>
            <a:ext cx="2375123" cy="276999"/>
          </a:xfrm>
          <a:prstGeom prst="rect">
            <a:avLst/>
          </a:prstGeom>
          <a:noFill/>
        </p:spPr>
        <p:txBody>
          <a:bodyPr wrap="square" rtlCol="0" anchor="t">
            <a:spAutoFit/>
          </a:bodyPr>
          <a:lstStyle/>
          <a:p>
            <a:pPr algn="ctr"/>
            <a:r>
              <a:rPr lang="en-US" altLang="zh-TW" sz="1200" dirty="0">
                <a:solidFill>
                  <a:srgbClr val="020576"/>
                </a:solidFill>
              </a:rPr>
              <a:t>Offsite Storage or Cloud</a:t>
            </a:r>
            <a:endParaRPr lang="zh-TW" altLang="en-US" sz="1200" dirty="0">
              <a:solidFill>
                <a:srgbClr val="020576"/>
              </a:solidFill>
            </a:endParaRPr>
          </a:p>
        </p:txBody>
      </p:sp>
      <p:pic>
        <p:nvPicPr>
          <p:cNvPr id="11" name="圖片 20">
            <a:extLst>
              <a:ext uri="{FF2B5EF4-FFF2-40B4-BE49-F238E27FC236}">
                <a16:creationId xmlns:a16="http://schemas.microsoft.com/office/drawing/2014/main" id="{B5936A49-9E7C-4CBD-95BD-2FCFF54C0B44}"/>
              </a:ext>
            </a:extLst>
          </p:cNvPr>
          <p:cNvPicPr>
            <a:picLocks noChangeAspect="1"/>
          </p:cNvPicPr>
          <p:nvPr/>
        </p:nvPicPr>
        <p:blipFill>
          <a:blip r:embed="rId5"/>
          <a:stretch>
            <a:fillRect/>
          </a:stretch>
        </p:blipFill>
        <p:spPr>
          <a:xfrm>
            <a:off x="7087734" y="3252395"/>
            <a:ext cx="642281" cy="720000"/>
          </a:xfrm>
          <a:prstGeom prst="rect">
            <a:avLst/>
          </a:prstGeom>
        </p:spPr>
      </p:pic>
      <p:sp>
        <p:nvSpPr>
          <p:cNvPr id="13" name="文字方塊 21">
            <a:extLst>
              <a:ext uri="{FF2B5EF4-FFF2-40B4-BE49-F238E27FC236}">
                <a16:creationId xmlns:a16="http://schemas.microsoft.com/office/drawing/2014/main" id="{4D30BEE5-E5D4-4365-9A6F-54AA3BE2970D}"/>
              </a:ext>
            </a:extLst>
          </p:cNvPr>
          <p:cNvSpPr txBox="1"/>
          <p:nvPr/>
        </p:nvSpPr>
        <p:spPr>
          <a:xfrm>
            <a:off x="6501003" y="3989267"/>
            <a:ext cx="1815742" cy="276999"/>
          </a:xfrm>
          <a:prstGeom prst="rect">
            <a:avLst/>
          </a:prstGeom>
          <a:noFill/>
        </p:spPr>
        <p:txBody>
          <a:bodyPr wrap="square" rtlCol="0">
            <a:spAutoFit/>
          </a:bodyPr>
          <a:lstStyle/>
          <a:p>
            <a:pPr algn="ctr"/>
            <a:r>
              <a:rPr lang="en-US" altLang="zh-TW" sz="1200" b="1">
                <a:solidFill>
                  <a:schemeClr val="bg1"/>
                </a:solidFill>
              </a:rPr>
              <a:t>Backup Repository B</a:t>
            </a:r>
            <a:endParaRPr lang="zh-TW" altLang="en-US" sz="1200" b="1">
              <a:solidFill>
                <a:schemeClr val="bg1"/>
              </a:solidFill>
            </a:endParaRPr>
          </a:p>
        </p:txBody>
      </p:sp>
      <p:sp>
        <p:nvSpPr>
          <p:cNvPr id="35" name="矩形: 圓角 34">
            <a:extLst>
              <a:ext uri="{FF2B5EF4-FFF2-40B4-BE49-F238E27FC236}">
                <a16:creationId xmlns:a16="http://schemas.microsoft.com/office/drawing/2014/main" id="{981FE955-A723-4DC5-B76E-BCE79455CC51}"/>
              </a:ext>
            </a:extLst>
          </p:cNvPr>
          <p:cNvSpPr/>
          <p:nvPr/>
        </p:nvSpPr>
        <p:spPr>
          <a:xfrm>
            <a:off x="603997" y="3194438"/>
            <a:ext cx="1774752" cy="1175991"/>
          </a:xfrm>
          <a:prstGeom prst="roundRect">
            <a:avLst>
              <a:gd name="adj" fmla="val 7916"/>
            </a:avLst>
          </a:prstGeom>
          <a:gradFill>
            <a:gsLst>
              <a:gs pos="0">
                <a:srgbClr val="086E1B"/>
              </a:gs>
              <a:gs pos="100000">
                <a:srgbClr val="0B8322"/>
              </a:gs>
            </a:gsLst>
            <a:lin ang="0" scaled="0"/>
          </a:gradFill>
          <a:ln>
            <a:noFill/>
          </a:ln>
          <a:effectLst>
            <a:outerShdw blurRad="50800" dist="38100" dir="2700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dirty="0"/>
          </a:p>
        </p:txBody>
      </p:sp>
      <p:sp>
        <p:nvSpPr>
          <p:cNvPr id="37" name="文字方塊 22">
            <a:extLst>
              <a:ext uri="{FF2B5EF4-FFF2-40B4-BE49-F238E27FC236}">
                <a16:creationId xmlns:a16="http://schemas.microsoft.com/office/drawing/2014/main" id="{07B15416-8A95-437A-BEA5-3C152A791B90}"/>
              </a:ext>
            </a:extLst>
          </p:cNvPr>
          <p:cNvSpPr txBox="1"/>
          <p:nvPr/>
        </p:nvSpPr>
        <p:spPr>
          <a:xfrm>
            <a:off x="736699" y="4463329"/>
            <a:ext cx="1496074" cy="276999"/>
          </a:xfrm>
          <a:prstGeom prst="rect">
            <a:avLst/>
          </a:prstGeom>
          <a:noFill/>
        </p:spPr>
        <p:txBody>
          <a:bodyPr wrap="square" rtlCol="0" anchor="t">
            <a:spAutoFit/>
          </a:bodyPr>
          <a:lstStyle/>
          <a:p>
            <a:pPr algn="ctr"/>
            <a:r>
              <a:rPr lang="en-US" altLang="zh-TW" sz="1200" dirty="0">
                <a:solidFill>
                  <a:srgbClr val="020576"/>
                </a:solidFill>
              </a:rPr>
              <a:t>Onsite Storage</a:t>
            </a:r>
            <a:endParaRPr lang="zh-TW" altLang="en-US" sz="1200" dirty="0">
              <a:solidFill>
                <a:srgbClr val="020576"/>
              </a:solidFill>
            </a:endParaRPr>
          </a:p>
        </p:txBody>
      </p:sp>
      <p:sp>
        <p:nvSpPr>
          <p:cNvPr id="39" name="文字方塊 24">
            <a:extLst>
              <a:ext uri="{FF2B5EF4-FFF2-40B4-BE49-F238E27FC236}">
                <a16:creationId xmlns:a16="http://schemas.microsoft.com/office/drawing/2014/main" id="{2BC550ED-1E58-480D-A005-55E404AC04F2}"/>
              </a:ext>
            </a:extLst>
          </p:cNvPr>
          <p:cNvSpPr txBox="1"/>
          <p:nvPr/>
        </p:nvSpPr>
        <p:spPr>
          <a:xfrm>
            <a:off x="603998" y="4063117"/>
            <a:ext cx="1774753" cy="276999"/>
          </a:xfrm>
          <a:prstGeom prst="rect">
            <a:avLst/>
          </a:prstGeom>
          <a:noFill/>
        </p:spPr>
        <p:txBody>
          <a:bodyPr wrap="square" rtlCol="0">
            <a:spAutoFit/>
          </a:bodyPr>
          <a:lstStyle/>
          <a:p>
            <a:pPr algn="ctr"/>
            <a:r>
              <a:rPr lang="en-US" altLang="zh-TW" sz="1200" b="1">
                <a:solidFill>
                  <a:schemeClr val="bg1"/>
                </a:solidFill>
              </a:rPr>
              <a:t>Backup Repository A</a:t>
            </a:r>
            <a:endParaRPr lang="zh-TW" altLang="en-US" sz="1200" b="1">
              <a:solidFill>
                <a:schemeClr val="bg1"/>
              </a:solidFill>
            </a:endParaRPr>
          </a:p>
        </p:txBody>
      </p:sp>
      <p:pic>
        <p:nvPicPr>
          <p:cNvPr id="41" name="圖片 25">
            <a:extLst>
              <a:ext uri="{FF2B5EF4-FFF2-40B4-BE49-F238E27FC236}">
                <a16:creationId xmlns:a16="http://schemas.microsoft.com/office/drawing/2014/main" id="{DAE48689-AB66-46BE-9B60-70442A92E30B}"/>
              </a:ext>
            </a:extLst>
          </p:cNvPr>
          <p:cNvPicPr>
            <a:picLocks noChangeAspect="1"/>
          </p:cNvPicPr>
          <p:nvPr/>
        </p:nvPicPr>
        <p:blipFill>
          <a:blip r:embed="rId5"/>
          <a:stretch>
            <a:fillRect/>
          </a:stretch>
        </p:blipFill>
        <p:spPr>
          <a:xfrm>
            <a:off x="1170234" y="3318270"/>
            <a:ext cx="642280" cy="720000"/>
          </a:xfrm>
          <a:prstGeom prst="rect">
            <a:avLst/>
          </a:prstGeom>
        </p:spPr>
      </p:pic>
      <p:sp>
        <p:nvSpPr>
          <p:cNvPr id="43" name="箭號: 向右 42">
            <a:extLst>
              <a:ext uri="{FF2B5EF4-FFF2-40B4-BE49-F238E27FC236}">
                <a16:creationId xmlns:a16="http://schemas.microsoft.com/office/drawing/2014/main" id="{58255BC4-6A39-4A5E-B480-265599481DA4}"/>
              </a:ext>
            </a:extLst>
          </p:cNvPr>
          <p:cNvSpPr/>
          <p:nvPr/>
        </p:nvSpPr>
        <p:spPr>
          <a:xfrm>
            <a:off x="5488161" y="3681348"/>
            <a:ext cx="683225" cy="542095"/>
          </a:xfrm>
          <a:prstGeom prst="rightArrow">
            <a:avLst/>
          </a:prstGeom>
          <a:gradFill>
            <a:gsLst>
              <a:gs pos="1087">
                <a:srgbClr val="157AE7">
                  <a:alpha val="0"/>
                </a:srgbClr>
              </a:gs>
              <a:gs pos="27000">
                <a:srgbClr val="157AE7">
                  <a:alpha val="27000"/>
                </a:srgbClr>
              </a:gs>
              <a:gs pos="82000">
                <a:srgbClr val="3F569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45" name="箭號: 向右 44">
            <a:extLst>
              <a:ext uri="{FF2B5EF4-FFF2-40B4-BE49-F238E27FC236}">
                <a16:creationId xmlns:a16="http://schemas.microsoft.com/office/drawing/2014/main" id="{FFBFC932-203B-43AF-836B-6396467CC6C4}"/>
              </a:ext>
            </a:extLst>
          </p:cNvPr>
          <p:cNvSpPr/>
          <p:nvPr/>
        </p:nvSpPr>
        <p:spPr>
          <a:xfrm rot="10800000">
            <a:off x="2536423" y="3681348"/>
            <a:ext cx="683225" cy="542095"/>
          </a:xfrm>
          <a:prstGeom prst="rightArrow">
            <a:avLst/>
          </a:prstGeom>
          <a:gradFill>
            <a:gsLst>
              <a:gs pos="1087">
                <a:srgbClr val="157AE7">
                  <a:alpha val="0"/>
                </a:srgbClr>
              </a:gs>
              <a:gs pos="27000">
                <a:srgbClr val="157AE7">
                  <a:alpha val="27000"/>
                </a:srgbClr>
              </a:gs>
              <a:gs pos="82000">
                <a:srgbClr val="3F569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47" name="矩形: 圓角 46">
            <a:extLst>
              <a:ext uri="{FF2B5EF4-FFF2-40B4-BE49-F238E27FC236}">
                <a16:creationId xmlns:a16="http://schemas.microsoft.com/office/drawing/2014/main" id="{8ECE60E4-5712-41D6-AD3B-BF59EACAB925}"/>
              </a:ext>
            </a:extLst>
          </p:cNvPr>
          <p:cNvSpPr/>
          <p:nvPr/>
        </p:nvSpPr>
        <p:spPr>
          <a:xfrm>
            <a:off x="3393036" y="3719224"/>
            <a:ext cx="1896195" cy="435603"/>
          </a:xfrm>
          <a:prstGeom prst="roundRect">
            <a:avLst>
              <a:gd name="adj" fmla="val 0"/>
            </a:avLst>
          </a:prstGeom>
          <a:solidFill>
            <a:srgbClr val="405EB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p>
        </p:txBody>
      </p:sp>
      <p:sp>
        <p:nvSpPr>
          <p:cNvPr id="31" name="文字方塊 30">
            <a:extLst>
              <a:ext uri="{FF2B5EF4-FFF2-40B4-BE49-F238E27FC236}">
                <a16:creationId xmlns:a16="http://schemas.microsoft.com/office/drawing/2014/main" id="{7414A461-FC42-4D25-B9CA-2509FD7D2D01}"/>
              </a:ext>
            </a:extLst>
          </p:cNvPr>
          <p:cNvSpPr txBox="1"/>
          <p:nvPr/>
        </p:nvSpPr>
        <p:spPr>
          <a:xfrm>
            <a:off x="3496837" y="3779226"/>
            <a:ext cx="1705477" cy="307777"/>
          </a:xfrm>
          <a:prstGeom prst="rect">
            <a:avLst/>
          </a:prstGeom>
          <a:noFill/>
        </p:spPr>
        <p:txBody>
          <a:bodyPr wrap="square">
            <a:spAutoFit/>
          </a:bodyPr>
          <a:lstStyle/>
          <a:p>
            <a:pPr algn="ctr"/>
            <a:r>
              <a:rPr lang="en-US" altLang="zh-TW" dirty="0">
                <a:solidFill>
                  <a:schemeClr val="bg1"/>
                </a:solidFill>
              </a:rPr>
              <a:t>VMware </a:t>
            </a:r>
            <a:r>
              <a:rPr lang="en-US" altLang="zh-TW" dirty="0" err="1">
                <a:solidFill>
                  <a:schemeClr val="bg1"/>
                </a:solidFill>
              </a:rPr>
              <a:t>ESXi</a:t>
            </a:r>
            <a:endParaRPr lang="en-US" altLang="zh-TW" dirty="0">
              <a:solidFill>
                <a:schemeClr val="bg1"/>
              </a:solidFill>
            </a:endParaRPr>
          </a:p>
        </p:txBody>
      </p:sp>
      <p:sp>
        <p:nvSpPr>
          <p:cNvPr id="49" name="矩形: 圓角 48">
            <a:extLst>
              <a:ext uri="{FF2B5EF4-FFF2-40B4-BE49-F238E27FC236}">
                <a16:creationId xmlns:a16="http://schemas.microsoft.com/office/drawing/2014/main" id="{524A3EDE-D9FD-4B6F-B7F0-D940D9A94118}"/>
              </a:ext>
            </a:extLst>
          </p:cNvPr>
          <p:cNvSpPr/>
          <p:nvPr/>
        </p:nvSpPr>
        <p:spPr>
          <a:xfrm>
            <a:off x="3002722" y="4298375"/>
            <a:ext cx="2709139" cy="435603"/>
          </a:xfrm>
          <a:prstGeom prst="roundRect">
            <a:avLst>
              <a:gd name="adj" fmla="val 0"/>
            </a:avLst>
          </a:prstGeom>
          <a:solidFill>
            <a:srgbClr val="FC872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p>
        </p:txBody>
      </p:sp>
      <p:sp>
        <p:nvSpPr>
          <p:cNvPr id="33" name="文字方塊 32">
            <a:extLst>
              <a:ext uri="{FF2B5EF4-FFF2-40B4-BE49-F238E27FC236}">
                <a16:creationId xmlns:a16="http://schemas.microsoft.com/office/drawing/2014/main" id="{29326C73-487E-4501-B2ED-5249FF5CC8A4}"/>
              </a:ext>
            </a:extLst>
          </p:cNvPr>
          <p:cNvSpPr txBox="1"/>
          <p:nvPr/>
        </p:nvSpPr>
        <p:spPr>
          <a:xfrm>
            <a:off x="2980534" y="4368833"/>
            <a:ext cx="2753516" cy="307777"/>
          </a:xfrm>
          <a:prstGeom prst="rect">
            <a:avLst/>
          </a:prstGeom>
          <a:noFill/>
        </p:spPr>
        <p:txBody>
          <a:bodyPr wrap="square">
            <a:spAutoFit/>
          </a:bodyPr>
          <a:lstStyle/>
          <a:p>
            <a:pPr algn="ctr"/>
            <a:r>
              <a:rPr lang="en-US" altLang="zh-TW" dirty="0">
                <a:solidFill>
                  <a:schemeClr val="bg1"/>
                </a:solidFill>
              </a:rPr>
              <a:t>Physical Servers/Data Centers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2"/>
          <p:cNvSpPr/>
          <p:nvPr/>
        </p:nvSpPr>
        <p:spPr>
          <a:xfrm>
            <a:off x="1014512" y="1005870"/>
            <a:ext cx="6182452" cy="5078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650" b="1" dirty="0" err="1">
                <a:solidFill>
                  <a:schemeClr val="lt1"/>
                </a:solidFill>
                <a:latin typeface="Microsoft JhengHei"/>
                <a:ea typeface="Microsoft JhengHei"/>
                <a:cs typeface="Microsoft JhengHei"/>
                <a:sym typeface="Microsoft JhengHei"/>
              </a:rPr>
              <a:t>介紹</a:t>
            </a:r>
            <a:endParaRPr sz="2650" b="1" i="0" u="none" strike="noStrike" cap="none" dirty="0">
              <a:solidFill>
                <a:schemeClr val="lt1"/>
              </a:solidFill>
              <a:latin typeface="Microsoft JhengHei"/>
              <a:ea typeface="Microsoft JhengHei"/>
              <a:cs typeface="Microsoft JhengHei"/>
              <a:sym typeface="Microsoft JhengHei"/>
            </a:endParaRPr>
          </a:p>
        </p:txBody>
      </p:sp>
      <p:sp>
        <p:nvSpPr>
          <p:cNvPr id="76" name="Google Shape;76;p2"/>
          <p:cNvSpPr/>
          <p:nvPr/>
        </p:nvSpPr>
        <p:spPr>
          <a:xfrm>
            <a:off x="1014512" y="1824317"/>
            <a:ext cx="5896205" cy="5078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650" b="1">
                <a:solidFill>
                  <a:srgbClr val="F2F2F2"/>
                </a:solidFill>
                <a:latin typeface="Microsoft JhengHei"/>
                <a:ea typeface="Microsoft JhengHei"/>
                <a:cs typeface="Microsoft JhengHei"/>
                <a:sym typeface="Microsoft JhengHei"/>
              </a:rPr>
              <a:t>使用案例 &amp; 成功案例</a:t>
            </a:r>
            <a:endParaRPr sz="2650" b="1" i="0" u="none" strike="noStrike" cap="none">
              <a:solidFill>
                <a:srgbClr val="F2F2F2"/>
              </a:solidFill>
              <a:latin typeface="Microsoft JhengHei"/>
              <a:ea typeface="Microsoft JhengHei"/>
              <a:cs typeface="Microsoft JhengHei"/>
              <a:sym typeface="Microsoft JhengHei"/>
            </a:endParaRPr>
          </a:p>
        </p:txBody>
      </p:sp>
      <p:sp>
        <p:nvSpPr>
          <p:cNvPr id="77" name="Google Shape;77;p2"/>
          <p:cNvSpPr/>
          <p:nvPr/>
        </p:nvSpPr>
        <p:spPr>
          <a:xfrm>
            <a:off x="1014512" y="2613368"/>
            <a:ext cx="5401678" cy="5078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650" b="1">
                <a:solidFill>
                  <a:srgbClr val="F2F2F2"/>
                </a:solidFill>
                <a:latin typeface="Microsoft JhengHei"/>
                <a:ea typeface="Microsoft JhengHei"/>
                <a:cs typeface="Microsoft JhengHei"/>
                <a:sym typeface="Microsoft JhengHei"/>
              </a:rPr>
              <a:t>功能與比較</a:t>
            </a:r>
            <a:endParaRPr/>
          </a:p>
        </p:txBody>
      </p:sp>
      <p:sp>
        <p:nvSpPr>
          <p:cNvPr id="78" name="Google Shape;78;p2"/>
          <p:cNvSpPr/>
          <p:nvPr/>
        </p:nvSpPr>
        <p:spPr>
          <a:xfrm>
            <a:off x="1014512" y="3368968"/>
            <a:ext cx="5401678" cy="5078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650" b="1">
                <a:solidFill>
                  <a:srgbClr val="F2F2F2"/>
                </a:solidFill>
                <a:latin typeface="Microsoft JhengHei"/>
                <a:ea typeface="Microsoft JhengHei"/>
                <a:cs typeface="Microsoft JhengHei"/>
                <a:sym typeface="Microsoft JhengHei"/>
              </a:rPr>
              <a:t>建議</a:t>
            </a:r>
            <a:r>
              <a:rPr lang="en-US" sz="2650" b="1" i="0" u="none" strike="noStrike" cap="none">
                <a:solidFill>
                  <a:srgbClr val="F2F2F2"/>
                </a:solidFill>
                <a:latin typeface="Microsoft JhengHei"/>
                <a:ea typeface="Microsoft JhengHei"/>
                <a:cs typeface="Microsoft JhengHei"/>
                <a:sym typeface="Microsoft JhengHei"/>
              </a:rPr>
              <a:t>價格</a:t>
            </a:r>
            <a:endParaRPr/>
          </a:p>
        </p:txBody>
      </p:sp>
      <p:sp>
        <p:nvSpPr>
          <p:cNvPr id="79" name="Google Shape;79;p2"/>
          <p:cNvSpPr/>
          <p:nvPr/>
        </p:nvSpPr>
        <p:spPr>
          <a:xfrm>
            <a:off x="361148" y="983153"/>
            <a:ext cx="397866"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000" b="1" i="0" u="none" strike="noStrike" cap="none">
                <a:solidFill>
                  <a:srgbClr val="F2F2F2"/>
                </a:solidFill>
                <a:latin typeface="Arial"/>
                <a:ea typeface="Arial"/>
                <a:cs typeface="Arial"/>
                <a:sym typeface="Arial"/>
              </a:rPr>
              <a:t>1</a:t>
            </a:r>
            <a:endParaRPr sz="3000" b="1" i="0" u="none" strike="noStrike" cap="none">
              <a:solidFill>
                <a:srgbClr val="F2F2F2"/>
              </a:solidFill>
              <a:latin typeface="Arial"/>
              <a:ea typeface="Arial"/>
              <a:cs typeface="Arial"/>
              <a:sym typeface="Arial"/>
            </a:endParaRPr>
          </a:p>
        </p:txBody>
      </p:sp>
      <p:cxnSp>
        <p:nvCxnSpPr>
          <p:cNvPr id="80" name="Google Shape;80;p2"/>
          <p:cNvCxnSpPr/>
          <p:nvPr/>
        </p:nvCxnSpPr>
        <p:spPr>
          <a:xfrm>
            <a:off x="874068" y="1174542"/>
            <a:ext cx="0" cy="218254"/>
          </a:xfrm>
          <a:prstGeom prst="straightConnector1">
            <a:avLst/>
          </a:prstGeom>
          <a:noFill/>
          <a:ln w="12700" cap="flat" cmpd="sng">
            <a:solidFill>
              <a:schemeClr val="lt1"/>
            </a:solidFill>
            <a:prstDash val="solid"/>
            <a:miter lim="800000"/>
            <a:headEnd type="none" w="sm" len="sm"/>
            <a:tailEnd type="none" w="sm" len="sm"/>
          </a:ln>
        </p:spPr>
      </p:cxnSp>
      <p:sp>
        <p:nvSpPr>
          <p:cNvPr id="84" name="Google Shape;84;p2"/>
          <p:cNvSpPr/>
          <p:nvPr/>
        </p:nvSpPr>
        <p:spPr>
          <a:xfrm>
            <a:off x="361148" y="1789485"/>
            <a:ext cx="397866"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000" b="1" i="0" u="none" strike="noStrike" cap="none">
                <a:solidFill>
                  <a:srgbClr val="F2F2F2"/>
                </a:solidFill>
                <a:latin typeface="Arial"/>
                <a:ea typeface="Arial"/>
                <a:cs typeface="Arial"/>
                <a:sym typeface="Arial"/>
              </a:rPr>
              <a:t>2</a:t>
            </a:r>
            <a:endParaRPr sz="3000" b="1" i="0" u="none" strike="noStrike" cap="none">
              <a:solidFill>
                <a:srgbClr val="F2F2F2"/>
              </a:solidFill>
              <a:latin typeface="Arial"/>
              <a:ea typeface="Arial"/>
              <a:cs typeface="Arial"/>
              <a:sym typeface="Arial"/>
            </a:endParaRPr>
          </a:p>
        </p:txBody>
      </p:sp>
      <p:cxnSp>
        <p:nvCxnSpPr>
          <p:cNvPr id="85" name="Google Shape;85;p2"/>
          <p:cNvCxnSpPr/>
          <p:nvPr/>
        </p:nvCxnSpPr>
        <p:spPr>
          <a:xfrm>
            <a:off x="874068" y="1980874"/>
            <a:ext cx="0" cy="218254"/>
          </a:xfrm>
          <a:prstGeom prst="straightConnector1">
            <a:avLst/>
          </a:prstGeom>
          <a:noFill/>
          <a:ln w="12700" cap="flat" cmpd="sng">
            <a:solidFill>
              <a:schemeClr val="lt1"/>
            </a:solidFill>
            <a:prstDash val="solid"/>
            <a:miter lim="800000"/>
            <a:headEnd type="none" w="sm" len="sm"/>
            <a:tailEnd type="none" w="sm" len="sm"/>
          </a:ln>
        </p:spPr>
      </p:cxnSp>
      <p:sp>
        <p:nvSpPr>
          <p:cNvPr id="86" name="Google Shape;86;p2"/>
          <p:cNvSpPr/>
          <p:nvPr/>
        </p:nvSpPr>
        <p:spPr>
          <a:xfrm>
            <a:off x="361148" y="2582770"/>
            <a:ext cx="397866"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000" b="1" i="0" u="none" strike="noStrike" cap="none">
                <a:solidFill>
                  <a:srgbClr val="F2F2F2"/>
                </a:solidFill>
                <a:latin typeface="Arial"/>
                <a:ea typeface="Arial"/>
                <a:cs typeface="Arial"/>
                <a:sym typeface="Arial"/>
              </a:rPr>
              <a:t>3</a:t>
            </a:r>
            <a:endParaRPr sz="3000" b="1" i="0" u="none" strike="noStrike" cap="none">
              <a:solidFill>
                <a:srgbClr val="F2F2F2"/>
              </a:solidFill>
              <a:latin typeface="Arial"/>
              <a:ea typeface="Arial"/>
              <a:cs typeface="Arial"/>
              <a:sym typeface="Arial"/>
            </a:endParaRPr>
          </a:p>
        </p:txBody>
      </p:sp>
      <p:cxnSp>
        <p:nvCxnSpPr>
          <p:cNvPr id="87" name="Google Shape;87;p2"/>
          <p:cNvCxnSpPr/>
          <p:nvPr/>
        </p:nvCxnSpPr>
        <p:spPr>
          <a:xfrm>
            <a:off x="874068" y="2774159"/>
            <a:ext cx="0" cy="218254"/>
          </a:xfrm>
          <a:prstGeom prst="straightConnector1">
            <a:avLst/>
          </a:prstGeom>
          <a:noFill/>
          <a:ln w="12700" cap="flat" cmpd="sng">
            <a:solidFill>
              <a:schemeClr val="lt1"/>
            </a:solidFill>
            <a:prstDash val="solid"/>
            <a:miter lim="800000"/>
            <a:headEnd type="none" w="sm" len="sm"/>
            <a:tailEnd type="none" w="sm" len="sm"/>
          </a:ln>
        </p:spPr>
      </p:cxnSp>
      <p:sp>
        <p:nvSpPr>
          <p:cNvPr id="88" name="Google Shape;88;p2"/>
          <p:cNvSpPr/>
          <p:nvPr/>
        </p:nvSpPr>
        <p:spPr>
          <a:xfrm>
            <a:off x="361148" y="3326447"/>
            <a:ext cx="397866"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000" b="1" i="0" u="none" strike="noStrike" cap="none">
                <a:solidFill>
                  <a:srgbClr val="F2F2F2"/>
                </a:solidFill>
                <a:latin typeface="Arial"/>
                <a:ea typeface="Arial"/>
                <a:cs typeface="Arial"/>
                <a:sym typeface="Arial"/>
              </a:rPr>
              <a:t>4</a:t>
            </a:r>
            <a:endParaRPr sz="3000" b="1" i="0" u="none" strike="noStrike" cap="none">
              <a:solidFill>
                <a:srgbClr val="F2F2F2"/>
              </a:solidFill>
              <a:latin typeface="Arial"/>
              <a:ea typeface="Arial"/>
              <a:cs typeface="Arial"/>
              <a:sym typeface="Arial"/>
            </a:endParaRPr>
          </a:p>
        </p:txBody>
      </p:sp>
      <p:cxnSp>
        <p:nvCxnSpPr>
          <p:cNvPr id="89" name="Google Shape;89;p2"/>
          <p:cNvCxnSpPr/>
          <p:nvPr/>
        </p:nvCxnSpPr>
        <p:spPr>
          <a:xfrm>
            <a:off x="874068" y="3517836"/>
            <a:ext cx="0" cy="218254"/>
          </a:xfrm>
          <a:prstGeom prst="straightConnector1">
            <a:avLst/>
          </a:prstGeom>
          <a:noFill/>
          <a:ln w="12700" cap="flat" cmpd="sng">
            <a:solidFill>
              <a:schemeClr val="lt1"/>
            </a:solidFill>
            <a:prstDash val="solid"/>
            <a:miter lim="800000"/>
            <a:headEnd type="none" w="sm" len="sm"/>
            <a:tailEnd type="none" w="sm" len="sm"/>
          </a:ln>
        </p:spPr>
      </p:cxnSp>
      <p:pic>
        <p:nvPicPr>
          <p:cNvPr id="90" name="Google Shape;90;p2"/>
          <p:cNvPicPr preferRelativeResize="0"/>
          <p:nvPr/>
        </p:nvPicPr>
        <p:blipFill rotWithShape="1">
          <a:blip r:embed="rId3">
            <a:alphaModFix/>
          </a:blip>
          <a:srcRect/>
          <a:stretch/>
        </p:blipFill>
        <p:spPr>
          <a:xfrm>
            <a:off x="957362" y="4167782"/>
            <a:ext cx="1105752" cy="677166"/>
          </a:xfrm>
          <a:prstGeom prst="rect">
            <a:avLst/>
          </a:prstGeom>
          <a:noFill/>
          <a:ln>
            <a:noFill/>
          </a:ln>
        </p:spPr>
      </p:pic>
      <p:cxnSp>
        <p:nvCxnSpPr>
          <p:cNvPr id="18" name="直線接點 17">
            <a:extLst>
              <a:ext uri="{FF2B5EF4-FFF2-40B4-BE49-F238E27FC236}">
                <a16:creationId xmlns:a16="http://schemas.microsoft.com/office/drawing/2014/main" id="{82EDED89-D2E7-4ACB-A7E3-061AA2E10D17}"/>
              </a:ext>
            </a:extLst>
          </p:cNvPr>
          <p:cNvCxnSpPr>
            <a:cxnSpLocks/>
          </p:cNvCxnSpPr>
          <p:nvPr/>
        </p:nvCxnSpPr>
        <p:spPr>
          <a:xfrm>
            <a:off x="418199" y="1662222"/>
            <a:ext cx="3315230" cy="0"/>
          </a:xfrm>
          <a:prstGeom prst="line">
            <a:avLst/>
          </a:prstGeom>
          <a:ln w="19050">
            <a:gradFill>
              <a:gsLst>
                <a:gs pos="0">
                  <a:srgbClr val="65FC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cxnSp>
        <p:nvCxnSpPr>
          <p:cNvPr id="19" name="直線接點 18">
            <a:extLst>
              <a:ext uri="{FF2B5EF4-FFF2-40B4-BE49-F238E27FC236}">
                <a16:creationId xmlns:a16="http://schemas.microsoft.com/office/drawing/2014/main" id="{994F330A-4363-4344-9CD6-B42114C006C1}"/>
              </a:ext>
            </a:extLst>
          </p:cNvPr>
          <p:cNvCxnSpPr>
            <a:cxnSpLocks/>
          </p:cNvCxnSpPr>
          <p:nvPr/>
        </p:nvCxnSpPr>
        <p:spPr>
          <a:xfrm>
            <a:off x="418199" y="2485182"/>
            <a:ext cx="3315230" cy="0"/>
          </a:xfrm>
          <a:prstGeom prst="line">
            <a:avLst/>
          </a:prstGeom>
          <a:ln w="19050">
            <a:gradFill>
              <a:gsLst>
                <a:gs pos="0">
                  <a:srgbClr val="65FC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cxnSp>
        <p:nvCxnSpPr>
          <p:cNvPr id="20" name="直線接點 19">
            <a:extLst>
              <a:ext uri="{FF2B5EF4-FFF2-40B4-BE49-F238E27FC236}">
                <a16:creationId xmlns:a16="http://schemas.microsoft.com/office/drawing/2014/main" id="{3F1BB7C3-CDC5-40CB-A624-9099A4948FAB}"/>
              </a:ext>
            </a:extLst>
          </p:cNvPr>
          <p:cNvCxnSpPr>
            <a:cxnSpLocks/>
          </p:cNvCxnSpPr>
          <p:nvPr/>
        </p:nvCxnSpPr>
        <p:spPr>
          <a:xfrm>
            <a:off x="418199" y="3237022"/>
            <a:ext cx="3315230" cy="0"/>
          </a:xfrm>
          <a:prstGeom prst="line">
            <a:avLst/>
          </a:prstGeom>
          <a:ln w="19050">
            <a:gradFill>
              <a:gsLst>
                <a:gs pos="0">
                  <a:srgbClr val="65FC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pic>
        <p:nvPicPr>
          <p:cNvPr id="896" name="Google Shape;896;p11" descr="白雲.png"/>
          <p:cNvPicPr preferRelativeResize="0"/>
          <p:nvPr/>
        </p:nvPicPr>
        <p:blipFill rotWithShape="1">
          <a:blip r:embed="rId3">
            <a:alphaModFix/>
          </a:blip>
          <a:srcRect t="21681" b="11286"/>
          <a:stretch/>
        </p:blipFill>
        <p:spPr>
          <a:xfrm>
            <a:off x="2900030" y="2635310"/>
            <a:ext cx="4017315" cy="2204034"/>
          </a:xfrm>
          <a:prstGeom prst="rect">
            <a:avLst/>
          </a:prstGeom>
          <a:noFill/>
          <a:ln>
            <a:noFill/>
          </a:ln>
          <a:effectLst>
            <a:outerShdw blurRad="50800" dist="38100" dir="2700000" algn="tl" rotWithShape="0">
              <a:srgbClr val="000000">
                <a:alpha val="40000"/>
              </a:srgbClr>
            </a:outerShdw>
          </a:effectLst>
        </p:spPr>
      </p:pic>
      <p:sp>
        <p:nvSpPr>
          <p:cNvPr id="897" name="Google Shape;897;p11"/>
          <p:cNvSpPr/>
          <p:nvPr/>
        </p:nvSpPr>
        <p:spPr>
          <a:xfrm>
            <a:off x="-64218" y="234117"/>
            <a:ext cx="769856" cy="579182"/>
          </a:xfrm>
          <a:prstGeom prst="roundRect">
            <a:avLst>
              <a:gd name="adj" fmla="val 5458"/>
            </a:avLst>
          </a:prstGeom>
          <a:gradFill>
            <a:gsLst>
              <a:gs pos="0">
                <a:srgbClr val="FC8123"/>
              </a:gs>
              <a:gs pos="100000">
                <a:srgbClr val="F6B21A"/>
              </a:gs>
            </a:gsLst>
            <a:lin ang="5400000" scaled="0"/>
          </a:gradFill>
          <a:ln>
            <a:noFill/>
          </a:ln>
          <a:effectLst>
            <a:outerShdw blurRad="1905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98" name="Google Shape;898;p11"/>
          <p:cNvSpPr txBox="1">
            <a:spLocks noGrp="1"/>
          </p:cNvSpPr>
          <p:nvPr>
            <p:ph type="title"/>
          </p:nvPr>
        </p:nvSpPr>
        <p:spPr>
          <a:xfrm>
            <a:off x="0" y="95251"/>
            <a:ext cx="9144000" cy="99417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600"/>
              <a:buFont typeface="Arial"/>
              <a:buNone/>
            </a:pPr>
            <a:r>
              <a:rPr lang="en-US" dirty="0" err="1">
                <a:latin typeface="微軟正黑體" panose="020B0604030504040204" pitchFamily="34" charset="-120"/>
                <a:ea typeface="微軟正黑體" panose="020B0604030504040204" pitchFamily="34" charset="-120"/>
                <a:cs typeface="Arial"/>
                <a:sym typeface="Arial"/>
              </a:rPr>
              <a:t>快速建構可視化的雲端硬碟空間</a:t>
            </a:r>
            <a:endParaRPr dirty="0">
              <a:latin typeface="微軟正黑體" panose="020B0604030504040204" pitchFamily="34" charset="-120"/>
              <a:ea typeface="微軟正黑體" panose="020B0604030504040204" pitchFamily="34" charset="-120"/>
            </a:endParaRPr>
          </a:p>
        </p:txBody>
      </p:sp>
      <p:sp>
        <p:nvSpPr>
          <p:cNvPr id="899" name="Google Shape;899;p11"/>
          <p:cNvSpPr/>
          <p:nvPr/>
        </p:nvSpPr>
        <p:spPr>
          <a:xfrm>
            <a:off x="333392" y="1156698"/>
            <a:ext cx="8482000" cy="1256231"/>
          </a:xfrm>
          <a:prstGeom prst="roundRect">
            <a:avLst>
              <a:gd name="adj" fmla="val 8755"/>
            </a:avLst>
          </a:prstGeom>
          <a:gradFill>
            <a:gsLst>
              <a:gs pos="0">
                <a:srgbClr val="2C6FD0"/>
              </a:gs>
              <a:gs pos="100000">
                <a:srgbClr val="1B4082"/>
              </a:gs>
            </a:gsLst>
            <a:path path="circle">
              <a:fillToRect l="100000" t="100000"/>
            </a:path>
            <a:tileRect r="-100000" b="-100000"/>
          </a:gradFill>
          <a:ln w="19050" cap="flat" cmpd="sng">
            <a:no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strike="noStrike" cap="none">
              <a:solidFill>
                <a:schemeClr val="dk1"/>
              </a:solidFill>
              <a:latin typeface="Arial"/>
              <a:ea typeface="Arial"/>
              <a:cs typeface="Arial"/>
              <a:sym typeface="Arial"/>
            </a:endParaRPr>
          </a:p>
        </p:txBody>
      </p:sp>
      <p:grpSp>
        <p:nvGrpSpPr>
          <p:cNvPr id="900" name="Google Shape;900;p11"/>
          <p:cNvGrpSpPr/>
          <p:nvPr/>
        </p:nvGrpSpPr>
        <p:grpSpPr>
          <a:xfrm rot="-5400000">
            <a:off x="4254089" y="-2808815"/>
            <a:ext cx="640611" cy="8481996"/>
            <a:chOff x="1228775" y="1396279"/>
            <a:chExt cx="640611" cy="1139591"/>
          </a:xfrm>
        </p:grpSpPr>
        <p:sp>
          <p:nvSpPr>
            <p:cNvPr id="901" name="Google Shape;901;p11"/>
            <p:cNvSpPr/>
            <p:nvPr/>
          </p:nvSpPr>
          <p:spPr>
            <a:xfrm>
              <a:off x="1233729" y="1399748"/>
              <a:ext cx="635657" cy="1136121"/>
            </a:xfrm>
            <a:prstGeom prst="rect">
              <a:avLst/>
            </a:prstGeom>
            <a:gradFill>
              <a:gsLst>
                <a:gs pos="0">
                  <a:srgbClr val="000000">
                    <a:alpha val="20000"/>
                  </a:srgbClr>
                </a:gs>
                <a:gs pos="58000">
                  <a:srgbClr val="7F7F7F">
                    <a:alpha val="0"/>
                  </a:srgbClr>
                </a:gs>
                <a:gs pos="100000">
                  <a:srgbClr val="7F7F7F">
                    <a:alpha val="0"/>
                  </a:srgbClr>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133" b="1" i="0" u="none" strike="noStrike" cap="none">
                <a:solidFill>
                  <a:schemeClr val="lt1"/>
                </a:solidFill>
                <a:latin typeface="Arial"/>
                <a:ea typeface="Arial"/>
                <a:cs typeface="Arial"/>
                <a:sym typeface="Arial"/>
              </a:endParaRPr>
            </a:p>
          </p:txBody>
        </p:sp>
        <p:cxnSp>
          <p:nvCxnSpPr>
            <p:cNvPr id="902" name="Google Shape;902;p11"/>
            <p:cNvCxnSpPr/>
            <p:nvPr/>
          </p:nvCxnSpPr>
          <p:spPr>
            <a:xfrm rot="5400000">
              <a:off x="659116" y="1965937"/>
              <a:ext cx="1139317" cy="0"/>
            </a:xfrm>
            <a:prstGeom prst="straightConnector1">
              <a:avLst/>
            </a:prstGeom>
            <a:noFill/>
            <a:ln w="9525" cap="flat" cmpd="sng">
              <a:solidFill>
                <a:schemeClr val="bg1"/>
              </a:solidFill>
              <a:prstDash val="solid"/>
              <a:miter lim="800000"/>
              <a:headEnd type="none" w="sm" len="sm"/>
              <a:tailEnd type="none" w="sm" len="sm"/>
            </a:ln>
          </p:spPr>
        </p:cxnSp>
      </p:grpSp>
      <p:cxnSp>
        <p:nvCxnSpPr>
          <p:cNvPr id="903" name="Google Shape;903;p11"/>
          <p:cNvCxnSpPr/>
          <p:nvPr/>
        </p:nvCxnSpPr>
        <p:spPr>
          <a:xfrm>
            <a:off x="1098042" y="1224964"/>
            <a:ext cx="0" cy="428705"/>
          </a:xfrm>
          <a:prstGeom prst="straightConnector1">
            <a:avLst/>
          </a:prstGeom>
          <a:noFill/>
          <a:ln w="9525" cap="flat" cmpd="sng">
            <a:solidFill>
              <a:schemeClr val="bg1"/>
            </a:solidFill>
            <a:prstDash val="solid"/>
            <a:miter lim="800000"/>
            <a:headEnd type="none" w="sm" len="sm"/>
            <a:tailEnd type="none" w="sm" len="sm"/>
          </a:ln>
        </p:spPr>
      </p:cxnSp>
      <p:cxnSp>
        <p:nvCxnSpPr>
          <p:cNvPr id="904" name="Google Shape;904;p11"/>
          <p:cNvCxnSpPr/>
          <p:nvPr/>
        </p:nvCxnSpPr>
        <p:spPr>
          <a:xfrm>
            <a:off x="1098042" y="1867057"/>
            <a:ext cx="0" cy="428705"/>
          </a:xfrm>
          <a:prstGeom prst="straightConnector1">
            <a:avLst/>
          </a:prstGeom>
          <a:noFill/>
          <a:ln w="9525" cap="flat" cmpd="sng">
            <a:solidFill>
              <a:schemeClr val="bg1"/>
            </a:solidFill>
            <a:prstDash val="solid"/>
            <a:miter lim="800000"/>
            <a:headEnd type="none" w="sm" len="sm"/>
            <a:tailEnd type="none" w="sm" len="sm"/>
          </a:ln>
        </p:spPr>
      </p:cxnSp>
      <p:sp>
        <p:nvSpPr>
          <p:cNvPr id="905" name="Google Shape;905;p11"/>
          <p:cNvSpPr txBox="1"/>
          <p:nvPr/>
        </p:nvSpPr>
        <p:spPr>
          <a:xfrm>
            <a:off x="463413" y="1237283"/>
            <a:ext cx="667842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800" b="1" i="0" u="none" strike="noStrike" cap="none">
              <a:solidFill>
                <a:srgbClr val="0093D4"/>
              </a:solidFill>
              <a:latin typeface="Arial"/>
              <a:ea typeface="Arial"/>
              <a:cs typeface="Arial"/>
              <a:sym typeface="Arial"/>
            </a:endParaRPr>
          </a:p>
        </p:txBody>
      </p:sp>
      <p:sp>
        <p:nvSpPr>
          <p:cNvPr id="906" name="Google Shape;906;p11"/>
          <p:cNvSpPr/>
          <p:nvPr/>
        </p:nvSpPr>
        <p:spPr>
          <a:xfrm>
            <a:off x="1125028" y="1833960"/>
            <a:ext cx="7744600" cy="5078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350" b="0" i="0" u="none" strike="noStrike" cap="none">
                <a:solidFill>
                  <a:srgbClr val="FFFFFF"/>
                </a:solidFill>
                <a:ea typeface="微軟正黑體" panose="020B0604030504040204" pitchFamily="34" charset="-120"/>
                <a:sym typeface="Arial"/>
              </a:rPr>
              <a:t>透過 QuTScloud 可快速建構雲端硬碟空間作為企業檔案集中管理中心，讓上雲分析處理的大量資料可透過 File Station 檔案總管存取，還可透過 Qfiling 智能歸檔根據資料屬性分門別類快速歸檔整理。</a:t>
            </a:r>
            <a:endParaRPr sz="1350" b="0" i="0" u="none" strike="noStrike" cap="none">
              <a:solidFill>
                <a:srgbClr val="FFFFFF"/>
              </a:solidFill>
              <a:ea typeface="微軟正黑體" panose="020B0604030504040204" pitchFamily="34" charset="-120"/>
              <a:sym typeface="Arial"/>
            </a:endParaRPr>
          </a:p>
        </p:txBody>
      </p:sp>
      <p:sp>
        <p:nvSpPr>
          <p:cNvPr id="907" name="Google Shape;907;p11"/>
          <p:cNvSpPr/>
          <p:nvPr/>
        </p:nvSpPr>
        <p:spPr>
          <a:xfrm>
            <a:off x="1145354" y="1286695"/>
            <a:ext cx="7541739"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0" i="0" u="none" strike="noStrike" cap="none" dirty="0" err="1">
                <a:solidFill>
                  <a:schemeClr val="lt1"/>
                </a:solidFill>
                <a:latin typeface="微軟正黑體" panose="020B0604030504040204" pitchFamily="34" charset="-120"/>
                <a:ea typeface="微軟正黑體" panose="020B0604030504040204" pitchFamily="34" charset="-120"/>
                <a:sym typeface="Arial"/>
              </a:rPr>
              <a:t>企業資料與日俱增，很難妥善管理散布在公有雲、多雲等各處資料</a:t>
            </a:r>
            <a:r>
              <a:rPr lang="en-US" sz="1600" b="0" i="0" u="none" strike="noStrike" cap="none" dirty="0">
                <a:solidFill>
                  <a:schemeClr val="lt1"/>
                </a:solidFill>
                <a:latin typeface="微軟正黑體" panose="020B0604030504040204" pitchFamily="34" charset="-120"/>
                <a:ea typeface="微軟正黑體" panose="020B0604030504040204" pitchFamily="34" charset="-120"/>
                <a:sym typeface="Arial"/>
              </a:rPr>
              <a:t>。</a:t>
            </a:r>
            <a:endParaRPr sz="1600" b="0" i="0" u="none" strike="noStrike" cap="none" dirty="0">
              <a:solidFill>
                <a:schemeClr val="lt1"/>
              </a:solidFill>
              <a:latin typeface="微軟正黑體" panose="020B0604030504040204" pitchFamily="34" charset="-120"/>
              <a:ea typeface="微軟正黑體" panose="020B0604030504040204" pitchFamily="34" charset="-120"/>
              <a:sym typeface="Arial"/>
            </a:endParaRPr>
          </a:p>
        </p:txBody>
      </p:sp>
      <p:sp>
        <p:nvSpPr>
          <p:cNvPr id="931" name="Google Shape;931;p11"/>
          <p:cNvSpPr/>
          <p:nvPr/>
        </p:nvSpPr>
        <p:spPr>
          <a:xfrm>
            <a:off x="59182" y="250741"/>
            <a:ext cx="595035"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800" b="1" i="0" u="none" strike="noStrike" cap="none" dirty="0" err="1">
                <a:solidFill>
                  <a:schemeClr val="lt1"/>
                </a:solidFill>
                <a:latin typeface="微軟正黑體" panose="020B0604030504040204" pitchFamily="34" charset="-120"/>
                <a:ea typeface="微軟正黑體" panose="020B0604030504040204" pitchFamily="34" charset="-120"/>
                <a:sym typeface="Arial"/>
              </a:rPr>
              <a:t>使用案例</a:t>
            </a:r>
            <a:endParaRPr dirty="0">
              <a:latin typeface="微軟正黑體" panose="020B0604030504040204" pitchFamily="34" charset="-120"/>
              <a:ea typeface="微軟正黑體" panose="020B0604030504040204" pitchFamily="34" charset="-120"/>
            </a:endParaRPr>
          </a:p>
        </p:txBody>
      </p:sp>
      <p:sp>
        <p:nvSpPr>
          <p:cNvPr id="932" name="Google Shape;932;p11"/>
          <p:cNvSpPr/>
          <p:nvPr/>
        </p:nvSpPr>
        <p:spPr>
          <a:xfrm>
            <a:off x="146458" y="328709"/>
            <a:ext cx="385042"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800" b="1">
                <a:solidFill>
                  <a:schemeClr val="lt1"/>
                </a:solidFill>
              </a:rPr>
              <a:t>3</a:t>
            </a:r>
            <a:endParaRPr sz="2800" b="1" i="0" u="none" strike="noStrike" cap="none">
              <a:solidFill>
                <a:schemeClr val="lt1"/>
              </a:solidFill>
              <a:latin typeface="Arial"/>
              <a:ea typeface="Arial"/>
              <a:cs typeface="Arial"/>
              <a:sym typeface="Arial"/>
            </a:endParaRPr>
          </a:p>
        </p:txBody>
      </p:sp>
      <p:pic>
        <p:nvPicPr>
          <p:cNvPr id="933" name="Google Shape;933;p11"/>
          <p:cNvPicPr preferRelativeResize="0"/>
          <p:nvPr/>
        </p:nvPicPr>
        <p:blipFill rotWithShape="1">
          <a:blip r:embed="rId4">
            <a:alphaModFix/>
          </a:blip>
          <a:srcRect/>
          <a:stretch/>
        </p:blipFill>
        <p:spPr>
          <a:xfrm>
            <a:off x="4945307" y="4398309"/>
            <a:ext cx="1099853" cy="190818"/>
          </a:xfrm>
          <a:prstGeom prst="rect">
            <a:avLst/>
          </a:prstGeom>
          <a:noFill/>
          <a:ln>
            <a:noFill/>
          </a:ln>
        </p:spPr>
      </p:pic>
      <p:pic>
        <p:nvPicPr>
          <p:cNvPr id="934" name="Google Shape;934;p11"/>
          <p:cNvPicPr preferRelativeResize="0"/>
          <p:nvPr/>
        </p:nvPicPr>
        <p:blipFill rotWithShape="1">
          <a:blip r:embed="rId5">
            <a:alphaModFix/>
          </a:blip>
          <a:srcRect/>
          <a:stretch/>
        </p:blipFill>
        <p:spPr>
          <a:xfrm>
            <a:off x="4068466" y="4209716"/>
            <a:ext cx="794118" cy="486320"/>
          </a:xfrm>
          <a:prstGeom prst="rect">
            <a:avLst/>
          </a:prstGeom>
          <a:noFill/>
          <a:ln>
            <a:noFill/>
          </a:ln>
        </p:spPr>
      </p:pic>
      <p:grpSp>
        <p:nvGrpSpPr>
          <p:cNvPr id="935" name="Google Shape;935;p11"/>
          <p:cNvGrpSpPr/>
          <p:nvPr/>
        </p:nvGrpSpPr>
        <p:grpSpPr>
          <a:xfrm>
            <a:off x="8265667" y="4038308"/>
            <a:ext cx="362322" cy="360000"/>
            <a:chOff x="-1905000" y="2294069"/>
            <a:chExt cx="504482" cy="506032"/>
          </a:xfrm>
        </p:grpSpPr>
        <p:sp>
          <p:nvSpPr>
            <p:cNvPr id="936" name="Google Shape;936;p11"/>
            <p:cNvSpPr/>
            <p:nvPr/>
          </p:nvSpPr>
          <p:spPr>
            <a:xfrm>
              <a:off x="-1905000" y="2294069"/>
              <a:ext cx="504482" cy="506032"/>
            </a:xfrm>
            <a:custGeom>
              <a:avLst/>
              <a:gdLst/>
              <a:ahLst/>
              <a:cxnLst/>
              <a:rect l="l" t="t" r="r" b="b"/>
              <a:pathLst>
                <a:path w="685481" h="687590" extrusionOk="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gradFill>
              <a:gsLst>
                <a:gs pos="0">
                  <a:srgbClr val="FC8123"/>
                </a:gs>
                <a:gs pos="100000">
                  <a:srgbClr val="F6B21A"/>
                </a:gs>
              </a:gsLst>
              <a:lin ang="5400000" scaled="0"/>
            </a:gradFill>
            <a:ln w="19050" cap="flat" cmpd="sng">
              <a:solidFill>
                <a:srgbClr val="F2F2F2"/>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37" name="Google Shape;937;p11"/>
            <p:cNvSpPr/>
            <p:nvPr/>
          </p:nvSpPr>
          <p:spPr>
            <a:xfrm>
              <a:off x="-1714559" y="2499657"/>
              <a:ext cx="105707" cy="122915"/>
            </a:xfrm>
            <a:custGeom>
              <a:avLst/>
              <a:gdLst/>
              <a:ahLst/>
              <a:cxnLst/>
              <a:rect l="l" t="t" r="r" b="b"/>
              <a:pathLst>
                <a:path w="105707" h="122915" extrusionOk="0">
                  <a:moveTo>
                    <a:pt x="28467" y="0"/>
                  </a:moveTo>
                  <a:lnTo>
                    <a:pt x="79207" y="0"/>
                  </a:lnTo>
                  <a:lnTo>
                    <a:pt x="79207" y="71315"/>
                  </a:lnTo>
                  <a:lnTo>
                    <a:pt x="107674" y="71315"/>
                  </a:lnTo>
                  <a:lnTo>
                    <a:pt x="53837" y="125152"/>
                  </a:lnTo>
                  <a:lnTo>
                    <a:pt x="0" y="71315"/>
                  </a:lnTo>
                  <a:lnTo>
                    <a:pt x="28467" y="71315"/>
                  </a:lnTo>
                  <a:lnTo>
                    <a:pt x="28467" y="0"/>
                  </a:lnTo>
                  <a:close/>
                </a:path>
              </a:pathLst>
            </a:custGeom>
            <a:solidFill>
              <a:schemeClr val="lt1"/>
            </a:solidFill>
            <a:ln w="9525" cap="rnd" cmpd="sng">
              <a:solidFill>
                <a:schemeClr val="lt1"/>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38" name="Google Shape;938;p11"/>
            <p:cNvSpPr/>
            <p:nvPr/>
          </p:nvSpPr>
          <p:spPr>
            <a:xfrm>
              <a:off x="-1848905" y="2465904"/>
              <a:ext cx="361371" cy="201095"/>
            </a:xfrm>
            <a:custGeom>
              <a:avLst/>
              <a:gdLst/>
              <a:ahLst/>
              <a:cxnLst/>
              <a:rect l="l" t="t" r="r" b="b"/>
              <a:pathLst>
                <a:path w="361370" h="199122" extrusionOk="0">
                  <a:moveTo>
                    <a:pt x="0" y="16790"/>
                  </a:moveTo>
                  <a:lnTo>
                    <a:pt x="0" y="181374"/>
                  </a:lnTo>
                  <a:cubicBezTo>
                    <a:pt x="0" y="191883"/>
                    <a:pt x="8519" y="200401"/>
                    <a:pt x="19027" y="200401"/>
                  </a:cubicBezTo>
                  <a:lnTo>
                    <a:pt x="342516" y="200401"/>
                  </a:lnTo>
                  <a:cubicBezTo>
                    <a:pt x="353018" y="200386"/>
                    <a:pt x="361528" y="191876"/>
                    <a:pt x="361543" y="181374"/>
                  </a:cubicBezTo>
                  <a:lnTo>
                    <a:pt x="361543" y="16790"/>
                  </a:lnTo>
                  <a:cubicBezTo>
                    <a:pt x="361543" y="7517"/>
                    <a:pt x="354026" y="0"/>
                    <a:pt x="344753" y="0"/>
                  </a:cubicBezTo>
                  <a:lnTo>
                    <a:pt x="16790" y="0"/>
                  </a:lnTo>
                  <a:cubicBezTo>
                    <a:pt x="7517" y="0"/>
                    <a:pt x="0" y="7517"/>
                    <a:pt x="0" y="16790"/>
                  </a:cubicBezTo>
                  <a:close/>
                  <a:moveTo>
                    <a:pt x="130536" y="108878"/>
                  </a:moveTo>
                  <a:lnTo>
                    <a:pt x="159003" y="108878"/>
                  </a:lnTo>
                  <a:lnTo>
                    <a:pt x="159003" y="37588"/>
                  </a:lnTo>
                  <a:lnTo>
                    <a:pt x="209743" y="37588"/>
                  </a:lnTo>
                  <a:lnTo>
                    <a:pt x="209743" y="108878"/>
                  </a:lnTo>
                  <a:lnTo>
                    <a:pt x="238210" y="108878"/>
                  </a:lnTo>
                  <a:lnTo>
                    <a:pt x="184373" y="162715"/>
                  </a:lnTo>
                  <a:close/>
                </a:path>
              </a:pathLst>
            </a:custGeom>
            <a:noFill/>
            <a:ln w="9525" cap="rnd" cmpd="sng">
              <a:solidFill>
                <a:schemeClr val="lt1"/>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39" name="Google Shape;939;p11"/>
            <p:cNvSpPr/>
            <p:nvPr/>
          </p:nvSpPr>
          <p:spPr>
            <a:xfrm>
              <a:off x="-1660722" y="2665764"/>
              <a:ext cx="2458" cy="22125"/>
            </a:xfrm>
            <a:custGeom>
              <a:avLst/>
              <a:gdLst/>
              <a:ahLst/>
              <a:cxnLst/>
              <a:rect l="l" t="t" r="r" b="b"/>
              <a:pathLst>
                <a:path w="120000" h="22124" extrusionOk="0">
                  <a:moveTo>
                    <a:pt x="0" y="0"/>
                  </a:moveTo>
                  <a:lnTo>
                    <a:pt x="0" y="24067"/>
                  </a:lnTo>
                </a:path>
              </a:pathLst>
            </a:custGeom>
            <a:noFill/>
            <a:ln w="9525" cap="rnd" cmpd="sng">
              <a:solidFill>
                <a:schemeClr val="lt1"/>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0" name="Google Shape;940;p11"/>
            <p:cNvSpPr/>
            <p:nvPr/>
          </p:nvSpPr>
          <p:spPr>
            <a:xfrm>
              <a:off x="-1776238" y="2718053"/>
              <a:ext cx="86041" cy="2458"/>
            </a:xfrm>
            <a:custGeom>
              <a:avLst/>
              <a:gdLst/>
              <a:ahLst/>
              <a:cxnLst/>
              <a:rect l="l" t="t" r="r" b="b"/>
              <a:pathLst>
                <a:path w="86040" h="120000" extrusionOk="0">
                  <a:moveTo>
                    <a:pt x="87294" y="0"/>
                  </a:moveTo>
                  <a:lnTo>
                    <a:pt x="0" y="0"/>
                  </a:lnTo>
                </a:path>
              </a:pathLst>
            </a:custGeom>
            <a:noFill/>
            <a:ln w="9525" cap="rnd"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1" name="Google Shape;941;p11"/>
            <p:cNvSpPr/>
            <p:nvPr/>
          </p:nvSpPr>
          <p:spPr>
            <a:xfrm>
              <a:off x="-1632058" y="2718053"/>
              <a:ext cx="86041" cy="2458"/>
            </a:xfrm>
            <a:custGeom>
              <a:avLst/>
              <a:gdLst/>
              <a:ahLst/>
              <a:cxnLst/>
              <a:rect l="l" t="t" r="r" b="b"/>
              <a:pathLst>
                <a:path w="86040" h="120000" extrusionOk="0">
                  <a:moveTo>
                    <a:pt x="87294" y="0"/>
                  </a:moveTo>
                  <a:lnTo>
                    <a:pt x="0" y="0"/>
                  </a:lnTo>
                </a:path>
              </a:pathLst>
            </a:custGeom>
            <a:noFill/>
            <a:ln w="9525" cap="rnd"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2" name="Google Shape;942;p11"/>
            <p:cNvSpPr/>
            <p:nvPr/>
          </p:nvSpPr>
          <p:spPr>
            <a:xfrm>
              <a:off x="-1688944" y="2689831"/>
              <a:ext cx="54083" cy="54083"/>
            </a:xfrm>
            <a:custGeom>
              <a:avLst/>
              <a:gdLst/>
              <a:ahLst/>
              <a:cxnLst/>
              <a:rect l="l" t="t" r="r" b="b"/>
              <a:pathLst>
                <a:path w="54082" h="54082" extrusionOk="0">
                  <a:moveTo>
                    <a:pt x="0" y="28221"/>
                  </a:moveTo>
                  <a:cubicBezTo>
                    <a:pt x="0" y="12636"/>
                    <a:pt x="12636" y="0"/>
                    <a:pt x="28221" y="0"/>
                  </a:cubicBezTo>
                  <a:cubicBezTo>
                    <a:pt x="43807" y="0"/>
                    <a:pt x="56443" y="12636"/>
                    <a:pt x="56443" y="28221"/>
                  </a:cubicBezTo>
                  <a:cubicBezTo>
                    <a:pt x="56443" y="43807"/>
                    <a:pt x="43807" y="56443"/>
                    <a:pt x="28221" y="56443"/>
                  </a:cubicBezTo>
                  <a:cubicBezTo>
                    <a:pt x="12636" y="56443"/>
                    <a:pt x="0" y="43807"/>
                    <a:pt x="0" y="28221"/>
                  </a:cubicBezTo>
                  <a:close/>
                </a:path>
              </a:pathLst>
            </a:custGeom>
            <a:solidFill>
              <a:srgbClr val="FFFFFF"/>
            </a:solidFill>
            <a:ln w="9525" cap="rnd" cmpd="sng">
              <a:solidFill>
                <a:schemeClr val="lt1"/>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943" name="Google Shape;943;p11"/>
          <p:cNvGrpSpPr/>
          <p:nvPr/>
        </p:nvGrpSpPr>
        <p:grpSpPr>
          <a:xfrm>
            <a:off x="8308691" y="4097619"/>
            <a:ext cx="259539" cy="72082"/>
            <a:chOff x="-1845095" y="2370595"/>
            <a:chExt cx="361371" cy="108166"/>
          </a:xfrm>
        </p:grpSpPr>
        <p:sp>
          <p:nvSpPr>
            <p:cNvPr id="944" name="Google Shape;944;p11"/>
            <p:cNvSpPr/>
            <p:nvPr/>
          </p:nvSpPr>
          <p:spPr>
            <a:xfrm>
              <a:off x="-1845095" y="2370595"/>
              <a:ext cx="361371" cy="108166"/>
            </a:xfrm>
            <a:custGeom>
              <a:avLst/>
              <a:gdLst/>
              <a:ahLst/>
              <a:cxnLst/>
              <a:rect l="l" t="t" r="r" b="b"/>
              <a:pathLst>
                <a:path w="361370" h="108165" extrusionOk="0">
                  <a:moveTo>
                    <a:pt x="19027" y="50543"/>
                  </a:moveTo>
                  <a:lnTo>
                    <a:pt x="170705" y="50543"/>
                  </a:lnTo>
                  <a:cubicBezTo>
                    <a:pt x="175749" y="50539"/>
                    <a:pt x="180587" y="48532"/>
                    <a:pt x="184152" y="44963"/>
                  </a:cubicBezTo>
                  <a:lnTo>
                    <a:pt x="223485" y="5630"/>
                  </a:lnTo>
                  <a:cubicBezTo>
                    <a:pt x="227079" y="2008"/>
                    <a:pt x="231976" y="-20"/>
                    <a:pt x="237079" y="0"/>
                  </a:cubicBezTo>
                  <a:lnTo>
                    <a:pt x="342565" y="0"/>
                  </a:lnTo>
                  <a:cubicBezTo>
                    <a:pt x="353067" y="14"/>
                    <a:pt x="361580" y="8525"/>
                    <a:pt x="361592" y="19027"/>
                  </a:cubicBezTo>
                  <a:lnTo>
                    <a:pt x="361592" y="108289"/>
                  </a:lnTo>
                  <a:cubicBezTo>
                    <a:pt x="361592" y="99016"/>
                    <a:pt x="354075" y="91498"/>
                    <a:pt x="344802" y="91498"/>
                  </a:cubicBezTo>
                  <a:lnTo>
                    <a:pt x="16790" y="91498"/>
                  </a:lnTo>
                  <a:cubicBezTo>
                    <a:pt x="7517" y="91498"/>
                    <a:pt x="0" y="99016"/>
                    <a:pt x="0" y="108289"/>
                  </a:cubicBezTo>
                  <a:lnTo>
                    <a:pt x="0" y="69570"/>
                  </a:lnTo>
                  <a:cubicBezTo>
                    <a:pt x="-14" y="59075"/>
                    <a:pt x="8483" y="50556"/>
                    <a:pt x="18978" y="50543"/>
                  </a:cubicBezTo>
                  <a:cubicBezTo>
                    <a:pt x="18995" y="50543"/>
                    <a:pt x="19011" y="50543"/>
                    <a:pt x="19027" y="50543"/>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5" name="Google Shape;945;p11"/>
            <p:cNvSpPr/>
            <p:nvPr/>
          </p:nvSpPr>
          <p:spPr>
            <a:xfrm>
              <a:off x="-1606885" y="2396703"/>
              <a:ext cx="98332" cy="2458"/>
            </a:xfrm>
            <a:custGeom>
              <a:avLst/>
              <a:gdLst/>
              <a:ahLst/>
              <a:cxnLst/>
              <a:rect l="l" t="t" r="r" b="b"/>
              <a:pathLst>
                <a:path w="98332" h="120000" extrusionOk="0">
                  <a:moveTo>
                    <a:pt x="0" y="0"/>
                  </a:moveTo>
                  <a:lnTo>
                    <a:pt x="98480" y="0"/>
                  </a:ln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6" name="Google Shape;946;p11"/>
            <p:cNvSpPr/>
            <p:nvPr/>
          </p:nvSpPr>
          <p:spPr>
            <a:xfrm>
              <a:off x="-1633288" y="2422048"/>
              <a:ext cx="122915" cy="2458"/>
            </a:xfrm>
            <a:custGeom>
              <a:avLst/>
              <a:gdLst/>
              <a:ahLst/>
              <a:cxnLst/>
              <a:rect l="l" t="t" r="r" b="b"/>
              <a:pathLst>
                <a:path w="122915" h="120000" extrusionOk="0">
                  <a:moveTo>
                    <a:pt x="0" y="0"/>
                  </a:moveTo>
                  <a:lnTo>
                    <a:pt x="124882" y="0"/>
                  </a:ln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947" name="Google Shape;947;p11"/>
          <p:cNvSpPr/>
          <p:nvPr/>
        </p:nvSpPr>
        <p:spPr>
          <a:xfrm>
            <a:off x="8269231" y="4657470"/>
            <a:ext cx="363620" cy="364736"/>
          </a:xfrm>
          <a:custGeom>
            <a:avLst/>
            <a:gdLst/>
            <a:ahLst/>
            <a:cxnLst/>
            <a:rect l="l" t="t" r="r" b="b"/>
            <a:pathLst>
              <a:path w="685481" h="687590" extrusionOk="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gradFill>
            <a:gsLst>
              <a:gs pos="0">
                <a:srgbClr val="FC8123"/>
              </a:gs>
              <a:gs pos="100000">
                <a:srgbClr val="F6B21A"/>
              </a:gs>
            </a:gsLst>
            <a:lin ang="5400000" scaled="0"/>
          </a:gradFill>
          <a:ln w="19050" cap="flat" cmpd="sng">
            <a:solidFill>
              <a:srgbClr val="F2F2F2"/>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948" name="Google Shape;948;p11"/>
          <p:cNvGrpSpPr/>
          <p:nvPr/>
        </p:nvGrpSpPr>
        <p:grpSpPr>
          <a:xfrm>
            <a:off x="8323188" y="4708563"/>
            <a:ext cx="268076" cy="276247"/>
            <a:chOff x="-1064332" y="2364953"/>
            <a:chExt cx="371926" cy="383263"/>
          </a:xfrm>
        </p:grpSpPr>
        <p:sp>
          <p:nvSpPr>
            <p:cNvPr id="949" name="Google Shape;949;p11"/>
            <p:cNvSpPr/>
            <p:nvPr/>
          </p:nvSpPr>
          <p:spPr>
            <a:xfrm>
              <a:off x="-1064332" y="2364953"/>
              <a:ext cx="371926" cy="224025"/>
            </a:xfrm>
            <a:custGeom>
              <a:avLst/>
              <a:gdLst/>
              <a:ahLst/>
              <a:cxnLst/>
              <a:rect l="l" t="t" r="r" b="b"/>
              <a:pathLst>
                <a:path w="371926" h="224025" extrusionOk="0">
                  <a:moveTo>
                    <a:pt x="314770" y="94988"/>
                  </a:moveTo>
                  <a:cubicBezTo>
                    <a:pt x="314770" y="94792"/>
                    <a:pt x="314770" y="94618"/>
                    <a:pt x="314770" y="94423"/>
                  </a:cubicBezTo>
                  <a:cubicBezTo>
                    <a:pt x="314783" y="52716"/>
                    <a:pt x="280986" y="18895"/>
                    <a:pt x="239278" y="18881"/>
                  </a:cubicBezTo>
                  <a:cubicBezTo>
                    <a:pt x="229016" y="18878"/>
                    <a:pt x="218863" y="20966"/>
                    <a:pt x="209435" y="25018"/>
                  </a:cubicBezTo>
                  <a:cubicBezTo>
                    <a:pt x="173641" y="-9333"/>
                    <a:pt x="116777" y="-8165"/>
                    <a:pt x="82426" y="27629"/>
                  </a:cubicBezTo>
                  <a:cubicBezTo>
                    <a:pt x="60980" y="49975"/>
                    <a:pt x="52558" y="81793"/>
                    <a:pt x="60142" y="111823"/>
                  </a:cubicBezTo>
                  <a:cubicBezTo>
                    <a:pt x="58511" y="111670"/>
                    <a:pt x="56858" y="111562"/>
                    <a:pt x="55161" y="111562"/>
                  </a:cubicBezTo>
                  <a:cubicBezTo>
                    <a:pt x="24092" y="112173"/>
                    <a:pt x="-600" y="137855"/>
                    <a:pt x="11" y="168925"/>
                  </a:cubicBezTo>
                  <a:cubicBezTo>
                    <a:pt x="605" y="199134"/>
                    <a:pt x="24952" y="223481"/>
                    <a:pt x="55161" y="224074"/>
                  </a:cubicBezTo>
                  <a:lnTo>
                    <a:pt x="147251" y="224074"/>
                  </a:lnTo>
                  <a:cubicBezTo>
                    <a:pt x="109177" y="201852"/>
                    <a:pt x="96327" y="152971"/>
                    <a:pt x="118550" y="114898"/>
                  </a:cubicBezTo>
                  <a:cubicBezTo>
                    <a:pt x="140772" y="76824"/>
                    <a:pt x="189653" y="63974"/>
                    <a:pt x="227727" y="86196"/>
                  </a:cubicBezTo>
                  <a:cubicBezTo>
                    <a:pt x="265800" y="108419"/>
                    <a:pt x="278650" y="157300"/>
                    <a:pt x="256428" y="195373"/>
                  </a:cubicBezTo>
                  <a:cubicBezTo>
                    <a:pt x="249494" y="207253"/>
                    <a:pt x="239606" y="217141"/>
                    <a:pt x="227727" y="224074"/>
                  </a:cubicBezTo>
                  <a:lnTo>
                    <a:pt x="309398" y="224074"/>
                  </a:lnTo>
                  <a:cubicBezTo>
                    <a:pt x="345110" y="224020"/>
                    <a:pt x="374018" y="195027"/>
                    <a:pt x="373963" y="159314"/>
                  </a:cubicBezTo>
                  <a:cubicBezTo>
                    <a:pt x="373913" y="125793"/>
                    <a:pt x="348255" y="97869"/>
                    <a:pt x="314857" y="94988"/>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50" name="Google Shape;950;p11"/>
            <p:cNvSpPr/>
            <p:nvPr/>
          </p:nvSpPr>
          <p:spPr>
            <a:xfrm>
              <a:off x="-957101" y="2439932"/>
              <a:ext cx="158776" cy="158775"/>
            </a:xfrm>
            <a:custGeom>
              <a:avLst/>
              <a:gdLst/>
              <a:ahLst/>
              <a:cxnLst/>
              <a:rect l="l" t="t" r="r" b="b"/>
              <a:pathLst>
                <a:path w="158775" h="158775" extrusionOk="0">
                  <a:moveTo>
                    <a:pt x="160037" y="80213"/>
                  </a:moveTo>
                  <a:cubicBezTo>
                    <a:pt x="160143" y="36020"/>
                    <a:pt x="124406" y="108"/>
                    <a:pt x="80214" y="0"/>
                  </a:cubicBezTo>
                  <a:cubicBezTo>
                    <a:pt x="36020" y="-107"/>
                    <a:pt x="108" y="35631"/>
                    <a:pt x="0" y="79824"/>
                  </a:cubicBezTo>
                  <a:cubicBezTo>
                    <a:pt x="-107" y="124017"/>
                    <a:pt x="35631" y="159929"/>
                    <a:pt x="79825" y="160036"/>
                  </a:cubicBezTo>
                  <a:cubicBezTo>
                    <a:pt x="94086" y="160070"/>
                    <a:pt x="108098" y="156295"/>
                    <a:pt x="120408" y="149095"/>
                  </a:cubicBezTo>
                  <a:cubicBezTo>
                    <a:pt x="144921" y="134810"/>
                    <a:pt x="160009" y="108586"/>
                    <a:pt x="160037" y="80213"/>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51" name="Google Shape;951;p11"/>
            <p:cNvSpPr/>
            <p:nvPr/>
          </p:nvSpPr>
          <p:spPr>
            <a:xfrm>
              <a:off x="-867730" y="2466553"/>
              <a:ext cx="43500" cy="65250"/>
            </a:xfrm>
            <a:custGeom>
              <a:avLst/>
              <a:gdLst/>
              <a:ahLst/>
              <a:cxnLst/>
              <a:rect l="l" t="t" r="r" b="b"/>
              <a:pathLst>
                <a:path w="43500" h="65250" extrusionOk="0">
                  <a:moveTo>
                    <a:pt x="43196" y="67186"/>
                  </a:moveTo>
                  <a:cubicBezTo>
                    <a:pt x="49779" y="36712"/>
                    <a:pt x="30457" y="6659"/>
                    <a:pt x="0" y="0"/>
                  </a:cubicBez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52" name="Google Shape;952;p11"/>
            <p:cNvSpPr/>
            <p:nvPr/>
          </p:nvSpPr>
          <p:spPr>
            <a:xfrm>
              <a:off x="-883020" y="2599968"/>
              <a:ext cx="10875" cy="26100"/>
            </a:xfrm>
            <a:custGeom>
              <a:avLst/>
              <a:gdLst/>
              <a:ahLst/>
              <a:cxnLst/>
              <a:rect l="l" t="t" r="r" b="b"/>
              <a:pathLst>
                <a:path w="10875" h="26100" extrusionOk="0">
                  <a:moveTo>
                    <a:pt x="0" y="0"/>
                  </a:moveTo>
                  <a:lnTo>
                    <a:pt x="12289" y="0"/>
                  </a:lnTo>
                  <a:lnTo>
                    <a:pt x="12289" y="26448"/>
                  </a:lnTo>
                  <a:lnTo>
                    <a:pt x="0" y="26448"/>
                  </a:ln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53" name="Google Shape;953;p11"/>
            <p:cNvSpPr/>
            <p:nvPr/>
          </p:nvSpPr>
          <p:spPr>
            <a:xfrm>
              <a:off x="-889176" y="2626416"/>
              <a:ext cx="23925" cy="121800"/>
            </a:xfrm>
            <a:custGeom>
              <a:avLst/>
              <a:gdLst/>
              <a:ahLst/>
              <a:cxnLst/>
              <a:rect l="l" t="t" r="r" b="b"/>
              <a:pathLst>
                <a:path w="23925" h="121800" extrusionOk="0">
                  <a:moveTo>
                    <a:pt x="12289" y="123040"/>
                  </a:moveTo>
                  <a:cubicBezTo>
                    <a:pt x="19068" y="123040"/>
                    <a:pt x="24565" y="117552"/>
                    <a:pt x="24578" y="110773"/>
                  </a:cubicBezTo>
                  <a:lnTo>
                    <a:pt x="24578" y="0"/>
                  </a:lnTo>
                  <a:lnTo>
                    <a:pt x="0" y="0"/>
                  </a:lnTo>
                  <a:lnTo>
                    <a:pt x="0" y="110773"/>
                  </a:lnTo>
                  <a:cubicBezTo>
                    <a:pt x="13" y="117552"/>
                    <a:pt x="5509" y="123040"/>
                    <a:pt x="12289" y="12304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54" name="Google Shape;954;p11"/>
            <p:cNvSpPr/>
            <p:nvPr/>
          </p:nvSpPr>
          <p:spPr>
            <a:xfrm>
              <a:off x="-929631" y="2535827"/>
              <a:ext cx="28275" cy="32625"/>
            </a:xfrm>
            <a:custGeom>
              <a:avLst/>
              <a:gdLst/>
              <a:ahLst/>
              <a:cxnLst/>
              <a:rect l="l" t="t" r="r" b="b"/>
              <a:pathLst>
                <a:path w="28275" h="32625" extrusionOk="0">
                  <a:moveTo>
                    <a:pt x="0" y="0"/>
                  </a:moveTo>
                  <a:cubicBezTo>
                    <a:pt x="4233" y="15327"/>
                    <a:pt x="15031" y="27997"/>
                    <a:pt x="29493" y="34604"/>
                  </a:cubicBez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955" name="Google Shape;955;p11"/>
          <p:cNvSpPr/>
          <p:nvPr/>
        </p:nvSpPr>
        <p:spPr>
          <a:xfrm>
            <a:off x="8271041" y="3371526"/>
            <a:ext cx="360000" cy="360000"/>
          </a:xfrm>
          <a:custGeom>
            <a:avLst/>
            <a:gdLst/>
            <a:ahLst/>
            <a:cxnLst/>
            <a:rect l="l" t="t" r="r" b="b"/>
            <a:pathLst>
              <a:path w="685481" h="687590" extrusionOk="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gradFill>
            <a:gsLst>
              <a:gs pos="0">
                <a:srgbClr val="FC8123"/>
              </a:gs>
              <a:gs pos="100000">
                <a:srgbClr val="F6B21A"/>
              </a:gs>
            </a:gsLst>
            <a:lin ang="5400000" scaled="0"/>
          </a:gradFill>
          <a:ln w="19050" cap="flat" cmpd="sng">
            <a:solidFill>
              <a:srgbClr val="F2F2F2"/>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956" name="Google Shape;956;p11"/>
          <p:cNvGrpSpPr/>
          <p:nvPr/>
        </p:nvGrpSpPr>
        <p:grpSpPr>
          <a:xfrm>
            <a:off x="8343977" y="3457970"/>
            <a:ext cx="226266" cy="181073"/>
            <a:chOff x="-2680757" y="2362182"/>
            <a:chExt cx="450012" cy="361234"/>
          </a:xfrm>
        </p:grpSpPr>
        <p:sp>
          <p:nvSpPr>
            <p:cNvPr id="957" name="Google Shape;957;p11"/>
            <p:cNvSpPr/>
            <p:nvPr/>
          </p:nvSpPr>
          <p:spPr>
            <a:xfrm>
              <a:off x="-2254225" y="2714202"/>
              <a:ext cx="18368" cy="9184"/>
            </a:xfrm>
            <a:custGeom>
              <a:avLst/>
              <a:gdLst/>
              <a:ahLst/>
              <a:cxnLst/>
              <a:rect l="l" t="t" r="r" b="b"/>
              <a:pathLst>
                <a:path w="18367" h="9183" extrusionOk="0">
                  <a:moveTo>
                    <a:pt x="19654" y="0"/>
                  </a:moveTo>
                  <a:cubicBezTo>
                    <a:pt x="15248" y="6536"/>
                    <a:pt x="7880" y="10448"/>
                    <a:pt x="0" y="10439"/>
                  </a:cubicBezTo>
                  <a:lnTo>
                    <a:pt x="0" y="10439"/>
                  </a:lnTo>
                  <a:cubicBezTo>
                    <a:pt x="7880" y="10448"/>
                    <a:pt x="15248" y="6536"/>
                    <a:pt x="19654" y="0"/>
                  </a:cubicBezTo>
                  <a:close/>
                </a:path>
              </a:pathLst>
            </a:custGeom>
            <a:solidFill>
              <a:srgbClr val="FFFFFF"/>
            </a:solid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58" name="Google Shape;958;p11"/>
            <p:cNvSpPr/>
            <p:nvPr/>
          </p:nvSpPr>
          <p:spPr>
            <a:xfrm>
              <a:off x="-2680757" y="2362182"/>
              <a:ext cx="450012" cy="361234"/>
            </a:xfrm>
            <a:custGeom>
              <a:avLst/>
              <a:gdLst/>
              <a:ahLst/>
              <a:cxnLst/>
              <a:rect l="l" t="t" r="r" b="b"/>
              <a:pathLst>
                <a:path w="450011" h="361233" extrusionOk="0">
                  <a:moveTo>
                    <a:pt x="0" y="20878"/>
                  </a:moveTo>
                  <a:lnTo>
                    <a:pt x="0" y="338764"/>
                  </a:lnTo>
                  <a:cubicBezTo>
                    <a:pt x="17" y="351842"/>
                    <a:pt x="10615" y="362443"/>
                    <a:pt x="23695" y="362458"/>
                  </a:cubicBezTo>
                  <a:lnTo>
                    <a:pt x="426532" y="362458"/>
                  </a:lnTo>
                  <a:cubicBezTo>
                    <a:pt x="439600" y="362477"/>
                    <a:pt x="450208" y="351894"/>
                    <a:pt x="450226" y="338825"/>
                  </a:cubicBezTo>
                  <a:cubicBezTo>
                    <a:pt x="450226" y="338804"/>
                    <a:pt x="450226" y="338785"/>
                    <a:pt x="450226" y="338764"/>
                  </a:cubicBezTo>
                  <a:lnTo>
                    <a:pt x="450226" y="20878"/>
                  </a:lnTo>
                  <a:cubicBezTo>
                    <a:pt x="450226" y="9347"/>
                    <a:pt x="440880" y="0"/>
                    <a:pt x="429348" y="0"/>
                  </a:cubicBezTo>
                  <a:lnTo>
                    <a:pt x="20909" y="0"/>
                  </a:lnTo>
                  <a:cubicBezTo>
                    <a:pt x="9378" y="-17"/>
                    <a:pt x="17" y="9317"/>
                    <a:pt x="0" y="20847"/>
                  </a:cubicBezTo>
                  <a:cubicBezTo>
                    <a:pt x="0" y="20858"/>
                    <a:pt x="0" y="20868"/>
                    <a:pt x="0" y="20878"/>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59" name="Google Shape;959;p11"/>
            <p:cNvSpPr/>
            <p:nvPr/>
          </p:nvSpPr>
          <p:spPr>
            <a:xfrm>
              <a:off x="-2680757" y="2443490"/>
              <a:ext cx="443889" cy="3061"/>
            </a:xfrm>
            <a:custGeom>
              <a:avLst/>
              <a:gdLst/>
              <a:ahLst/>
              <a:cxnLst/>
              <a:rect l="l" t="t" r="r" b="b"/>
              <a:pathLst>
                <a:path w="443889" h="120000" extrusionOk="0">
                  <a:moveTo>
                    <a:pt x="0" y="0"/>
                  </a:moveTo>
                  <a:lnTo>
                    <a:pt x="446185" y="0"/>
                  </a:ln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60" name="Google Shape;960;p11"/>
            <p:cNvSpPr/>
            <p:nvPr/>
          </p:nvSpPr>
          <p:spPr>
            <a:xfrm>
              <a:off x="-2593939" y="2504594"/>
              <a:ext cx="272456" cy="153065"/>
            </a:xfrm>
            <a:custGeom>
              <a:avLst/>
              <a:gdLst/>
              <a:ahLst/>
              <a:cxnLst/>
              <a:rect l="l" t="t" r="r" b="b"/>
              <a:pathLst>
                <a:path w="272456" h="153065" extrusionOk="0">
                  <a:moveTo>
                    <a:pt x="267711" y="61471"/>
                  </a:moveTo>
                  <a:cubicBezTo>
                    <a:pt x="267711" y="61471"/>
                    <a:pt x="234465" y="-1592"/>
                    <a:pt x="129708" y="31"/>
                  </a:cubicBezTo>
                  <a:cubicBezTo>
                    <a:pt x="85074" y="735"/>
                    <a:pt x="32848" y="19868"/>
                    <a:pt x="0" y="75155"/>
                  </a:cubicBezTo>
                  <a:cubicBezTo>
                    <a:pt x="0" y="75155"/>
                    <a:pt x="40899" y="153984"/>
                    <a:pt x="135126" y="153984"/>
                  </a:cubicBezTo>
                  <a:cubicBezTo>
                    <a:pt x="135126" y="153984"/>
                    <a:pt x="242272" y="160106"/>
                    <a:pt x="272579" y="92911"/>
                  </a:cubicBez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61" name="Google Shape;961;p11"/>
            <p:cNvSpPr/>
            <p:nvPr/>
          </p:nvSpPr>
          <p:spPr>
            <a:xfrm>
              <a:off x="-2510395" y="2524033"/>
              <a:ext cx="110207" cy="110207"/>
            </a:xfrm>
            <a:custGeom>
              <a:avLst/>
              <a:gdLst/>
              <a:ahLst/>
              <a:cxnLst/>
              <a:rect l="l" t="t" r="r" b="b"/>
              <a:pathLst>
                <a:path w="110207" h="110206" extrusionOk="0">
                  <a:moveTo>
                    <a:pt x="111432" y="55716"/>
                  </a:moveTo>
                  <a:cubicBezTo>
                    <a:pt x="111432" y="86487"/>
                    <a:pt x="86487" y="111431"/>
                    <a:pt x="55716" y="111431"/>
                  </a:cubicBezTo>
                  <a:cubicBezTo>
                    <a:pt x="24945" y="111431"/>
                    <a:pt x="0" y="86487"/>
                    <a:pt x="0" y="55716"/>
                  </a:cubicBezTo>
                  <a:cubicBezTo>
                    <a:pt x="0" y="24945"/>
                    <a:pt x="24945" y="0"/>
                    <a:pt x="55716" y="0"/>
                  </a:cubicBezTo>
                  <a:cubicBezTo>
                    <a:pt x="86487" y="0"/>
                    <a:pt x="111432" y="24945"/>
                    <a:pt x="111432" y="55716"/>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62" name="Google Shape;962;p11"/>
            <p:cNvSpPr/>
            <p:nvPr/>
          </p:nvSpPr>
          <p:spPr>
            <a:xfrm>
              <a:off x="-2373096" y="2386642"/>
              <a:ext cx="30613" cy="30613"/>
            </a:xfrm>
            <a:custGeom>
              <a:avLst/>
              <a:gdLst/>
              <a:ahLst/>
              <a:cxnLst/>
              <a:rect l="l" t="t" r="r" b="b"/>
              <a:pathLst>
                <a:path w="30613" h="30613" extrusionOk="0">
                  <a:moveTo>
                    <a:pt x="31776" y="15888"/>
                  </a:moveTo>
                  <a:cubicBezTo>
                    <a:pt x="31776" y="24663"/>
                    <a:pt x="24663" y="31776"/>
                    <a:pt x="15888" y="31776"/>
                  </a:cubicBezTo>
                  <a:cubicBezTo>
                    <a:pt x="7113" y="31776"/>
                    <a:pt x="0" y="24663"/>
                    <a:pt x="0" y="15888"/>
                  </a:cubicBezTo>
                  <a:cubicBezTo>
                    <a:pt x="0" y="7113"/>
                    <a:pt x="7113" y="0"/>
                    <a:pt x="15888" y="0"/>
                  </a:cubicBezTo>
                  <a:cubicBezTo>
                    <a:pt x="24663" y="0"/>
                    <a:pt x="31776" y="7113"/>
                    <a:pt x="31776" y="1588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63" name="Google Shape;963;p11"/>
            <p:cNvSpPr/>
            <p:nvPr/>
          </p:nvSpPr>
          <p:spPr>
            <a:xfrm>
              <a:off x="-2425291" y="2386642"/>
              <a:ext cx="30613" cy="30613"/>
            </a:xfrm>
            <a:custGeom>
              <a:avLst/>
              <a:gdLst/>
              <a:ahLst/>
              <a:cxnLst/>
              <a:rect l="l" t="t" r="r" b="b"/>
              <a:pathLst>
                <a:path w="30613" h="30613" extrusionOk="0">
                  <a:moveTo>
                    <a:pt x="31776" y="15888"/>
                  </a:moveTo>
                  <a:cubicBezTo>
                    <a:pt x="31776" y="24663"/>
                    <a:pt x="24663" y="31776"/>
                    <a:pt x="15888" y="31776"/>
                  </a:cubicBezTo>
                  <a:cubicBezTo>
                    <a:pt x="7113" y="31776"/>
                    <a:pt x="0" y="24663"/>
                    <a:pt x="0" y="15888"/>
                  </a:cubicBezTo>
                  <a:cubicBezTo>
                    <a:pt x="0" y="7113"/>
                    <a:pt x="7113" y="0"/>
                    <a:pt x="15888" y="0"/>
                  </a:cubicBezTo>
                  <a:cubicBezTo>
                    <a:pt x="24663" y="0"/>
                    <a:pt x="31776" y="7113"/>
                    <a:pt x="31776" y="1588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64" name="Google Shape;964;p11"/>
            <p:cNvSpPr/>
            <p:nvPr/>
          </p:nvSpPr>
          <p:spPr>
            <a:xfrm>
              <a:off x="-2321360" y="2386642"/>
              <a:ext cx="30613" cy="30613"/>
            </a:xfrm>
            <a:custGeom>
              <a:avLst/>
              <a:gdLst/>
              <a:ahLst/>
              <a:cxnLst/>
              <a:rect l="l" t="t" r="r" b="b"/>
              <a:pathLst>
                <a:path w="30613" h="30613" extrusionOk="0">
                  <a:moveTo>
                    <a:pt x="31776" y="15888"/>
                  </a:moveTo>
                  <a:cubicBezTo>
                    <a:pt x="31776" y="24663"/>
                    <a:pt x="24663" y="31776"/>
                    <a:pt x="15888" y="31776"/>
                  </a:cubicBezTo>
                  <a:cubicBezTo>
                    <a:pt x="7113" y="31776"/>
                    <a:pt x="0" y="24663"/>
                    <a:pt x="0" y="15888"/>
                  </a:cubicBezTo>
                  <a:cubicBezTo>
                    <a:pt x="0" y="7113"/>
                    <a:pt x="7113" y="0"/>
                    <a:pt x="15888" y="0"/>
                  </a:cubicBezTo>
                  <a:cubicBezTo>
                    <a:pt x="24663" y="0"/>
                    <a:pt x="31776" y="7113"/>
                    <a:pt x="31776" y="1588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965" name="Google Shape;965;p11"/>
          <p:cNvSpPr/>
          <p:nvPr/>
        </p:nvSpPr>
        <p:spPr>
          <a:xfrm>
            <a:off x="8275215" y="2718659"/>
            <a:ext cx="360000" cy="360000"/>
          </a:xfrm>
          <a:custGeom>
            <a:avLst/>
            <a:gdLst/>
            <a:ahLst/>
            <a:cxnLst/>
            <a:rect l="l" t="t" r="r" b="b"/>
            <a:pathLst>
              <a:path w="685481" h="687590" extrusionOk="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gradFill>
            <a:gsLst>
              <a:gs pos="0">
                <a:srgbClr val="FC8123"/>
              </a:gs>
              <a:gs pos="100000">
                <a:srgbClr val="F6B21A"/>
              </a:gs>
            </a:gsLst>
            <a:lin ang="5400000" scaled="0"/>
          </a:gradFill>
          <a:ln w="19050" cap="flat" cmpd="sng">
            <a:solidFill>
              <a:srgbClr val="F2F2F2"/>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966" name="Google Shape;966;p11"/>
          <p:cNvGrpSpPr/>
          <p:nvPr/>
        </p:nvGrpSpPr>
        <p:grpSpPr>
          <a:xfrm>
            <a:off x="8338685" y="2800286"/>
            <a:ext cx="250462" cy="192786"/>
            <a:chOff x="-3265154" y="2325373"/>
            <a:chExt cx="498167" cy="384622"/>
          </a:xfrm>
        </p:grpSpPr>
        <p:sp>
          <p:nvSpPr>
            <p:cNvPr id="967" name="Google Shape;967;p11"/>
            <p:cNvSpPr/>
            <p:nvPr/>
          </p:nvSpPr>
          <p:spPr>
            <a:xfrm>
              <a:off x="-3181947" y="2370803"/>
              <a:ext cx="6123" cy="6123"/>
            </a:xfrm>
            <a:custGeom>
              <a:avLst/>
              <a:gdLst/>
              <a:ahLst/>
              <a:cxnLst/>
              <a:rect l="l" t="t" r="r" b="b"/>
              <a:pathLst>
                <a:path w="6122" h="6122" extrusionOk="0">
                  <a:moveTo>
                    <a:pt x="0" y="0"/>
                  </a:moveTo>
                  <a:lnTo>
                    <a:pt x="7837" y="0"/>
                  </a:lnTo>
                  <a:lnTo>
                    <a:pt x="7837" y="7837"/>
                  </a:lnTo>
                  <a:lnTo>
                    <a:pt x="0" y="7837"/>
                  </a:lnTo>
                  <a:close/>
                </a:path>
              </a:pathLst>
            </a:custGeom>
            <a:no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68" name="Google Shape;968;p11"/>
            <p:cNvSpPr/>
            <p:nvPr/>
          </p:nvSpPr>
          <p:spPr>
            <a:xfrm>
              <a:off x="-3227163" y="2370803"/>
              <a:ext cx="6123" cy="6123"/>
            </a:xfrm>
            <a:custGeom>
              <a:avLst/>
              <a:gdLst/>
              <a:ahLst/>
              <a:cxnLst/>
              <a:rect l="l" t="t" r="r" b="b"/>
              <a:pathLst>
                <a:path w="6122" h="6122" extrusionOk="0">
                  <a:moveTo>
                    <a:pt x="0" y="0"/>
                  </a:moveTo>
                  <a:lnTo>
                    <a:pt x="7837" y="0"/>
                  </a:lnTo>
                  <a:lnTo>
                    <a:pt x="7837" y="7837"/>
                  </a:lnTo>
                  <a:lnTo>
                    <a:pt x="0" y="7837"/>
                  </a:lnTo>
                  <a:close/>
                </a:path>
              </a:pathLst>
            </a:custGeom>
            <a:no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69" name="Google Shape;969;p11"/>
            <p:cNvSpPr/>
            <p:nvPr/>
          </p:nvSpPr>
          <p:spPr>
            <a:xfrm>
              <a:off x="-3136732" y="2370803"/>
              <a:ext cx="6123" cy="6123"/>
            </a:xfrm>
            <a:custGeom>
              <a:avLst/>
              <a:gdLst/>
              <a:ahLst/>
              <a:cxnLst/>
              <a:rect l="l" t="t" r="r" b="b"/>
              <a:pathLst>
                <a:path w="6122" h="6122" extrusionOk="0">
                  <a:moveTo>
                    <a:pt x="0" y="0"/>
                  </a:moveTo>
                  <a:lnTo>
                    <a:pt x="7837" y="0"/>
                  </a:lnTo>
                  <a:lnTo>
                    <a:pt x="7837" y="7837"/>
                  </a:lnTo>
                  <a:lnTo>
                    <a:pt x="0" y="7837"/>
                  </a:lnTo>
                  <a:close/>
                </a:path>
              </a:pathLst>
            </a:custGeom>
            <a:no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0" name="Google Shape;970;p11"/>
            <p:cNvSpPr/>
            <p:nvPr/>
          </p:nvSpPr>
          <p:spPr>
            <a:xfrm>
              <a:off x="-3265154" y="2325373"/>
              <a:ext cx="446951" cy="382663"/>
            </a:xfrm>
            <a:custGeom>
              <a:avLst/>
              <a:gdLst/>
              <a:ahLst/>
              <a:cxnLst/>
              <a:rect l="l" t="t" r="r" b="b"/>
              <a:pathLst>
                <a:path w="446951" h="382663" extrusionOk="0">
                  <a:moveTo>
                    <a:pt x="51063" y="359673"/>
                  </a:moveTo>
                  <a:lnTo>
                    <a:pt x="51063" y="109105"/>
                  </a:lnTo>
                  <a:lnTo>
                    <a:pt x="447563" y="109105"/>
                  </a:lnTo>
                  <a:lnTo>
                    <a:pt x="447563" y="76073"/>
                  </a:lnTo>
                  <a:cubicBezTo>
                    <a:pt x="447615" y="63123"/>
                    <a:pt x="437158" y="52583"/>
                    <a:pt x="424206" y="52532"/>
                  </a:cubicBezTo>
                  <a:cubicBezTo>
                    <a:pt x="424175" y="52532"/>
                    <a:pt x="424144" y="52532"/>
                    <a:pt x="424114" y="52532"/>
                  </a:cubicBezTo>
                  <a:lnTo>
                    <a:pt x="206455" y="52532"/>
                  </a:lnTo>
                  <a:cubicBezTo>
                    <a:pt x="203298" y="52511"/>
                    <a:pt x="200270" y="51272"/>
                    <a:pt x="198005" y="49073"/>
                  </a:cubicBezTo>
                  <a:lnTo>
                    <a:pt x="152269" y="3551"/>
                  </a:lnTo>
                  <a:cubicBezTo>
                    <a:pt x="149989" y="1289"/>
                    <a:pt x="146910" y="13"/>
                    <a:pt x="143698" y="0"/>
                  </a:cubicBezTo>
                  <a:lnTo>
                    <a:pt x="12245" y="0"/>
                  </a:lnTo>
                  <a:cubicBezTo>
                    <a:pt x="5483" y="0"/>
                    <a:pt x="0" y="5482"/>
                    <a:pt x="0" y="12245"/>
                  </a:cubicBezTo>
                  <a:lnTo>
                    <a:pt x="0" y="361724"/>
                  </a:lnTo>
                  <a:cubicBezTo>
                    <a:pt x="34" y="374673"/>
                    <a:pt x="10560" y="385146"/>
                    <a:pt x="23511" y="385112"/>
                  </a:cubicBezTo>
                  <a:lnTo>
                    <a:pt x="25501" y="385112"/>
                  </a:lnTo>
                  <a:cubicBezTo>
                    <a:pt x="39550" y="385180"/>
                    <a:pt x="50995" y="373847"/>
                    <a:pt x="51062" y="359795"/>
                  </a:cubicBezTo>
                  <a:cubicBezTo>
                    <a:pt x="51063" y="359755"/>
                    <a:pt x="51063" y="359713"/>
                    <a:pt x="51063" y="359673"/>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1" name="Google Shape;971;p11"/>
            <p:cNvSpPr/>
            <p:nvPr/>
          </p:nvSpPr>
          <p:spPr>
            <a:xfrm>
              <a:off x="-3087001" y="2552552"/>
              <a:ext cx="48981" cy="48981"/>
            </a:xfrm>
            <a:custGeom>
              <a:avLst/>
              <a:gdLst/>
              <a:ahLst/>
              <a:cxnLst/>
              <a:rect l="l" t="t" r="r" b="b"/>
              <a:pathLst>
                <a:path w="48980" h="48980" extrusionOk="0">
                  <a:moveTo>
                    <a:pt x="25975" y="1"/>
                  </a:moveTo>
                  <a:cubicBezTo>
                    <a:pt x="11722" y="-91"/>
                    <a:pt x="93" y="11386"/>
                    <a:pt x="1" y="25639"/>
                  </a:cubicBezTo>
                  <a:cubicBezTo>
                    <a:pt x="-92" y="39892"/>
                    <a:pt x="11386" y="51519"/>
                    <a:pt x="25639" y="51614"/>
                  </a:cubicBezTo>
                  <a:cubicBezTo>
                    <a:pt x="34951" y="51672"/>
                    <a:pt x="43571" y="46713"/>
                    <a:pt x="48200" y="38634"/>
                  </a:cubicBezTo>
                  <a:cubicBezTo>
                    <a:pt x="55284" y="26267"/>
                    <a:pt x="51001" y="10498"/>
                    <a:pt x="38633" y="3414"/>
                  </a:cubicBezTo>
                  <a:cubicBezTo>
                    <a:pt x="34779" y="1204"/>
                    <a:pt x="30418" y="28"/>
                    <a:pt x="25975" y="1"/>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2" name="Google Shape;972;p11"/>
            <p:cNvSpPr/>
            <p:nvPr/>
          </p:nvSpPr>
          <p:spPr>
            <a:xfrm>
              <a:off x="-2973717" y="2617881"/>
              <a:ext cx="48981" cy="48981"/>
            </a:xfrm>
            <a:custGeom>
              <a:avLst/>
              <a:gdLst/>
              <a:ahLst/>
              <a:cxnLst/>
              <a:rect l="l" t="t" r="r" b="b"/>
              <a:pathLst>
                <a:path w="48980" h="48980" extrusionOk="0">
                  <a:moveTo>
                    <a:pt x="25746" y="0"/>
                  </a:moveTo>
                  <a:lnTo>
                    <a:pt x="25746" y="0"/>
                  </a:lnTo>
                  <a:cubicBezTo>
                    <a:pt x="11511" y="18"/>
                    <a:pt x="-18" y="11572"/>
                    <a:pt x="0" y="25807"/>
                  </a:cubicBezTo>
                  <a:cubicBezTo>
                    <a:pt x="18" y="40042"/>
                    <a:pt x="11572" y="51571"/>
                    <a:pt x="25807" y="51552"/>
                  </a:cubicBezTo>
                  <a:cubicBezTo>
                    <a:pt x="40030" y="51534"/>
                    <a:pt x="51552" y="39999"/>
                    <a:pt x="51552" y="25776"/>
                  </a:cubicBezTo>
                  <a:cubicBezTo>
                    <a:pt x="51605" y="11590"/>
                    <a:pt x="40146" y="52"/>
                    <a:pt x="25960" y="0"/>
                  </a:cubicBezTo>
                  <a:cubicBezTo>
                    <a:pt x="25890" y="0"/>
                    <a:pt x="25816" y="0"/>
                    <a:pt x="25746"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3" name="Google Shape;973;p11"/>
            <p:cNvSpPr/>
            <p:nvPr/>
          </p:nvSpPr>
          <p:spPr>
            <a:xfrm>
              <a:off x="-2973748" y="2487239"/>
              <a:ext cx="52042" cy="48981"/>
            </a:xfrm>
            <a:custGeom>
              <a:avLst/>
              <a:gdLst/>
              <a:ahLst/>
              <a:cxnLst/>
              <a:rect l="l" t="t" r="r" b="b"/>
              <a:pathLst>
                <a:path w="52042" h="48980" extrusionOk="0">
                  <a:moveTo>
                    <a:pt x="25776" y="16"/>
                  </a:moveTo>
                  <a:cubicBezTo>
                    <a:pt x="11541" y="16"/>
                    <a:pt x="0" y="11557"/>
                    <a:pt x="0" y="25792"/>
                  </a:cubicBezTo>
                  <a:cubicBezTo>
                    <a:pt x="0" y="25801"/>
                    <a:pt x="0" y="25814"/>
                    <a:pt x="0" y="25823"/>
                  </a:cubicBezTo>
                  <a:cubicBezTo>
                    <a:pt x="181" y="39981"/>
                    <a:pt x="11618" y="51418"/>
                    <a:pt x="25776" y="51599"/>
                  </a:cubicBezTo>
                  <a:lnTo>
                    <a:pt x="25776" y="51599"/>
                  </a:lnTo>
                  <a:cubicBezTo>
                    <a:pt x="40020" y="52089"/>
                    <a:pt x="51966" y="40940"/>
                    <a:pt x="52456" y="26695"/>
                  </a:cubicBezTo>
                  <a:cubicBezTo>
                    <a:pt x="52948" y="12451"/>
                    <a:pt x="41799" y="506"/>
                    <a:pt x="27555" y="16"/>
                  </a:cubicBezTo>
                  <a:cubicBezTo>
                    <a:pt x="26961" y="-5"/>
                    <a:pt x="26367" y="-5"/>
                    <a:pt x="25776" y="16"/>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4" name="Google Shape;974;p11"/>
            <p:cNvSpPr/>
            <p:nvPr/>
          </p:nvSpPr>
          <p:spPr>
            <a:xfrm>
              <a:off x="-3239531" y="2434478"/>
              <a:ext cx="471441" cy="275517"/>
            </a:xfrm>
            <a:custGeom>
              <a:avLst/>
              <a:gdLst/>
              <a:ahLst/>
              <a:cxnLst/>
              <a:rect l="l" t="t" r="r" b="b"/>
              <a:pathLst>
                <a:path w="471441" h="275517" extrusionOk="0">
                  <a:moveTo>
                    <a:pt x="421940" y="0"/>
                  </a:moveTo>
                  <a:lnTo>
                    <a:pt x="25439" y="0"/>
                  </a:lnTo>
                  <a:lnTo>
                    <a:pt x="25439" y="250568"/>
                  </a:lnTo>
                  <a:cubicBezTo>
                    <a:pt x="25439" y="264616"/>
                    <a:pt x="14050" y="276007"/>
                    <a:pt x="0" y="276007"/>
                  </a:cubicBezTo>
                  <a:lnTo>
                    <a:pt x="472789" y="276007"/>
                  </a:lnTo>
                  <a:lnTo>
                    <a:pt x="472789" y="0"/>
                  </a:lnTo>
                  <a:close/>
                  <a:moveTo>
                    <a:pt x="200699" y="156708"/>
                  </a:moveTo>
                  <a:cubicBezTo>
                    <a:pt x="193603" y="168562"/>
                    <a:pt x="178245" y="172416"/>
                    <a:pt x="166393" y="165323"/>
                  </a:cubicBezTo>
                  <a:cubicBezTo>
                    <a:pt x="154542" y="158227"/>
                    <a:pt x="150685" y="142868"/>
                    <a:pt x="157780" y="131015"/>
                  </a:cubicBezTo>
                  <a:cubicBezTo>
                    <a:pt x="164874" y="119164"/>
                    <a:pt x="180234" y="115307"/>
                    <a:pt x="192085" y="122403"/>
                  </a:cubicBezTo>
                  <a:cubicBezTo>
                    <a:pt x="199637" y="126922"/>
                    <a:pt x="204257" y="135080"/>
                    <a:pt x="204251" y="143881"/>
                  </a:cubicBezTo>
                  <a:cubicBezTo>
                    <a:pt x="204217" y="148394"/>
                    <a:pt x="202992" y="152820"/>
                    <a:pt x="200699" y="156708"/>
                  </a:cubicBezTo>
                  <a:close/>
                  <a:moveTo>
                    <a:pt x="291559" y="234955"/>
                  </a:moveTo>
                  <a:cubicBezTo>
                    <a:pt x="277324" y="234955"/>
                    <a:pt x="265783" y="223414"/>
                    <a:pt x="265783" y="209179"/>
                  </a:cubicBezTo>
                  <a:cubicBezTo>
                    <a:pt x="265933" y="195005"/>
                    <a:pt x="277385" y="183553"/>
                    <a:pt x="291559" y="183403"/>
                  </a:cubicBezTo>
                  <a:lnTo>
                    <a:pt x="291559" y="183403"/>
                  </a:lnTo>
                  <a:cubicBezTo>
                    <a:pt x="305794" y="183403"/>
                    <a:pt x="317335" y="194944"/>
                    <a:pt x="317335" y="209179"/>
                  </a:cubicBezTo>
                  <a:cubicBezTo>
                    <a:pt x="317335" y="223414"/>
                    <a:pt x="305794" y="234955"/>
                    <a:pt x="291559" y="234955"/>
                  </a:cubicBezTo>
                  <a:close/>
                  <a:moveTo>
                    <a:pt x="291559" y="104360"/>
                  </a:moveTo>
                  <a:lnTo>
                    <a:pt x="291559" y="104360"/>
                  </a:lnTo>
                  <a:cubicBezTo>
                    <a:pt x="277306" y="104360"/>
                    <a:pt x="265752" y="92807"/>
                    <a:pt x="265752" y="78553"/>
                  </a:cubicBezTo>
                  <a:cubicBezTo>
                    <a:pt x="265752" y="64300"/>
                    <a:pt x="277306" y="52746"/>
                    <a:pt x="291559" y="52746"/>
                  </a:cubicBezTo>
                  <a:cubicBezTo>
                    <a:pt x="305812" y="52746"/>
                    <a:pt x="317366" y="64300"/>
                    <a:pt x="317366" y="78553"/>
                  </a:cubicBezTo>
                  <a:cubicBezTo>
                    <a:pt x="317366" y="78562"/>
                    <a:pt x="317366" y="78575"/>
                    <a:pt x="317366" y="78584"/>
                  </a:cubicBezTo>
                  <a:cubicBezTo>
                    <a:pt x="317452" y="92736"/>
                    <a:pt x="306048" y="104274"/>
                    <a:pt x="291896" y="104360"/>
                  </a:cubicBezTo>
                  <a:cubicBezTo>
                    <a:pt x="291786" y="104360"/>
                    <a:pt x="291672" y="104360"/>
                    <a:pt x="291559" y="10436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5" name="Google Shape;975;p11"/>
            <p:cNvSpPr/>
            <p:nvPr/>
          </p:nvSpPr>
          <p:spPr>
            <a:xfrm>
              <a:off x="-3038831" y="2525889"/>
              <a:ext cx="88778" cy="104084"/>
            </a:xfrm>
            <a:custGeom>
              <a:avLst/>
              <a:gdLst/>
              <a:ahLst/>
              <a:cxnLst/>
              <a:rect l="l" t="t" r="r" b="b"/>
              <a:pathLst>
                <a:path w="88777" h="104084" extrusionOk="0">
                  <a:moveTo>
                    <a:pt x="90860" y="12949"/>
                  </a:moveTo>
                  <a:cubicBezTo>
                    <a:pt x="81663" y="12934"/>
                    <a:pt x="73184" y="7993"/>
                    <a:pt x="68635" y="0"/>
                  </a:cubicBezTo>
                  <a:lnTo>
                    <a:pt x="0" y="39613"/>
                  </a:lnTo>
                  <a:cubicBezTo>
                    <a:pt x="4733" y="47521"/>
                    <a:pt x="4733" y="57390"/>
                    <a:pt x="0" y="65298"/>
                  </a:cubicBezTo>
                  <a:lnTo>
                    <a:pt x="68635" y="104911"/>
                  </a:lnTo>
                  <a:cubicBezTo>
                    <a:pt x="73199" y="96939"/>
                    <a:pt x="81676" y="92014"/>
                    <a:pt x="90860" y="91992"/>
                  </a:cubicBez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6" name="Google Shape;976;p11"/>
            <p:cNvSpPr/>
            <p:nvPr/>
          </p:nvSpPr>
          <p:spPr>
            <a:xfrm>
              <a:off x="-3087001" y="2552552"/>
              <a:ext cx="48981" cy="48981"/>
            </a:xfrm>
            <a:custGeom>
              <a:avLst/>
              <a:gdLst/>
              <a:ahLst/>
              <a:cxnLst/>
              <a:rect l="l" t="t" r="r" b="b"/>
              <a:pathLst>
                <a:path w="48980" h="48980" extrusionOk="0">
                  <a:moveTo>
                    <a:pt x="25975" y="1"/>
                  </a:moveTo>
                  <a:cubicBezTo>
                    <a:pt x="11722" y="-91"/>
                    <a:pt x="93" y="11386"/>
                    <a:pt x="1" y="25639"/>
                  </a:cubicBezTo>
                  <a:cubicBezTo>
                    <a:pt x="-92" y="39892"/>
                    <a:pt x="11386" y="51519"/>
                    <a:pt x="25639" y="51614"/>
                  </a:cubicBezTo>
                  <a:cubicBezTo>
                    <a:pt x="34951" y="51672"/>
                    <a:pt x="43571" y="46713"/>
                    <a:pt x="48200" y="38634"/>
                  </a:cubicBezTo>
                  <a:cubicBezTo>
                    <a:pt x="55284" y="26267"/>
                    <a:pt x="51001" y="10498"/>
                    <a:pt x="38633" y="3414"/>
                  </a:cubicBezTo>
                  <a:cubicBezTo>
                    <a:pt x="34779" y="1204"/>
                    <a:pt x="30418" y="28"/>
                    <a:pt x="25975" y="1"/>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7" name="Google Shape;977;p11"/>
            <p:cNvSpPr/>
            <p:nvPr/>
          </p:nvSpPr>
          <p:spPr>
            <a:xfrm>
              <a:off x="-2973748" y="2487239"/>
              <a:ext cx="52042" cy="48981"/>
            </a:xfrm>
            <a:custGeom>
              <a:avLst/>
              <a:gdLst/>
              <a:ahLst/>
              <a:cxnLst/>
              <a:rect l="l" t="t" r="r" b="b"/>
              <a:pathLst>
                <a:path w="52042" h="48980" extrusionOk="0">
                  <a:moveTo>
                    <a:pt x="25776" y="16"/>
                  </a:moveTo>
                  <a:cubicBezTo>
                    <a:pt x="11541" y="16"/>
                    <a:pt x="0" y="11557"/>
                    <a:pt x="0" y="25792"/>
                  </a:cubicBezTo>
                  <a:cubicBezTo>
                    <a:pt x="0" y="25801"/>
                    <a:pt x="0" y="25814"/>
                    <a:pt x="0" y="25823"/>
                  </a:cubicBezTo>
                  <a:cubicBezTo>
                    <a:pt x="181" y="39981"/>
                    <a:pt x="11618" y="51418"/>
                    <a:pt x="25776" y="51599"/>
                  </a:cubicBezTo>
                  <a:lnTo>
                    <a:pt x="25776" y="51599"/>
                  </a:lnTo>
                  <a:cubicBezTo>
                    <a:pt x="40020" y="52089"/>
                    <a:pt x="51966" y="40940"/>
                    <a:pt x="52456" y="26695"/>
                  </a:cubicBezTo>
                  <a:cubicBezTo>
                    <a:pt x="52948" y="12451"/>
                    <a:pt x="41799" y="506"/>
                    <a:pt x="27555" y="16"/>
                  </a:cubicBezTo>
                  <a:cubicBezTo>
                    <a:pt x="26961" y="-5"/>
                    <a:pt x="26367" y="-5"/>
                    <a:pt x="25776" y="16"/>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8" name="Google Shape;978;p11"/>
            <p:cNvSpPr/>
            <p:nvPr/>
          </p:nvSpPr>
          <p:spPr>
            <a:xfrm>
              <a:off x="-2973717" y="2617881"/>
              <a:ext cx="48981" cy="48981"/>
            </a:xfrm>
            <a:custGeom>
              <a:avLst/>
              <a:gdLst/>
              <a:ahLst/>
              <a:cxnLst/>
              <a:rect l="l" t="t" r="r" b="b"/>
              <a:pathLst>
                <a:path w="48980" h="48980" extrusionOk="0">
                  <a:moveTo>
                    <a:pt x="25746" y="0"/>
                  </a:moveTo>
                  <a:lnTo>
                    <a:pt x="25746" y="0"/>
                  </a:lnTo>
                  <a:cubicBezTo>
                    <a:pt x="11511" y="18"/>
                    <a:pt x="-18" y="11572"/>
                    <a:pt x="0" y="25807"/>
                  </a:cubicBezTo>
                  <a:cubicBezTo>
                    <a:pt x="18" y="40042"/>
                    <a:pt x="11572" y="51571"/>
                    <a:pt x="25807" y="51552"/>
                  </a:cubicBezTo>
                  <a:cubicBezTo>
                    <a:pt x="40030" y="51534"/>
                    <a:pt x="51552" y="39999"/>
                    <a:pt x="51552" y="25776"/>
                  </a:cubicBezTo>
                  <a:cubicBezTo>
                    <a:pt x="51605" y="11590"/>
                    <a:pt x="40146" y="52"/>
                    <a:pt x="25960" y="0"/>
                  </a:cubicBezTo>
                  <a:cubicBezTo>
                    <a:pt x="25890" y="0"/>
                    <a:pt x="25816" y="0"/>
                    <a:pt x="25746"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9" name="Google Shape;979;p11"/>
            <p:cNvSpPr/>
            <p:nvPr/>
          </p:nvSpPr>
          <p:spPr>
            <a:xfrm>
              <a:off x="-3212438" y="2476541"/>
              <a:ext cx="42858" cy="3061"/>
            </a:xfrm>
            <a:custGeom>
              <a:avLst/>
              <a:gdLst/>
              <a:ahLst/>
              <a:cxnLst/>
              <a:rect l="l" t="t" r="r" b="b"/>
              <a:pathLst>
                <a:path w="42858" h="120000" extrusionOk="0">
                  <a:moveTo>
                    <a:pt x="0" y="0"/>
                  </a:moveTo>
                  <a:lnTo>
                    <a:pt x="43134" y="0"/>
                  </a:ln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80" name="Google Shape;980;p11"/>
            <p:cNvSpPr/>
            <p:nvPr/>
          </p:nvSpPr>
          <p:spPr>
            <a:xfrm>
              <a:off x="-2809845" y="2624432"/>
              <a:ext cx="42858" cy="3061"/>
            </a:xfrm>
            <a:custGeom>
              <a:avLst/>
              <a:gdLst/>
              <a:ahLst/>
              <a:cxnLst/>
              <a:rect l="l" t="t" r="r" b="b"/>
              <a:pathLst>
                <a:path w="42858" h="120000" extrusionOk="0">
                  <a:moveTo>
                    <a:pt x="0" y="0"/>
                  </a:moveTo>
                  <a:lnTo>
                    <a:pt x="43103" y="0"/>
                  </a:ln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81" name="Google Shape;981;p11"/>
            <p:cNvSpPr/>
            <p:nvPr/>
          </p:nvSpPr>
          <p:spPr>
            <a:xfrm>
              <a:off x="-2837948" y="2660035"/>
              <a:ext cx="70410" cy="3061"/>
            </a:xfrm>
            <a:custGeom>
              <a:avLst/>
              <a:gdLst/>
              <a:ahLst/>
              <a:cxnLst/>
              <a:rect l="l" t="t" r="r" b="b"/>
              <a:pathLst>
                <a:path w="70410" h="120000" extrusionOk="0">
                  <a:moveTo>
                    <a:pt x="0" y="0"/>
                  </a:moveTo>
                  <a:lnTo>
                    <a:pt x="71206" y="0"/>
                  </a:ln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82" name="Google Shape;982;p11"/>
            <p:cNvSpPr/>
            <p:nvPr/>
          </p:nvSpPr>
          <p:spPr>
            <a:xfrm>
              <a:off x="-3181947" y="2370803"/>
              <a:ext cx="6123" cy="6123"/>
            </a:xfrm>
            <a:custGeom>
              <a:avLst/>
              <a:gdLst/>
              <a:ahLst/>
              <a:cxnLst/>
              <a:rect l="l" t="t" r="r" b="b"/>
              <a:pathLst>
                <a:path w="6122" h="6122" extrusionOk="0">
                  <a:moveTo>
                    <a:pt x="0" y="0"/>
                  </a:moveTo>
                  <a:lnTo>
                    <a:pt x="7837" y="0"/>
                  </a:lnTo>
                  <a:lnTo>
                    <a:pt x="7837" y="7837"/>
                  </a:lnTo>
                  <a:lnTo>
                    <a:pt x="0" y="7837"/>
                  </a:lnTo>
                  <a:close/>
                </a:path>
              </a:pathLst>
            </a:custGeom>
            <a:no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83" name="Google Shape;983;p11"/>
            <p:cNvSpPr/>
            <p:nvPr/>
          </p:nvSpPr>
          <p:spPr>
            <a:xfrm>
              <a:off x="-3227163" y="2370803"/>
              <a:ext cx="6123" cy="6123"/>
            </a:xfrm>
            <a:custGeom>
              <a:avLst/>
              <a:gdLst/>
              <a:ahLst/>
              <a:cxnLst/>
              <a:rect l="l" t="t" r="r" b="b"/>
              <a:pathLst>
                <a:path w="6122" h="6122" extrusionOk="0">
                  <a:moveTo>
                    <a:pt x="0" y="0"/>
                  </a:moveTo>
                  <a:lnTo>
                    <a:pt x="7837" y="0"/>
                  </a:lnTo>
                  <a:lnTo>
                    <a:pt x="7837" y="7837"/>
                  </a:lnTo>
                  <a:lnTo>
                    <a:pt x="0" y="7837"/>
                  </a:lnTo>
                  <a:close/>
                </a:path>
              </a:pathLst>
            </a:custGeom>
            <a:no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84" name="Google Shape;984;p11"/>
            <p:cNvSpPr/>
            <p:nvPr/>
          </p:nvSpPr>
          <p:spPr>
            <a:xfrm>
              <a:off x="-3136732" y="2370803"/>
              <a:ext cx="6123" cy="6123"/>
            </a:xfrm>
            <a:custGeom>
              <a:avLst/>
              <a:gdLst/>
              <a:ahLst/>
              <a:cxnLst/>
              <a:rect l="l" t="t" r="r" b="b"/>
              <a:pathLst>
                <a:path w="6122" h="6122" extrusionOk="0">
                  <a:moveTo>
                    <a:pt x="0" y="0"/>
                  </a:moveTo>
                  <a:lnTo>
                    <a:pt x="7837" y="0"/>
                  </a:lnTo>
                  <a:lnTo>
                    <a:pt x="7837" y="7837"/>
                  </a:lnTo>
                  <a:lnTo>
                    <a:pt x="0" y="7837"/>
                  </a:lnTo>
                  <a:close/>
                </a:path>
              </a:pathLst>
            </a:custGeom>
            <a:no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85" name="Google Shape;985;p11"/>
            <p:cNvSpPr/>
            <p:nvPr/>
          </p:nvSpPr>
          <p:spPr>
            <a:xfrm>
              <a:off x="-3265154" y="2325373"/>
              <a:ext cx="446951" cy="382663"/>
            </a:xfrm>
            <a:custGeom>
              <a:avLst/>
              <a:gdLst/>
              <a:ahLst/>
              <a:cxnLst/>
              <a:rect l="l" t="t" r="r" b="b"/>
              <a:pathLst>
                <a:path w="446951" h="382663" extrusionOk="0">
                  <a:moveTo>
                    <a:pt x="51063" y="359673"/>
                  </a:moveTo>
                  <a:lnTo>
                    <a:pt x="51063" y="109105"/>
                  </a:lnTo>
                  <a:lnTo>
                    <a:pt x="447563" y="109105"/>
                  </a:lnTo>
                  <a:lnTo>
                    <a:pt x="447563" y="76073"/>
                  </a:lnTo>
                  <a:cubicBezTo>
                    <a:pt x="447615" y="63123"/>
                    <a:pt x="437158" y="52583"/>
                    <a:pt x="424206" y="52532"/>
                  </a:cubicBezTo>
                  <a:cubicBezTo>
                    <a:pt x="424175" y="52532"/>
                    <a:pt x="424144" y="52532"/>
                    <a:pt x="424114" y="52532"/>
                  </a:cubicBezTo>
                  <a:lnTo>
                    <a:pt x="206455" y="52532"/>
                  </a:lnTo>
                  <a:cubicBezTo>
                    <a:pt x="203298" y="52511"/>
                    <a:pt x="200270" y="51272"/>
                    <a:pt x="198005" y="49073"/>
                  </a:cubicBezTo>
                  <a:lnTo>
                    <a:pt x="152269" y="3551"/>
                  </a:lnTo>
                  <a:cubicBezTo>
                    <a:pt x="149989" y="1289"/>
                    <a:pt x="146910" y="13"/>
                    <a:pt x="143698" y="0"/>
                  </a:cubicBezTo>
                  <a:lnTo>
                    <a:pt x="12245" y="0"/>
                  </a:lnTo>
                  <a:cubicBezTo>
                    <a:pt x="5483" y="0"/>
                    <a:pt x="0" y="5482"/>
                    <a:pt x="0" y="12245"/>
                  </a:cubicBezTo>
                  <a:lnTo>
                    <a:pt x="0" y="361724"/>
                  </a:lnTo>
                  <a:cubicBezTo>
                    <a:pt x="34" y="374673"/>
                    <a:pt x="10560" y="385146"/>
                    <a:pt x="23511" y="385112"/>
                  </a:cubicBezTo>
                  <a:lnTo>
                    <a:pt x="25501" y="385112"/>
                  </a:lnTo>
                  <a:cubicBezTo>
                    <a:pt x="39550" y="385180"/>
                    <a:pt x="50995" y="373847"/>
                    <a:pt x="51062" y="359795"/>
                  </a:cubicBezTo>
                  <a:cubicBezTo>
                    <a:pt x="51063" y="359755"/>
                    <a:pt x="51063" y="359713"/>
                    <a:pt x="51063" y="359673"/>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86" name="Google Shape;986;p11"/>
            <p:cNvSpPr/>
            <p:nvPr/>
          </p:nvSpPr>
          <p:spPr>
            <a:xfrm>
              <a:off x="-3087001" y="2552552"/>
              <a:ext cx="48981" cy="48981"/>
            </a:xfrm>
            <a:custGeom>
              <a:avLst/>
              <a:gdLst/>
              <a:ahLst/>
              <a:cxnLst/>
              <a:rect l="l" t="t" r="r" b="b"/>
              <a:pathLst>
                <a:path w="48980" h="48980" extrusionOk="0">
                  <a:moveTo>
                    <a:pt x="25975" y="1"/>
                  </a:moveTo>
                  <a:cubicBezTo>
                    <a:pt x="11722" y="-91"/>
                    <a:pt x="93" y="11386"/>
                    <a:pt x="1" y="25639"/>
                  </a:cubicBezTo>
                  <a:cubicBezTo>
                    <a:pt x="-92" y="39892"/>
                    <a:pt x="11386" y="51519"/>
                    <a:pt x="25639" y="51614"/>
                  </a:cubicBezTo>
                  <a:cubicBezTo>
                    <a:pt x="34951" y="51672"/>
                    <a:pt x="43571" y="46713"/>
                    <a:pt x="48200" y="38634"/>
                  </a:cubicBezTo>
                  <a:cubicBezTo>
                    <a:pt x="55284" y="26267"/>
                    <a:pt x="51001" y="10498"/>
                    <a:pt x="38633" y="3414"/>
                  </a:cubicBezTo>
                  <a:cubicBezTo>
                    <a:pt x="34779" y="1204"/>
                    <a:pt x="30418" y="28"/>
                    <a:pt x="25975" y="1"/>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87" name="Google Shape;987;p11"/>
            <p:cNvSpPr/>
            <p:nvPr/>
          </p:nvSpPr>
          <p:spPr>
            <a:xfrm>
              <a:off x="-2973717" y="2617881"/>
              <a:ext cx="48981" cy="48981"/>
            </a:xfrm>
            <a:custGeom>
              <a:avLst/>
              <a:gdLst/>
              <a:ahLst/>
              <a:cxnLst/>
              <a:rect l="l" t="t" r="r" b="b"/>
              <a:pathLst>
                <a:path w="48980" h="48980" extrusionOk="0">
                  <a:moveTo>
                    <a:pt x="25746" y="0"/>
                  </a:moveTo>
                  <a:lnTo>
                    <a:pt x="25746" y="0"/>
                  </a:lnTo>
                  <a:cubicBezTo>
                    <a:pt x="11511" y="18"/>
                    <a:pt x="-18" y="11572"/>
                    <a:pt x="0" y="25807"/>
                  </a:cubicBezTo>
                  <a:cubicBezTo>
                    <a:pt x="18" y="40042"/>
                    <a:pt x="11572" y="51571"/>
                    <a:pt x="25807" y="51552"/>
                  </a:cubicBezTo>
                  <a:cubicBezTo>
                    <a:pt x="40030" y="51534"/>
                    <a:pt x="51552" y="39999"/>
                    <a:pt x="51552" y="25776"/>
                  </a:cubicBezTo>
                  <a:cubicBezTo>
                    <a:pt x="51605" y="11590"/>
                    <a:pt x="40146" y="52"/>
                    <a:pt x="25960" y="0"/>
                  </a:cubicBezTo>
                  <a:cubicBezTo>
                    <a:pt x="25890" y="0"/>
                    <a:pt x="25816" y="0"/>
                    <a:pt x="25746"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88" name="Google Shape;988;p11"/>
            <p:cNvSpPr/>
            <p:nvPr/>
          </p:nvSpPr>
          <p:spPr>
            <a:xfrm>
              <a:off x="-2973748" y="2487239"/>
              <a:ext cx="52042" cy="48981"/>
            </a:xfrm>
            <a:custGeom>
              <a:avLst/>
              <a:gdLst/>
              <a:ahLst/>
              <a:cxnLst/>
              <a:rect l="l" t="t" r="r" b="b"/>
              <a:pathLst>
                <a:path w="52042" h="48980" extrusionOk="0">
                  <a:moveTo>
                    <a:pt x="25776" y="16"/>
                  </a:moveTo>
                  <a:cubicBezTo>
                    <a:pt x="11541" y="16"/>
                    <a:pt x="0" y="11557"/>
                    <a:pt x="0" y="25792"/>
                  </a:cubicBezTo>
                  <a:cubicBezTo>
                    <a:pt x="0" y="25801"/>
                    <a:pt x="0" y="25814"/>
                    <a:pt x="0" y="25823"/>
                  </a:cubicBezTo>
                  <a:cubicBezTo>
                    <a:pt x="181" y="39981"/>
                    <a:pt x="11618" y="51418"/>
                    <a:pt x="25776" y="51599"/>
                  </a:cubicBezTo>
                  <a:lnTo>
                    <a:pt x="25776" y="51599"/>
                  </a:lnTo>
                  <a:cubicBezTo>
                    <a:pt x="40020" y="52089"/>
                    <a:pt x="51966" y="40940"/>
                    <a:pt x="52456" y="26695"/>
                  </a:cubicBezTo>
                  <a:cubicBezTo>
                    <a:pt x="52948" y="12451"/>
                    <a:pt x="41799" y="506"/>
                    <a:pt x="27555" y="16"/>
                  </a:cubicBezTo>
                  <a:cubicBezTo>
                    <a:pt x="26961" y="-5"/>
                    <a:pt x="26367" y="-5"/>
                    <a:pt x="25776" y="16"/>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89" name="Google Shape;989;p11"/>
            <p:cNvSpPr/>
            <p:nvPr/>
          </p:nvSpPr>
          <p:spPr>
            <a:xfrm>
              <a:off x="-3239531" y="2434478"/>
              <a:ext cx="471441" cy="275517"/>
            </a:xfrm>
            <a:custGeom>
              <a:avLst/>
              <a:gdLst/>
              <a:ahLst/>
              <a:cxnLst/>
              <a:rect l="l" t="t" r="r" b="b"/>
              <a:pathLst>
                <a:path w="471441" h="275517" extrusionOk="0">
                  <a:moveTo>
                    <a:pt x="421940" y="0"/>
                  </a:moveTo>
                  <a:lnTo>
                    <a:pt x="25439" y="0"/>
                  </a:lnTo>
                  <a:lnTo>
                    <a:pt x="25439" y="250568"/>
                  </a:lnTo>
                  <a:cubicBezTo>
                    <a:pt x="25439" y="264616"/>
                    <a:pt x="14050" y="276007"/>
                    <a:pt x="0" y="276007"/>
                  </a:cubicBezTo>
                  <a:lnTo>
                    <a:pt x="472789" y="276007"/>
                  </a:lnTo>
                  <a:lnTo>
                    <a:pt x="472789" y="0"/>
                  </a:lnTo>
                  <a:close/>
                  <a:moveTo>
                    <a:pt x="200699" y="156708"/>
                  </a:moveTo>
                  <a:cubicBezTo>
                    <a:pt x="193603" y="168562"/>
                    <a:pt x="178245" y="172416"/>
                    <a:pt x="166393" y="165323"/>
                  </a:cubicBezTo>
                  <a:cubicBezTo>
                    <a:pt x="154542" y="158227"/>
                    <a:pt x="150685" y="142868"/>
                    <a:pt x="157780" y="131015"/>
                  </a:cubicBezTo>
                  <a:cubicBezTo>
                    <a:pt x="164874" y="119164"/>
                    <a:pt x="180234" y="115307"/>
                    <a:pt x="192085" y="122403"/>
                  </a:cubicBezTo>
                  <a:cubicBezTo>
                    <a:pt x="199637" y="126922"/>
                    <a:pt x="204257" y="135080"/>
                    <a:pt x="204251" y="143881"/>
                  </a:cubicBezTo>
                  <a:cubicBezTo>
                    <a:pt x="204217" y="148394"/>
                    <a:pt x="202992" y="152820"/>
                    <a:pt x="200699" y="156708"/>
                  </a:cubicBezTo>
                  <a:close/>
                  <a:moveTo>
                    <a:pt x="291559" y="234955"/>
                  </a:moveTo>
                  <a:cubicBezTo>
                    <a:pt x="277324" y="234955"/>
                    <a:pt x="265783" y="223414"/>
                    <a:pt x="265783" y="209179"/>
                  </a:cubicBezTo>
                  <a:cubicBezTo>
                    <a:pt x="265933" y="195005"/>
                    <a:pt x="277385" y="183553"/>
                    <a:pt x="291559" y="183403"/>
                  </a:cubicBezTo>
                  <a:lnTo>
                    <a:pt x="291559" y="183403"/>
                  </a:lnTo>
                  <a:cubicBezTo>
                    <a:pt x="305794" y="183403"/>
                    <a:pt x="317335" y="194944"/>
                    <a:pt x="317335" y="209179"/>
                  </a:cubicBezTo>
                  <a:cubicBezTo>
                    <a:pt x="317335" y="223414"/>
                    <a:pt x="305794" y="234955"/>
                    <a:pt x="291559" y="234955"/>
                  </a:cubicBezTo>
                  <a:close/>
                  <a:moveTo>
                    <a:pt x="291559" y="104360"/>
                  </a:moveTo>
                  <a:lnTo>
                    <a:pt x="291559" y="104360"/>
                  </a:lnTo>
                  <a:cubicBezTo>
                    <a:pt x="277306" y="104360"/>
                    <a:pt x="265752" y="92807"/>
                    <a:pt x="265752" y="78553"/>
                  </a:cubicBezTo>
                  <a:cubicBezTo>
                    <a:pt x="265752" y="64300"/>
                    <a:pt x="277306" y="52746"/>
                    <a:pt x="291559" y="52746"/>
                  </a:cubicBezTo>
                  <a:cubicBezTo>
                    <a:pt x="305812" y="52746"/>
                    <a:pt x="317366" y="64300"/>
                    <a:pt x="317366" y="78553"/>
                  </a:cubicBezTo>
                  <a:cubicBezTo>
                    <a:pt x="317366" y="78562"/>
                    <a:pt x="317366" y="78575"/>
                    <a:pt x="317366" y="78584"/>
                  </a:cubicBezTo>
                  <a:cubicBezTo>
                    <a:pt x="317452" y="92736"/>
                    <a:pt x="306048" y="104274"/>
                    <a:pt x="291896" y="104360"/>
                  </a:cubicBezTo>
                  <a:cubicBezTo>
                    <a:pt x="291786" y="104360"/>
                    <a:pt x="291672" y="104360"/>
                    <a:pt x="291559" y="10436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90" name="Google Shape;990;p11"/>
            <p:cNvSpPr/>
            <p:nvPr/>
          </p:nvSpPr>
          <p:spPr>
            <a:xfrm>
              <a:off x="-3038831" y="2525889"/>
              <a:ext cx="88778" cy="104084"/>
            </a:xfrm>
            <a:custGeom>
              <a:avLst/>
              <a:gdLst/>
              <a:ahLst/>
              <a:cxnLst/>
              <a:rect l="l" t="t" r="r" b="b"/>
              <a:pathLst>
                <a:path w="88777" h="104084" extrusionOk="0">
                  <a:moveTo>
                    <a:pt x="90860" y="12949"/>
                  </a:moveTo>
                  <a:cubicBezTo>
                    <a:pt x="81663" y="12934"/>
                    <a:pt x="73184" y="7993"/>
                    <a:pt x="68635" y="0"/>
                  </a:cubicBezTo>
                  <a:lnTo>
                    <a:pt x="0" y="39613"/>
                  </a:lnTo>
                  <a:cubicBezTo>
                    <a:pt x="4733" y="47521"/>
                    <a:pt x="4733" y="57390"/>
                    <a:pt x="0" y="65298"/>
                  </a:cubicBezTo>
                  <a:lnTo>
                    <a:pt x="68635" y="104911"/>
                  </a:lnTo>
                  <a:cubicBezTo>
                    <a:pt x="73199" y="96939"/>
                    <a:pt x="81676" y="92014"/>
                    <a:pt x="90860" y="91992"/>
                  </a:cubicBez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91" name="Google Shape;991;p11"/>
            <p:cNvSpPr/>
            <p:nvPr/>
          </p:nvSpPr>
          <p:spPr>
            <a:xfrm>
              <a:off x="-3087001" y="2552552"/>
              <a:ext cx="48981" cy="48981"/>
            </a:xfrm>
            <a:custGeom>
              <a:avLst/>
              <a:gdLst/>
              <a:ahLst/>
              <a:cxnLst/>
              <a:rect l="l" t="t" r="r" b="b"/>
              <a:pathLst>
                <a:path w="48980" h="48980" extrusionOk="0">
                  <a:moveTo>
                    <a:pt x="25975" y="1"/>
                  </a:moveTo>
                  <a:cubicBezTo>
                    <a:pt x="11722" y="-91"/>
                    <a:pt x="93" y="11386"/>
                    <a:pt x="1" y="25639"/>
                  </a:cubicBezTo>
                  <a:cubicBezTo>
                    <a:pt x="-92" y="39892"/>
                    <a:pt x="11386" y="51519"/>
                    <a:pt x="25639" y="51614"/>
                  </a:cubicBezTo>
                  <a:cubicBezTo>
                    <a:pt x="34951" y="51672"/>
                    <a:pt x="43571" y="46713"/>
                    <a:pt x="48200" y="38634"/>
                  </a:cubicBezTo>
                  <a:cubicBezTo>
                    <a:pt x="55284" y="26267"/>
                    <a:pt x="51001" y="10498"/>
                    <a:pt x="38633" y="3414"/>
                  </a:cubicBezTo>
                  <a:cubicBezTo>
                    <a:pt x="34779" y="1204"/>
                    <a:pt x="30418" y="28"/>
                    <a:pt x="25975" y="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92" name="Google Shape;992;p11"/>
            <p:cNvSpPr/>
            <p:nvPr/>
          </p:nvSpPr>
          <p:spPr>
            <a:xfrm>
              <a:off x="-2973748" y="2487239"/>
              <a:ext cx="52042" cy="48981"/>
            </a:xfrm>
            <a:custGeom>
              <a:avLst/>
              <a:gdLst/>
              <a:ahLst/>
              <a:cxnLst/>
              <a:rect l="l" t="t" r="r" b="b"/>
              <a:pathLst>
                <a:path w="52042" h="48980" extrusionOk="0">
                  <a:moveTo>
                    <a:pt x="25776" y="16"/>
                  </a:moveTo>
                  <a:cubicBezTo>
                    <a:pt x="11541" y="16"/>
                    <a:pt x="0" y="11557"/>
                    <a:pt x="0" y="25792"/>
                  </a:cubicBezTo>
                  <a:cubicBezTo>
                    <a:pt x="0" y="25801"/>
                    <a:pt x="0" y="25814"/>
                    <a:pt x="0" y="25823"/>
                  </a:cubicBezTo>
                  <a:cubicBezTo>
                    <a:pt x="181" y="39981"/>
                    <a:pt x="11618" y="51418"/>
                    <a:pt x="25776" y="51599"/>
                  </a:cubicBezTo>
                  <a:lnTo>
                    <a:pt x="25776" y="51599"/>
                  </a:lnTo>
                  <a:cubicBezTo>
                    <a:pt x="40020" y="52089"/>
                    <a:pt x="51966" y="40940"/>
                    <a:pt x="52456" y="26695"/>
                  </a:cubicBezTo>
                  <a:cubicBezTo>
                    <a:pt x="52948" y="12451"/>
                    <a:pt x="41799" y="506"/>
                    <a:pt x="27555" y="16"/>
                  </a:cubicBezTo>
                  <a:cubicBezTo>
                    <a:pt x="26961" y="-5"/>
                    <a:pt x="26367" y="-5"/>
                    <a:pt x="25776" y="1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93" name="Google Shape;993;p11"/>
            <p:cNvSpPr/>
            <p:nvPr/>
          </p:nvSpPr>
          <p:spPr>
            <a:xfrm>
              <a:off x="-2973717" y="2617881"/>
              <a:ext cx="48981" cy="48981"/>
            </a:xfrm>
            <a:custGeom>
              <a:avLst/>
              <a:gdLst/>
              <a:ahLst/>
              <a:cxnLst/>
              <a:rect l="l" t="t" r="r" b="b"/>
              <a:pathLst>
                <a:path w="48980" h="48980" extrusionOk="0">
                  <a:moveTo>
                    <a:pt x="25746" y="0"/>
                  </a:moveTo>
                  <a:lnTo>
                    <a:pt x="25746" y="0"/>
                  </a:lnTo>
                  <a:cubicBezTo>
                    <a:pt x="11511" y="18"/>
                    <a:pt x="-18" y="11572"/>
                    <a:pt x="0" y="25807"/>
                  </a:cubicBezTo>
                  <a:cubicBezTo>
                    <a:pt x="18" y="40042"/>
                    <a:pt x="11572" y="51571"/>
                    <a:pt x="25807" y="51552"/>
                  </a:cubicBezTo>
                  <a:cubicBezTo>
                    <a:pt x="40030" y="51534"/>
                    <a:pt x="51552" y="39999"/>
                    <a:pt x="51552" y="25776"/>
                  </a:cubicBezTo>
                  <a:cubicBezTo>
                    <a:pt x="51605" y="11590"/>
                    <a:pt x="40146" y="52"/>
                    <a:pt x="25960" y="0"/>
                  </a:cubicBezTo>
                  <a:cubicBezTo>
                    <a:pt x="25890" y="0"/>
                    <a:pt x="25816" y="0"/>
                    <a:pt x="25746"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94" name="Google Shape;994;p11"/>
            <p:cNvSpPr/>
            <p:nvPr/>
          </p:nvSpPr>
          <p:spPr>
            <a:xfrm>
              <a:off x="-3212438" y="2476541"/>
              <a:ext cx="42858" cy="3061"/>
            </a:xfrm>
            <a:custGeom>
              <a:avLst/>
              <a:gdLst/>
              <a:ahLst/>
              <a:cxnLst/>
              <a:rect l="l" t="t" r="r" b="b"/>
              <a:pathLst>
                <a:path w="42858" h="120000" extrusionOk="0">
                  <a:moveTo>
                    <a:pt x="0" y="0"/>
                  </a:moveTo>
                  <a:lnTo>
                    <a:pt x="43134" y="0"/>
                  </a:ln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95" name="Google Shape;995;p11"/>
            <p:cNvSpPr/>
            <p:nvPr/>
          </p:nvSpPr>
          <p:spPr>
            <a:xfrm>
              <a:off x="-2809845" y="2624432"/>
              <a:ext cx="42858" cy="3061"/>
            </a:xfrm>
            <a:custGeom>
              <a:avLst/>
              <a:gdLst/>
              <a:ahLst/>
              <a:cxnLst/>
              <a:rect l="l" t="t" r="r" b="b"/>
              <a:pathLst>
                <a:path w="42858" h="120000" extrusionOk="0">
                  <a:moveTo>
                    <a:pt x="0" y="0"/>
                  </a:moveTo>
                  <a:lnTo>
                    <a:pt x="43103" y="0"/>
                  </a:ln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96" name="Google Shape;996;p11"/>
            <p:cNvSpPr/>
            <p:nvPr/>
          </p:nvSpPr>
          <p:spPr>
            <a:xfrm>
              <a:off x="-2837948" y="2660035"/>
              <a:ext cx="70410" cy="3061"/>
            </a:xfrm>
            <a:custGeom>
              <a:avLst/>
              <a:gdLst/>
              <a:ahLst/>
              <a:cxnLst/>
              <a:rect l="l" t="t" r="r" b="b"/>
              <a:pathLst>
                <a:path w="70410" h="120000" extrusionOk="0">
                  <a:moveTo>
                    <a:pt x="0" y="0"/>
                  </a:moveTo>
                  <a:lnTo>
                    <a:pt x="71206" y="0"/>
                  </a:ln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997" name="Google Shape;997;p11"/>
          <p:cNvGrpSpPr/>
          <p:nvPr/>
        </p:nvGrpSpPr>
        <p:grpSpPr>
          <a:xfrm>
            <a:off x="4669402" y="3267161"/>
            <a:ext cx="1224366" cy="973591"/>
            <a:chOff x="4459462" y="3178417"/>
            <a:chExt cx="1224366" cy="973591"/>
          </a:xfrm>
        </p:grpSpPr>
        <p:pic>
          <p:nvPicPr>
            <p:cNvPr id="998" name="Google Shape;998;p11" descr="P5.png"/>
            <p:cNvPicPr preferRelativeResize="0"/>
            <p:nvPr/>
          </p:nvPicPr>
          <p:blipFill rotWithShape="1">
            <a:blip r:embed="rId6">
              <a:alphaModFix/>
            </a:blip>
            <a:srcRect l="28479"/>
            <a:stretch/>
          </p:blipFill>
          <p:spPr>
            <a:xfrm>
              <a:off x="4459462" y="3178417"/>
              <a:ext cx="1167743" cy="973591"/>
            </a:xfrm>
            <a:prstGeom prst="rect">
              <a:avLst/>
            </a:prstGeom>
            <a:noFill/>
            <a:ln>
              <a:noFill/>
            </a:ln>
            <a:effectLst>
              <a:outerShdw blurRad="50800" dist="38100" dir="2700000" algn="tl" rotWithShape="0">
                <a:srgbClr val="000000">
                  <a:alpha val="40000"/>
                </a:srgbClr>
              </a:outerShdw>
            </a:effectLst>
          </p:spPr>
        </p:pic>
        <p:sp>
          <p:nvSpPr>
            <p:cNvPr id="999" name="Google Shape;999;p11"/>
            <p:cNvSpPr txBox="1"/>
            <p:nvPr/>
          </p:nvSpPr>
          <p:spPr>
            <a:xfrm>
              <a:off x="5166458" y="3254484"/>
              <a:ext cx="517370" cy="1692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500" b="1" i="0" u="none" strike="noStrike" cap="none">
                  <a:solidFill>
                    <a:schemeClr val="lt1"/>
                  </a:solidFill>
                  <a:latin typeface="Arial"/>
                  <a:ea typeface="Arial"/>
                  <a:cs typeface="Arial"/>
                  <a:sym typeface="Arial"/>
                </a:rPr>
                <a:t>Document</a:t>
              </a:r>
              <a:endParaRPr sz="500" b="1" i="0" u="none" strike="noStrike" cap="none">
                <a:solidFill>
                  <a:schemeClr val="lt1"/>
                </a:solidFill>
                <a:latin typeface="Arial"/>
                <a:ea typeface="Arial"/>
                <a:cs typeface="Arial"/>
                <a:sym typeface="Arial"/>
              </a:endParaRPr>
            </a:p>
          </p:txBody>
        </p:sp>
        <p:sp>
          <p:nvSpPr>
            <p:cNvPr id="1000" name="Google Shape;1000;p11"/>
            <p:cNvSpPr txBox="1"/>
            <p:nvPr/>
          </p:nvSpPr>
          <p:spPr>
            <a:xfrm>
              <a:off x="5212416" y="3603430"/>
              <a:ext cx="400697" cy="16003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500" b="1" i="0" u="none" strike="noStrike" cap="none">
                  <a:solidFill>
                    <a:schemeClr val="lt1"/>
                  </a:solidFill>
                  <a:latin typeface="Arial"/>
                  <a:ea typeface="Arial"/>
                  <a:cs typeface="Arial"/>
                  <a:sym typeface="Arial"/>
                </a:rPr>
                <a:t>Image</a:t>
              </a:r>
              <a:endParaRPr sz="500" b="1" i="0" u="none" strike="noStrike" cap="none">
                <a:solidFill>
                  <a:schemeClr val="lt1"/>
                </a:solidFill>
                <a:latin typeface="Arial"/>
                <a:ea typeface="Arial"/>
                <a:cs typeface="Arial"/>
                <a:sym typeface="Arial"/>
              </a:endParaRPr>
            </a:p>
          </p:txBody>
        </p:sp>
        <p:sp>
          <p:nvSpPr>
            <p:cNvPr id="1001" name="Google Shape;1001;p11"/>
            <p:cNvSpPr txBox="1"/>
            <p:nvPr/>
          </p:nvSpPr>
          <p:spPr>
            <a:xfrm>
              <a:off x="5219060" y="3956090"/>
              <a:ext cx="398538" cy="16003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500" b="1" i="0" u="none" strike="noStrike" cap="none">
                  <a:solidFill>
                    <a:schemeClr val="lt1"/>
                  </a:solidFill>
                  <a:latin typeface="Arial"/>
                  <a:ea typeface="Arial"/>
                  <a:cs typeface="Arial"/>
                  <a:sym typeface="Arial"/>
                </a:rPr>
                <a:t>Video</a:t>
              </a:r>
              <a:endParaRPr sz="500" b="1" i="0" u="none" strike="noStrike" cap="none">
                <a:solidFill>
                  <a:schemeClr val="lt1"/>
                </a:solidFill>
                <a:latin typeface="Arial"/>
                <a:ea typeface="Arial"/>
                <a:cs typeface="Arial"/>
                <a:sym typeface="Arial"/>
              </a:endParaRPr>
            </a:p>
          </p:txBody>
        </p:sp>
      </p:grpSp>
      <p:pic>
        <p:nvPicPr>
          <p:cNvPr id="1002" name="Google Shape;1002;p11" descr="P5.png"/>
          <p:cNvPicPr preferRelativeResize="0"/>
          <p:nvPr/>
        </p:nvPicPr>
        <p:blipFill rotWithShape="1">
          <a:blip r:embed="rId6">
            <a:alphaModFix/>
          </a:blip>
          <a:srcRect t="59566" r="71683"/>
          <a:stretch/>
        </p:blipFill>
        <p:spPr>
          <a:xfrm>
            <a:off x="4128289" y="3778239"/>
            <a:ext cx="428106" cy="364511"/>
          </a:xfrm>
          <a:prstGeom prst="rect">
            <a:avLst/>
          </a:prstGeom>
          <a:noFill/>
          <a:ln>
            <a:noFill/>
          </a:ln>
          <a:effectLst>
            <a:outerShdw blurRad="50800" dist="38100" dir="2700000" algn="tl" rotWithShape="0">
              <a:srgbClr val="000000">
                <a:alpha val="40000"/>
              </a:srgbClr>
            </a:outerShdw>
          </a:effectLst>
        </p:spPr>
      </p:pic>
      <p:sp>
        <p:nvSpPr>
          <p:cNvPr id="1003" name="Google Shape;1003;p11"/>
          <p:cNvSpPr/>
          <p:nvPr/>
        </p:nvSpPr>
        <p:spPr>
          <a:xfrm>
            <a:off x="8235125" y="4444479"/>
            <a:ext cx="415498"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1" i="0" u="none" strike="noStrike" cap="none">
                <a:solidFill>
                  <a:srgbClr val="000000"/>
                </a:solidFill>
                <a:latin typeface="Arial"/>
                <a:ea typeface="Arial"/>
                <a:cs typeface="Arial"/>
                <a:sym typeface="Arial"/>
              </a:rPr>
              <a:t>搜尋</a:t>
            </a:r>
            <a:endParaRPr sz="900" b="1" i="0" u="none" strike="noStrike" cap="none">
              <a:solidFill>
                <a:srgbClr val="000000"/>
              </a:solidFill>
              <a:latin typeface="Arial"/>
              <a:ea typeface="Arial"/>
              <a:cs typeface="Arial"/>
              <a:sym typeface="Arial"/>
            </a:endParaRPr>
          </a:p>
        </p:txBody>
      </p:sp>
      <p:sp>
        <p:nvSpPr>
          <p:cNvPr id="1004" name="Google Shape;1004;p11"/>
          <p:cNvSpPr/>
          <p:nvPr/>
        </p:nvSpPr>
        <p:spPr>
          <a:xfrm>
            <a:off x="8220505" y="3804458"/>
            <a:ext cx="415498"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1" i="0" u="none" strike="noStrike" cap="none">
                <a:solidFill>
                  <a:srgbClr val="000000"/>
                </a:solidFill>
                <a:latin typeface="Arial"/>
                <a:ea typeface="Arial"/>
                <a:cs typeface="Arial"/>
                <a:sym typeface="Arial"/>
              </a:rPr>
              <a:t>下載</a:t>
            </a:r>
            <a:endParaRPr sz="900" b="1" i="0" u="none" strike="noStrike" cap="none">
              <a:solidFill>
                <a:srgbClr val="000000"/>
              </a:solidFill>
              <a:latin typeface="Arial"/>
              <a:ea typeface="Arial"/>
              <a:cs typeface="Arial"/>
              <a:sym typeface="Arial"/>
            </a:endParaRPr>
          </a:p>
        </p:txBody>
      </p:sp>
      <p:sp>
        <p:nvSpPr>
          <p:cNvPr id="1005" name="Google Shape;1005;p11"/>
          <p:cNvSpPr/>
          <p:nvPr/>
        </p:nvSpPr>
        <p:spPr>
          <a:xfrm>
            <a:off x="8245667" y="3156579"/>
            <a:ext cx="415498"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1" i="0" u="none" strike="noStrike" cap="none">
                <a:solidFill>
                  <a:srgbClr val="000000"/>
                </a:solidFill>
                <a:latin typeface="Arial"/>
                <a:ea typeface="Arial"/>
                <a:cs typeface="Arial"/>
                <a:sym typeface="Arial"/>
              </a:rPr>
              <a:t>瀏覽</a:t>
            </a:r>
            <a:endParaRPr sz="900" b="1" i="0" u="none" strike="noStrike" cap="none">
              <a:solidFill>
                <a:srgbClr val="000000"/>
              </a:solidFill>
              <a:latin typeface="Arial"/>
              <a:ea typeface="Arial"/>
              <a:cs typeface="Arial"/>
              <a:sym typeface="Arial"/>
            </a:endParaRPr>
          </a:p>
        </p:txBody>
      </p:sp>
      <p:sp>
        <p:nvSpPr>
          <p:cNvPr id="1006" name="Google Shape;1006;p11"/>
          <p:cNvSpPr/>
          <p:nvPr/>
        </p:nvSpPr>
        <p:spPr>
          <a:xfrm>
            <a:off x="8248552" y="2503870"/>
            <a:ext cx="415498"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1" i="0" u="none" strike="noStrike" cap="none" dirty="0" err="1">
                <a:solidFill>
                  <a:srgbClr val="000000"/>
                </a:solidFill>
                <a:latin typeface="Arial"/>
                <a:ea typeface="Arial"/>
                <a:cs typeface="Arial"/>
                <a:sym typeface="Arial"/>
              </a:rPr>
              <a:t>分享</a:t>
            </a:r>
            <a:endParaRPr sz="900" b="1" i="0" u="none" strike="noStrike" cap="none" dirty="0">
              <a:solidFill>
                <a:srgbClr val="000000"/>
              </a:solidFill>
              <a:latin typeface="Arial"/>
              <a:ea typeface="Arial"/>
              <a:cs typeface="Arial"/>
              <a:sym typeface="Arial"/>
            </a:endParaRPr>
          </a:p>
        </p:txBody>
      </p:sp>
      <p:sp>
        <p:nvSpPr>
          <p:cNvPr id="1008" name="Google Shape;1008;p11"/>
          <p:cNvSpPr/>
          <p:nvPr/>
        </p:nvSpPr>
        <p:spPr>
          <a:xfrm>
            <a:off x="3001759" y="3312961"/>
            <a:ext cx="971682" cy="1297437"/>
          </a:xfrm>
          <a:prstGeom prst="roundRect">
            <a:avLst>
              <a:gd name="adj" fmla="val 11562"/>
            </a:avLst>
          </a:prstGeom>
          <a:gradFill>
            <a:gsLst>
              <a:gs pos="0">
                <a:srgbClr val="193D7D"/>
              </a:gs>
              <a:gs pos="100000">
                <a:srgbClr val="2C6FD0"/>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009" name="Google Shape;1009;p11"/>
          <p:cNvSpPr/>
          <p:nvPr/>
        </p:nvSpPr>
        <p:spPr>
          <a:xfrm>
            <a:off x="3073826" y="4174324"/>
            <a:ext cx="883576" cy="38715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958" b="0" i="0" u="none" strike="noStrike" cap="none">
                <a:solidFill>
                  <a:schemeClr val="lt1"/>
                </a:solidFill>
                <a:latin typeface="Arial"/>
                <a:ea typeface="Arial"/>
                <a:cs typeface="Arial"/>
                <a:sym typeface="Arial"/>
              </a:rPr>
              <a:t>HybridMount</a:t>
            </a:r>
            <a:endParaRPr sz="958"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r>
              <a:rPr lang="en-US" sz="958" b="0" i="0" u="none" strike="noStrike" cap="none">
                <a:solidFill>
                  <a:schemeClr val="lt1"/>
                </a:solidFill>
                <a:latin typeface="Arial"/>
                <a:ea typeface="Arial"/>
                <a:cs typeface="Arial"/>
                <a:sym typeface="Arial"/>
              </a:rPr>
              <a:t>掛載</a:t>
            </a:r>
            <a:endParaRPr/>
          </a:p>
        </p:txBody>
      </p:sp>
      <p:pic>
        <p:nvPicPr>
          <p:cNvPr id="1010" name="Google Shape;1010;p11" descr="A picture containing clock&#10;&#10;Description generated with very high confidence"/>
          <p:cNvPicPr preferRelativeResize="0"/>
          <p:nvPr/>
        </p:nvPicPr>
        <p:blipFill rotWithShape="1">
          <a:blip r:embed="rId7">
            <a:alphaModFix/>
          </a:blip>
          <a:srcRect/>
          <a:stretch/>
        </p:blipFill>
        <p:spPr>
          <a:xfrm>
            <a:off x="3098359" y="3387411"/>
            <a:ext cx="785260" cy="763918"/>
          </a:xfrm>
          <a:prstGeom prst="rect">
            <a:avLst/>
          </a:prstGeom>
          <a:noFill/>
          <a:ln>
            <a:noFill/>
          </a:ln>
          <a:effectLst>
            <a:outerShdw blurRad="50800" dist="38100" dir="2700000" algn="tl" rotWithShape="0">
              <a:srgbClr val="000000">
                <a:alpha val="40000"/>
              </a:srgbClr>
            </a:outerShdw>
          </a:effectLst>
        </p:spPr>
      </p:pic>
      <p:sp>
        <p:nvSpPr>
          <p:cNvPr id="1011" name="Google Shape;1011;p11"/>
          <p:cNvSpPr/>
          <p:nvPr/>
        </p:nvSpPr>
        <p:spPr>
          <a:xfrm>
            <a:off x="6143091" y="3302245"/>
            <a:ext cx="1013433" cy="1298660"/>
          </a:xfrm>
          <a:prstGeom prst="roundRect">
            <a:avLst>
              <a:gd name="adj" fmla="val 8848"/>
            </a:avLst>
          </a:prstGeom>
          <a:gradFill>
            <a:gsLst>
              <a:gs pos="0">
                <a:srgbClr val="FF9D05"/>
              </a:gs>
              <a:gs pos="100000">
                <a:srgbClr val="FDF717"/>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pic>
        <p:nvPicPr>
          <p:cNvPr id="1012" name="Google Shape;1012;p11" descr="A picture containing drawing&#10;&#10;Description generated with very high confidence"/>
          <p:cNvPicPr preferRelativeResize="0"/>
          <p:nvPr/>
        </p:nvPicPr>
        <p:blipFill rotWithShape="1">
          <a:blip r:embed="rId8">
            <a:alphaModFix/>
          </a:blip>
          <a:srcRect/>
          <a:stretch/>
        </p:blipFill>
        <p:spPr>
          <a:xfrm>
            <a:off x="6258665" y="3387411"/>
            <a:ext cx="770157" cy="748025"/>
          </a:xfrm>
          <a:prstGeom prst="rect">
            <a:avLst/>
          </a:prstGeom>
          <a:noFill/>
          <a:ln>
            <a:noFill/>
          </a:ln>
          <a:effectLst>
            <a:outerShdw blurRad="50800" dist="38100" dir="2700000" algn="tl" rotWithShape="0">
              <a:srgbClr val="000000">
                <a:alpha val="40000"/>
              </a:srgbClr>
            </a:outerShdw>
          </a:effectLst>
        </p:spPr>
      </p:pic>
      <p:sp>
        <p:nvSpPr>
          <p:cNvPr id="1013" name="Google Shape;1013;p11"/>
          <p:cNvSpPr/>
          <p:nvPr/>
        </p:nvSpPr>
        <p:spPr>
          <a:xfrm>
            <a:off x="6303898" y="4164029"/>
            <a:ext cx="529312" cy="23852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950" b="0" i="0" u="none" strike="noStrike" cap="none">
                <a:solidFill>
                  <a:srgbClr val="0C0C0C"/>
                </a:solidFill>
                <a:latin typeface="Arial"/>
                <a:ea typeface="Arial"/>
                <a:cs typeface="Arial"/>
                <a:sym typeface="Arial"/>
              </a:rPr>
              <a:t>Qfiling</a:t>
            </a:r>
            <a:endParaRPr/>
          </a:p>
        </p:txBody>
      </p:sp>
      <p:pic>
        <p:nvPicPr>
          <p:cNvPr id="1014" name="Google Shape;1014;p11"/>
          <p:cNvPicPr preferRelativeResize="0"/>
          <p:nvPr/>
        </p:nvPicPr>
        <p:blipFill rotWithShape="1">
          <a:blip r:embed="rId9">
            <a:alphaModFix/>
          </a:blip>
          <a:srcRect/>
          <a:stretch/>
        </p:blipFill>
        <p:spPr>
          <a:xfrm>
            <a:off x="481596" y="1243686"/>
            <a:ext cx="428706" cy="428706"/>
          </a:xfrm>
          <a:prstGeom prst="rect">
            <a:avLst/>
          </a:prstGeom>
          <a:noFill/>
          <a:ln>
            <a:noFill/>
          </a:ln>
          <a:effectLst>
            <a:outerShdw blurRad="50800" dist="38100" dir="2700000" algn="tl" rotWithShape="0">
              <a:srgbClr val="000000">
                <a:alpha val="40000"/>
              </a:srgbClr>
            </a:outerShdw>
          </a:effectLst>
        </p:spPr>
      </p:pic>
      <p:pic>
        <p:nvPicPr>
          <p:cNvPr id="1015" name="Google Shape;1015;p11"/>
          <p:cNvPicPr preferRelativeResize="0"/>
          <p:nvPr/>
        </p:nvPicPr>
        <p:blipFill rotWithShape="1">
          <a:blip r:embed="rId10">
            <a:alphaModFix/>
          </a:blip>
          <a:srcRect/>
          <a:stretch/>
        </p:blipFill>
        <p:spPr>
          <a:xfrm>
            <a:off x="481596" y="1854173"/>
            <a:ext cx="428706" cy="428706"/>
          </a:xfrm>
          <a:prstGeom prst="rect">
            <a:avLst/>
          </a:prstGeom>
          <a:noFill/>
          <a:ln>
            <a:noFill/>
          </a:ln>
          <a:effectLst>
            <a:outerShdw blurRad="50800" dist="38100" dir="2700000" algn="tl" rotWithShape="0">
              <a:srgbClr val="000000">
                <a:alpha val="40000"/>
              </a:srgbClr>
            </a:outerShdw>
          </a:effectLst>
        </p:spPr>
      </p:pic>
      <p:cxnSp>
        <p:nvCxnSpPr>
          <p:cNvPr id="122" name="直線單箭頭接點 875">
            <a:extLst>
              <a:ext uri="{FF2B5EF4-FFF2-40B4-BE49-F238E27FC236}">
                <a16:creationId xmlns:a16="http://schemas.microsoft.com/office/drawing/2014/main" id="{7A6E1FB3-62A6-4FBF-9839-931204232CF5}"/>
              </a:ext>
            </a:extLst>
          </p:cNvPr>
          <p:cNvCxnSpPr>
            <a:cxnSpLocks/>
          </p:cNvCxnSpPr>
          <p:nvPr/>
        </p:nvCxnSpPr>
        <p:spPr>
          <a:xfrm flipV="1">
            <a:off x="7214183" y="2909226"/>
            <a:ext cx="973066" cy="632930"/>
          </a:xfrm>
          <a:prstGeom prst="straightConnector1">
            <a:avLst/>
          </a:prstGeom>
          <a:ln w="19050">
            <a:gradFill>
              <a:gsLst>
                <a:gs pos="0">
                  <a:srgbClr val="27418F"/>
                </a:gs>
                <a:gs pos="100000">
                  <a:srgbClr val="345FAC"/>
                </a:gs>
              </a:gsLst>
              <a:lin ang="5400000" scaled="1"/>
            </a:gra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3" name="直線單箭頭接點 875">
            <a:extLst>
              <a:ext uri="{FF2B5EF4-FFF2-40B4-BE49-F238E27FC236}">
                <a16:creationId xmlns:a16="http://schemas.microsoft.com/office/drawing/2014/main" id="{906D9716-3BCF-430C-8A55-409989C64C5C}"/>
              </a:ext>
            </a:extLst>
          </p:cNvPr>
          <p:cNvCxnSpPr>
            <a:cxnSpLocks/>
          </p:cNvCxnSpPr>
          <p:nvPr/>
        </p:nvCxnSpPr>
        <p:spPr>
          <a:xfrm flipV="1">
            <a:off x="7211260" y="3562790"/>
            <a:ext cx="1009887" cy="154267"/>
          </a:xfrm>
          <a:prstGeom prst="straightConnector1">
            <a:avLst/>
          </a:prstGeom>
          <a:ln w="19050">
            <a:gradFill>
              <a:gsLst>
                <a:gs pos="0">
                  <a:srgbClr val="27418F"/>
                </a:gs>
                <a:gs pos="100000">
                  <a:srgbClr val="345FAC"/>
                </a:gs>
              </a:gsLst>
              <a:lin ang="5400000" scaled="1"/>
            </a:gra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4" name="直線單箭頭接點 875">
            <a:extLst>
              <a:ext uri="{FF2B5EF4-FFF2-40B4-BE49-F238E27FC236}">
                <a16:creationId xmlns:a16="http://schemas.microsoft.com/office/drawing/2014/main" id="{9B02941D-07AF-44D0-8C3C-D621EEE629C0}"/>
              </a:ext>
            </a:extLst>
          </p:cNvPr>
          <p:cNvCxnSpPr>
            <a:cxnSpLocks/>
          </p:cNvCxnSpPr>
          <p:nvPr/>
        </p:nvCxnSpPr>
        <p:spPr>
          <a:xfrm>
            <a:off x="7201725" y="3907314"/>
            <a:ext cx="1019422" cy="276358"/>
          </a:xfrm>
          <a:prstGeom prst="straightConnector1">
            <a:avLst/>
          </a:prstGeom>
          <a:ln w="19050">
            <a:gradFill>
              <a:gsLst>
                <a:gs pos="0">
                  <a:srgbClr val="27418F"/>
                </a:gs>
                <a:gs pos="100000">
                  <a:srgbClr val="345FAC"/>
                </a:gs>
              </a:gsLst>
              <a:lin ang="5400000" scaled="1"/>
            </a:gra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5" name="直線單箭頭接點 875">
            <a:extLst>
              <a:ext uri="{FF2B5EF4-FFF2-40B4-BE49-F238E27FC236}">
                <a16:creationId xmlns:a16="http://schemas.microsoft.com/office/drawing/2014/main" id="{09B0B516-C0E3-44AD-9044-14D5FBC7D58A}"/>
              </a:ext>
            </a:extLst>
          </p:cNvPr>
          <p:cNvCxnSpPr>
            <a:cxnSpLocks/>
          </p:cNvCxnSpPr>
          <p:nvPr/>
        </p:nvCxnSpPr>
        <p:spPr>
          <a:xfrm>
            <a:off x="7214183" y="4082215"/>
            <a:ext cx="1039026" cy="711827"/>
          </a:xfrm>
          <a:prstGeom prst="straightConnector1">
            <a:avLst/>
          </a:prstGeom>
          <a:ln w="19050">
            <a:gradFill>
              <a:gsLst>
                <a:gs pos="0">
                  <a:srgbClr val="27418F"/>
                </a:gs>
                <a:gs pos="100000">
                  <a:srgbClr val="345FAC"/>
                </a:gs>
              </a:gsLst>
              <a:lin ang="5400000" scaled="1"/>
            </a:gra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26" name="群組 59">
            <a:extLst>
              <a:ext uri="{FF2B5EF4-FFF2-40B4-BE49-F238E27FC236}">
                <a16:creationId xmlns:a16="http://schemas.microsoft.com/office/drawing/2014/main" id="{201EA3A2-2086-4E56-8456-C14095CE8CD0}"/>
              </a:ext>
            </a:extLst>
          </p:cNvPr>
          <p:cNvGrpSpPr/>
          <p:nvPr/>
        </p:nvGrpSpPr>
        <p:grpSpPr>
          <a:xfrm>
            <a:off x="424057" y="3205583"/>
            <a:ext cx="2248737" cy="290759"/>
            <a:chOff x="3277722" y="-1247261"/>
            <a:chExt cx="2756404" cy="356400"/>
          </a:xfrm>
          <a:effectLst>
            <a:outerShdw blurRad="50800" dist="38100" dir="2700000" algn="tl" rotWithShape="0">
              <a:prstClr val="black">
                <a:alpha val="40000"/>
              </a:prstClr>
            </a:outerShdw>
          </a:effectLst>
        </p:grpSpPr>
        <p:pic>
          <p:nvPicPr>
            <p:cNvPr id="127" name="Picture 66" descr="https://lh4.googleusercontent.com/K9V2IiA9lNjQ1bEivo1ZgqjOHErvSxm5mVIOkLfvS4AV_fruAS_ZGl8d77W240EC3k6e504hgmF0cHbqKzwGjNf5PitpvqSoTAJTXYJRjml246jnOQT5Pi8XFvCM9bHK5-as3-f__KM">
              <a:extLst>
                <a:ext uri="{FF2B5EF4-FFF2-40B4-BE49-F238E27FC236}">
                  <a16:creationId xmlns:a16="http://schemas.microsoft.com/office/drawing/2014/main" id="{604D2AEC-E13D-485C-B638-BB9251A4C6C4}"/>
                </a:ext>
              </a:extLst>
            </p:cNvPr>
            <p:cNvPicPr>
              <a:picLocks noChangeAspect="1" noChangeArrowheads="1"/>
            </p:cNvPicPr>
            <p:nvPr/>
          </p:nvPicPr>
          <p:blipFill>
            <a:blip r:embed="rId11" cstate="print"/>
            <a:srcRect/>
            <a:stretch>
              <a:fillRect/>
            </a:stretch>
          </p:blipFill>
          <p:spPr bwMode="auto">
            <a:xfrm>
              <a:off x="4877723" y="-1247261"/>
              <a:ext cx="356402" cy="356400"/>
            </a:xfrm>
            <a:prstGeom prst="rect">
              <a:avLst/>
            </a:prstGeom>
            <a:noFill/>
          </p:spPr>
        </p:pic>
        <p:pic>
          <p:nvPicPr>
            <p:cNvPr id="128" name="Picture 67" descr="https://lh6.googleusercontent.com/SA4uCyR_L2jYMxGHC8JcQTlO_Fi9fvJ01WwSys_hjF9oiyvEopa8yurvBgrShk7u3W0l2n2QRfE8VniYiUpT9MM2LO5_H_HvyxoJmc3E-O73Jp3siIe-6VnvGCawf8RH_MkgmPsSCCc">
              <a:extLst>
                <a:ext uri="{FF2B5EF4-FFF2-40B4-BE49-F238E27FC236}">
                  <a16:creationId xmlns:a16="http://schemas.microsoft.com/office/drawing/2014/main" id="{1BC6A3B6-5F37-4971-BA89-CE88833A8170}"/>
                </a:ext>
              </a:extLst>
            </p:cNvPr>
            <p:cNvPicPr>
              <a:picLocks noChangeAspect="1" noChangeArrowheads="1"/>
            </p:cNvPicPr>
            <p:nvPr/>
          </p:nvPicPr>
          <p:blipFill>
            <a:blip r:embed="rId12" cstate="print"/>
            <a:srcRect/>
            <a:stretch>
              <a:fillRect/>
            </a:stretch>
          </p:blipFill>
          <p:spPr bwMode="auto">
            <a:xfrm>
              <a:off x="4477723" y="-1247261"/>
              <a:ext cx="356402" cy="356400"/>
            </a:xfrm>
            <a:prstGeom prst="rect">
              <a:avLst/>
            </a:prstGeom>
            <a:noFill/>
          </p:spPr>
        </p:pic>
        <p:pic>
          <p:nvPicPr>
            <p:cNvPr id="129" name="Picture 68" descr="https://lh5.googleusercontent.com/b23u0ELh4hL_awB9Ww8vAh7Zb4GFaTyM9JSXkjRp0Op_jSl8QgyYQgVBe80qtGNDzwNoQ_JvJG05J8wcqXnnj88_y22ro12VeuppteRlA4uAOloCT_8w_iXv6JburYdSsGUPeN8tvh0">
              <a:extLst>
                <a:ext uri="{FF2B5EF4-FFF2-40B4-BE49-F238E27FC236}">
                  <a16:creationId xmlns:a16="http://schemas.microsoft.com/office/drawing/2014/main" id="{7C453440-D00A-4FB8-B6AE-02BCCD2E5BF1}"/>
                </a:ext>
              </a:extLst>
            </p:cNvPr>
            <p:cNvPicPr>
              <a:picLocks noChangeAspect="1" noChangeArrowheads="1"/>
            </p:cNvPicPr>
            <p:nvPr/>
          </p:nvPicPr>
          <p:blipFill>
            <a:blip r:embed="rId13" cstate="print"/>
            <a:srcRect/>
            <a:stretch>
              <a:fillRect/>
            </a:stretch>
          </p:blipFill>
          <p:spPr bwMode="auto">
            <a:xfrm>
              <a:off x="5277723" y="-1247261"/>
              <a:ext cx="356402" cy="356400"/>
            </a:xfrm>
            <a:prstGeom prst="rect">
              <a:avLst/>
            </a:prstGeom>
            <a:noFill/>
          </p:spPr>
        </p:pic>
        <p:pic>
          <p:nvPicPr>
            <p:cNvPr id="130" name="Picture 10" descr="https://lh5.googleusercontent.com/yDLc8xkAuuVx7crlIE2KNk0ewYBuVYjSKxQ5-0kgPW8S4En-3J4DTgJmPELmxQwN8JbJhTMB-lKlBnEcEA2ejrh6oEbgoTK2g0aeYzDlI4TflzYSmKvfwz4Q5HPlbLA48sdewMmt2yE">
              <a:extLst>
                <a:ext uri="{FF2B5EF4-FFF2-40B4-BE49-F238E27FC236}">
                  <a16:creationId xmlns:a16="http://schemas.microsoft.com/office/drawing/2014/main" id="{B1E3CCED-41C9-49AB-943A-98D1A5D8A932}"/>
                </a:ext>
              </a:extLst>
            </p:cNvPr>
            <p:cNvPicPr>
              <a:picLocks noChangeAspect="1" noChangeArrowheads="1"/>
            </p:cNvPicPr>
            <p:nvPr/>
          </p:nvPicPr>
          <p:blipFill>
            <a:blip r:embed="rId14" cstate="print"/>
            <a:srcRect/>
            <a:stretch>
              <a:fillRect/>
            </a:stretch>
          </p:blipFill>
          <p:spPr bwMode="auto">
            <a:xfrm>
              <a:off x="3277722" y="-1247261"/>
              <a:ext cx="356402" cy="356400"/>
            </a:xfrm>
            <a:prstGeom prst="rect">
              <a:avLst/>
            </a:prstGeom>
            <a:noFill/>
          </p:spPr>
        </p:pic>
        <p:pic>
          <p:nvPicPr>
            <p:cNvPr id="131" name="Picture 12" descr="https://lh6.googleusercontent.com/2xwQyO-ybTkAAlCBIc-utXfwa8yEQQSBOAN-mgL1KmFDhzHTcwDZurEnS8G2FhqCXXCnpOPtRB_CV8CWFBHxHvni3DZq0v5Sk5cCLBPtfAkLh-dgfn7WvbsGNgqzb29qmdTvvAUQc_E">
              <a:extLst>
                <a:ext uri="{FF2B5EF4-FFF2-40B4-BE49-F238E27FC236}">
                  <a16:creationId xmlns:a16="http://schemas.microsoft.com/office/drawing/2014/main" id="{75276947-67DB-4BFE-BFC3-DE90615BADE1}"/>
                </a:ext>
              </a:extLst>
            </p:cNvPr>
            <p:cNvPicPr>
              <a:picLocks noChangeAspect="1" noChangeArrowheads="1"/>
            </p:cNvPicPr>
            <p:nvPr/>
          </p:nvPicPr>
          <p:blipFill>
            <a:blip r:embed="rId15" cstate="print"/>
            <a:srcRect/>
            <a:stretch>
              <a:fillRect/>
            </a:stretch>
          </p:blipFill>
          <p:spPr bwMode="auto">
            <a:xfrm>
              <a:off x="5677724" y="-1247261"/>
              <a:ext cx="356402" cy="356400"/>
            </a:xfrm>
            <a:prstGeom prst="rect">
              <a:avLst/>
            </a:prstGeom>
            <a:noFill/>
          </p:spPr>
        </p:pic>
        <p:pic>
          <p:nvPicPr>
            <p:cNvPr id="132" name="Picture 2" descr="https://lh3.googleusercontent.com/tt_AoumHnwvy4yDK_XqLGyDQRXd4qwpAD7lhoInKWc-stRPWnIZWWSYYLae7i3UfSpefEhRxYlb5d03ZVA71X7QTHmkwEUknw0I9qEGn5XeMBDgWDCSXJFpOO_4jxFHFhk5qQNgB238">
              <a:extLst>
                <a:ext uri="{FF2B5EF4-FFF2-40B4-BE49-F238E27FC236}">
                  <a16:creationId xmlns:a16="http://schemas.microsoft.com/office/drawing/2014/main" id="{4653BD1C-3B7C-4149-B3EA-C49569B30F25}"/>
                </a:ext>
              </a:extLst>
            </p:cNvPr>
            <p:cNvPicPr>
              <a:picLocks noChangeAspect="1" noChangeArrowheads="1"/>
            </p:cNvPicPr>
            <p:nvPr/>
          </p:nvPicPr>
          <p:blipFill>
            <a:blip r:embed="rId16" cstate="print"/>
            <a:srcRect/>
            <a:stretch>
              <a:fillRect/>
            </a:stretch>
          </p:blipFill>
          <p:spPr bwMode="auto">
            <a:xfrm>
              <a:off x="4077721" y="-1247261"/>
              <a:ext cx="356404" cy="356400"/>
            </a:xfrm>
            <a:prstGeom prst="rect">
              <a:avLst/>
            </a:prstGeom>
            <a:noFill/>
          </p:spPr>
        </p:pic>
        <p:pic>
          <p:nvPicPr>
            <p:cNvPr id="133" name="Picture 25" descr="C:\Users\Josh Chen\Desktop\OneDrive.png">
              <a:extLst>
                <a:ext uri="{FF2B5EF4-FFF2-40B4-BE49-F238E27FC236}">
                  <a16:creationId xmlns:a16="http://schemas.microsoft.com/office/drawing/2014/main" id="{8541DA35-0418-4741-8219-B42EBCF9FD26}"/>
                </a:ext>
              </a:extLst>
            </p:cNvPr>
            <p:cNvPicPr>
              <a:picLocks noChangeAspect="1" noChangeArrowheads="1"/>
            </p:cNvPicPr>
            <p:nvPr/>
          </p:nvPicPr>
          <p:blipFill>
            <a:blip r:embed="rId17" cstate="print">
              <a:extLst>
                <a:ext uri="{28A0092B-C50C-407E-A947-70E740481C1C}">
                  <a14:useLocalDpi xmlns:a14="http://schemas.microsoft.com/office/drawing/2010/main"/>
                </a:ext>
              </a:extLst>
            </a:blip>
            <a:srcRect/>
            <a:stretch>
              <a:fillRect/>
            </a:stretch>
          </p:blipFill>
          <p:spPr bwMode="auto">
            <a:xfrm>
              <a:off x="3677722" y="-1247261"/>
              <a:ext cx="356401" cy="356400"/>
            </a:xfrm>
            <a:prstGeom prst="rect">
              <a:avLst/>
            </a:prstGeom>
            <a:noFill/>
          </p:spPr>
        </p:pic>
      </p:grpSp>
      <p:grpSp>
        <p:nvGrpSpPr>
          <p:cNvPr id="134" name="群組 67">
            <a:extLst>
              <a:ext uri="{FF2B5EF4-FFF2-40B4-BE49-F238E27FC236}">
                <a16:creationId xmlns:a16="http://schemas.microsoft.com/office/drawing/2014/main" id="{AC7D096A-A98B-410F-9FAE-A98B5018CB3E}"/>
              </a:ext>
            </a:extLst>
          </p:cNvPr>
          <p:cNvGrpSpPr/>
          <p:nvPr/>
        </p:nvGrpSpPr>
        <p:grpSpPr>
          <a:xfrm>
            <a:off x="425450" y="3639923"/>
            <a:ext cx="2188929" cy="816866"/>
            <a:chOff x="5378370" y="-649057"/>
            <a:chExt cx="2045616" cy="763384"/>
          </a:xfrm>
        </p:grpSpPr>
        <p:pic>
          <p:nvPicPr>
            <p:cNvPr id="135" name="Picture 6" descr="https://lh4.googleusercontent.com/JLwINZBR99tkGPRx3FA7rWHaz4lrB4beEXvVDTvYNOP5IjDY41yBYtDUGLBFNzd38AYzYdEORsJ-Hu3sSmrbpf6Ffqy12-Oo0oN_j-ZoxY98DIhex5SxovJCSE67G7Vulk2lJvUhbwo">
              <a:extLst>
                <a:ext uri="{FF2B5EF4-FFF2-40B4-BE49-F238E27FC236}">
                  <a16:creationId xmlns:a16="http://schemas.microsoft.com/office/drawing/2014/main" id="{F2B4410F-5823-4283-BD4B-F811FB0F119B}"/>
                </a:ext>
              </a:extLst>
            </p:cNvPr>
            <p:cNvPicPr>
              <a:picLocks noChangeAspect="1" noChangeArrowheads="1"/>
            </p:cNvPicPr>
            <p:nvPr/>
          </p:nvPicPr>
          <p:blipFill>
            <a:blip r:embed="rId18" cstate="print"/>
            <a:srcRect/>
            <a:stretch>
              <a:fillRect/>
            </a:stretch>
          </p:blipFill>
          <p:spPr bwMode="auto">
            <a:xfrm>
              <a:off x="6645183" y="-242205"/>
              <a:ext cx="356533" cy="356532"/>
            </a:xfrm>
            <a:prstGeom prst="rect">
              <a:avLst/>
            </a:prstGeom>
            <a:noFill/>
            <a:effectLst>
              <a:outerShdw blurRad="50800" dist="38100" dir="2700000" algn="tl" rotWithShape="0">
                <a:prstClr val="black">
                  <a:alpha val="40000"/>
                </a:prstClr>
              </a:outerShdw>
            </a:effectLst>
          </p:spPr>
        </p:pic>
        <p:pic>
          <p:nvPicPr>
            <p:cNvPr id="136" name="Picture 8" descr="https://lh3.googleusercontent.com/hnn68hOWXAfi-2buhync8Ho5N6Mh1Cia1p0BYKEFmgSCSweBZZvfugkqQyrghaN8zyIsBFAl27eld7JprW8x9O13h7UnOZtO0T-xd_Tym8bWTlhrMjby8MzOdHSSIAxcK-61egURb-U">
              <a:extLst>
                <a:ext uri="{FF2B5EF4-FFF2-40B4-BE49-F238E27FC236}">
                  <a16:creationId xmlns:a16="http://schemas.microsoft.com/office/drawing/2014/main" id="{3F7F973B-6D80-48B1-8DE8-EC181B8361BA}"/>
                </a:ext>
              </a:extLst>
            </p:cNvPr>
            <p:cNvPicPr>
              <a:picLocks noChangeAspect="1" noChangeArrowheads="1"/>
            </p:cNvPicPr>
            <p:nvPr/>
          </p:nvPicPr>
          <p:blipFill>
            <a:blip r:embed="rId19" cstate="print"/>
            <a:srcRect/>
            <a:stretch>
              <a:fillRect/>
            </a:stretch>
          </p:blipFill>
          <p:spPr bwMode="auto">
            <a:xfrm>
              <a:off x="5804872" y="-649057"/>
              <a:ext cx="356533" cy="356532"/>
            </a:xfrm>
            <a:prstGeom prst="rect">
              <a:avLst/>
            </a:prstGeom>
            <a:noFill/>
            <a:effectLst>
              <a:outerShdw blurRad="50800" dist="38100" dir="2700000" algn="tl" rotWithShape="0">
                <a:prstClr val="black">
                  <a:alpha val="40000"/>
                </a:prstClr>
              </a:outerShdw>
            </a:effectLst>
          </p:spPr>
        </p:pic>
        <p:pic>
          <p:nvPicPr>
            <p:cNvPr id="137" name="Picture 11" descr="https://lh4.googleusercontent.com/mK6k9HxxlQ3iieT8IW0gEWxdyKJgYfYBWwdBvN0lRLu8_cGB7X1lN2KOXLFP9TXD-UMxtXANPXor198AJF-FyeUM35snyzMMvdZbcQ_OmxIfdMdUejC5Cy8R8FjD2RfZBKEHA0hMPus">
              <a:extLst>
                <a:ext uri="{FF2B5EF4-FFF2-40B4-BE49-F238E27FC236}">
                  <a16:creationId xmlns:a16="http://schemas.microsoft.com/office/drawing/2014/main" id="{847E5D2A-8BA9-42B1-85D4-6A98135BA745}"/>
                </a:ext>
              </a:extLst>
            </p:cNvPr>
            <p:cNvPicPr>
              <a:picLocks noChangeAspect="1" noChangeArrowheads="1"/>
            </p:cNvPicPr>
            <p:nvPr/>
          </p:nvPicPr>
          <p:blipFill>
            <a:blip r:embed="rId20" cstate="print"/>
            <a:srcRect/>
            <a:stretch>
              <a:fillRect/>
            </a:stretch>
          </p:blipFill>
          <p:spPr bwMode="auto">
            <a:xfrm>
              <a:off x="5378370" y="-242205"/>
              <a:ext cx="356533" cy="356532"/>
            </a:xfrm>
            <a:prstGeom prst="rect">
              <a:avLst/>
            </a:prstGeom>
            <a:noFill/>
            <a:effectLst>
              <a:outerShdw blurRad="50800" dist="38100" dir="2700000" algn="tl" rotWithShape="0">
                <a:prstClr val="black">
                  <a:alpha val="40000"/>
                </a:prstClr>
              </a:outerShdw>
            </a:effectLst>
          </p:spPr>
        </p:pic>
        <p:pic>
          <p:nvPicPr>
            <p:cNvPr id="138" name="Picture 14" descr="https://lh5.googleusercontent.com/c-VuMbfcURQcWQtCVz--q6LxBcxY3slbhaPIm-dpbfmvPNMaYWQ0ipmkTPMv3hgaGWf0TANE0FBtUZDit-HSbunIQrWF1jmbyek1KF3PBDz6g-NiamNTqP8O87dLx0eyXxwaNQ9vD-Y">
              <a:extLst>
                <a:ext uri="{FF2B5EF4-FFF2-40B4-BE49-F238E27FC236}">
                  <a16:creationId xmlns:a16="http://schemas.microsoft.com/office/drawing/2014/main" id="{B6910991-1349-48AE-AAEC-72B455EFCB52}"/>
                </a:ext>
              </a:extLst>
            </p:cNvPr>
            <p:cNvPicPr>
              <a:picLocks noChangeAspect="1" noChangeArrowheads="1"/>
            </p:cNvPicPr>
            <p:nvPr/>
          </p:nvPicPr>
          <p:blipFill>
            <a:blip r:embed="rId21" cstate="print"/>
            <a:srcRect/>
            <a:stretch>
              <a:fillRect/>
            </a:stretch>
          </p:blipFill>
          <p:spPr bwMode="auto">
            <a:xfrm>
              <a:off x="6634278" y="-649057"/>
              <a:ext cx="356533" cy="356532"/>
            </a:xfrm>
            <a:prstGeom prst="rect">
              <a:avLst/>
            </a:prstGeom>
            <a:noFill/>
            <a:effectLst>
              <a:outerShdw blurRad="50800" dist="38100" dir="2700000" algn="tl" rotWithShape="0">
                <a:prstClr val="black">
                  <a:alpha val="40000"/>
                </a:prstClr>
              </a:outerShdw>
            </a:effectLst>
          </p:spPr>
        </p:pic>
        <p:pic>
          <p:nvPicPr>
            <p:cNvPr id="139" name="Picture 15" descr="https://lh4.googleusercontent.com/jAQgNPnfGRQtJiItDhMyoQENWRIQueXO-SLCN41rfXwPvMZuHJtzjbth4T8SNT5oRKkLFgmEAadaVDCJB13v1Az3VFJT2I3_g54luBgTg4dwUO_hTpbJCci5nMf47m0hNNun4ZJmKe8">
              <a:extLst>
                <a:ext uri="{FF2B5EF4-FFF2-40B4-BE49-F238E27FC236}">
                  <a16:creationId xmlns:a16="http://schemas.microsoft.com/office/drawing/2014/main" id="{D820F97A-42B9-4B88-950B-99A6C171B03C}"/>
                </a:ext>
              </a:extLst>
            </p:cNvPr>
            <p:cNvPicPr>
              <a:picLocks noChangeAspect="1" noChangeArrowheads="1"/>
            </p:cNvPicPr>
            <p:nvPr/>
          </p:nvPicPr>
          <p:blipFill>
            <a:blip r:embed="rId22" cstate="print"/>
            <a:srcRect/>
            <a:stretch>
              <a:fillRect/>
            </a:stretch>
          </p:blipFill>
          <p:spPr bwMode="auto">
            <a:xfrm>
              <a:off x="6222912" y="-242205"/>
              <a:ext cx="356533" cy="356532"/>
            </a:xfrm>
            <a:prstGeom prst="rect">
              <a:avLst/>
            </a:prstGeom>
            <a:noFill/>
            <a:effectLst>
              <a:outerShdw blurRad="50800" dist="38100" dir="2700000" algn="tl" rotWithShape="0">
                <a:prstClr val="black">
                  <a:alpha val="40000"/>
                </a:prstClr>
              </a:outerShdw>
            </a:effectLst>
          </p:spPr>
        </p:pic>
        <p:pic>
          <p:nvPicPr>
            <p:cNvPr id="140" name="Picture 16" descr="https://lh3.googleusercontent.com/6NBXHIDeSHzKas-KeL_-8NU77BUwwUodC8lXj_BGNUvuNeIFJ8y0d_XVUE3GGZkgdaAi7g31BOFz7W1nsfAWuDXt_ZNuak58YvwKvtxkNI4xEIRA9sr0IOjH5_EX8BEtt9F1XtuwGe4">
              <a:extLst>
                <a:ext uri="{FF2B5EF4-FFF2-40B4-BE49-F238E27FC236}">
                  <a16:creationId xmlns:a16="http://schemas.microsoft.com/office/drawing/2014/main" id="{6E997D2B-A226-4B5C-9039-775548D180D8}"/>
                </a:ext>
              </a:extLst>
            </p:cNvPr>
            <p:cNvPicPr>
              <a:picLocks noChangeAspect="1" noChangeArrowheads="1"/>
            </p:cNvPicPr>
            <p:nvPr/>
          </p:nvPicPr>
          <p:blipFill>
            <a:blip r:embed="rId23" cstate="print"/>
            <a:srcRect/>
            <a:stretch>
              <a:fillRect/>
            </a:stretch>
          </p:blipFill>
          <p:spPr bwMode="auto">
            <a:xfrm>
              <a:off x="6219575" y="-649057"/>
              <a:ext cx="356533" cy="356532"/>
            </a:xfrm>
            <a:prstGeom prst="rect">
              <a:avLst/>
            </a:prstGeom>
            <a:noFill/>
            <a:effectLst>
              <a:outerShdw blurRad="50800" dist="38100" dir="2700000" algn="tl" rotWithShape="0">
                <a:prstClr val="black">
                  <a:alpha val="40000"/>
                </a:prstClr>
              </a:outerShdw>
            </a:effectLst>
          </p:spPr>
        </p:pic>
        <p:pic>
          <p:nvPicPr>
            <p:cNvPr id="141" name="Picture 18" descr="https://lh6.googleusercontent.com/1Fw3w_v3U-JCXnaUH8XlVuQyMkyy_8VgeJh6BG0241g0x8Qug7joSVqEqrkf7KpGjCj2Gqadcur-sVBW0hsMJcZlMz6ZadniH0IO-8I6aEw5qfIPXR9HtNX2-SkhY3vz4vyaUqDOMlo">
              <a:extLst>
                <a:ext uri="{FF2B5EF4-FFF2-40B4-BE49-F238E27FC236}">
                  <a16:creationId xmlns:a16="http://schemas.microsoft.com/office/drawing/2014/main" id="{52888126-97C3-48AD-B453-655275D1C8FE}"/>
                </a:ext>
              </a:extLst>
            </p:cNvPr>
            <p:cNvPicPr>
              <a:picLocks noChangeAspect="1" noChangeArrowheads="1"/>
            </p:cNvPicPr>
            <p:nvPr/>
          </p:nvPicPr>
          <p:blipFill>
            <a:blip r:embed="rId24" cstate="print"/>
            <a:srcRect/>
            <a:stretch>
              <a:fillRect/>
            </a:stretch>
          </p:blipFill>
          <p:spPr bwMode="auto">
            <a:xfrm>
              <a:off x="7067453" y="-242205"/>
              <a:ext cx="356533" cy="356532"/>
            </a:xfrm>
            <a:prstGeom prst="rect">
              <a:avLst/>
            </a:prstGeom>
            <a:noFill/>
            <a:effectLst>
              <a:outerShdw blurRad="50800" dist="38100" dir="2700000" algn="tl" rotWithShape="0">
                <a:prstClr val="black">
                  <a:alpha val="40000"/>
                </a:prstClr>
              </a:outerShdw>
            </a:effectLst>
          </p:spPr>
        </p:pic>
        <p:pic>
          <p:nvPicPr>
            <p:cNvPr id="142" name="Picture 20" descr="Image result for è¯çºé²">
              <a:extLst>
                <a:ext uri="{FF2B5EF4-FFF2-40B4-BE49-F238E27FC236}">
                  <a16:creationId xmlns:a16="http://schemas.microsoft.com/office/drawing/2014/main" id="{ED95A29A-40FF-40DB-8F08-26187B3F1E1F}"/>
                </a:ext>
              </a:extLst>
            </p:cNvPr>
            <p:cNvPicPr>
              <a:picLocks noChangeAspect="1" noChangeArrowheads="1"/>
            </p:cNvPicPr>
            <p:nvPr/>
          </p:nvPicPr>
          <p:blipFill>
            <a:blip r:embed="rId25" cstate="print">
              <a:extLst>
                <a:ext uri="{28A0092B-C50C-407E-A947-70E740481C1C}">
                  <a14:useLocalDpi xmlns:a14="http://schemas.microsoft.com/office/drawing/2010/main"/>
                </a:ext>
              </a:extLst>
            </a:blip>
            <a:srcRect l="32299" t="2107" r="32593" b="45223"/>
            <a:stretch>
              <a:fillRect/>
            </a:stretch>
          </p:blipFill>
          <p:spPr bwMode="auto">
            <a:xfrm>
              <a:off x="5800641" y="-242205"/>
              <a:ext cx="356533" cy="356532"/>
            </a:xfrm>
            <a:prstGeom prst="rect">
              <a:avLst/>
            </a:prstGeom>
            <a:noFill/>
            <a:effectLst>
              <a:outerShdw blurRad="50800" dist="38100" dir="2700000" algn="tl" rotWithShape="0">
                <a:prstClr val="black">
                  <a:alpha val="40000"/>
                </a:prstClr>
              </a:outerShdw>
            </a:effectLst>
          </p:spPr>
        </p:pic>
        <p:pic>
          <p:nvPicPr>
            <p:cNvPr id="143" name="Google Shape;106;p17">
              <a:extLst>
                <a:ext uri="{FF2B5EF4-FFF2-40B4-BE49-F238E27FC236}">
                  <a16:creationId xmlns:a16="http://schemas.microsoft.com/office/drawing/2014/main" id="{3B699DF7-AEC7-4A04-AB88-A2C06588843A}"/>
                </a:ext>
              </a:extLst>
            </p:cNvPr>
            <p:cNvPicPr preferRelativeResize="0"/>
            <p:nvPr/>
          </p:nvPicPr>
          <p:blipFill>
            <a:blip r:embed="rId26"/>
            <a:stretch>
              <a:fillRect/>
            </a:stretch>
          </p:blipFill>
          <p:spPr>
            <a:xfrm>
              <a:off x="5390302" y="-648991"/>
              <a:ext cx="356400" cy="356400"/>
            </a:xfrm>
            <a:prstGeom prst="rect">
              <a:avLst/>
            </a:prstGeom>
            <a:noFill/>
            <a:effectLst>
              <a:outerShdw blurRad="50800" dist="38100" dir="2700000" algn="tl" rotWithShape="0">
                <a:prstClr val="black">
                  <a:alpha val="40000"/>
                </a:prstClr>
              </a:outerShdw>
            </a:effectLst>
          </p:spPr>
        </p:pic>
        <p:pic>
          <p:nvPicPr>
            <p:cNvPr id="144" name="Google Shape;109;p17">
              <a:extLst>
                <a:ext uri="{FF2B5EF4-FFF2-40B4-BE49-F238E27FC236}">
                  <a16:creationId xmlns:a16="http://schemas.microsoft.com/office/drawing/2014/main" id="{0FB7F7BC-55F9-4933-9B3F-40A7260ED48F}"/>
                </a:ext>
              </a:extLst>
            </p:cNvPr>
            <p:cNvPicPr preferRelativeResize="0"/>
            <p:nvPr/>
          </p:nvPicPr>
          <p:blipFill>
            <a:blip r:embed="rId27"/>
            <a:stretch>
              <a:fillRect/>
            </a:stretch>
          </p:blipFill>
          <p:spPr>
            <a:xfrm>
              <a:off x="7048981" y="-646994"/>
              <a:ext cx="356533" cy="352406"/>
            </a:xfrm>
            <a:prstGeom prst="rect">
              <a:avLst/>
            </a:prstGeom>
            <a:noFill/>
            <a:effectLst>
              <a:outerShdw blurRad="50800" dist="38100" dir="2700000" algn="tl" rotWithShape="0">
                <a:prstClr val="black">
                  <a:alpha val="40000"/>
                </a:prstClr>
              </a:outerShdw>
            </a:effectLst>
          </p:spPr>
        </p:pic>
      </p:grpSp>
      <p:cxnSp>
        <p:nvCxnSpPr>
          <p:cNvPr id="145" name="直線單箭頭接點 875">
            <a:extLst>
              <a:ext uri="{FF2B5EF4-FFF2-40B4-BE49-F238E27FC236}">
                <a16:creationId xmlns:a16="http://schemas.microsoft.com/office/drawing/2014/main" id="{E19498C5-9B14-4A3E-84F7-68F3FDD9DF28}"/>
              </a:ext>
            </a:extLst>
          </p:cNvPr>
          <p:cNvCxnSpPr>
            <a:cxnSpLocks/>
          </p:cNvCxnSpPr>
          <p:nvPr/>
        </p:nvCxnSpPr>
        <p:spPr>
          <a:xfrm>
            <a:off x="2654534" y="3850071"/>
            <a:ext cx="298216" cy="0"/>
          </a:xfrm>
          <a:prstGeom prst="straightConnector1">
            <a:avLst/>
          </a:prstGeom>
          <a:ln w="19050">
            <a:gradFill>
              <a:gsLst>
                <a:gs pos="0">
                  <a:srgbClr val="345FAC"/>
                </a:gs>
                <a:gs pos="100000">
                  <a:srgbClr val="27418F"/>
                </a:gs>
              </a:gsLst>
              <a:lin ang="5400000" scaled="1"/>
            </a:gradFill>
            <a:headEnd type="triangle"/>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sp>
        <p:nvSpPr>
          <p:cNvPr id="1020" name="Google Shape;1020;p12"/>
          <p:cNvSpPr/>
          <p:nvPr/>
        </p:nvSpPr>
        <p:spPr>
          <a:xfrm>
            <a:off x="-64218" y="259517"/>
            <a:ext cx="769856" cy="579182"/>
          </a:xfrm>
          <a:prstGeom prst="roundRect">
            <a:avLst>
              <a:gd name="adj" fmla="val 5458"/>
            </a:avLst>
          </a:prstGeom>
          <a:gradFill>
            <a:gsLst>
              <a:gs pos="0">
                <a:srgbClr val="FC8123"/>
              </a:gs>
              <a:gs pos="100000">
                <a:srgbClr val="F6B21A"/>
              </a:gs>
            </a:gsLst>
            <a:lin ang="5400000" scaled="0"/>
          </a:gradFill>
          <a:ln>
            <a:noFill/>
          </a:ln>
          <a:effectLst>
            <a:outerShdw blurRad="1905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021" name="Google Shape;1021;p12"/>
          <p:cNvSpPr txBox="1">
            <a:spLocks noGrp="1"/>
          </p:cNvSpPr>
          <p:nvPr>
            <p:ph type="title"/>
          </p:nvPr>
        </p:nvSpPr>
        <p:spPr>
          <a:xfrm>
            <a:off x="0" y="240944"/>
            <a:ext cx="9144000" cy="741925"/>
          </a:xfrm>
          <a:prstGeom prst="rect">
            <a:avLst/>
          </a:prstGeom>
          <a:noFill/>
          <a:ln>
            <a:noFill/>
          </a:ln>
        </p:spPr>
        <p:txBody>
          <a:bodyPr spcFirstLastPara="1" wrap="square" lIns="91425" tIns="45700" rIns="91425" bIns="45700" anchor="ctr" anchorCtr="0">
            <a:normAutofit/>
          </a:bodyPr>
          <a:lstStyle/>
          <a:p>
            <a:pPr marL="0" lvl="0" indent="0" algn="ctr" rtl="0">
              <a:lnSpc>
                <a:spcPct val="83333"/>
              </a:lnSpc>
              <a:spcBef>
                <a:spcPts val="0"/>
              </a:spcBef>
              <a:spcAft>
                <a:spcPts val="0"/>
              </a:spcAft>
              <a:buClr>
                <a:schemeClr val="lt1"/>
              </a:buClr>
              <a:buSzPts val="3600"/>
              <a:buFont typeface="Arial"/>
              <a:buNone/>
            </a:pPr>
            <a:r>
              <a:rPr lang="en-US" dirty="0" err="1">
                <a:solidFill>
                  <a:schemeClr val="bg1"/>
                </a:solidFill>
                <a:latin typeface="微軟正黑體" panose="020B0604030504040204" pitchFamily="34" charset="-120"/>
                <a:ea typeface="微軟正黑體" panose="020B0604030504040204" pitchFamily="34" charset="-120"/>
                <a:cs typeface="Arial"/>
                <a:sym typeface="Arial"/>
              </a:rPr>
              <a:t>為您的全文檢索引擎提高工作生產力</a:t>
            </a:r>
            <a:endParaRPr dirty="0">
              <a:solidFill>
                <a:schemeClr val="bg1"/>
              </a:solidFill>
              <a:latin typeface="微軟正黑體" panose="020B0604030504040204" pitchFamily="34" charset="-120"/>
              <a:ea typeface="微軟正黑體" panose="020B0604030504040204" pitchFamily="34" charset="-120"/>
            </a:endParaRPr>
          </a:p>
        </p:txBody>
      </p:sp>
      <p:sp>
        <p:nvSpPr>
          <p:cNvPr id="1022" name="Google Shape;1022;p12"/>
          <p:cNvSpPr/>
          <p:nvPr/>
        </p:nvSpPr>
        <p:spPr>
          <a:xfrm>
            <a:off x="475802" y="1142596"/>
            <a:ext cx="8207674" cy="1205000"/>
          </a:xfrm>
          <a:prstGeom prst="roundRect">
            <a:avLst>
              <a:gd name="adj" fmla="val 7532"/>
            </a:avLst>
          </a:prstGeom>
          <a:gradFill>
            <a:gsLst>
              <a:gs pos="0">
                <a:srgbClr val="2C6FD0"/>
              </a:gs>
              <a:gs pos="100000">
                <a:srgbClr val="1A4082"/>
              </a:gs>
            </a:gsLst>
            <a:path path="circle">
              <a:fillToRect l="100000" t="100000"/>
            </a:path>
            <a:tileRect r="-100000" b="-100000"/>
          </a:gradFill>
          <a:ln w="19050" cap="flat" cmpd="sng">
            <a:no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strike="noStrike" cap="none">
              <a:solidFill>
                <a:schemeClr val="dk1"/>
              </a:solidFill>
              <a:latin typeface="Arial"/>
              <a:ea typeface="Arial"/>
              <a:cs typeface="Arial"/>
              <a:sym typeface="Arial"/>
            </a:endParaRPr>
          </a:p>
        </p:txBody>
      </p:sp>
      <p:cxnSp>
        <p:nvCxnSpPr>
          <p:cNvPr id="1023" name="Google Shape;1023;p12"/>
          <p:cNvCxnSpPr/>
          <p:nvPr/>
        </p:nvCxnSpPr>
        <p:spPr>
          <a:xfrm>
            <a:off x="1215721" y="1213303"/>
            <a:ext cx="0" cy="411222"/>
          </a:xfrm>
          <a:prstGeom prst="straightConnector1">
            <a:avLst/>
          </a:prstGeom>
          <a:noFill/>
          <a:ln w="9525" cap="flat" cmpd="sng">
            <a:solidFill>
              <a:schemeClr val="bg1"/>
            </a:solidFill>
            <a:prstDash val="solid"/>
            <a:miter lim="800000"/>
            <a:headEnd type="none" w="sm" len="sm"/>
            <a:tailEnd type="none" w="sm" len="sm"/>
          </a:ln>
        </p:spPr>
      </p:cxnSp>
      <p:cxnSp>
        <p:nvCxnSpPr>
          <p:cNvPr id="1024" name="Google Shape;1024;p12"/>
          <p:cNvCxnSpPr/>
          <p:nvPr/>
        </p:nvCxnSpPr>
        <p:spPr>
          <a:xfrm>
            <a:off x="1215721" y="1823985"/>
            <a:ext cx="0" cy="411222"/>
          </a:xfrm>
          <a:prstGeom prst="straightConnector1">
            <a:avLst/>
          </a:prstGeom>
          <a:noFill/>
          <a:ln w="9525" cap="flat" cmpd="sng">
            <a:solidFill>
              <a:schemeClr val="bg1"/>
            </a:solidFill>
            <a:prstDash val="solid"/>
            <a:miter lim="800000"/>
            <a:headEnd type="none" w="sm" len="sm"/>
            <a:tailEnd type="none" w="sm" len="sm"/>
          </a:ln>
        </p:spPr>
      </p:cxnSp>
      <p:sp>
        <p:nvSpPr>
          <p:cNvPr id="1025" name="Google Shape;1025;p12"/>
          <p:cNvSpPr txBox="1"/>
          <p:nvPr/>
        </p:nvSpPr>
        <p:spPr>
          <a:xfrm>
            <a:off x="601618" y="1223180"/>
            <a:ext cx="646243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800" b="1" i="0" u="none" strike="noStrike" cap="none">
              <a:solidFill>
                <a:srgbClr val="0093D4"/>
              </a:solidFill>
              <a:latin typeface="Arial"/>
              <a:ea typeface="Arial"/>
              <a:cs typeface="Arial"/>
              <a:sym typeface="Arial"/>
            </a:endParaRPr>
          </a:p>
        </p:txBody>
      </p:sp>
      <p:sp>
        <p:nvSpPr>
          <p:cNvPr id="1026" name="Google Shape;1026;p12"/>
          <p:cNvSpPr/>
          <p:nvPr/>
        </p:nvSpPr>
        <p:spPr>
          <a:xfrm>
            <a:off x="1351757" y="1770278"/>
            <a:ext cx="7259271" cy="579605"/>
          </a:xfrm>
          <a:prstGeom prst="rect">
            <a:avLst/>
          </a:prstGeom>
          <a:noFill/>
          <a:ln>
            <a:noFill/>
          </a:ln>
        </p:spPr>
        <p:txBody>
          <a:bodyPr spcFirstLastPara="1" wrap="square" lIns="91425" tIns="45700" rIns="91425" bIns="45700" anchor="t" anchorCtr="0">
            <a:spAutoFit/>
          </a:bodyPr>
          <a:lstStyle/>
          <a:p>
            <a:pPr marL="0" marR="0" lvl="0" indent="0" algn="l" rtl="0">
              <a:lnSpc>
                <a:spcPts val="1900"/>
              </a:lnSpc>
              <a:spcBef>
                <a:spcPts val="0"/>
              </a:spcBef>
              <a:spcAft>
                <a:spcPts val="0"/>
              </a:spcAft>
              <a:buNone/>
            </a:pPr>
            <a:r>
              <a:rPr lang="en-US" sz="1500" b="0" i="0" u="none" strike="noStrike" cap="none" dirty="0" err="1">
                <a:solidFill>
                  <a:srgbClr val="FFFFFF"/>
                </a:solidFill>
                <a:latin typeface="Arial"/>
                <a:ea typeface="Arial"/>
                <a:cs typeface="Arial"/>
                <a:sym typeface="Arial"/>
              </a:rPr>
              <a:t>QuTScloud</a:t>
            </a:r>
            <a:r>
              <a:rPr lang="en-US" sz="1500" b="0" i="0" u="none" strike="noStrike" cap="none" dirty="0">
                <a:solidFill>
                  <a:srgbClr val="FFFFFF"/>
                </a:solidFill>
                <a:latin typeface="Microsoft JhengHei"/>
                <a:ea typeface="Microsoft JhengHei"/>
                <a:cs typeface="Microsoft JhengHei"/>
                <a:sym typeface="Microsoft JhengHei"/>
              </a:rPr>
              <a:t> </a:t>
            </a:r>
            <a:r>
              <a:rPr lang="en-US" sz="1500" b="0" i="0" u="none" strike="noStrike" cap="none" dirty="0" err="1">
                <a:solidFill>
                  <a:srgbClr val="FFFFFF"/>
                </a:solidFill>
                <a:latin typeface="Microsoft JhengHei"/>
                <a:ea typeface="Microsoft JhengHei"/>
                <a:cs typeface="Microsoft JhengHei"/>
                <a:sym typeface="Microsoft JhengHei"/>
              </a:rPr>
              <a:t>提供</a:t>
            </a:r>
            <a:r>
              <a:rPr lang="en-US" sz="1500" b="0" i="0" u="none" strike="noStrike" cap="none" dirty="0">
                <a:solidFill>
                  <a:srgbClr val="FFFFFF"/>
                </a:solidFill>
                <a:latin typeface="Microsoft JhengHei"/>
                <a:ea typeface="Microsoft JhengHei"/>
                <a:cs typeface="Microsoft JhengHei"/>
                <a:sym typeface="Microsoft JhengHei"/>
              </a:rPr>
              <a:t> </a:t>
            </a:r>
            <a:r>
              <a:rPr lang="en-US" sz="1500" b="0" i="0" u="none" strike="noStrike" cap="none" dirty="0" err="1">
                <a:solidFill>
                  <a:srgbClr val="FFFFFF"/>
                </a:solidFill>
                <a:latin typeface="Arial"/>
                <a:ea typeface="Arial"/>
                <a:cs typeface="Arial"/>
                <a:sym typeface="Arial"/>
              </a:rPr>
              <a:t>Qsirch</a:t>
            </a:r>
            <a:r>
              <a:rPr lang="en-US" sz="1500" b="0" i="0" u="none" strike="noStrike" cap="none" dirty="0">
                <a:solidFill>
                  <a:srgbClr val="FFFFFF"/>
                </a:solidFill>
                <a:latin typeface="Microsoft JhengHei"/>
                <a:ea typeface="Microsoft JhengHei"/>
                <a:cs typeface="Microsoft JhengHei"/>
                <a:sym typeface="Microsoft JhengHei"/>
              </a:rPr>
              <a:t> </a:t>
            </a:r>
            <a:r>
              <a:rPr lang="en-US" sz="1500" b="0" i="0" u="none" strike="noStrike" cap="none" dirty="0" err="1">
                <a:solidFill>
                  <a:srgbClr val="FFFFFF"/>
                </a:solidFill>
                <a:latin typeface="Microsoft JhengHei"/>
                <a:ea typeface="Microsoft JhengHei"/>
                <a:cs typeface="Microsoft JhengHei"/>
                <a:sym typeface="Microsoft JhengHei"/>
              </a:rPr>
              <a:t>強大的搜尋解決方案，透過檔案名稱、內容以及後設資料</a:t>
            </a:r>
            <a:r>
              <a:rPr lang="en-US" sz="1500" b="0" i="0" u="none" strike="noStrike" cap="none" dirty="0">
                <a:solidFill>
                  <a:srgbClr val="FFFFFF"/>
                </a:solidFill>
                <a:latin typeface="Microsoft JhengHei"/>
                <a:ea typeface="Microsoft JhengHei"/>
                <a:cs typeface="Microsoft JhengHei"/>
                <a:sym typeface="Microsoft JhengHei"/>
              </a:rPr>
              <a:t> </a:t>
            </a:r>
            <a:r>
              <a:rPr lang="en-US" sz="1500" b="0" i="0" u="none" strike="noStrike" cap="none" dirty="0">
                <a:solidFill>
                  <a:srgbClr val="FFFFFF"/>
                </a:solidFill>
                <a:latin typeface="Arial"/>
                <a:ea typeface="Arial"/>
                <a:cs typeface="Arial"/>
                <a:sym typeface="Arial"/>
              </a:rPr>
              <a:t>(metadata) </a:t>
            </a:r>
            <a:r>
              <a:rPr lang="en-US" sz="1500" b="0" i="0" u="none" strike="noStrike" cap="none" dirty="0" err="1">
                <a:solidFill>
                  <a:srgbClr val="FFFFFF"/>
                </a:solidFill>
                <a:latin typeface="Microsoft JhengHei"/>
                <a:ea typeface="Microsoft JhengHei"/>
                <a:cs typeface="Microsoft JhengHei"/>
                <a:sym typeface="Microsoft JhengHei"/>
              </a:rPr>
              <a:t>即可快速找到所需的檔案</a:t>
            </a:r>
            <a:r>
              <a:rPr lang="en-US" sz="1500" b="0" i="0" u="none" strike="noStrike" cap="none" dirty="0">
                <a:solidFill>
                  <a:srgbClr val="FFFFFF"/>
                </a:solidFill>
                <a:latin typeface="Microsoft JhengHei"/>
                <a:ea typeface="Microsoft JhengHei"/>
                <a:cs typeface="Microsoft JhengHei"/>
                <a:sym typeface="Microsoft JhengHei"/>
              </a:rPr>
              <a:t>。</a:t>
            </a:r>
            <a:endParaRPr sz="1500" b="0" i="0" u="none" strike="noStrike" cap="none" dirty="0">
              <a:solidFill>
                <a:srgbClr val="FFFFFF"/>
              </a:solidFill>
              <a:latin typeface="Microsoft JhengHei"/>
              <a:ea typeface="Microsoft JhengHei"/>
              <a:cs typeface="Microsoft JhengHei"/>
              <a:sym typeface="Microsoft JhengHei"/>
            </a:endParaRPr>
          </a:p>
        </p:txBody>
      </p:sp>
      <p:grpSp>
        <p:nvGrpSpPr>
          <p:cNvPr id="1027" name="Google Shape;1027;p12"/>
          <p:cNvGrpSpPr/>
          <p:nvPr/>
        </p:nvGrpSpPr>
        <p:grpSpPr>
          <a:xfrm>
            <a:off x="480595" y="1475239"/>
            <a:ext cx="8202881" cy="271376"/>
            <a:chOff x="430306" y="1378323"/>
            <a:chExt cx="8087155" cy="271376"/>
          </a:xfrm>
        </p:grpSpPr>
        <p:sp>
          <p:nvSpPr>
            <p:cNvPr id="1028" name="Google Shape;1028;p12"/>
            <p:cNvSpPr/>
            <p:nvPr/>
          </p:nvSpPr>
          <p:spPr>
            <a:xfrm rot="-5400000">
              <a:off x="4338196" y="-2529566"/>
              <a:ext cx="271376" cy="8087155"/>
            </a:xfrm>
            <a:prstGeom prst="rect">
              <a:avLst/>
            </a:prstGeom>
            <a:gradFill>
              <a:gsLst>
                <a:gs pos="0">
                  <a:srgbClr val="000000">
                    <a:alpha val="20000"/>
                  </a:srgbClr>
                </a:gs>
                <a:gs pos="58000">
                  <a:srgbClr val="7F7F7F">
                    <a:alpha val="0"/>
                  </a:srgbClr>
                </a:gs>
                <a:gs pos="100000">
                  <a:srgbClr val="7F7F7F">
                    <a:alpha val="0"/>
                  </a:srgbClr>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133" b="1" i="0" u="none" strike="noStrike" cap="none">
                <a:solidFill>
                  <a:schemeClr val="lt1"/>
                </a:solidFill>
                <a:latin typeface="Arial"/>
                <a:ea typeface="Arial"/>
                <a:cs typeface="Arial"/>
                <a:sym typeface="Arial"/>
              </a:endParaRPr>
            </a:p>
          </p:txBody>
        </p:sp>
        <p:cxnSp>
          <p:nvCxnSpPr>
            <p:cNvPr id="1029" name="Google Shape;1029;p12"/>
            <p:cNvCxnSpPr/>
            <p:nvPr/>
          </p:nvCxnSpPr>
          <p:spPr>
            <a:xfrm>
              <a:off x="439074" y="1639044"/>
              <a:ext cx="8066973" cy="0"/>
            </a:xfrm>
            <a:prstGeom prst="straightConnector1">
              <a:avLst/>
            </a:prstGeom>
            <a:noFill/>
            <a:ln w="9525" cap="flat" cmpd="sng">
              <a:solidFill>
                <a:schemeClr val="bg1"/>
              </a:solidFill>
              <a:prstDash val="solid"/>
              <a:miter lim="800000"/>
              <a:headEnd type="none" w="sm" len="sm"/>
              <a:tailEnd type="none" w="sm" len="sm"/>
            </a:ln>
          </p:spPr>
        </p:cxnSp>
      </p:grpSp>
      <p:sp>
        <p:nvSpPr>
          <p:cNvPr id="1035" name="Google Shape;1035;p12"/>
          <p:cNvSpPr/>
          <p:nvPr/>
        </p:nvSpPr>
        <p:spPr>
          <a:xfrm>
            <a:off x="1334755" y="1269347"/>
            <a:ext cx="7147047"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0" i="0" u="none" strike="noStrike" cap="none" dirty="0" err="1">
                <a:solidFill>
                  <a:schemeClr val="lt1"/>
                </a:solidFill>
                <a:latin typeface="微軟正黑體" panose="020B0604030504040204" pitchFamily="34" charset="-120"/>
                <a:ea typeface="微軟正黑體" panose="020B0604030504040204" pitchFamily="34" charset="-120"/>
                <a:cs typeface="Microsoft JhengHei"/>
                <a:sym typeface="Microsoft JhengHei"/>
              </a:rPr>
              <a:t>擁有海量文件的大型企業，在稽核過程中</a:t>
            </a:r>
            <a:r>
              <a:rPr lang="en-US" sz="1600" b="0" i="0" u="none" strike="noStrike" cap="none" dirty="0">
                <a:solidFill>
                  <a:schemeClr val="lt1"/>
                </a:solidFill>
                <a:latin typeface="微軟正黑體" panose="020B0604030504040204" pitchFamily="34" charset="-120"/>
                <a:ea typeface="微軟正黑體" panose="020B0604030504040204" pitchFamily="34" charset="-120"/>
                <a:cs typeface="Microsoft JhengHei"/>
                <a:sym typeface="Microsoft JhengHei"/>
              </a:rPr>
              <a:t> </a:t>
            </a:r>
            <a:r>
              <a:rPr lang="en-US" sz="1600" b="0" i="0" u="none" strike="noStrike" cap="none" dirty="0" err="1">
                <a:solidFill>
                  <a:schemeClr val="lt1"/>
                </a:solidFill>
                <a:latin typeface="微軟正黑體" panose="020B0604030504040204" pitchFamily="34" charset="-120"/>
                <a:ea typeface="微軟正黑體" panose="020B0604030504040204" pitchFamily="34" charset="-120"/>
                <a:cs typeface="Microsoft JhengHei"/>
                <a:sym typeface="Microsoft JhengHei"/>
              </a:rPr>
              <a:t>希望透過特定關鍵字快速找到文件</a:t>
            </a:r>
            <a:r>
              <a:rPr lang="en-US" sz="1600" b="0" i="0" u="none" strike="noStrike" cap="none" dirty="0">
                <a:solidFill>
                  <a:schemeClr val="lt1"/>
                </a:solidFill>
                <a:latin typeface="微軟正黑體" panose="020B0604030504040204" pitchFamily="34" charset="-120"/>
                <a:ea typeface="微軟正黑體" panose="020B0604030504040204" pitchFamily="34" charset="-120"/>
                <a:cs typeface="Microsoft JhengHei"/>
                <a:sym typeface="Microsoft JhengHei"/>
              </a:rPr>
              <a:t>。</a:t>
            </a:r>
            <a:endParaRPr sz="1600" b="0" i="0" u="none" strike="noStrike" cap="none" dirty="0">
              <a:solidFill>
                <a:srgbClr val="000000"/>
              </a:solidFill>
              <a:latin typeface="微軟正黑體" panose="020B0604030504040204" pitchFamily="34" charset="-120"/>
              <a:ea typeface="微軟正黑體" panose="020B0604030504040204" pitchFamily="34" charset="-120"/>
              <a:cs typeface="Microsoft JhengHei"/>
              <a:sym typeface="Microsoft JhengHei"/>
            </a:endParaRPr>
          </a:p>
        </p:txBody>
      </p:sp>
      <p:sp>
        <p:nvSpPr>
          <p:cNvPr id="1037" name="Google Shape;1037;p12"/>
          <p:cNvSpPr/>
          <p:nvPr/>
        </p:nvSpPr>
        <p:spPr>
          <a:xfrm>
            <a:off x="59182" y="276141"/>
            <a:ext cx="595035"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800" b="1" i="0" u="none" strike="noStrike" cap="none" dirty="0" err="1">
                <a:solidFill>
                  <a:schemeClr val="lt1"/>
                </a:solidFill>
                <a:latin typeface="微軟正黑體" panose="020B0604030504040204" pitchFamily="34" charset="-120"/>
                <a:ea typeface="微軟正黑體" panose="020B0604030504040204" pitchFamily="34" charset="-120"/>
                <a:sym typeface="Arial"/>
              </a:rPr>
              <a:t>使用案例</a:t>
            </a:r>
            <a:endParaRPr dirty="0">
              <a:latin typeface="微軟正黑體" panose="020B0604030504040204" pitchFamily="34" charset="-120"/>
              <a:ea typeface="微軟正黑體" panose="020B0604030504040204" pitchFamily="34" charset="-120"/>
            </a:endParaRPr>
          </a:p>
        </p:txBody>
      </p:sp>
      <p:sp>
        <p:nvSpPr>
          <p:cNvPr id="1038" name="Google Shape;1038;p12"/>
          <p:cNvSpPr/>
          <p:nvPr/>
        </p:nvSpPr>
        <p:spPr>
          <a:xfrm>
            <a:off x="146458" y="354109"/>
            <a:ext cx="385042"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800" b="1">
                <a:solidFill>
                  <a:schemeClr val="lt1"/>
                </a:solidFill>
              </a:rPr>
              <a:t>4</a:t>
            </a:r>
            <a:endParaRPr sz="2800" b="1" i="0" u="none" strike="noStrike" cap="none">
              <a:solidFill>
                <a:schemeClr val="lt1"/>
              </a:solidFill>
              <a:latin typeface="Arial"/>
              <a:ea typeface="Arial"/>
              <a:cs typeface="Arial"/>
              <a:sym typeface="Arial"/>
            </a:endParaRPr>
          </a:p>
        </p:txBody>
      </p:sp>
      <p:pic>
        <p:nvPicPr>
          <p:cNvPr id="1040" name="Google Shape;1040;p12"/>
          <p:cNvPicPr preferRelativeResize="0"/>
          <p:nvPr/>
        </p:nvPicPr>
        <p:blipFill rotWithShape="1">
          <a:blip r:embed="rId3">
            <a:alphaModFix/>
          </a:blip>
          <a:srcRect/>
          <a:stretch/>
        </p:blipFill>
        <p:spPr>
          <a:xfrm>
            <a:off x="614799" y="1223180"/>
            <a:ext cx="428706" cy="428706"/>
          </a:xfrm>
          <a:prstGeom prst="rect">
            <a:avLst/>
          </a:prstGeom>
          <a:noFill/>
          <a:ln>
            <a:noFill/>
          </a:ln>
          <a:effectLst>
            <a:outerShdw blurRad="50800" dist="38100" dir="2700000" algn="tl" rotWithShape="0">
              <a:srgbClr val="000000">
                <a:alpha val="40000"/>
              </a:srgbClr>
            </a:outerShdw>
          </a:effectLst>
        </p:spPr>
      </p:pic>
      <p:pic>
        <p:nvPicPr>
          <p:cNvPr id="1041" name="Google Shape;1041;p12"/>
          <p:cNvPicPr preferRelativeResize="0"/>
          <p:nvPr/>
        </p:nvPicPr>
        <p:blipFill rotWithShape="1">
          <a:blip r:embed="rId4">
            <a:alphaModFix/>
          </a:blip>
          <a:srcRect/>
          <a:stretch/>
        </p:blipFill>
        <p:spPr>
          <a:xfrm>
            <a:off x="614799" y="1833667"/>
            <a:ext cx="428706" cy="428706"/>
          </a:xfrm>
          <a:prstGeom prst="rect">
            <a:avLst/>
          </a:prstGeom>
          <a:noFill/>
          <a:ln>
            <a:noFill/>
          </a:ln>
          <a:effectLst>
            <a:outerShdw blurRad="50800" dist="38100" dir="2700000" algn="tl" rotWithShape="0">
              <a:srgbClr val="000000">
                <a:alpha val="40000"/>
              </a:srgbClr>
            </a:outerShdw>
          </a:effectLst>
        </p:spPr>
      </p:pic>
      <p:pic>
        <p:nvPicPr>
          <p:cNvPr id="2" name="Picture 9">
            <a:extLst>
              <a:ext uri="{FF2B5EF4-FFF2-40B4-BE49-F238E27FC236}">
                <a16:creationId xmlns:a16="http://schemas.microsoft.com/office/drawing/2014/main" id="{75560249-B7FE-4AE0-B87E-41EE46D4AEAB}"/>
              </a:ext>
            </a:extLst>
          </p:cNvPr>
          <p:cNvPicPr>
            <a:picLocks noChangeAspect="1"/>
          </p:cNvPicPr>
          <p:nvPr/>
        </p:nvPicPr>
        <p:blipFill rotWithShape="1">
          <a:blip r:embed="rId5"/>
          <a:srcRect t="5762"/>
          <a:stretch/>
        </p:blipFill>
        <p:spPr>
          <a:xfrm>
            <a:off x="560084" y="2454820"/>
            <a:ext cx="5016644" cy="2371180"/>
          </a:xfrm>
          <a:prstGeom prst="rect">
            <a:avLst/>
          </a:prstGeom>
          <a:ln w="19050">
            <a:gradFill>
              <a:gsLst>
                <a:gs pos="0">
                  <a:schemeClr val="accent1">
                    <a:lumMod val="5000"/>
                    <a:lumOff val="95000"/>
                  </a:schemeClr>
                </a:gs>
                <a:gs pos="100000">
                  <a:srgbClr val="08EDFD"/>
                </a:gs>
              </a:gsLst>
              <a:lin ang="5400000" scaled="1"/>
            </a:gradFill>
          </a:ln>
          <a:effectLst>
            <a:outerShdw blurRad="342900" dist="177800" dir="3600000" algn="tl" rotWithShape="0">
              <a:prstClr val="black">
                <a:alpha val="40000"/>
              </a:prstClr>
            </a:outerShdw>
          </a:effectLst>
        </p:spPr>
      </p:pic>
      <p:sp>
        <p:nvSpPr>
          <p:cNvPr id="3" name="矩形 9">
            <a:extLst>
              <a:ext uri="{FF2B5EF4-FFF2-40B4-BE49-F238E27FC236}">
                <a16:creationId xmlns:a16="http://schemas.microsoft.com/office/drawing/2014/main" id="{6EDE9BEB-E381-4F89-B9E3-7E2A5D26C1CD}"/>
              </a:ext>
            </a:extLst>
          </p:cNvPr>
          <p:cNvSpPr/>
          <p:nvPr/>
        </p:nvSpPr>
        <p:spPr>
          <a:xfrm>
            <a:off x="4208834" y="2933113"/>
            <a:ext cx="535616" cy="706925"/>
          </a:xfrm>
          <a:custGeom>
            <a:avLst/>
            <a:gdLst>
              <a:gd name="connsiteX0" fmla="*/ 0 w 285750"/>
              <a:gd name="connsiteY0" fmla="*/ 0 h 406400"/>
              <a:gd name="connsiteX1" fmla="*/ 285750 w 285750"/>
              <a:gd name="connsiteY1" fmla="*/ 0 h 406400"/>
              <a:gd name="connsiteX2" fmla="*/ 285750 w 285750"/>
              <a:gd name="connsiteY2" fmla="*/ 406400 h 406400"/>
              <a:gd name="connsiteX3" fmla="*/ 0 w 285750"/>
              <a:gd name="connsiteY3" fmla="*/ 406400 h 406400"/>
              <a:gd name="connsiteX4" fmla="*/ 0 w 285750"/>
              <a:gd name="connsiteY4" fmla="*/ 0 h 406400"/>
              <a:gd name="connsiteX0" fmla="*/ 0 w 488950"/>
              <a:gd name="connsiteY0" fmla="*/ 0 h 457200"/>
              <a:gd name="connsiteX1" fmla="*/ 285750 w 488950"/>
              <a:gd name="connsiteY1" fmla="*/ 0 h 457200"/>
              <a:gd name="connsiteX2" fmla="*/ 488950 w 488950"/>
              <a:gd name="connsiteY2" fmla="*/ 457200 h 457200"/>
              <a:gd name="connsiteX3" fmla="*/ 0 w 488950"/>
              <a:gd name="connsiteY3" fmla="*/ 406400 h 457200"/>
              <a:gd name="connsiteX4" fmla="*/ 0 w 488950"/>
              <a:gd name="connsiteY4" fmla="*/ 0 h 457200"/>
              <a:gd name="connsiteX0" fmla="*/ 0 w 527050"/>
              <a:gd name="connsiteY0" fmla="*/ 101600 h 558800"/>
              <a:gd name="connsiteX1" fmla="*/ 527050 w 527050"/>
              <a:gd name="connsiteY1" fmla="*/ 0 h 558800"/>
              <a:gd name="connsiteX2" fmla="*/ 488950 w 527050"/>
              <a:gd name="connsiteY2" fmla="*/ 558800 h 558800"/>
              <a:gd name="connsiteX3" fmla="*/ 0 w 527050"/>
              <a:gd name="connsiteY3" fmla="*/ 508000 h 558800"/>
              <a:gd name="connsiteX4" fmla="*/ 0 w 527050"/>
              <a:gd name="connsiteY4" fmla="*/ 101600 h 558800"/>
              <a:gd name="connsiteX0" fmla="*/ 368300 w 895350"/>
              <a:gd name="connsiteY0" fmla="*/ 101600 h 558800"/>
              <a:gd name="connsiteX1" fmla="*/ 895350 w 895350"/>
              <a:gd name="connsiteY1" fmla="*/ 0 h 558800"/>
              <a:gd name="connsiteX2" fmla="*/ 857250 w 895350"/>
              <a:gd name="connsiteY2" fmla="*/ 558800 h 558800"/>
              <a:gd name="connsiteX3" fmla="*/ 0 w 895350"/>
              <a:gd name="connsiteY3" fmla="*/ 69850 h 558800"/>
              <a:gd name="connsiteX4" fmla="*/ 368300 w 895350"/>
              <a:gd name="connsiteY4" fmla="*/ 101600 h 558800"/>
              <a:gd name="connsiteX0" fmla="*/ 82550 w 895350"/>
              <a:gd name="connsiteY0" fmla="*/ 0 h 660400"/>
              <a:gd name="connsiteX1" fmla="*/ 895350 w 895350"/>
              <a:gd name="connsiteY1" fmla="*/ 101600 h 660400"/>
              <a:gd name="connsiteX2" fmla="*/ 857250 w 895350"/>
              <a:gd name="connsiteY2" fmla="*/ 660400 h 660400"/>
              <a:gd name="connsiteX3" fmla="*/ 0 w 895350"/>
              <a:gd name="connsiteY3" fmla="*/ 171450 h 660400"/>
              <a:gd name="connsiteX4" fmla="*/ 82550 w 895350"/>
              <a:gd name="connsiteY4" fmla="*/ 0 h 660400"/>
              <a:gd name="connsiteX0" fmla="*/ 82550 w 857250"/>
              <a:gd name="connsiteY0" fmla="*/ 57150 h 717550"/>
              <a:gd name="connsiteX1" fmla="*/ 838200 w 857250"/>
              <a:gd name="connsiteY1" fmla="*/ 0 h 717550"/>
              <a:gd name="connsiteX2" fmla="*/ 857250 w 857250"/>
              <a:gd name="connsiteY2" fmla="*/ 717550 h 717550"/>
              <a:gd name="connsiteX3" fmla="*/ 0 w 857250"/>
              <a:gd name="connsiteY3" fmla="*/ 228600 h 717550"/>
              <a:gd name="connsiteX4" fmla="*/ 82550 w 857250"/>
              <a:gd name="connsiteY4" fmla="*/ 57150 h 717550"/>
              <a:gd name="connsiteX0" fmla="*/ 0 w 774700"/>
              <a:gd name="connsiteY0" fmla="*/ 57150 h 717550"/>
              <a:gd name="connsiteX1" fmla="*/ 755650 w 774700"/>
              <a:gd name="connsiteY1" fmla="*/ 0 h 717550"/>
              <a:gd name="connsiteX2" fmla="*/ 774700 w 774700"/>
              <a:gd name="connsiteY2" fmla="*/ 717550 h 717550"/>
              <a:gd name="connsiteX3" fmla="*/ 19050 w 774700"/>
              <a:gd name="connsiteY3" fmla="*/ 279400 h 717550"/>
              <a:gd name="connsiteX4" fmla="*/ 0 w 774700"/>
              <a:gd name="connsiteY4" fmla="*/ 57150 h 717550"/>
              <a:gd name="connsiteX0" fmla="*/ 18285 w 792985"/>
              <a:gd name="connsiteY0" fmla="*/ 57150 h 717550"/>
              <a:gd name="connsiteX1" fmla="*/ 773935 w 792985"/>
              <a:gd name="connsiteY1" fmla="*/ 0 h 717550"/>
              <a:gd name="connsiteX2" fmla="*/ 792985 w 792985"/>
              <a:gd name="connsiteY2" fmla="*/ 717550 h 717550"/>
              <a:gd name="connsiteX3" fmla="*/ 0 w 792985"/>
              <a:gd name="connsiteY3" fmla="*/ 419100 h 717550"/>
              <a:gd name="connsiteX4" fmla="*/ 18285 w 792985"/>
              <a:gd name="connsiteY4" fmla="*/ 57150 h 717550"/>
              <a:gd name="connsiteX0" fmla="*/ 0 w 774700"/>
              <a:gd name="connsiteY0" fmla="*/ 57150 h 717550"/>
              <a:gd name="connsiteX1" fmla="*/ 755650 w 774700"/>
              <a:gd name="connsiteY1" fmla="*/ 0 h 717550"/>
              <a:gd name="connsiteX2" fmla="*/ 774700 w 774700"/>
              <a:gd name="connsiteY2" fmla="*/ 717550 h 717550"/>
              <a:gd name="connsiteX3" fmla="*/ 19050 w 774700"/>
              <a:gd name="connsiteY3" fmla="*/ 425450 h 717550"/>
              <a:gd name="connsiteX4" fmla="*/ 0 w 774700"/>
              <a:gd name="connsiteY4" fmla="*/ 57150 h 717550"/>
              <a:gd name="connsiteX0" fmla="*/ 18285 w 792985"/>
              <a:gd name="connsiteY0" fmla="*/ 57150 h 717550"/>
              <a:gd name="connsiteX1" fmla="*/ 773935 w 792985"/>
              <a:gd name="connsiteY1" fmla="*/ 0 h 717550"/>
              <a:gd name="connsiteX2" fmla="*/ 792985 w 792985"/>
              <a:gd name="connsiteY2" fmla="*/ 717550 h 717550"/>
              <a:gd name="connsiteX3" fmla="*/ 0 w 792985"/>
              <a:gd name="connsiteY3" fmla="*/ 203200 h 717550"/>
              <a:gd name="connsiteX4" fmla="*/ 18285 w 792985"/>
              <a:gd name="connsiteY4" fmla="*/ 57150 h 717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2985" h="717550">
                <a:moveTo>
                  <a:pt x="18285" y="57150"/>
                </a:moveTo>
                <a:lnTo>
                  <a:pt x="773935" y="0"/>
                </a:lnTo>
                <a:lnTo>
                  <a:pt x="792985" y="717550"/>
                </a:lnTo>
                <a:lnTo>
                  <a:pt x="0" y="203200"/>
                </a:lnTo>
                <a:lnTo>
                  <a:pt x="18285" y="57150"/>
                </a:lnTo>
                <a:close/>
              </a:path>
            </a:pathLst>
          </a:custGeom>
          <a:gradFill flip="none" rotWithShape="1">
            <a:gsLst>
              <a:gs pos="0">
                <a:schemeClr val="tx1">
                  <a:lumMod val="85000"/>
                  <a:lumOff val="15000"/>
                </a:schemeClr>
              </a:gs>
              <a:gs pos="99000">
                <a:schemeClr val="tx1">
                  <a:lumMod val="50000"/>
                  <a:lumOff val="50000"/>
                  <a:alpha val="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矩形: 圓角 3">
            <a:extLst>
              <a:ext uri="{FF2B5EF4-FFF2-40B4-BE49-F238E27FC236}">
                <a16:creationId xmlns:a16="http://schemas.microsoft.com/office/drawing/2014/main" id="{C05A073D-9546-46D2-A6F3-AA488DB5136D}"/>
              </a:ext>
            </a:extLst>
          </p:cNvPr>
          <p:cNvSpPr/>
          <p:nvPr/>
        </p:nvSpPr>
        <p:spPr>
          <a:xfrm>
            <a:off x="4636264" y="2977531"/>
            <a:ext cx="2069336" cy="706925"/>
          </a:xfrm>
          <a:prstGeom prst="roundRect">
            <a:avLst>
              <a:gd name="adj" fmla="val 8129"/>
            </a:avLst>
          </a:prstGeom>
          <a:solidFill>
            <a:schemeClr val="bg1"/>
          </a:solidFill>
          <a:ln w="19050">
            <a:gradFill>
              <a:gsLst>
                <a:gs pos="0">
                  <a:srgbClr val="08EDFD"/>
                </a:gs>
                <a:gs pos="100000">
                  <a:srgbClr val="0070C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rtl="0">
              <a:lnSpc>
                <a:spcPct val="127272"/>
              </a:lnSpc>
              <a:spcBef>
                <a:spcPts val="0"/>
              </a:spcBef>
              <a:spcAft>
                <a:spcPts val="0"/>
              </a:spcAft>
              <a:buNone/>
            </a:pPr>
            <a:r>
              <a:rPr lang="zh-TW" altLang="en-US" sz="1100" b="0" i="0" u="none" strike="noStrike" cap="none" dirty="0">
                <a:solidFill>
                  <a:srgbClr val="002060"/>
                </a:solidFill>
                <a:latin typeface="Microsoft JhengHei"/>
                <a:ea typeface="Microsoft JhengHei"/>
                <a:cs typeface="Microsoft JhengHei"/>
                <a:sym typeface="Microsoft JhengHei"/>
              </a:rPr>
              <a:t>快速瀏覽出現關鍵字的重點章節，確認為所需要的文件內容後可立即下載或分享。</a:t>
            </a:r>
            <a:endParaRPr lang="zh-TW" altLang="en-US" sz="1100" dirty="0"/>
          </a:p>
        </p:txBody>
      </p:sp>
      <p:sp>
        <p:nvSpPr>
          <p:cNvPr id="5" name="矩形 9">
            <a:extLst>
              <a:ext uri="{FF2B5EF4-FFF2-40B4-BE49-F238E27FC236}">
                <a16:creationId xmlns:a16="http://schemas.microsoft.com/office/drawing/2014/main" id="{04CB3271-2013-4A87-9AB9-07BCFF57783D}"/>
              </a:ext>
            </a:extLst>
          </p:cNvPr>
          <p:cNvSpPr/>
          <p:nvPr/>
        </p:nvSpPr>
        <p:spPr>
          <a:xfrm>
            <a:off x="2064465" y="4512006"/>
            <a:ext cx="381476" cy="633415"/>
          </a:xfrm>
          <a:custGeom>
            <a:avLst/>
            <a:gdLst>
              <a:gd name="connsiteX0" fmla="*/ 0 w 285750"/>
              <a:gd name="connsiteY0" fmla="*/ 0 h 406400"/>
              <a:gd name="connsiteX1" fmla="*/ 285750 w 285750"/>
              <a:gd name="connsiteY1" fmla="*/ 0 h 406400"/>
              <a:gd name="connsiteX2" fmla="*/ 285750 w 285750"/>
              <a:gd name="connsiteY2" fmla="*/ 406400 h 406400"/>
              <a:gd name="connsiteX3" fmla="*/ 0 w 285750"/>
              <a:gd name="connsiteY3" fmla="*/ 406400 h 406400"/>
              <a:gd name="connsiteX4" fmla="*/ 0 w 285750"/>
              <a:gd name="connsiteY4" fmla="*/ 0 h 406400"/>
              <a:gd name="connsiteX0" fmla="*/ 0 w 488950"/>
              <a:gd name="connsiteY0" fmla="*/ 0 h 457200"/>
              <a:gd name="connsiteX1" fmla="*/ 285750 w 488950"/>
              <a:gd name="connsiteY1" fmla="*/ 0 h 457200"/>
              <a:gd name="connsiteX2" fmla="*/ 488950 w 488950"/>
              <a:gd name="connsiteY2" fmla="*/ 457200 h 457200"/>
              <a:gd name="connsiteX3" fmla="*/ 0 w 488950"/>
              <a:gd name="connsiteY3" fmla="*/ 406400 h 457200"/>
              <a:gd name="connsiteX4" fmla="*/ 0 w 488950"/>
              <a:gd name="connsiteY4" fmla="*/ 0 h 457200"/>
              <a:gd name="connsiteX0" fmla="*/ 0 w 527050"/>
              <a:gd name="connsiteY0" fmla="*/ 101600 h 558800"/>
              <a:gd name="connsiteX1" fmla="*/ 527050 w 527050"/>
              <a:gd name="connsiteY1" fmla="*/ 0 h 558800"/>
              <a:gd name="connsiteX2" fmla="*/ 488950 w 527050"/>
              <a:gd name="connsiteY2" fmla="*/ 558800 h 558800"/>
              <a:gd name="connsiteX3" fmla="*/ 0 w 527050"/>
              <a:gd name="connsiteY3" fmla="*/ 508000 h 558800"/>
              <a:gd name="connsiteX4" fmla="*/ 0 w 527050"/>
              <a:gd name="connsiteY4" fmla="*/ 101600 h 558800"/>
              <a:gd name="connsiteX0" fmla="*/ 368300 w 895350"/>
              <a:gd name="connsiteY0" fmla="*/ 101600 h 558800"/>
              <a:gd name="connsiteX1" fmla="*/ 895350 w 895350"/>
              <a:gd name="connsiteY1" fmla="*/ 0 h 558800"/>
              <a:gd name="connsiteX2" fmla="*/ 857250 w 895350"/>
              <a:gd name="connsiteY2" fmla="*/ 558800 h 558800"/>
              <a:gd name="connsiteX3" fmla="*/ 0 w 895350"/>
              <a:gd name="connsiteY3" fmla="*/ 69850 h 558800"/>
              <a:gd name="connsiteX4" fmla="*/ 368300 w 895350"/>
              <a:gd name="connsiteY4" fmla="*/ 101600 h 558800"/>
              <a:gd name="connsiteX0" fmla="*/ 82550 w 895350"/>
              <a:gd name="connsiteY0" fmla="*/ 0 h 660400"/>
              <a:gd name="connsiteX1" fmla="*/ 895350 w 895350"/>
              <a:gd name="connsiteY1" fmla="*/ 101600 h 660400"/>
              <a:gd name="connsiteX2" fmla="*/ 857250 w 895350"/>
              <a:gd name="connsiteY2" fmla="*/ 660400 h 660400"/>
              <a:gd name="connsiteX3" fmla="*/ 0 w 895350"/>
              <a:gd name="connsiteY3" fmla="*/ 171450 h 660400"/>
              <a:gd name="connsiteX4" fmla="*/ 82550 w 895350"/>
              <a:gd name="connsiteY4" fmla="*/ 0 h 660400"/>
              <a:gd name="connsiteX0" fmla="*/ 82550 w 857250"/>
              <a:gd name="connsiteY0" fmla="*/ 57150 h 717550"/>
              <a:gd name="connsiteX1" fmla="*/ 838200 w 857250"/>
              <a:gd name="connsiteY1" fmla="*/ 0 h 717550"/>
              <a:gd name="connsiteX2" fmla="*/ 857250 w 857250"/>
              <a:gd name="connsiteY2" fmla="*/ 717550 h 717550"/>
              <a:gd name="connsiteX3" fmla="*/ 0 w 857250"/>
              <a:gd name="connsiteY3" fmla="*/ 228600 h 717550"/>
              <a:gd name="connsiteX4" fmla="*/ 82550 w 857250"/>
              <a:gd name="connsiteY4" fmla="*/ 57150 h 717550"/>
              <a:gd name="connsiteX0" fmla="*/ 0 w 774700"/>
              <a:gd name="connsiteY0" fmla="*/ 57150 h 717550"/>
              <a:gd name="connsiteX1" fmla="*/ 755650 w 774700"/>
              <a:gd name="connsiteY1" fmla="*/ 0 h 717550"/>
              <a:gd name="connsiteX2" fmla="*/ 774700 w 774700"/>
              <a:gd name="connsiteY2" fmla="*/ 717550 h 717550"/>
              <a:gd name="connsiteX3" fmla="*/ 19050 w 774700"/>
              <a:gd name="connsiteY3" fmla="*/ 279400 h 717550"/>
              <a:gd name="connsiteX4" fmla="*/ 0 w 774700"/>
              <a:gd name="connsiteY4" fmla="*/ 57150 h 717550"/>
              <a:gd name="connsiteX0" fmla="*/ 18285 w 792985"/>
              <a:gd name="connsiteY0" fmla="*/ 57150 h 717550"/>
              <a:gd name="connsiteX1" fmla="*/ 773935 w 792985"/>
              <a:gd name="connsiteY1" fmla="*/ 0 h 717550"/>
              <a:gd name="connsiteX2" fmla="*/ 792985 w 792985"/>
              <a:gd name="connsiteY2" fmla="*/ 717550 h 717550"/>
              <a:gd name="connsiteX3" fmla="*/ 0 w 792985"/>
              <a:gd name="connsiteY3" fmla="*/ 419100 h 717550"/>
              <a:gd name="connsiteX4" fmla="*/ 18285 w 792985"/>
              <a:gd name="connsiteY4" fmla="*/ 57150 h 717550"/>
              <a:gd name="connsiteX0" fmla="*/ 0 w 774700"/>
              <a:gd name="connsiteY0" fmla="*/ 57150 h 717550"/>
              <a:gd name="connsiteX1" fmla="*/ 755650 w 774700"/>
              <a:gd name="connsiteY1" fmla="*/ 0 h 717550"/>
              <a:gd name="connsiteX2" fmla="*/ 774700 w 774700"/>
              <a:gd name="connsiteY2" fmla="*/ 717550 h 717550"/>
              <a:gd name="connsiteX3" fmla="*/ 19050 w 774700"/>
              <a:gd name="connsiteY3" fmla="*/ 425450 h 717550"/>
              <a:gd name="connsiteX4" fmla="*/ 0 w 774700"/>
              <a:gd name="connsiteY4" fmla="*/ 57150 h 717550"/>
              <a:gd name="connsiteX0" fmla="*/ 18285 w 792985"/>
              <a:gd name="connsiteY0" fmla="*/ 57150 h 717550"/>
              <a:gd name="connsiteX1" fmla="*/ 773935 w 792985"/>
              <a:gd name="connsiteY1" fmla="*/ 0 h 717550"/>
              <a:gd name="connsiteX2" fmla="*/ 792985 w 792985"/>
              <a:gd name="connsiteY2" fmla="*/ 717550 h 717550"/>
              <a:gd name="connsiteX3" fmla="*/ 0 w 792985"/>
              <a:gd name="connsiteY3" fmla="*/ 203200 h 717550"/>
              <a:gd name="connsiteX4" fmla="*/ 18285 w 792985"/>
              <a:gd name="connsiteY4" fmla="*/ 57150 h 717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2985" h="717550">
                <a:moveTo>
                  <a:pt x="18285" y="57150"/>
                </a:moveTo>
                <a:lnTo>
                  <a:pt x="773935" y="0"/>
                </a:lnTo>
                <a:lnTo>
                  <a:pt x="792985" y="717550"/>
                </a:lnTo>
                <a:lnTo>
                  <a:pt x="0" y="203200"/>
                </a:lnTo>
                <a:lnTo>
                  <a:pt x="18285" y="57150"/>
                </a:lnTo>
                <a:close/>
              </a:path>
            </a:pathLst>
          </a:custGeom>
          <a:gradFill flip="none" rotWithShape="1">
            <a:gsLst>
              <a:gs pos="21173">
                <a:srgbClr val="CDCDCD">
                  <a:alpha val="41000"/>
                </a:srgbClr>
              </a:gs>
              <a:gs pos="52668">
                <a:srgbClr val="E1E1E1">
                  <a:alpha val="75000"/>
                </a:srgbClr>
              </a:gs>
              <a:gs pos="0">
                <a:schemeClr val="bg1">
                  <a:alpha val="0"/>
                </a:schemeClr>
              </a:gs>
              <a:gs pos="99000">
                <a:schemeClr val="bg1">
                  <a:alpha val="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圓角 5">
            <a:extLst>
              <a:ext uri="{FF2B5EF4-FFF2-40B4-BE49-F238E27FC236}">
                <a16:creationId xmlns:a16="http://schemas.microsoft.com/office/drawing/2014/main" id="{017FA57A-E73C-49E5-B5BC-3CEA90354F48}"/>
              </a:ext>
            </a:extLst>
          </p:cNvPr>
          <p:cNvSpPr/>
          <p:nvPr/>
        </p:nvSpPr>
        <p:spPr>
          <a:xfrm>
            <a:off x="2409472" y="4512006"/>
            <a:ext cx="1703874" cy="547229"/>
          </a:xfrm>
          <a:prstGeom prst="roundRect">
            <a:avLst>
              <a:gd name="adj" fmla="val 8921"/>
            </a:avLst>
          </a:prstGeom>
          <a:solidFill>
            <a:schemeClr val="bg1"/>
          </a:solidFill>
          <a:ln w="19050">
            <a:gradFill>
              <a:gsLst>
                <a:gs pos="100000">
                  <a:srgbClr val="0070C0"/>
                </a:gs>
                <a:gs pos="0">
                  <a:srgbClr val="08EDFD"/>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rtl="0">
              <a:lnSpc>
                <a:spcPct val="127272"/>
              </a:lnSpc>
              <a:spcBef>
                <a:spcPts val="0"/>
              </a:spcBef>
              <a:spcAft>
                <a:spcPts val="0"/>
              </a:spcAft>
              <a:buNone/>
            </a:pPr>
            <a:r>
              <a:rPr lang="zh-TW" altLang="en-US" sz="1100" b="0" i="0" u="none" strike="noStrike" cap="none" dirty="0">
                <a:solidFill>
                  <a:srgbClr val="002060"/>
                </a:solidFill>
                <a:latin typeface="Microsoft JhengHei"/>
                <a:ea typeface="Microsoft JhengHei"/>
                <a:cs typeface="Microsoft JhengHei"/>
                <a:sym typeface="Microsoft JhengHei"/>
              </a:rPr>
              <a:t>不需安裝其它套件即可檢視文件內容。</a:t>
            </a:r>
            <a:endParaRPr lang="zh-TW" altLang="en-US" sz="1100" dirty="0"/>
          </a:p>
        </p:txBody>
      </p:sp>
      <p:pic>
        <p:nvPicPr>
          <p:cNvPr id="7" name="Picture 3">
            <a:extLst>
              <a:ext uri="{FF2B5EF4-FFF2-40B4-BE49-F238E27FC236}">
                <a16:creationId xmlns:a16="http://schemas.microsoft.com/office/drawing/2014/main" id="{BC09513A-C022-45A2-95E8-EAA1966A9C0F}"/>
              </a:ext>
            </a:extLst>
          </p:cNvPr>
          <p:cNvPicPr>
            <a:picLocks noChangeAspect="1"/>
          </p:cNvPicPr>
          <p:nvPr/>
        </p:nvPicPr>
        <p:blipFill rotWithShape="1">
          <a:blip r:embed="rId6"/>
          <a:srcRect r="69176"/>
          <a:stretch/>
        </p:blipFill>
        <p:spPr>
          <a:xfrm>
            <a:off x="5294888" y="3947944"/>
            <a:ext cx="917212" cy="1060075"/>
          </a:xfrm>
          <a:prstGeom prst="rect">
            <a:avLst/>
          </a:prstGeom>
          <a:effectLst>
            <a:outerShdw blurRad="50800" dist="38100" dir="2700000" algn="tl" rotWithShape="0">
              <a:prstClr val="black">
                <a:alpha val="40000"/>
              </a:prstClr>
            </a:outerShdw>
          </a:effectLst>
        </p:spPr>
      </p:pic>
      <p:pic>
        <p:nvPicPr>
          <p:cNvPr id="8" name="圖形 7">
            <a:extLst>
              <a:ext uri="{FF2B5EF4-FFF2-40B4-BE49-F238E27FC236}">
                <a16:creationId xmlns:a16="http://schemas.microsoft.com/office/drawing/2014/main" id="{31FA3FAC-B250-41FD-81DB-C1BE2146E75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271697" y="4276436"/>
            <a:ext cx="1935357" cy="483839"/>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45"/>
        <p:cNvGrpSpPr/>
        <p:nvPr/>
      </p:nvGrpSpPr>
      <p:grpSpPr>
        <a:xfrm>
          <a:off x="0" y="0"/>
          <a:ext cx="0" cy="0"/>
          <a:chOff x="0" y="0"/>
          <a:chExt cx="0" cy="0"/>
        </a:xfrm>
      </p:grpSpPr>
      <p:sp>
        <p:nvSpPr>
          <p:cNvPr id="1046" name="Google Shape;1046;p14"/>
          <p:cNvSpPr/>
          <p:nvPr/>
        </p:nvSpPr>
        <p:spPr>
          <a:xfrm>
            <a:off x="4355098" y="1781066"/>
            <a:ext cx="5304490" cy="8309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800" b="1" i="0" u="none" strike="noStrike" cap="none" dirty="0" err="1">
                <a:solidFill>
                  <a:schemeClr val="lt1"/>
                </a:solidFill>
                <a:latin typeface="微軟正黑體" panose="020B0604030504040204" pitchFamily="34" charset="-120"/>
                <a:ea typeface="微軟正黑體" panose="020B0604030504040204" pitchFamily="34" charset="-120"/>
                <a:sym typeface="Arial"/>
              </a:rPr>
              <a:t>實際展示</a:t>
            </a:r>
            <a:endParaRPr sz="4800" b="1" i="0" u="none" strike="noStrike" cap="none" dirty="0">
              <a:solidFill>
                <a:schemeClr val="lt1"/>
              </a:solidFill>
              <a:latin typeface="微軟正黑體" panose="020B0604030504040204" pitchFamily="34" charset="-120"/>
              <a:ea typeface="微軟正黑體" panose="020B0604030504040204" pitchFamily="34" charset="-120"/>
              <a:sym typeface="Arial"/>
            </a:endParaRPr>
          </a:p>
        </p:txBody>
      </p:sp>
      <p:pic>
        <p:nvPicPr>
          <p:cNvPr id="1048" name="Google Shape;1048;p14"/>
          <p:cNvPicPr preferRelativeResize="0"/>
          <p:nvPr/>
        </p:nvPicPr>
        <p:blipFill rotWithShape="1">
          <a:blip r:embed="rId3">
            <a:alphaModFix/>
          </a:blip>
          <a:srcRect/>
          <a:stretch/>
        </p:blipFill>
        <p:spPr>
          <a:xfrm>
            <a:off x="6021135" y="3171282"/>
            <a:ext cx="2056623" cy="356812"/>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52"/>
        <p:cNvGrpSpPr/>
        <p:nvPr/>
      </p:nvGrpSpPr>
      <p:grpSpPr>
        <a:xfrm>
          <a:off x="0" y="0"/>
          <a:ext cx="0" cy="0"/>
          <a:chOff x="0" y="0"/>
          <a:chExt cx="0" cy="0"/>
        </a:xfrm>
      </p:grpSpPr>
      <p:sp>
        <p:nvSpPr>
          <p:cNvPr id="1056" name="Google Shape;1056;p15"/>
          <p:cNvSpPr txBox="1">
            <a:spLocks noGrp="1"/>
          </p:cNvSpPr>
          <p:nvPr>
            <p:ph type="title"/>
          </p:nvPr>
        </p:nvSpPr>
        <p:spPr>
          <a:xfrm>
            <a:off x="1" y="69851"/>
            <a:ext cx="9144000" cy="99417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600"/>
              <a:buFont typeface="Arial"/>
              <a:buNone/>
            </a:pPr>
            <a:r>
              <a:rPr lang="en-US" b="1" dirty="0" err="1">
                <a:latin typeface="微軟正黑體" panose="020B0604030504040204" pitchFamily="34" charset="-120"/>
                <a:cs typeface="Arial"/>
                <a:sym typeface="Arial"/>
              </a:rPr>
              <a:t>實際展示</a:t>
            </a:r>
            <a:endParaRPr b="1" dirty="0">
              <a:latin typeface="微軟正黑體" panose="020B0604030504040204" pitchFamily="34" charset="-120"/>
            </a:endParaRPr>
          </a:p>
        </p:txBody>
      </p:sp>
      <p:sp>
        <p:nvSpPr>
          <p:cNvPr id="2" name="矩形: 圓角 1">
            <a:extLst>
              <a:ext uri="{FF2B5EF4-FFF2-40B4-BE49-F238E27FC236}">
                <a16:creationId xmlns:a16="http://schemas.microsoft.com/office/drawing/2014/main" id="{36BA768E-0112-4C18-B2AC-D0B57A2A0939}"/>
              </a:ext>
            </a:extLst>
          </p:cNvPr>
          <p:cNvSpPr/>
          <p:nvPr/>
        </p:nvSpPr>
        <p:spPr>
          <a:xfrm>
            <a:off x="4091197" y="1185501"/>
            <a:ext cx="5169895" cy="3786549"/>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3" name="圖片 2">
            <a:extLst>
              <a:ext uri="{FF2B5EF4-FFF2-40B4-BE49-F238E27FC236}">
                <a16:creationId xmlns:a16="http://schemas.microsoft.com/office/drawing/2014/main" id="{6C5364DF-66A4-47B3-AB3A-487FEA2BE39E}"/>
              </a:ext>
            </a:extLst>
          </p:cNvPr>
          <p:cNvPicPr>
            <a:picLocks noChangeAspect="1"/>
          </p:cNvPicPr>
          <p:nvPr/>
        </p:nvPicPr>
        <p:blipFill rotWithShape="1">
          <a:blip r:embed="rId3"/>
          <a:srcRect t="1075" b="8946"/>
          <a:stretch/>
        </p:blipFill>
        <p:spPr>
          <a:xfrm>
            <a:off x="3752850" y="1624682"/>
            <a:ext cx="5508243" cy="2911501"/>
          </a:xfrm>
          <a:prstGeom prst="rect">
            <a:avLst/>
          </a:prstGeom>
        </p:spPr>
      </p:pic>
      <p:sp>
        <p:nvSpPr>
          <p:cNvPr id="13" name="矩形: 圓角 12">
            <a:extLst>
              <a:ext uri="{FF2B5EF4-FFF2-40B4-BE49-F238E27FC236}">
                <a16:creationId xmlns:a16="http://schemas.microsoft.com/office/drawing/2014/main" id="{ED86E0C0-5748-4BD6-B364-A5936063E483}"/>
              </a:ext>
            </a:extLst>
          </p:cNvPr>
          <p:cNvSpPr/>
          <p:nvPr/>
        </p:nvSpPr>
        <p:spPr>
          <a:xfrm rot="10800000">
            <a:off x="394740" y="2653079"/>
            <a:ext cx="4035518" cy="856527"/>
          </a:xfrm>
          <a:prstGeom prst="roundRect">
            <a:avLst>
              <a:gd name="adj" fmla="val 6895"/>
            </a:avLst>
          </a:prstGeom>
          <a:gradFill>
            <a:gsLst>
              <a:gs pos="0">
                <a:schemeClr val="bg1"/>
              </a:gs>
              <a:gs pos="75200">
                <a:srgbClr val="F5F5F5"/>
              </a:gs>
              <a:gs pos="100000">
                <a:schemeClr val="bg1">
                  <a:lumMod val="75000"/>
                </a:schemeClr>
              </a:gs>
            </a:gsLst>
            <a:lin ang="5400000" scaled="0"/>
          </a:gradFill>
          <a:ln w="25400">
            <a:gradFill>
              <a:gsLst>
                <a:gs pos="0">
                  <a:srgbClr val="01F3FF"/>
                </a:gs>
                <a:gs pos="100000">
                  <a:srgbClr val="2F528F"/>
                </a:gs>
              </a:gsLst>
              <a:lin ang="0" scaled="0"/>
            </a:gradFill>
          </a:ln>
          <a:effectLst>
            <a:outerShdw blurRad="279400" dist="1016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 name="矩形: 圓角 13">
            <a:extLst>
              <a:ext uri="{FF2B5EF4-FFF2-40B4-BE49-F238E27FC236}">
                <a16:creationId xmlns:a16="http://schemas.microsoft.com/office/drawing/2014/main" id="{49A00A93-51CC-490B-B910-7E873183844E}"/>
              </a:ext>
            </a:extLst>
          </p:cNvPr>
          <p:cNvSpPr/>
          <p:nvPr/>
        </p:nvSpPr>
        <p:spPr>
          <a:xfrm rot="10800000">
            <a:off x="414244" y="1524072"/>
            <a:ext cx="4035518" cy="856527"/>
          </a:xfrm>
          <a:prstGeom prst="roundRect">
            <a:avLst>
              <a:gd name="adj" fmla="val 6895"/>
            </a:avLst>
          </a:prstGeom>
          <a:gradFill>
            <a:gsLst>
              <a:gs pos="0">
                <a:schemeClr val="bg1"/>
              </a:gs>
              <a:gs pos="75200">
                <a:srgbClr val="F5F5F5"/>
              </a:gs>
              <a:gs pos="100000">
                <a:schemeClr val="bg1">
                  <a:lumMod val="75000"/>
                </a:schemeClr>
              </a:gs>
            </a:gsLst>
            <a:lin ang="5400000" scaled="0"/>
          </a:gradFill>
          <a:ln w="25400">
            <a:gradFill>
              <a:gsLst>
                <a:gs pos="0">
                  <a:srgbClr val="01F3FF"/>
                </a:gs>
                <a:gs pos="100000">
                  <a:srgbClr val="2F528F"/>
                </a:gs>
              </a:gsLst>
              <a:lin ang="0" scaled="0"/>
            </a:gradFill>
          </a:ln>
          <a:effectLst>
            <a:outerShdw blurRad="279400" dist="1016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6" name="矩形: 圓角 15">
            <a:extLst>
              <a:ext uri="{FF2B5EF4-FFF2-40B4-BE49-F238E27FC236}">
                <a16:creationId xmlns:a16="http://schemas.microsoft.com/office/drawing/2014/main" id="{B264CF2C-310C-4FCE-B4A6-98CE0A2CB04B}"/>
              </a:ext>
            </a:extLst>
          </p:cNvPr>
          <p:cNvSpPr/>
          <p:nvPr/>
        </p:nvSpPr>
        <p:spPr>
          <a:xfrm rot="10800000">
            <a:off x="394740" y="3763346"/>
            <a:ext cx="4035518" cy="856527"/>
          </a:xfrm>
          <a:prstGeom prst="roundRect">
            <a:avLst>
              <a:gd name="adj" fmla="val 6895"/>
            </a:avLst>
          </a:prstGeom>
          <a:gradFill>
            <a:gsLst>
              <a:gs pos="0">
                <a:schemeClr val="bg1"/>
              </a:gs>
              <a:gs pos="75200">
                <a:srgbClr val="F5F5F5"/>
              </a:gs>
              <a:gs pos="100000">
                <a:schemeClr val="bg1">
                  <a:lumMod val="75000"/>
                </a:schemeClr>
              </a:gs>
            </a:gsLst>
            <a:lin ang="5400000" scaled="0"/>
          </a:gradFill>
          <a:ln w="25400">
            <a:gradFill>
              <a:gsLst>
                <a:gs pos="0">
                  <a:srgbClr val="01F3FF"/>
                </a:gs>
                <a:gs pos="100000">
                  <a:srgbClr val="2F528F"/>
                </a:gs>
              </a:gsLst>
              <a:lin ang="0" scaled="0"/>
            </a:gradFill>
          </a:ln>
          <a:effectLst>
            <a:outerShdw blurRad="279400" dist="1016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矩形: 圓角 6">
            <a:extLst>
              <a:ext uri="{FF2B5EF4-FFF2-40B4-BE49-F238E27FC236}">
                <a16:creationId xmlns:a16="http://schemas.microsoft.com/office/drawing/2014/main" id="{A0BFDCC7-FB2A-4C18-A15E-7DFC1DDE0D87}"/>
              </a:ext>
            </a:extLst>
          </p:cNvPr>
          <p:cNvSpPr/>
          <p:nvPr/>
        </p:nvSpPr>
        <p:spPr>
          <a:xfrm>
            <a:off x="295362" y="1469771"/>
            <a:ext cx="293025" cy="290605"/>
          </a:xfrm>
          <a:prstGeom prst="roundRect">
            <a:avLst>
              <a:gd name="adj" fmla="val 6467"/>
            </a:avLst>
          </a:prstGeom>
          <a:solidFill>
            <a:srgbClr val="D24726"/>
          </a:solidFill>
          <a:ln w="19050">
            <a:gradFill>
              <a:gsLst>
                <a:gs pos="0">
                  <a:schemeClr val="accent1">
                    <a:lumMod val="5000"/>
                    <a:lumOff val="95000"/>
                  </a:schemeClr>
                </a:gs>
                <a:gs pos="100000">
                  <a:srgbClr val="D24726"/>
                </a:gs>
              </a:gsLst>
              <a:lin ang="5400000" scaled="1"/>
            </a:gradFill>
          </a:ln>
          <a:effectLst>
            <a:outerShdw blurRad="342900" dist="63500" dir="3600000" algn="tr"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b="1" dirty="0">
                <a:solidFill>
                  <a:schemeClr val="bg1"/>
                </a:solidFill>
                <a:latin typeface="Arial" panose="020B0604020202020204" pitchFamily="34" charset="0"/>
                <a:sym typeface="Arial" panose="020B0604020202020204" pitchFamily="34" charset="0"/>
              </a:rPr>
              <a:t>1</a:t>
            </a:r>
            <a:endParaRPr lang="zh-TW" altLang="en-US" sz="2000" b="1"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8" name="Google Shape;278;p34">
            <a:extLst>
              <a:ext uri="{FF2B5EF4-FFF2-40B4-BE49-F238E27FC236}">
                <a16:creationId xmlns:a16="http://schemas.microsoft.com/office/drawing/2014/main" id="{64D93668-9542-47D0-ACB9-B98A04EA6103}"/>
              </a:ext>
            </a:extLst>
          </p:cNvPr>
          <p:cNvSpPr/>
          <p:nvPr/>
        </p:nvSpPr>
        <p:spPr>
          <a:xfrm>
            <a:off x="727904" y="1615073"/>
            <a:ext cx="4479095" cy="689189"/>
          </a:xfrm>
          <a:prstGeom prst="roundRect">
            <a:avLst>
              <a:gd name="adj" fmla="val 6430"/>
            </a:avLst>
          </a:prstGeom>
          <a:noFill/>
          <a:ln w="31750">
            <a:noFill/>
          </a:ln>
        </p:spPr>
        <p:txBody>
          <a:bodyPr spcFirstLastPara="1" wrap="square" lIns="121900" tIns="60933" rIns="121900" bIns="60933" anchor="ctr" anchorCtr="0">
            <a:noAutofit/>
          </a:bodyPr>
          <a:lstStyle/>
          <a:p>
            <a:pPr defTabSz="1219170"/>
            <a:r>
              <a:rPr lang="zh-TW" altLang="en-US" sz="1820" b="1"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如何在 </a:t>
            </a:r>
            <a:r>
              <a:rPr lang="en-US" sz="1820" b="1" dirty="0">
                <a:solidFill>
                  <a:schemeClr val="tx1"/>
                </a:solidFill>
                <a:latin typeface="+mj-lt"/>
                <a:ea typeface="微軟正黑體" panose="020B0604030504040204" pitchFamily="34" charset="-120"/>
                <a:cs typeface="Arial" panose="020B0604020202020204" pitchFamily="34" charset="0"/>
              </a:rPr>
              <a:t>GCP </a:t>
            </a:r>
            <a:r>
              <a:rPr lang="zh-TW" altLang="en-US" sz="1820" b="1"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上部署 </a:t>
            </a:r>
            <a:r>
              <a:rPr lang="en-US" sz="1820" b="1" dirty="0" err="1">
                <a:solidFill>
                  <a:schemeClr val="tx1"/>
                </a:solidFill>
                <a:latin typeface="+mj-lt"/>
                <a:ea typeface="微軟正黑體" panose="020B0604030504040204" pitchFamily="34" charset="-120"/>
                <a:cs typeface="Arial" panose="020B0604020202020204" pitchFamily="34" charset="0"/>
              </a:rPr>
              <a:t>QuTScloud</a:t>
            </a:r>
            <a:r>
              <a:rPr lang="en-US" sz="1820" b="1" dirty="0">
                <a:solidFill>
                  <a:schemeClr val="tx1"/>
                </a:solidFill>
                <a:latin typeface="+mj-lt"/>
                <a:ea typeface="微軟正黑體" panose="020B0604030504040204" pitchFamily="34" charset="-120"/>
                <a:cs typeface="Arial" panose="020B0604020202020204" pitchFamily="34" charset="0"/>
              </a:rPr>
              <a:t> </a:t>
            </a:r>
          </a:p>
        </p:txBody>
      </p:sp>
      <p:sp>
        <p:nvSpPr>
          <p:cNvPr id="9" name="Google Shape;278;p34">
            <a:extLst>
              <a:ext uri="{FF2B5EF4-FFF2-40B4-BE49-F238E27FC236}">
                <a16:creationId xmlns:a16="http://schemas.microsoft.com/office/drawing/2014/main" id="{9836858A-1BC0-4805-99D0-FCF168F4E7D9}"/>
              </a:ext>
            </a:extLst>
          </p:cNvPr>
          <p:cNvSpPr/>
          <p:nvPr/>
        </p:nvSpPr>
        <p:spPr>
          <a:xfrm>
            <a:off x="727903" y="3836146"/>
            <a:ext cx="4542597" cy="689189"/>
          </a:xfrm>
          <a:prstGeom prst="roundRect">
            <a:avLst>
              <a:gd name="adj" fmla="val 6430"/>
            </a:avLst>
          </a:prstGeom>
          <a:noFill/>
          <a:ln w="31750">
            <a:noFill/>
          </a:ln>
        </p:spPr>
        <p:txBody>
          <a:bodyPr spcFirstLastPara="1" wrap="square" lIns="121900" tIns="60933" rIns="121900" bIns="60933" anchor="ctr" anchorCtr="0">
            <a:noAutofit/>
          </a:bodyPr>
          <a:lstStyle/>
          <a:p>
            <a:pPr defTabSz="1219170"/>
            <a:r>
              <a:rPr lang="zh-TW" altLang="en-US" sz="1800" b="1" dirty="0">
                <a:solidFill>
                  <a:schemeClr val="tx1"/>
                </a:solidFill>
                <a:latin typeface="微軟正黑體"/>
                <a:ea typeface="微軟正黑體"/>
              </a:rPr>
              <a:t>如何在</a:t>
            </a:r>
            <a:r>
              <a:rPr lang="zh-TW" altLang="en-US" sz="1800" b="1" dirty="0">
                <a:solidFill>
                  <a:schemeClr val="tx1"/>
                </a:solidFill>
                <a:latin typeface="+mj-lt"/>
                <a:ea typeface="微軟正黑體"/>
              </a:rPr>
              <a:t> </a:t>
            </a:r>
            <a:r>
              <a:rPr lang="en-US" altLang="zh-TW" sz="1800" b="1" dirty="0">
                <a:solidFill>
                  <a:schemeClr val="tx1"/>
                </a:solidFill>
                <a:latin typeface="+mj-lt"/>
                <a:ea typeface="微軟正黑體"/>
              </a:rPr>
              <a:t>Oracle</a:t>
            </a:r>
            <a:r>
              <a:rPr lang="en-US" altLang="zh-TW" sz="1800" b="1" dirty="0">
                <a:solidFill>
                  <a:schemeClr val="tx1"/>
                </a:solidFill>
                <a:ea typeface="微軟正黑體"/>
              </a:rPr>
              <a:t> cloud</a:t>
            </a:r>
            <a:r>
              <a:rPr lang="zh-TW" altLang="en-US" sz="1800" b="1" dirty="0">
                <a:solidFill>
                  <a:schemeClr val="tx1"/>
                </a:solidFill>
                <a:latin typeface="微軟正黑體"/>
                <a:ea typeface="微軟正黑體"/>
              </a:rPr>
              <a:t>上部署 </a:t>
            </a:r>
            <a:endParaRPr lang="en-US" altLang="zh-TW" sz="1800" b="1" dirty="0">
              <a:solidFill>
                <a:schemeClr val="tx1"/>
              </a:solidFill>
              <a:latin typeface="微軟正黑體"/>
              <a:ea typeface="微軟正黑體"/>
            </a:endParaRPr>
          </a:p>
          <a:p>
            <a:pPr defTabSz="1219170"/>
            <a:r>
              <a:rPr lang="en-US" altLang="zh-TW" sz="1820" b="1" dirty="0" err="1">
                <a:solidFill>
                  <a:schemeClr val="tx1"/>
                </a:solidFill>
                <a:latin typeface="+mj-lt"/>
                <a:ea typeface="微軟正黑體" panose="020B0604030504040204" pitchFamily="34" charset="-120"/>
                <a:cs typeface="Arial" panose="020B0604020202020204" pitchFamily="34" charset="0"/>
              </a:rPr>
              <a:t>QuTScloud</a:t>
            </a:r>
            <a:r>
              <a:rPr lang="en-US" altLang="zh-TW" sz="1820" b="1" dirty="0">
                <a:solidFill>
                  <a:schemeClr val="tx1"/>
                </a:solidFill>
                <a:latin typeface="+mj-lt"/>
                <a:ea typeface="微軟正黑體" panose="020B0604030504040204" pitchFamily="34" charset="-120"/>
                <a:cs typeface="Arial" panose="020B0604020202020204" pitchFamily="34" charset="0"/>
              </a:rPr>
              <a:t> </a:t>
            </a:r>
          </a:p>
        </p:txBody>
      </p:sp>
      <p:sp>
        <p:nvSpPr>
          <p:cNvPr id="10" name="Google Shape;278;p34">
            <a:extLst>
              <a:ext uri="{FF2B5EF4-FFF2-40B4-BE49-F238E27FC236}">
                <a16:creationId xmlns:a16="http://schemas.microsoft.com/office/drawing/2014/main" id="{931D8C88-DB35-4F84-B854-D4BA7770388B}"/>
              </a:ext>
            </a:extLst>
          </p:cNvPr>
          <p:cNvSpPr/>
          <p:nvPr/>
        </p:nvSpPr>
        <p:spPr>
          <a:xfrm>
            <a:off x="727905" y="2745236"/>
            <a:ext cx="4060413" cy="682070"/>
          </a:xfrm>
          <a:prstGeom prst="roundRect">
            <a:avLst>
              <a:gd name="adj" fmla="val 6430"/>
            </a:avLst>
          </a:prstGeom>
          <a:noFill/>
          <a:ln w="31750">
            <a:noFill/>
          </a:ln>
        </p:spPr>
        <p:txBody>
          <a:bodyPr spcFirstLastPara="1" wrap="square" lIns="121900" tIns="60933" rIns="121900" bIns="60933" anchor="ctr" anchorCtr="0">
            <a:noAutofit/>
          </a:bodyPr>
          <a:lstStyle/>
          <a:p>
            <a:pPr defTabSz="1219170"/>
            <a:r>
              <a:rPr lang="zh-TW" altLang="en-US" sz="1820" b="1" dirty="0">
                <a:solidFill>
                  <a:schemeClr val="tx1"/>
                </a:solidFill>
                <a:latin typeface="微軟正黑體" panose="020B0604030504040204" pitchFamily="34" charset="-120"/>
                <a:ea typeface="微軟正黑體" panose="020B0604030504040204" pitchFamily="34" charset="-120"/>
              </a:rPr>
              <a:t>如何在 </a:t>
            </a:r>
            <a:r>
              <a:rPr lang="en-US" sz="1820" b="1" dirty="0">
                <a:solidFill>
                  <a:schemeClr val="tx1"/>
                </a:solidFill>
                <a:latin typeface="+mj-lt"/>
                <a:ea typeface="微軟正黑體" panose="020B0604030504040204" pitchFamily="34" charset="-120"/>
              </a:rPr>
              <a:t>Contabo</a:t>
            </a:r>
            <a:r>
              <a:rPr lang="en-US" sz="1820" b="1" dirty="0">
                <a:solidFill>
                  <a:schemeClr val="tx1"/>
                </a:solidFill>
                <a:latin typeface="微軟正黑體" panose="020B0604030504040204" pitchFamily="34" charset="-120"/>
                <a:ea typeface="微軟正黑體" panose="020B0604030504040204" pitchFamily="34" charset="-120"/>
              </a:rPr>
              <a:t> </a:t>
            </a:r>
            <a:r>
              <a:rPr lang="zh-TW" altLang="en-US" sz="1820" b="1" dirty="0">
                <a:solidFill>
                  <a:schemeClr val="tx1"/>
                </a:solidFill>
                <a:latin typeface="微軟正黑體" panose="020B0604030504040204" pitchFamily="34" charset="-120"/>
                <a:ea typeface="微軟正黑體" panose="020B0604030504040204" pitchFamily="34" charset="-120"/>
              </a:rPr>
              <a:t>上部署 </a:t>
            </a:r>
            <a:endParaRPr lang="en-US" altLang="zh-TW" sz="1820" b="1" dirty="0">
              <a:solidFill>
                <a:schemeClr val="tx1"/>
              </a:solidFill>
              <a:latin typeface="微軟正黑體" panose="020B0604030504040204" pitchFamily="34" charset="-120"/>
              <a:ea typeface="微軟正黑體" panose="020B0604030504040204" pitchFamily="34" charset="-120"/>
            </a:endParaRPr>
          </a:p>
          <a:p>
            <a:pPr defTabSz="1219170"/>
            <a:r>
              <a:rPr lang="en-US" sz="1820" b="1" dirty="0" err="1">
                <a:solidFill>
                  <a:schemeClr val="tx1"/>
                </a:solidFill>
                <a:latin typeface="+mj-lt"/>
                <a:ea typeface="微軟正黑體" panose="020B0604030504040204" pitchFamily="34" charset="-120"/>
              </a:rPr>
              <a:t>QuTScloud</a:t>
            </a:r>
            <a:r>
              <a:rPr lang="en-US" sz="1820" b="1" dirty="0">
                <a:solidFill>
                  <a:schemeClr val="tx1"/>
                </a:solidFill>
                <a:latin typeface="+mj-lt"/>
                <a:ea typeface="微軟正黑體" panose="020B0604030504040204" pitchFamily="34" charset="-120"/>
              </a:rPr>
              <a:t> </a:t>
            </a:r>
          </a:p>
        </p:txBody>
      </p:sp>
      <p:sp>
        <p:nvSpPr>
          <p:cNvPr id="11" name="矩形: 圓角 10">
            <a:extLst>
              <a:ext uri="{FF2B5EF4-FFF2-40B4-BE49-F238E27FC236}">
                <a16:creationId xmlns:a16="http://schemas.microsoft.com/office/drawing/2014/main" id="{34593323-9163-4503-807D-968ECB157C21}"/>
              </a:ext>
            </a:extLst>
          </p:cNvPr>
          <p:cNvSpPr/>
          <p:nvPr/>
        </p:nvSpPr>
        <p:spPr>
          <a:xfrm>
            <a:off x="286523" y="2600190"/>
            <a:ext cx="293025" cy="290605"/>
          </a:xfrm>
          <a:prstGeom prst="roundRect">
            <a:avLst>
              <a:gd name="adj" fmla="val 6467"/>
            </a:avLst>
          </a:prstGeom>
          <a:solidFill>
            <a:srgbClr val="D24726"/>
          </a:solidFill>
          <a:ln w="19050">
            <a:gradFill>
              <a:gsLst>
                <a:gs pos="0">
                  <a:schemeClr val="accent1">
                    <a:lumMod val="5000"/>
                    <a:lumOff val="95000"/>
                  </a:schemeClr>
                </a:gs>
                <a:gs pos="100000">
                  <a:srgbClr val="D24726"/>
                </a:gs>
              </a:gsLst>
              <a:lin ang="5400000" scaled="1"/>
            </a:gradFill>
          </a:ln>
          <a:effectLst>
            <a:outerShdw blurRad="342900" dist="63500" dir="3600000" algn="tr"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b="1" dirty="0">
                <a:solidFill>
                  <a:schemeClr val="bg1"/>
                </a:solidFill>
                <a:latin typeface="Arial" panose="020B0604020202020204" pitchFamily="34" charset="0"/>
                <a:sym typeface="Arial" panose="020B0604020202020204" pitchFamily="34" charset="0"/>
              </a:rPr>
              <a:t>2</a:t>
            </a:r>
            <a:endParaRPr lang="zh-TW" altLang="en-US" sz="2000" b="1"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2" name="矩形: 圓角 11">
            <a:extLst>
              <a:ext uri="{FF2B5EF4-FFF2-40B4-BE49-F238E27FC236}">
                <a16:creationId xmlns:a16="http://schemas.microsoft.com/office/drawing/2014/main" id="{155CFAFC-8562-4CEA-93DE-8F431490316C}"/>
              </a:ext>
            </a:extLst>
          </p:cNvPr>
          <p:cNvSpPr/>
          <p:nvPr/>
        </p:nvSpPr>
        <p:spPr>
          <a:xfrm>
            <a:off x="302228" y="3679403"/>
            <a:ext cx="293025" cy="290605"/>
          </a:xfrm>
          <a:prstGeom prst="roundRect">
            <a:avLst>
              <a:gd name="adj" fmla="val 6467"/>
            </a:avLst>
          </a:prstGeom>
          <a:solidFill>
            <a:srgbClr val="D24726"/>
          </a:solidFill>
          <a:ln w="19050">
            <a:gradFill>
              <a:gsLst>
                <a:gs pos="0">
                  <a:schemeClr val="accent1">
                    <a:lumMod val="5000"/>
                    <a:lumOff val="95000"/>
                  </a:schemeClr>
                </a:gs>
                <a:gs pos="100000">
                  <a:srgbClr val="D24726"/>
                </a:gs>
              </a:gsLst>
              <a:lin ang="5400000" scaled="1"/>
            </a:gradFill>
          </a:ln>
          <a:effectLst>
            <a:outerShdw blurRad="342900" dist="63500" dir="3600000" algn="tr"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b="1" dirty="0">
                <a:solidFill>
                  <a:schemeClr val="bg1"/>
                </a:solidFill>
                <a:latin typeface="Arial" panose="020B0604020202020204" pitchFamily="34" charset="0"/>
                <a:sym typeface="Arial" panose="020B0604020202020204" pitchFamily="34" charset="0"/>
              </a:rPr>
              <a:t>3</a:t>
            </a:r>
            <a:endParaRPr lang="zh-TW" altLang="en-US" sz="2000" b="1"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069"/>
        <p:cNvGrpSpPr/>
        <p:nvPr/>
      </p:nvGrpSpPr>
      <p:grpSpPr>
        <a:xfrm>
          <a:off x="0" y="0"/>
          <a:ext cx="0" cy="0"/>
          <a:chOff x="0" y="0"/>
          <a:chExt cx="0" cy="0"/>
        </a:xfrm>
      </p:grpSpPr>
      <p:sp>
        <p:nvSpPr>
          <p:cNvPr id="1070" name="Google Shape;1070;p20"/>
          <p:cNvSpPr/>
          <p:nvPr/>
        </p:nvSpPr>
        <p:spPr>
          <a:xfrm>
            <a:off x="4292409" y="1685816"/>
            <a:ext cx="5304490" cy="86173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800" b="1" dirty="0" err="1">
                <a:solidFill>
                  <a:schemeClr val="lt1"/>
                </a:solidFill>
                <a:latin typeface="微軟正黑體" panose="020B0604030504040204" pitchFamily="34" charset="-120"/>
                <a:ea typeface="微軟正黑體" panose="020B0604030504040204" pitchFamily="34" charset="-120"/>
              </a:rPr>
              <a:t>功能與比較</a:t>
            </a:r>
            <a:endParaRPr sz="4800" b="1" i="0" u="none" strike="noStrike" cap="none" dirty="0">
              <a:solidFill>
                <a:schemeClr val="lt1"/>
              </a:solidFill>
              <a:latin typeface="微軟正黑體" panose="020B0604030504040204" pitchFamily="34" charset="-120"/>
              <a:ea typeface="微軟正黑體" panose="020B0604030504040204" pitchFamily="34" charset="-120"/>
              <a:sym typeface="Arial"/>
            </a:endParaRPr>
          </a:p>
        </p:txBody>
      </p:sp>
      <p:pic>
        <p:nvPicPr>
          <p:cNvPr id="1072" name="Google Shape;1072;p20"/>
          <p:cNvPicPr preferRelativeResize="0"/>
          <p:nvPr/>
        </p:nvPicPr>
        <p:blipFill rotWithShape="1">
          <a:blip r:embed="rId3">
            <a:alphaModFix/>
          </a:blip>
          <a:srcRect/>
          <a:stretch/>
        </p:blipFill>
        <p:spPr>
          <a:xfrm>
            <a:off x="5958446" y="3183982"/>
            <a:ext cx="2056623" cy="356812"/>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圓角 10">
            <a:extLst>
              <a:ext uri="{FF2B5EF4-FFF2-40B4-BE49-F238E27FC236}">
                <a16:creationId xmlns:a16="http://schemas.microsoft.com/office/drawing/2014/main" id="{782A5340-89DA-43B3-AD61-0EBD5D934B92}"/>
              </a:ext>
            </a:extLst>
          </p:cNvPr>
          <p:cNvSpPr/>
          <p:nvPr/>
        </p:nvSpPr>
        <p:spPr>
          <a:xfrm rot="10800000">
            <a:off x="468280" y="4230097"/>
            <a:ext cx="3964020" cy="693395"/>
          </a:xfrm>
          <a:prstGeom prst="roundRect">
            <a:avLst>
              <a:gd name="adj" fmla="val 10256"/>
            </a:avLst>
          </a:prstGeom>
          <a:gradFill>
            <a:gsLst>
              <a:gs pos="0">
                <a:schemeClr val="bg1"/>
              </a:gs>
              <a:gs pos="75200">
                <a:srgbClr val="F5F5F5"/>
              </a:gs>
              <a:gs pos="100000">
                <a:schemeClr val="bg1">
                  <a:lumMod val="75000"/>
                </a:schemeClr>
              </a:gs>
            </a:gsLst>
            <a:lin ang="5400000" scaled="0"/>
          </a:gradFill>
          <a:ln w="19050">
            <a:gradFill>
              <a:gsLst>
                <a:gs pos="0">
                  <a:srgbClr val="01F3FF"/>
                </a:gs>
                <a:gs pos="100000">
                  <a:srgbClr val="2F528F"/>
                </a:gs>
              </a:gsLst>
              <a:lin ang="0" scaled="0"/>
            </a:gradFill>
          </a:ln>
          <a:effectLst>
            <a:outerShdw blurRad="279400" dist="1016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5" name="圖片 24">
            <a:extLst>
              <a:ext uri="{FF2B5EF4-FFF2-40B4-BE49-F238E27FC236}">
                <a16:creationId xmlns:a16="http://schemas.microsoft.com/office/drawing/2014/main" id="{905FB375-AD00-43FD-8D3E-1D79B9E2D5C0}"/>
              </a:ext>
            </a:extLst>
          </p:cNvPr>
          <p:cNvPicPr>
            <a:picLocks noChangeAspect="1"/>
          </p:cNvPicPr>
          <p:nvPr/>
        </p:nvPicPr>
        <p:blipFill>
          <a:blip r:embed="rId3"/>
          <a:srcRect/>
          <a:stretch/>
        </p:blipFill>
        <p:spPr>
          <a:xfrm>
            <a:off x="4833212" y="4068991"/>
            <a:ext cx="3990717" cy="992920"/>
          </a:xfrm>
          <a:prstGeom prst="rect">
            <a:avLst/>
          </a:prstGeom>
        </p:spPr>
      </p:pic>
      <p:sp>
        <p:nvSpPr>
          <p:cNvPr id="4" name="矩形: 圓角 3">
            <a:extLst>
              <a:ext uri="{FF2B5EF4-FFF2-40B4-BE49-F238E27FC236}">
                <a16:creationId xmlns:a16="http://schemas.microsoft.com/office/drawing/2014/main" id="{4D5CDF48-7B62-446D-A5FA-E49644908F65}"/>
              </a:ext>
            </a:extLst>
          </p:cNvPr>
          <p:cNvSpPr/>
          <p:nvPr/>
        </p:nvSpPr>
        <p:spPr>
          <a:xfrm rot="10800000">
            <a:off x="4917889" y="1326845"/>
            <a:ext cx="3964020" cy="693395"/>
          </a:xfrm>
          <a:prstGeom prst="roundRect">
            <a:avLst>
              <a:gd name="adj" fmla="val 10256"/>
            </a:avLst>
          </a:prstGeom>
          <a:gradFill>
            <a:gsLst>
              <a:gs pos="0">
                <a:schemeClr val="bg1"/>
              </a:gs>
              <a:gs pos="75200">
                <a:srgbClr val="F5F5F5"/>
              </a:gs>
              <a:gs pos="100000">
                <a:schemeClr val="bg1">
                  <a:lumMod val="75000"/>
                </a:schemeClr>
              </a:gs>
            </a:gsLst>
            <a:lin ang="5400000" scaled="0"/>
          </a:gradFill>
          <a:ln w="19050">
            <a:gradFill>
              <a:gsLst>
                <a:gs pos="0">
                  <a:srgbClr val="01F3FF"/>
                </a:gs>
                <a:gs pos="100000">
                  <a:srgbClr val="2F528F"/>
                </a:gs>
              </a:gsLst>
              <a:lin ang="0" scaled="0"/>
            </a:gradFill>
          </a:ln>
          <a:effectLst>
            <a:outerShdw blurRad="279400" dist="1016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 name="矩形: 圓角 4">
            <a:extLst>
              <a:ext uri="{FF2B5EF4-FFF2-40B4-BE49-F238E27FC236}">
                <a16:creationId xmlns:a16="http://schemas.microsoft.com/office/drawing/2014/main" id="{F3117F0A-8CA7-40B6-A3F6-4BF649ABF0D9}"/>
              </a:ext>
            </a:extLst>
          </p:cNvPr>
          <p:cNvSpPr/>
          <p:nvPr/>
        </p:nvSpPr>
        <p:spPr>
          <a:xfrm rot="10800000">
            <a:off x="4917889" y="2318363"/>
            <a:ext cx="3964020" cy="693395"/>
          </a:xfrm>
          <a:prstGeom prst="roundRect">
            <a:avLst>
              <a:gd name="adj" fmla="val 10256"/>
            </a:avLst>
          </a:prstGeom>
          <a:gradFill>
            <a:gsLst>
              <a:gs pos="0">
                <a:schemeClr val="bg1"/>
              </a:gs>
              <a:gs pos="75200">
                <a:srgbClr val="F5F5F5"/>
              </a:gs>
              <a:gs pos="100000">
                <a:schemeClr val="bg1">
                  <a:lumMod val="75000"/>
                </a:schemeClr>
              </a:gs>
            </a:gsLst>
            <a:lin ang="5400000" scaled="0"/>
          </a:gradFill>
          <a:ln w="19050">
            <a:gradFill>
              <a:gsLst>
                <a:gs pos="0">
                  <a:srgbClr val="01F3FF"/>
                </a:gs>
                <a:gs pos="100000">
                  <a:srgbClr val="2F528F"/>
                </a:gs>
              </a:gsLst>
              <a:lin ang="0" scaled="0"/>
            </a:gradFill>
          </a:ln>
          <a:effectLst>
            <a:outerShdw blurRad="279400" dist="1016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圓角 5">
            <a:extLst>
              <a:ext uri="{FF2B5EF4-FFF2-40B4-BE49-F238E27FC236}">
                <a16:creationId xmlns:a16="http://schemas.microsoft.com/office/drawing/2014/main" id="{0D034B3D-9A97-4176-A9CD-BA8408443FE9}"/>
              </a:ext>
            </a:extLst>
          </p:cNvPr>
          <p:cNvSpPr/>
          <p:nvPr/>
        </p:nvSpPr>
        <p:spPr>
          <a:xfrm rot="10800000">
            <a:off x="4917889" y="3242180"/>
            <a:ext cx="3964020" cy="693395"/>
          </a:xfrm>
          <a:prstGeom prst="roundRect">
            <a:avLst>
              <a:gd name="adj" fmla="val 10256"/>
            </a:avLst>
          </a:prstGeom>
          <a:gradFill>
            <a:gsLst>
              <a:gs pos="0">
                <a:schemeClr val="bg1"/>
              </a:gs>
              <a:gs pos="75200">
                <a:srgbClr val="F5F5F5"/>
              </a:gs>
              <a:gs pos="100000">
                <a:schemeClr val="bg1">
                  <a:lumMod val="75000"/>
                </a:schemeClr>
              </a:gs>
            </a:gsLst>
            <a:lin ang="5400000" scaled="0"/>
          </a:gradFill>
          <a:ln w="19050">
            <a:gradFill>
              <a:gsLst>
                <a:gs pos="0">
                  <a:srgbClr val="01F3FF"/>
                </a:gs>
                <a:gs pos="100000">
                  <a:srgbClr val="2F528F"/>
                </a:gs>
              </a:gsLst>
              <a:lin ang="0" scaled="0"/>
            </a:gradFill>
          </a:ln>
          <a:effectLst>
            <a:outerShdw blurRad="279400" dist="1016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矩形: 圓角 6">
            <a:extLst>
              <a:ext uri="{FF2B5EF4-FFF2-40B4-BE49-F238E27FC236}">
                <a16:creationId xmlns:a16="http://schemas.microsoft.com/office/drawing/2014/main" id="{F80270A1-AA16-4B72-AA72-5F90AEE631EB}"/>
              </a:ext>
            </a:extLst>
          </p:cNvPr>
          <p:cNvSpPr/>
          <p:nvPr/>
        </p:nvSpPr>
        <p:spPr>
          <a:xfrm rot="10800000">
            <a:off x="468280" y="1332295"/>
            <a:ext cx="3964020" cy="693395"/>
          </a:xfrm>
          <a:prstGeom prst="roundRect">
            <a:avLst>
              <a:gd name="adj" fmla="val 10256"/>
            </a:avLst>
          </a:prstGeom>
          <a:gradFill>
            <a:gsLst>
              <a:gs pos="0">
                <a:schemeClr val="bg1"/>
              </a:gs>
              <a:gs pos="75200">
                <a:srgbClr val="F5F5F5"/>
              </a:gs>
              <a:gs pos="100000">
                <a:schemeClr val="bg1">
                  <a:lumMod val="75000"/>
                </a:schemeClr>
              </a:gs>
            </a:gsLst>
            <a:lin ang="5400000" scaled="0"/>
          </a:gradFill>
          <a:ln w="19050">
            <a:gradFill>
              <a:gsLst>
                <a:gs pos="0">
                  <a:srgbClr val="01F3FF"/>
                </a:gs>
                <a:gs pos="100000">
                  <a:srgbClr val="2F528F"/>
                </a:gs>
              </a:gsLst>
              <a:lin ang="0" scaled="0"/>
            </a:gradFill>
          </a:ln>
          <a:effectLst>
            <a:outerShdw blurRad="279400" dist="1016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 name="矩形: 圓角 7">
            <a:extLst>
              <a:ext uri="{FF2B5EF4-FFF2-40B4-BE49-F238E27FC236}">
                <a16:creationId xmlns:a16="http://schemas.microsoft.com/office/drawing/2014/main" id="{AF72336E-68BF-424B-9830-439E33C7351B}"/>
              </a:ext>
            </a:extLst>
          </p:cNvPr>
          <p:cNvSpPr/>
          <p:nvPr/>
        </p:nvSpPr>
        <p:spPr>
          <a:xfrm rot="10800000">
            <a:off x="468280" y="2341014"/>
            <a:ext cx="3964020" cy="693395"/>
          </a:xfrm>
          <a:prstGeom prst="roundRect">
            <a:avLst>
              <a:gd name="adj" fmla="val 10256"/>
            </a:avLst>
          </a:prstGeom>
          <a:gradFill>
            <a:gsLst>
              <a:gs pos="0">
                <a:schemeClr val="bg1"/>
              </a:gs>
              <a:gs pos="75200">
                <a:srgbClr val="F5F5F5"/>
              </a:gs>
              <a:gs pos="100000">
                <a:schemeClr val="bg1">
                  <a:lumMod val="75000"/>
                </a:schemeClr>
              </a:gs>
            </a:gsLst>
            <a:lin ang="5400000" scaled="0"/>
          </a:gradFill>
          <a:ln w="19050">
            <a:gradFill>
              <a:gsLst>
                <a:gs pos="0">
                  <a:srgbClr val="01F3FF"/>
                </a:gs>
                <a:gs pos="100000">
                  <a:srgbClr val="2F528F"/>
                </a:gs>
              </a:gsLst>
              <a:lin ang="0" scaled="0"/>
            </a:gradFill>
          </a:ln>
          <a:effectLst>
            <a:outerShdw blurRad="279400" dist="1016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9" name="矩形: 圓角 8">
            <a:extLst>
              <a:ext uri="{FF2B5EF4-FFF2-40B4-BE49-F238E27FC236}">
                <a16:creationId xmlns:a16="http://schemas.microsoft.com/office/drawing/2014/main" id="{D4990886-85D6-461F-A2D9-76CA70B8E500}"/>
              </a:ext>
            </a:extLst>
          </p:cNvPr>
          <p:cNvSpPr/>
          <p:nvPr/>
        </p:nvSpPr>
        <p:spPr>
          <a:xfrm rot="10800000">
            <a:off x="468280" y="3282958"/>
            <a:ext cx="3964020" cy="693395"/>
          </a:xfrm>
          <a:prstGeom prst="roundRect">
            <a:avLst>
              <a:gd name="adj" fmla="val 10256"/>
            </a:avLst>
          </a:prstGeom>
          <a:gradFill>
            <a:gsLst>
              <a:gs pos="0">
                <a:schemeClr val="bg1"/>
              </a:gs>
              <a:gs pos="75200">
                <a:srgbClr val="F5F5F5"/>
              </a:gs>
              <a:gs pos="100000">
                <a:schemeClr val="bg1">
                  <a:lumMod val="75000"/>
                </a:schemeClr>
              </a:gs>
            </a:gsLst>
            <a:lin ang="5400000" scaled="0"/>
          </a:gradFill>
          <a:ln w="19050">
            <a:gradFill>
              <a:gsLst>
                <a:gs pos="0">
                  <a:srgbClr val="01F3FF"/>
                </a:gs>
                <a:gs pos="100000">
                  <a:srgbClr val="2F528F"/>
                </a:gs>
              </a:gsLst>
              <a:lin ang="0" scaled="0"/>
            </a:gradFill>
          </a:ln>
          <a:effectLst>
            <a:outerShdw blurRad="279400" dist="1016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4" name="Google Shape;278;p34">
            <a:extLst>
              <a:ext uri="{FF2B5EF4-FFF2-40B4-BE49-F238E27FC236}">
                <a16:creationId xmlns:a16="http://schemas.microsoft.com/office/drawing/2014/main" id="{5B4F339B-A345-4C86-BE32-BC11C9CCF9A2}"/>
              </a:ext>
            </a:extLst>
          </p:cNvPr>
          <p:cNvSpPr/>
          <p:nvPr/>
        </p:nvSpPr>
        <p:spPr>
          <a:xfrm>
            <a:off x="4908141" y="3266067"/>
            <a:ext cx="3954274" cy="678536"/>
          </a:xfrm>
          <a:prstGeom prst="roundRect">
            <a:avLst>
              <a:gd name="adj" fmla="val 8005"/>
            </a:avLst>
          </a:prstGeom>
          <a:noFill/>
          <a:ln w="31750">
            <a:noFill/>
          </a:ln>
        </p:spPr>
        <p:txBody>
          <a:bodyPr spcFirstLastPara="1" wrap="square" lIns="121900" tIns="60933" rIns="121900" bIns="60933" anchor="ctr" anchorCtr="0">
            <a:noAutofit/>
          </a:bodyPr>
          <a:lstStyle/>
          <a:p>
            <a:pPr algn="ctr" defTabSz="1219170"/>
            <a:r>
              <a:rPr lang="en-US" sz="1820" b="1" dirty="0">
                <a:solidFill>
                  <a:schemeClr val="tx1"/>
                </a:solidFill>
                <a:latin typeface="+mj-lt"/>
                <a:ea typeface="微軟正黑體" panose="020B0604030504040204" pitchFamily="34" charset="-120"/>
                <a:cs typeface="Arial" panose="020B0604020202020204" pitchFamily="34" charset="0"/>
              </a:rPr>
              <a:t>Console Management</a:t>
            </a:r>
          </a:p>
        </p:txBody>
      </p:sp>
      <p:sp>
        <p:nvSpPr>
          <p:cNvPr id="55" name="Google Shape;278;p34">
            <a:extLst>
              <a:ext uri="{FF2B5EF4-FFF2-40B4-BE49-F238E27FC236}">
                <a16:creationId xmlns:a16="http://schemas.microsoft.com/office/drawing/2014/main" id="{189EC99A-200A-433D-938E-ACEC60084BA5}"/>
              </a:ext>
            </a:extLst>
          </p:cNvPr>
          <p:cNvSpPr/>
          <p:nvPr/>
        </p:nvSpPr>
        <p:spPr>
          <a:xfrm>
            <a:off x="4917886" y="2330461"/>
            <a:ext cx="3954275" cy="689068"/>
          </a:xfrm>
          <a:prstGeom prst="roundRect">
            <a:avLst>
              <a:gd name="adj" fmla="val 9578"/>
            </a:avLst>
          </a:prstGeom>
          <a:noFill/>
          <a:ln w="31750">
            <a:noFill/>
          </a:ln>
        </p:spPr>
        <p:txBody>
          <a:bodyPr spcFirstLastPara="1" wrap="square" lIns="121900" tIns="60933" rIns="121900" bIns="60933" anchor="ctr" anchorCtr="0">
            <a:noAutofit/>
          </a:bodyPr>
          <a:lstStyle/>
          <a:p>
            <a:pPr algn="ctr" defTabSz="1219170"/>
            <a:r>
              <a:rPr lang="zh-TW" altLang="en-US" sz="1820" b="1"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多元化應用：檔案備份、</a:t>
            </a:r>
          </a:p>
          <a:p>
            <a:pPr algn="ctr" defTabSz="1219170"/>
            <a:r>
              <a:rPr lang="zh-TW" altLang="en-US" sz="1820" b="1"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工作生產力及多媒體管理</a:t>
            </a:r>
            <a:endParaRPr lang="en-US" altLang="zh-TW" sz="1820" b="1"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83" name="Google Shape;278;p34">
            <a:extLst>
              <a:ext uri="{FF2B5EF4-FFF2-40B4-BE49-F238E27FC236}">
                <a16:creationId xmlns:a16="http://schemas.microsoft.com/office/drawing/2014/main" id="{E865AE21-6B02-43A7-8737-9BCC423E0DE7}"/>
              </a:ext>
            </a:extLst>
          </p:cNvPr>
          <p:cNvSpPr/>
          <p:nvPr/>
        </p:nvSpPr>
        <p:spPr>
          <a:xfrm>
            <a:off x="4917888" y="1321422"/>
            <a:ext cx="3954274" cy="689189"/>
          </a:xfrm>
          <a:prstGeom prst="roundRect">
            <a:avLst>
              <a:gd name="adj" fmla="val 6430"/>
            </a:avLst>
          </a:prstGeom>
          <a:noFill/>
          <a:ln w="31750">
            <a:noFill/>
          </a:ln>
        </p:spPr>
        <p:txBody>
          <a:bodyPr spcFirstLastPara="1" wrap="square" lIns="121900" tIns="60933" rIns="121900" bIns="60933" anchor="ctr" anchorCtr="0">
            <a:noAutofit/>
          </a:bodyPr>
          <a:lstStyle/>
          <a:p>
            <a:pPr algn="ctr" defTabSz="1219170"/>
            <a:r>
              <a:rPr lang="zh-TW" altLang="en-US" sz="1820" b="1"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隨時掌握您 </a:t>
            </a:r>
            <a:r>
              <a:rPr lang="en-US" altLang="zh-TW" sz="1820" b="1" dirty="0">
                <a:solidFill>
                  <a:schemeClr val="tx1"/>
                </a:solidFill>
                <a:latin typeface="+mj-lt"/>
                <a:ea typeface="微軟正黑體" panose="020B0604030504040204" pitchFamily="34" charset="-120"/>
                <a:cs typeface="Arial" panose="020B0604020202020204" pitchFamily="34" charset="0"/>
              </a:rPr>
              <a:t>Cloud NAS </a:t>
            </a:r>
            <a:r>
              <a:rPr lang="zh-TW" altLang="en-US" sz="1820" b="1"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的狀態</a:t>
            </a:r>
          </a:p>
        </p:txBody>
      </p:sp>
      <p:sp>
        <p:nvSpPr>
          <p:cNvPr id="10" name="矩形: 圓角 9">
            <a:extLst>
              <a:ext uri="{FF2B5EF4-FFF2-40B4-BE49-F238E27FC236}">
                <a16:creationId xmlns:a16="http://schemas.microsoft.com/office/drawing/2014/main" id="{F4831B0C-4A4C-4CF5-A428-9CBFFE4D9DEA}"/>
              </a:ext>
            </a:extLst>
          </p:cNvPr>
          <p:cNvSpPr/>
          <p:nvPr/>
        </p:nvSpPr>
        <p:spPr>
          <a:xfrm>
            <a:off x="328759" y="1247801"/>
            <a:ext cx="293025" cy="290605"/>
          </a:xfrm>
          <a:prstGeom prst="roundRect">
            <a:avLst>
              <a:gd name="adj" fmla="val 6467"/>
            </a:avLst>
          </a:prstGeom>
          <a:solidFill>
            <a:srgbClr val="D24726"/>
          </a:solidFill>
          <a:ln w="19050">
            <a:gradFill>
              <a:gsLst>
                <a:gs pos="0">
                  <a:schemeClr val="accent1">
                    <a:lumMod val="5000"/>
                    <a:lumOff val="95000"/>
                  </a:schemeClr>
                </a:gs>
                <a:gs pos="100000">
                  <a:srgbClr val="D24726"/>
                </a:gs>
              </a:gsLst>
              <a:lin ang="5400000" scaled="1"/>
            </a:gradFill>
          </a:ln>
          <a:effectLst>
            <a:outerShdw blurRad="342900" dist="63500" dir="3600000" algn="tr"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b="1" dirty="0">
                <a:solidFill>
                  <a:schemeClr val="bg1"/>
                </a:solidFill>
                <a:latin typeface="Arial" panose="020B0604020202020204" pitchFamily="34" charset="0"/>
                <a:sym typeface="Arial" panose="020B0604020202020204" pitchFamily="34" charset="0"/>
              </a:rPr>
              <a:t>1</a:t>
            </a:r>
            <a:endParaRPr lang="zh-TW" altLang="en-US" sz="2000" b="1"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7" name="Google Shape;278;p34">
            <a:extLst>
              <a:ext uri="{FF2B5EF4-FFF2-40B4-BE49-F238E27FC236}">
                <a16:creationId xmlns:a16="http://schemas.microsoft.com/office/drawing/2014/main" id="{0402DAC0-3832-4133-9A38-4E2DB06DF9E4}"/>
              </a:ext>
            </a:extLst>
          </p:cNvPr>
          <p:cNvSpPr/>
          <p:nvPr/>
        </p:nvSpPr>
        <p:spPr>
          <a:xfrm>
            <a:off x="677150" y="1319596"/>
            <a:ext cx="3582947" cy="689189"/>
          </a:xfrm>
          <a:prstGeom prst="roundRect">
            <a:avLst>
              <a:gd name="adj" fmla="val 6430"/>
            </a:avLst>
          </a:prstGeom>
          <a:noFill/>
          <a:ln w="31750">
            <a:noFill/>
          </a:ln>
        </p:spPr>
        <p:txBody>
          <a:bodyPr spcFirstLastPara="1" wrap="square" lIns="121900" tIns="60933" rIns="121900" bIns="60933" anchor="ctr" anchorCtr="0">
            <a:noAutofit/>
          </a:bodyPr>
          <a:lstStyle/>
          <a:p>
            <a:pPr algn="ctr" defTabSz="1219170"/>
            <a:r>
              <a:rPr lang="zh-TW" altLang="en-US" sz="1820" b="1"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彈性擴充可用的儲存空間</a:t>
            </a:r>
          </a:p>
        </p:txBody>
      </p:sp>
      <p:sp>
        <p:nvSpPr>
          <p:cNvPr id="52" name="Google Shape;278;p34">
            <a:extLst>
              <a:ext uri="{FF2B5EF4-FFF2-40B4-BE49-F238E27FC236}">
                <a16:creationId xmlns:a16="http://schemas.microsoft.com/office/drawing/2014/main" id="{A41042D4-D1EF-42AC-BA06-2F4407E7E1D8}"/>
              </a:ext>
            </a:extLst>
          </p:cNvPr>
          <p:cNvSpPr/>
          <p:nvPr/>
        </p:nvSpPr>
        <p:spPr>
          <a:xfrm>
            <a:off x="677150" y="3303834"/>
            <a:ext cx="3582947" cy="689189"/>
          </a:xfrm>
          <a:prstGeom prst="roundRect">
            <a:avLst>
              <a:gd name="adj" fmla="val 6430"/>
            </a:avLst>
          </a:prstGeom>
          <a:noFill/>
          <a:ln w="31750">
            <a:noFill/>
          </a:ln>
        </p:spPr>
        <p:txBody>
          <a:bodyPr spcFirstLastPara="1" wrap="square" lIns="121900" tIns="60933" rIns="121900" bIns="60933" anchor="ctr" anchorCtr="0">
            <a:noAutofit/>
          </a:bodyPr>
          <a:lstStyle/>
          <a:p>
            <a:pPr algn="ctr" defTabSz="1219170"/>
            <a:r>
              <a:rPr lang="zh-TW" altLang="en-US" sz="1820" b="1"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備份傳輸在雲上如虎添翼</a:t>
            </a:r>
          </a:p>
        </p:txBody>
      </p:sp>
      <p:sp>
        <p:nvSpPr>
          <p:cNvPr id="53" name="Google Shape;278;p34">
            <a:extLst>
              <a:ext uri="{FF2B5EF4-FFF2-40B4-BE49-F238E27FC236}">
                <a16:creationId xmlns:a16="http://schemas.microsoft.com/office/drawing/2014/main" id="{58E02CDD-9321-4CF6-8BEE-4C9CEE53B282}"/>
              </a:ext>
            </a:extLst>
          </p:cNvPr>
          <p:cNvSpPr/>
          <p:nvPr/>
        </p:nvSpPr>
        <p:spPr>
          <a:xfrm>
            <a:off x="677150" y="2341014"/>
            <a:ext cx="3582947" cy="682070"/>
          </a:xfrm>
          <a:prstGeom prst="roundRect">
            <a:avLst>
              <a:gd name="adj" fmla="val 6430"/>
            </a:avLst>
          </a:prstGeom>
          <a:noFill/>
          <a:ln w="31750">
            <a:noFill/>
          </a:ln>
        </p:spPr>
        <p:txBody>
          <a:bodyPr spcFirstLastPara="1" wrap="square" lIns="121900" tIns="60933" rIns="121900" bIns="60933" anchor="ctr" anchorCtr="0">
            <a:noAutofit/>
          </a:bodyPr>
          <a:lstStyle/>
          <a:p>
            <a:pPr algn="ctr" defTabSz="1219170"/>
            <a:r>
              <a:rPr lang="zh-TW" altLang="en-US" sz="1820" b="1" dirty="0">
                <a:solidFill>
                  <a:schemeClr val="tx1"/>
                </a:solidFill>
                <a:latin typeface="微軟正黑體" panose="020B0604030504040204" pitchFamily="34" charset="-120"/>
                <a:ea typeface="微軟正黑體" panose="020B0604030504040204" pitchFamily="34" charset="-120"/>
              </a:rPr>
              <a:t>便捷的檔案分享與權限管理</a:t>
            </a:r>
            <a:endParaRPr lang="en-US" altLang="zh-TW" sz="1820" b="1" dirty="0">
              <a:solidFill>
                <a:schemeClr val="tx1"/>
              </a:solidFill>
              <a:latin typeface="微軟正黑體" panose="020B0604030504040204" pitchFamily="34" charset="-120"/>
              <a:ea typeface="微軟正黑體" panose="020B0604030504040204" pitchFamily="34" charset="-120"/>
            </a:endParaRPr>
          </a:p>
        </p:txBody>
      </p:sp>
      <p:sp>
        <p:nvSpPr>
          <p:cNvPr id="78" name="Google Shape;278;p34">
            <a:extLst>
              <a:ext uri="{FF2B5EF4-FFF2-40B4-BE49-F238E27FC236}">
                <a16:creationId xmlns:a16="http://schemas.microsoft.com/office/drawing/2014/main" id="{6C0E2DAE-372C-4833-AC2C-74DDEB366550}"/>
              </a:ext>
            </a:extLst>
          </p:cNvPr>
          <p:cNvSpPr/>
          <p:nvPr/>
        </p:nvSpPr>
        <p:spPr>
          <a:xfrm>
            <a:off x="677150" y="4258972"/>
            <a:ext cx="3582947" cy="689189"/>
          </a:xfrm>
          <a:prstGeom prst="roundRect">
            <a:avLst>
              <a:gd name="adj" fmla="val 6430"/>
            </a:avLst>
          </a:prstGeom>
          <a:noFill/>
          <a:ln w="31750">
            <a:noFill/>
          </a:ln>
        </p:spPr>
        <p:txBody>
          <a:bodyPr spcFirstLastPara="1" wrap="square" lIns="121900" tIns="60933" rIns="121900" bIns="60933" anchor="ctr" anchorCtr="0">
            <a:noAutofit/>
          </a:bodyPr>
          <a:lstStyle/>
          <a:p>
            <a:pPr algn="ctr" defTabSz="1219170"/>
            <a:r>
              <a:rPr lang="zh-TW" altLang="en-US" sz="1820" b="1"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雲端資料保護及安全性</a:t>
            </a:r>
          </a:p>
        </p:txBody>
      </p:sp>
      <p:sp>
        <p:nvSpPr>
          <p:cNvPr id="12" name="矩形: 圓角 11">
            <a:extLst>
              <a:ext uri="{FF2B5EF4-FFF2-40B4-BE49-F238E27FC236}">
                <a16:creationId xmlns:a16="http://schemas.microsoft.com/office/drawing/2014/main" id="{22E6CBAE-8229-4AE8-B964-269F085B1ACF}"/>
              </a:ext>
            </a:extLst>
          </p:cNvPr>
          <p:cNvSpPr/>
          <p:nvPr/>
        </p:nvSpPr>
        <p:spPr>
          <a:xfrm>
            <a:off x="319920" y="2272927"/>
            <a:ext cx="293025" cy="290605"/>
          </a:xfrm>
          <a:prstGeom prst="roundRect">
            <a:avLst>
              <a:gd name="adj" fmla="val 6467"/>
            </a:avLst>
          </a:prstGeom>
          <a:solidFill>
            <a:srgbClr val="D24726"/>
          </a:solidFill>
          <a:ln w="19050">
            <a:gradFill>
              <a:gsLst>
                <a:gs pos="0">
                  <a:schemeClr val="accent1">
                    <a:lumMod val="5000"/>
                    <a:lumOff val="95000"/>
                  </a:schemeClr>
                </a:gs>
                <a:gs pos="100000">
                  <a:srgbClr val="D24726"/>
                </a:gs>
              </a:gsLst>
              <a:lin ang="5400000" scaled="1"/>
            </a:gradFill>
          </a:ln>
          <a:effectLst>
            <a:outerShdw blurRad="342900" dist="63500" dir="3600000" algn="tr"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b="1" dirty="0">
                <a:solidFill>
                  <a:schemeClr val="bg1"/>
                </a:solidFill>
                <a:latin typeface="Arial" panose="020B0604020202020204" pitchFamily="34" charset="0"/>
                <a:sym typeface="Arial" panose="020B0604020202020204" pitchFamily="34" charset="0"/>
              </a:rPr>
              <a:t>2</a:t>
            </a:r>
            <a:endParaRPr lang="zh-TW" altLang="en-US" sz="2000" b="1"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3" name="矩形: 圓角 12">
            <a:extLst>
              <a:ext uri="{FF2B5EF4-FFF2-40B4-BE49-F238E27FC236}">
                <a16:creationId xmlns:a16="http://schemas.microsoft.com/office/drawing/2014/main" id="{D09C5A4C-58E0-4BE0-9B07-5844F0981573}"/>
              </a:ext>
            </a:extLst>
          </p:cNvPr>
          <p:cNvSpPr/>
          <p:nvPr/>
        </p:nvSpPr>
        <p:spPr>
          <a:xfrm>
            <a:off x="335625" y="3200859"/>
            <a:ext cx="293025" cy="290605"/>
          </a:xfrm>
          <a:prstGeom prst="roundRect">
            <a:avLst>
              <a:gd name="adj" fmla="val 6467"/>
            </a:avLst>
          </a:prstGeom>
          <a:solidFill>
            <a:srgbClr val="D24726"/>
          </a:solidFill>
          <a:ln w="19050">
            <a:gradFill>
              <a:gsLst>
                <a:gs pos="0">
                  <a:schemeClr val="accent1">
                    <a:lumMod val="5000"/>
                    <a:lumOff val="95000"/>
                  </a:schemeClr>
                </a:gs>
                <a:gs pos="100000">
                  <a:srgbClr val="D24726"/>
                </a:gs>
              </a:gsLst>
              <a:lin ang="5400000" scaled="1"/>
            </a:gradFill>
          </a:ln>
          <a:effectLst>
            <a:outerShdw blurRad="342900" dist="63500" dir="3600000" algn="tr"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b="1" dirty="0">
                <a:solidFill>
                  <a:schemeClr val="bg1"/>
                </a:solidFill>
                <a:latin typeface="Arial" panose="020B0604020202020204" pitchFamily="34" charset="0"/>
                <a:sym typeface="Arial" panose="020B0604020202020204" pitchFamily="34" charset="0"/>
              </a:rPr>
              <a:t>3</a:t>
            </a:r>
            <a:endParaRPr lang="zh-TW" altLang="en-US" sz="2000" b="1"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4" name="矩形: 圓角 13">
            <a:extLst>
              <a:ext uri="{FF2B5EF4-FFF2-40B4-BE49-F238E27FC236}">
                <a16:creationId xmlns:a16="http://schemas.microsoft.com/office/drawing/2014/main" id="{AAE1A326-B864-44DE-BA71-7F3283670C9C}"/>
              </a:ext>
            </a:extLst>
          </p:cNvPr>
          <p:cNvSpPr/>
          <p:nvPr/>
        </p:nvSpPr>
        <p:spPr>
          <a:xfrm>
            <a:off x="335625" y="4204346"/>
            <a:ext cx="293025" cy="290605"/>
          </a:xfrm>
          <a:prstGeom prst="roundRect">
            <a:avLst>
              <a:gd name="adj" fmla="val 6467"/>
            </a:avLst>
          </a:prstGeom>
          <a:solidFill>
            <a:srgbClr val="D24726"/>
          </a:solidFill>
          <a:ln w="19050">
            <a:gradFill>
              <a:gsLst>
                <a:gs pos="0">
                  <a:schemeClr val="accent1">
                    <a:lumMod val="5000"/>
                    <a:lumOff val="95000"/>
                  </a:schemeClr>
                </a:gs>
                <a:gs pos="100000">
                  <a:srgbClr val="D24726"/>
                </a:gs>
              </a:gsLst>
              <a:lin ang="5400000" scaled="1"/>
            </a:gradFill>
          </a:ln>
          <a:effectLst>
            <a:outerShdw blurRad="342900" dist="63500" dir="3600000" algn="tr"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b="1" dirty="0">
                <a:solidFill>
                  <a:schemeClr val="bg1"/>
                </a:solidFill>
                <a:latin typeface="Arial" panose="020B0604020202020204" pitchFamily="34" charset="0"/>
                <a:sym typeface="Arial" panose="020B0604020202020204" pitchFamily="34" charset="0"/>
              </a:rPr>
              <a:t>4</a:t>
            </a:r>
            <a:endParaRPr lang="zh-TW" altLang="en-US" sz="2000" b="1"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5" name="矩形: 圓角 14">
            <a:extLst>
              <a:ext uri="{FF2B5EF4-FFF2-40B4-BE49-F238E27FC236}">
                <a16:creationId xmlns:a16="http://schemas.microsoft.com/office/drawing/2014/main" id="{0047C824-22ED-4003-A194-DBBE76AA86D1}"/>
              </a:ext>
            </a:extLst>
          </p:cNvPr>
          <p:cNvSpPr/>
          <p:nvPr/>
        </p:nvSpPr>
        <p:spPr>
          <a:xfrm>
            <a:off x="4797064" y="1260023"/>
            <a:ext cx="293025" cy="290605"/>
          </a:xfrm>
          <a:prstGeom prst="roundRect">
            <a:avLst>
              <a:gd name="adj" fmla="val 6467"/>
            </a:avLst>
          </a:prstGeom>
          <a:solidFill>
            <a:srgbClr val="D24726"/>
          </a:solidFill>
          <a:ln w="19050">
            <a:gradFill>
              <a:gsLst>
                <a:gs pos="0">
                  <a:schemeClr val="accent1">
                    <a:lumMod val="5000"/>
                    <a:lumOff val="95000"/>
                  </a:schemeClr>
                </a:gs>
                <a:gs pos="100000">
                  <a:srgbClr val="D24726"/>
                </a:gs>
              </a:gsLst>
              <a:lin ang="5400000" scaled="1"/>
            </a:gradFill>
          </a:ln>
          <a:effectLst>
            <a:outerShdw blurRad="342900" dist="63500" dir="3600000" algn="tr"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b="1" dirty="0">
                <a:solidFill>
                  <a:schemeClr val="bg1"/>
                </a:solidFill>
                <a:latin typeface="Arial" panose="020B0604020202020204" pitchFamily="34" charset="0"/>
                <a:sym typeface="Arial" panose="020B0604020202020204" pitchFamily="34" charset="0"/>
              </a:rPr>
              <a:t>5</a:t>
            </a:r>
            <a:endParaRPr lang="zh-TW" altLang="en-US" sz="2000" b="1"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6" name="矩形: 圓角 15">
            <a:extLst>
              <a:ext uri="{FF2B5EF4-FFF2-40B4-BE49-F238E27FC236}">
                <a16:creationId xmlns:a16="http://schemas.microsoft.com/office/drawing/2014/main" id="{6BAA3721-9A85-4A55-920D-5325450897AD}"/>
              </a:ext>
            </a:extLst>
          </p:cNvPr>
          <p:cNvSpPr/>
          <p:nvPr/>
        </p:nvSpPr>
        <p:spPr>
          <a:xfrm>
            <a:off x="4797064" y="2263510"/>
            <a:ext cx="293025" cy="290605"/>
          </a:xfrm>
          <a:prstGeom prst="roundRect">
            <a:avLst>
              <a:gd name="adj" fmla="val 6467"/>
            </a:avLst>
          </a:prstGeom>
          <a:solidFill>
            <a:srgbClr val="D24726"/>
          </a:solidFill>
          <a:ln w="19050">
            <a:gradFill>
              <a:gsLst>
                <a:gs pos="0">
                  <a:schemeClr val="accent1">
                    <a:lumMod val="5000"/>
                    <a:lumOff val="95000"/>
                  </a:schemeClr>
                </a:gs>
                <a:gs pos="100000">
                  <a:srgbClr val="D24726"/>
                </a:gs>
              </a:gsLst>
              <a:lin ang="5400000" scaled="1"/>
            </a:gradFill>
          </a:ln>
          <a:effectLst>
            <a:outerShdw blurRad="342900" dist="63500" dir="3600000" algn="tr"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b="1" dirty="0">
                <a:solidFill>
                  <a:schemeClr val="bg1"/>
                </a:solidFill>
                <a:latin typeface="Arial" panose="020B0604020202020204" pitchFamily="34" charset="0"/>
                <a:sym typeface="Arial" panose="020B0604020202020204" pitchFamily="34" charset="0"/>
              </a:rPr>
              <a:t>6</a:t>
            </a:r>
            <a:endParaRPr lang="zh-TW" altLang="en-US" sz="2000" b="1"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7" name="矩形: 圓角 16">
            <a:extLst>
              <a:ext uri="{FF2B5EF4-FFF2-40B4-BE49-F238E27FC236}">
                <a16:creationId xmlns:a16="http://schemas.microsoft.com/office/drawing/2014/main" id="{641D73B9-C362-4BF8-9DE6-8CDE779B7A30}"/>
              </a:ext>
            </a:extLst>
          </p:cNvPr>
          <p:cNvSpPr/>
          <p:nvPr/>
        </p:nvSpPr>
        <p:spPr>
          <a:xfrm>
            <a:off x="4812272" y="3166250"/>
            <a:ext cx="293025" cy="290605"/>
          </a:xfrm>
          <a:prstGeom prst="roundRect">
            <a:avLst>
              <a:gd name="adj" fmla="val 6467"/>
            </a:avLst>
          </a:prstGeom>
          <a:solidFill>
            <a:srgbClr val="D24726"/>
          </a:solidFill>
          <a:ln w="19050">
            <a:gradFill>
              <a:gsLst>
                <a:gs pos="0">
                  <a:schemeClr val="accent1">
                    <a:lumMod val="5000"/>
                    <a:lumOff val="95000"/>
                  </a:schemeClr>
                </a:gs>
                <a:gs pos="100000">
                  <a:srgbClr val="D24726"/>
                </a:gs>
              </a:gsLst>
              <a:lin ang="5400000" scaled="1"/>
            </a:gradFill>
          </a:ln>
          <a:effectLst>
            <a:outerShdw blurRad="342900" dist="63500" dir="3600000" algn="tr"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b="1" dirty="0">
                <a:solidFill>
                  <a:schemeClr val="bg1"/>
                </a:solidFill>
                <a:latin typeface="Arial" panose="020B0604020202020204" pitchFamily="34" charset="0"/>
                <a:sym typeface="Arial" panose="020B0604020202020204" pitchFamily="34" charset="0"/>
              </a:rPr>
              <a:t>7</a:t>
            </a:r>
            <a:endParaRPr lang="zh-TW" altLang="en-US" sz="2000" b="1"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8" name="Google Shape;1087;p21">
            <a:extLst>
              <a:ext uri="{FF2B5EF4-FFF2-40B4-BE49-F238E27FC236}">
                <a16:creationId xmlns:a16="http://schemas.microsoft.com/office/drawing/2014/main" id="{6DF38F54-1FC7-445C-A185-287E790972BE}"/>
              </a:ext>
            </a:extLst>
          </p:cNvPr>
          <p:cNvSpPr txBox="1">
            <a:spLocks noGrp="1"/>
          </p:cNvSpPr>
          <p:nvPr>
            <p:ph type="title"/>
          </p:nvPr>
        </p:nvSpPr>
        <p:spPr>
          <a:xfrm>
            <a:off x="1" y="67537"/>
            <a:ext cx="9144000" cy="99417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600"/>
              <a:buFont typeface="Arial"/>
              <a:buNone/>
            </a:pPr>
            <a:r>
              <a:rPr lang="en-US" b="1" dirty="0" err="1">
                <a:latin typeface="Arial"/>
                <a:ea typeface="Arial"/>
                <a:cs typeface="Arial"/>
                <a:sym typeface="Arial"/>
              </a:rPr>
              <a:t>QuTScloud</a:t>
            </a:r>
            <a:r>
              <a:rPr lang="en-US" b="1" dirty="0">
                <a:latin typeface="Arial"/>
                <a:ea typeface="Arial"/>
                <a:cs typeface="Arial"/>
                <a:sym typeface="Arial"/>
              </a:rPr>
              <a:t> </a:t>
            </a:r>
            <a:r>
              <a:rPr lang="en-US" b="1" dirty="0" err="1">
                <a:latin typeface="微軟正黑體" panose="020B0604030504040204" pitchFamily="34" charset="-120"/>
                <a:cs typeface="Arial"/>
                <a:sym typeface="Arial"/>
              </a:rPr>
              <a:t>重點功能</a:t>
            </a:r>
            <a:endParaRPr b="1" dirty="0">
              <a:latin typeface="微軟正黑體" panose="020B0604030504040204" pitchFamily="34" charset="-120"/>
              <a:cs typeface="Arial"/>
              <a:sym typeface="Arial"/>
            </a:endParaRPr>
          </a:p>
        </p:txBody>
      </p:sp>
    </p:spTree>
    <p:extLst>
      <p:ext uri="{BB962C8B-B14F-4D97-AF65-F5344CB8AC3E}">
        <p14:creationId xmlns:p14="http://schemas.microsoft.com/office/powerpoint/2010/main" val="42415293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110"/>
        <p:cNvGrpSpPr/>
        <p:nvPr/>
      </p:nvGrpSpPr>
      <p:grpSpPr>
        <a:xfrm>
          <a:off x="0" y="0"/>
          <a:ext cx="0" cy="0"/>
          <a:chOff x="0" y="0"/>
          <a:chExt cx="0" cy="0"/>
        </a:xfrm>
      </p:grpSpPr>
      <p:pic>
        <p:nvPicPr>
          <p:cNvPr id="1111" name="Google Shape;1111;p22"/>
          <p:cNvPicPr preferRelativeResize="0"/>
          <p:nvPr/>
        </p:nvPicPr>
        <p:blipFill rotWithShape="1">
          <a:blip r:embed="rId3">
            <a:alphaModFix/>
          </a:blip>
          <a:srcRect/>
          <a:stretch/>
        </p:blipFill>
        <p:spPr>
          <a:xfrm>
            <a:off x="4317592" y="1914322"/>
            <a:ext cx="2330559" cy="2220911"/>
          </a:xfrm>
          <a:prstGeom prst="rect">
            <a:avLst/>
          </a:prstGeom>
          <a:noFill/>
          <a:ln>
            <a:noFill/>
          </a:ln>
        </p:spPr>
      </p:pic>
      <p:sp>
        <p:nvSpPr>
          <p:cNvPr id="1114" name="Google Shape;1114;p22"/>
          <p:cNvSpPr txBox="1">
            <a:spLocks noGrp="1"/>
          </p:cNvSpPr>
          <p:nvPr>
            <p:ph type="title"/>
          </p:nvPr>
        </p:nvSpPr>
        <p:spPr>
          <a:xfrm>
            <a:off x="0" y="-106612"/>
            <a:ext cx="9144000" cy="1363435"/>
          </a:xfrm>
          <a:prstGeom prst="rect">
            <a:avLst/>
          </a:prstGeom>
          <a:noFill/>
          <a:ln>
            <a:noFill/>
          </a:ln>
        </p:spPr>
        <p:txBody>
          <a:bodyPr spcFirstLastPara="1" wrap="square" lIns="91425" tIns="45700" rIns="91425" bIns="45700" anchor="ctr" anchorCtr="0">
            <a:normAutofit/>
          </a:bodyPr>
          <a:lstStyle/>
          <a:p>
            <a:pPr marL="0" lvl="0" indent="0" algn="ctr" rtl="0">
              <a:lnSpc>
                <a:spcPts val="3500"/>
              </a:lnSpc>
              <a:spcBef>
                <a:spcPts val="0"/>
              </a:spcBef>
              <a:spcAft>
                <a:spcPts val="0"/>
              </a:spcAft>
              <a:buClr>
                <a:schemeClr val="lt1"/>
              </a:buClr>
              <a:buSzPts val="2900"/>
              <a:buFont typeface="Arial"/>
              <a:buNone/>
            </a:pPr>
            <a:r>
              <a:rPr lang="en-US" sz="2900" dirty="0" err="1">
                <a:latin typeface="微軟正黑體" panose="020B0604030504040204" pitchFamily="34" charset="-120"/>
                <a:ea typeface="微軟正黑體" panose="020B0604030504040204" pitchFamily="34" charset="-120"/>
                <a:cs typeface="Arial"/>
                <a:sym typeface="Arial"/>
              </a:rPr>
              <a:t>使用</a:t>
            </a:r>
            <a:r>
              <a:rPr lang="en-US" sz="2900" dirty="0">
                <a:latin typeface="Arial"/>
                <a:ea typeface="Arial"/>
                <a:cs typeface="Arial"/>
                <a:sym typeface="Arial"/>
              </a:rPr>
              <a:t> </a:t>
            </a:r>
            <a:r>
              <a:rPr lang="en-US" sz="2900" dirty="0" err="1">
                <a:latin typeface="Arial"/>
                <a:ea typeface="Arial"/>
                <a:cs typeface="Arial"/>
                <a:sym typeface="Arial"/>
              </a:rPr>
              <a:t>HybridMount</a:t>
            </a:r>
            <a:r>
              <a:rPr lang="en-US" sz="2900" dirty="0">
                <a:latin typeface="Arial"/>
                <a:ea typeface="Arial"/>
                <a:cs typeface="Arial"/>
                <a:sym typeface="Arial"/>
              </a:rPr>
              <a:t> </a:t>
            </a:r>
            <a:br>
              <a:rPr lang="en-US" sz="2900" dirty="0">
                <a:latin typeface="Arial"/>
                <a:ea typeface="Arial"/>
                <a:cs typeface="Arial"/>
                <a:sym typeface="Arial"/>
              </a:rPr>
            </a:br>
            <a:r>
              <a:rPr lang="en-US" sz="2900" dirty="0" err="1">
                <a:latin typeface="微軟正黑體" panose="020B0604030504040204" pitchFamily="34" charset="-120"/>
                <a:ea typeface="微軟正黑體" panose="020B0604030504040204" pitchFamily="34" charset="-120"/>
                <a:cs typeface="Arial"/>
                <a:sym typeface="Arial"/>
              </a:rPr>
              <a:t>擴充</a:t>
            </a:r>
            <a:r>
              <a:rPr lang="en-US" sz="2900" dirty="0">
                <a:latin typeface="Arial"/>
                <a:ea typeface="Arial"/>
                <a:cs typeface="Arial"/>
                <a:sym typeface="Arial"/>
              </a:rPr>
              <a:t> </a:t>
            </a:r>
            <a:r>
              <a:rPr lang="en-US" sz="2900" dirty="0" err="1">
                <a:latin typeface="Arial"/>
                <a:ea typeface="Arial"/>
                <a:cs typeface="Arial"/>
                <a:sym typeface="Arial"/>
              </a:rPr>
              <a:t>QTScloud</a:t>
            </a:r>
            <a:r>
              <a:rPr lang="en-US" sz="2900" dirty="0">
                <a:latin typeface="Arial"/>
                <a:ea typeface="Arial"/>
                <a:cs typeface="Arial"/>
                <a:sym typeface="Arial"/>
              </a:rPr>
              <a:t> </a:t>
            </a:r>
            <a:r>
              <a:rPr lang="en-US" sz="2900" dirty="0" err="1">
                <a:latin typeface="微軟正黑體" panose="020B0604030504040204" pitchFamily="34" charset="-120"/>
                <a:ea typeface="微軟正黑體" panose="020B0604030504040204" pitchFamily="34" charset="-120"/>
                <a:cs typeface="Arial"/>
                <a:sym typeface="Arial"/>
              </a:rPr>
              <a:t>的可用空間</a:t>
            </a:r>
            <a:endParaRPr sz="2900" dirty="0">
              <a:latin typeface="微軟正黑體" panose="020B0604030504040204" pitchFamily="34" charset="-120"/>
              <a:ea typeface="微軟正黑體" panose="020B0604030504040204" pitchFamily="34" charset="-120"/>
            </a:endParaRPr>
          </a:p>
        </p:txBody>
      </p:sp>
      <p:sp>
        <p:nvSpPr>
          <p:cNvPr id="1119" name="Google Shape;1119;p22"/>
          <p:cNvSpPr txBox="1"/>
          <p:nvPr/>
        </p:nvSpPr>
        <p:spPr>
          <a:xfrm>
            <a:off x="913946" y="4183017"/>
            <a:ext cx="2725771" cy="682198"/>
          </a:xfrm>
          <a:prstGeom prst="rect">
            <a:avLst/>
          </a:prstGeom>
          <a:noFill/>
          <a:ln>
            <a:noFill/>
          </a:ln>
        </p:spPr>
        <p:txBody>
          <a:bodyPr spcFirstLastPara="1" wrap="square" lIns="91425" tIns="45700" rIns="91425" bIns="45700" anchor="t" anchorCtr="0">
            <a:spAutoFit/>
          </a:bodyPr>
          <a:lstStyle/>
          <a:p>
            <a:pPr marL="0" marR="0" lvl="0" indent="0" algn="ctr" rtl="0">
              <a:lnSpc>
                <a:spcPts val="2300"/>
              </a:lnSpc>
              <a:spcBef>
                <a:spcPts val="0"/>
              </a:spcBef>
              <a:spcAft>
                <a:spcPts val="0"/>
              </a:spcAft>
              <a:buNone/>
            </a:pPr>
            <a:r>
              <a:rPr lang="en-US" sz="1700" b="1" i="0" u="none" strike="noStrike" cap="none" dirty="0" err="1">
                <a:solidFill>
                  <a:srgbClr val="3256AA"/>
                </a:solidFill>
                <a:latin typeface="微軟正黑體" panose="020B0604030504040204" pitchFamily="34" charset="-120"/>
                <a:ea typeface="微軟正黑體" panose="020B0604030504040204" pitchFamily="34" charset="-120"/>
                <a:sym typeface="Arial"/>
              </a:rPr>
              <a:t>在雲上就統整所有空間，提供單一窗口服務</a:t>
            </a:r>
            <a:endParaRPr b="1" dirty="0">
              <a:solidFill>
                <a:srgbClr val="3256AA"/>
              </a:solidFill>
              <a:latin typeface="微軟正黑體" panose="020B0604030504040204" pitchFamily="34" charset="-120"/>
              <a:ea typeface="微軟正黑體" panose="020B0604030504040204" pitchFamily="34" charset="-120"/>
            </a:endParaRPr>
          </a:p>
        </p:txBody>
      </p:sp>
      <p:pic>
        <p:nvPicPr>
          <p:cNvPr id="1122" name="Google Shape;1122;p22"/>
          <p:cNvPicPr preferRelativeResize="0"/>
          <p:nvPr/>
        </p:nvPicPr>
        <p:blipFill rotWithShape="1">
          <a:blip r:embed="rId4">
            <a:alphaModFix/>
          </a:blip>
          <a:srcRect/>
          <a:stretch/>
        </p:blipFill>
        <p:spPr>
          <a:xfrm>
            <a:off x="4498598" y="3860589"/>
            <a:ext cx="1002993" cy="1002993"/>
          </a:xfrm>
          <a:prstGeom prst="rect">
            <a:avLst/>
          </a:prstGeom>
          <a:noFill/>
          <a:ln>
            <a:noFill/>
          </a:ln>
          <a:effectLst>
            <a:outerShdw blurRad="50800" dist="38100" dir="2700000" algn="tl" rotWithShape="0">
              <a:srgbClr val="000000">
                <a:alpha val="40000"/>
              </a:srgbClr>
            </a:outerShdw>
          </a:effectLst>
        </p:spPr>
      </p:pic>
      <p:sp>
        <p:nvSpPr>
          <p:cNvPr id="1145" name="Google Shape;1145;p22"/>
          <p:cNvSpPr/>
          <p:nvPr/>
        </p:nvSpPr>
        <p:spPr>
          <a:xfrm>
            <a:off x="260350" y="1229360"/>
            <a:ext cx="8616950" cy="35394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700" b="1" i="0" u="none" strike="noStrike" cap="none" dirty="0" err="1">
                <a:solidFill>
                  <a:srgbClr val="284EA6"/>
                </a:solidFill>
                <a:latin typeface="Microsoft JhengHei"/>
                <a:ea typeface="Microsoft JhengHei"/>
                <a:cs typeface="Microsoft JhengHei"/>
                <a:sym typeface="Microsoft JhengHei"/>
              </a:rPr>
              <a:t>若已有雲端服務供應商，可以用來擴充與共用</a:t>
            </a:r>
            <a:r>
              <a:rPr lang="en-US" sz="1700" b="1" i="0" u="none" strike="noStrike" cap="none" dirty="0">
                <a:solidFill>
                  <a:srgbClr val="284EA6"/>
                </a:solidFill>
                <a:latin typeface="Microsoft JhengHei"/>
                <a:ea typeface="Microsoft JhengHei"/>
                <a:cs typeface="Microsoft JhengHei"/>
                <a:sym typeface="Microsoft JhengHei"/>
              </a:rPr>
              <a:t> </a:t>
            </a:r>
            <a:r>
              <a:rPr lang="en-US" sz="1700" b="1" i="0" u="none" strike="noStrike" cap="none" dirty="0" err="1">
                <a:solidFill>
                  <a:srgbClr val="284EA6"/>
                </a:solidFill>
                <a:latin typeface="Arial"/>
                <a:ea typeface="Arial"/>
                <a:cs typeface="Arial"/>
                <a:sym typeface="Arial"/>
              </a:rPr>
              <a:t>QTScloud</a:t>
            </a:r>
            <a:r>
              <a:rPr lang="en-US" sz="1700" b="1" i="0" u="none" strike="noStrike" cap="none" dirty="0">
                <a:solidFill>
                  <a:srgbClr val="284EA6"/>
                </a:solidFill>
                <a:latin typeface="Arial"/>
                <a:ea typeface="Arial"/>
                <a:cs typeface="Arial"/>
                <a:sym typeface="Arial"/>
              </a:rPr>
              <a:t> </a:t>
            </a:r>
            <a:r>
              <a:rPr lang="en-US" sz="1700" b="1" i="0" u="none" strike="noStrike" cap="none" dirty="0" err="1">
                <a:solidFill>
                  <a:srgbClr val="284EA6"/>
                </a:solidFill>
                <a:latin typeface="Microsoft JhengHei"/>
                <a:ea typeface="Microsoft JhengHei"/>
                <a:cs typeface="Microsoft JhengHei"/>
                <a:sym typeface="Microsoft JhengHei"/>
              </a:rPr>
              <a:t>的儲存空間</a:t>
            </a:r>
            <a:endParaRPr dirty="0"/>
          </a:p>
        </p:txBody>
      </p:sp>
      <p:sp>
        <p:nvSpPr>
          <p:cNvPr id="1146" name="Google Shape;1146;p22"/>
          <p:cNvSpPr txBox="1"/>
          <p:nvPr/>
        </p:nvSpPr>
        <p:spPr>
          <a:xfrm>
            <a:off x="4249957" y="2854078"/>
            <a:ext cx="2233116" cy="29238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300" b="0" i="0" u="none" strike="noStrike" cap="none" dirty="0" err="1">
                <a:solidFill>
                  <a:schemeClr val="lt1"/>
                </a:solidFill>
                <a:latin typeface="Microsoft JhengHei"/>
                <a:ea typeface="Microsoft JhengHei"/>
                <a:cs typeface="Microsoft JhengHei"/>
                <a:sym typeface="Microsoft JhengHei"/>
              </a:rPr>
              <a:t>將空間整入雲</a:t>
            </a:r>
            <a:r>
              <a:rPr lang="en-US" sz="1300" b="0" i="0" u="none" strike="noStrike" cap="none" dirty="0">
                <a:solidFill>
                  <a:schemeClr val="lt1"/>
                </a:solidFill>
                <a:latin typeface="Microsoft JhengHei"/>
                <a:ea typeface="Microsoft JhengHei"/>
                <a:cs typeface="Microsoft JhengHei"/>
                <a:sym typeface="Microsoft JhengHei"/>
              </a:rPr>
              <a:t> </a:t>
            </a:r>
            <a:r>
              <a:rPr lang="en-US" sz="1300" b="0" i="0" u="none" strike="noStrike" cap="none" dirty="0">
                <a:solidFill>
                  <a:schemeClr val="lt1"/>
                </a:solidFill>
                <a:latin typeface="Arial"/>
                <a:ea typeface="Arial"/>
                <a:cs typeface="Arial"/>
                <a:sym typeface="Arial"/>
              </a:rPr>
              <a:t>NAS</a:t>
            </a:r>
            <a:endParaRPr dirty="0"/>
          </a:p>
        </p:txBody>
      </p:sp>
      <p:grpSp>
        <p:nvGrpSpPr>
          <p:cNvPr id="1115" name="Google Shape;1115;p22"/>
          <p:cNvGrpSpPr/>
          <p:nvPr/>
        </p:nvGrpSpPr>
        <p:grpSpPr>
          <a:xfrm>
            <a:off x="1415604" y="3364856"/>
            <a:ext cx="1793137" cy="311945"/>
            <a:chOff x="1207392" y="3173204"/>
            <a:chExt cx="1772319" cy="433838"/>
          </a:xfrm>
        </p:grpSpPr>
        <p:cxnSp>
          <p:nvCxnSpPr>
            <p:cNvPr id="1116" name="Google Shape;1116;p22"/>
            <p:cNvCxnSpPr/>
            <p:nvPr/>
          </p:nvCxnSpPr>
          <p:spPr>
            <a:xfrm flipH="1">
              <a:off x="1207392" y="3173204"/>
              <a:ext cx="508290" cy="383742"/>
            </a:xfrm>
            <a:prstGeom prst="straightConnector1">
              <a:avLst/>
            </a:prstGeom>
            <a:noFill/>
            <a:ln w="19050" cap="flat" cmpd="sng">
              <a:solidFill>
                <a:srgbClr val="284EA6"/>
              </a:solidFill>
              <a:prstDash val="dash"/>
              <a:miter lim="800000"/>
              <a:headEnd type="none" w="sm" len="sm"/>
              <a:tailEnd type="triangle" w="med" len="med"/>
            </a:ln>
          </p:spPr>
        </p:cxnSp>
        <p:cxnSp>
          <p:nvCxnSpPr>
            <p:cNvPr id="1117" name="Google Shape;1117;p22"/>
            <p:cNvCxnSpPr/>
            <p:nvPr/>
          </p:nvCxnSpPr>
          <p:spPr>
            <a:xfrm>
              <a:off x="2471421" y="3173204"/>
              <a:ext cx="508290" cy="383742"/>
            </a:xfrm>
            <a:prstGeom prst="straightConnector1">
              <a:avLst/>
            </a:prstGeom>
            <a:noFill/>
            <a:ln w="19050" cap="flat" cmpd="sng">
              <a:solidFill>
                <a:srgbClr val="284EA6"/>
              </a:solidFill>
              <a:prstDash val="dash"/>
              <a:miter lim="800000"/>
              <a:headEnd type="none" w="sm" len="sm"/>
              <a:tailEnd type="triangle" w="med" len="med"/>
            </a:ln>
          </p:spPr>
        </p:cxnSp>
        <p:cxnSp>
          <p:nvCxnSpPr>
            <p:cNvPr id="1118" name="Google Shape;1118;p22"/>
            <p:cNvCxnSpPr/>
            <p:nvPr/>
          </p:nvCxnSpPr>
          <p:spPr>
            <a:xfrm>
              <a:off x="2070508" y="3173204"/>
              <a:ext cx="0" cy="433838"/>
            </a:xfrm>
            <a:prstGeom prst="straightConnector1">
              <a:avLst/>
            </a:prstGeom>
            <a:noFill/>
            <a:ln w="19050" cap="flat" cmpd="sng">
              <a:solidFill>
                <a:srgbClr val="284EA6"/>
              </a:solidFill>
              <a:prstDash val="dash"/>
              <a:miter lim="800000"/>
              <a:headEnd type="none" w="sm" len="sm"/>
              <a:tailEnd type="triangle" w="med" len="med"/>
            </a:ln>
          </p:spPr>
        </p:cxnSp>
      </p:grpSp>
      <p:sp>
        <p:nvSpPr>
          <p:cNvPr id="1120" name="Google Shape;1120;p22"/>
          <p:cNvSpPr/>
          <p:nvPr/>
        </p:nvSpPr>
        <p:spPr>
          <a:xfrm>
            <a:off x="414301" y="1688945"/>
            <a:ext cx="3859693" cy="2163897"/>
          </a:xfrm>
          <a:custGeom>
            <a:avLst/>
            <a:gdLst/>
            <a:ahLst/>
            <a:cxnLst/>
            <a:rect l="l" t="t" r="r" b="b"/>
            <a:pathLst>
              <a:path w="1283815" h="724735" extrusionOk="0">
                <a:moveTo>
                  <a:pt x="1169928" y="330981"/>
                </a:moveTo>
                <a:cubicBezTo>
                  <a:pt x="1174494" y="316063"/>
                  <a:pt x="1177021" y="300247"/>
                  <a:pt x="1177021" y="283861"/>
                </a:cubicBezTo>
                <a:cubicBezTo>
                  <a:pt x="1177021" y="195409"/>
                  <a:pt x="1105281" y="123670"/>
                  <a:pt x="1016829" y="123670"/>
                </a:cubicBezTo>
                <a:cubicBezTo>
                  <a:pt x="982753" y="123670"/>
                  <a:pt x="951204" y="134349"/>
                  <a:pt x="925280" y="152447"/>
                </a:cubicBezTo>
                <a:cubicBezTo>
                  <a:pt x="897970" y="98398"/>
                  <a:pt x="841964" y="61305"/>
                  <a:pt x="777235" y="61305"/>
                </a:cubicBezTo>
                <a:cubicBezTo>
                  <a:pt x="753675" y="61305"/>
                  <a:pt x="731338" y="66196"/>
                  <a:pt x="711039" y="75082"/>
                </a:cubicBezTo>
                <a:cubicBezTo>
                  <a:pt x="656582" y="28288"/>
                  <a:pt x="585739" y="0"/>
                  <a:pt x="508211" y="0"/>
                </a:cubicBezTo>
                <a:cubicBezTo>
                  <a:pt x="380791" y="0"/>
                  <a:pt x="271307" y="76550"/>
                  <a:pt x="223127" y="186197"/>
                </a:cubicBezTo>
                <a:cubicBezTo>
                  <a:pt x="96360" y="208535"/>
                  <a:pt x="0" y="319242"/>
                  <a:pt x="0" y="452450"/>
                </a:cubicBezTo>
                <a:cubicBezTo>
                  <a:pt x="0" y="590794"/>
                  <a:pt x="103941" y="704844"/>
                  <a:pt x="237964" y="720740"/>
                </a:cubicBezTo>
                <a:lnTo>
                  <a:pt x="236823" y="690659"/>
                </a:lnTo>
                <a:cubicBezTo>
                  <a:pt x="119186" y="674354"/>
                  <a:pt x="29674" y="573185"/>
                  <a:pt x="29674" y="452450"/>
                </a:cubicBezTo>
                <a:cubicBezTo>
                  <a:pt x="29674" y="395547"/>
                  <a:pt x="49892" y="340356"/>
                  <a:pt x="86658" y="296986"/>
                </a:cubicBezTo>
                <a:cubicBezTo>
                  <a:pt x="123017" y="254106"/>
                  <a:pt x="173235" y="225165"/>
                  <a:pt x="228263" y="215546"/>
                </a:cubicBezTo>
                <a:lnTo>
                  <a:pt x="243915" y="212774"/>
                </a:lnTo>
                <a:lnTo>
                  <a:pt x="250274" y="198181"/>
                </a:lnTo>
                <a:cubicBezTo>
                  <a:pt x="295274" y="95870"/>
                  <a:pt x="396525" y="29756"/>
                  <a:pt x="508292" y="29756"/>
                </a:cubicBezTo>
                <a:cubicBezTo>
                  <a:pt x="575630" y="29756"/>
                  <a:pt x="640766" y="53886"/>
                  <a:pt x="691718" y="97664"/>
                </a:cubicBezTo>
                <a:lnTo>
                  <a:pt x="705821" y="109811"/>
                </a:lnTo>
                <a:lnTo>
                  <a:pt x="722859" y="102392"/>
                </a:lnTo>
                <a:cubicBezTo>
                  <a:pt x="740061" y="94892"/>
                  <a:pt x="758322" y="91142"/>
                  <a:pt x="777153" y="91142"/>
                </a:cubicBezTo>
                <a:cubicBezTo>
                  <a:pt x="828757" y="91142"/>
                  <a:pt x="875388" y="119838"/>
                  <a:pt x="898703" y="165980"/>
                </a:cubicBezTo>
                <a:lnTo>
                  <a:pt x="914111" y="196551"/>
                </a:lnTo>
                <a:lnTo>
                  <a:pt x="942155" y="176985"/>
                </a:lnTo>
                <a:cubicBezTo>
                  <a:pt x="964084" y="161659"/>
                  <a:pt x="989927" y="153507"/>
                  <a:pt x="1016748" y="153507"/>
                </a:cubicBezTo>
                <a:cubicBezTo>
                  <a:pt x="1088650" y="153507"/>
                  <a:pt x="1147184" y="212040"/>
                  <a:pt x="1147184" y="283943"/>
                </a:cubicBezTo>
                <a:cubicBezTo>
                  <a:pt x="1147184" y="297068"/>
                  <a:pt x="1145227" y="309949"/>
                  <a:pt x="1141395" y="322340"/>
                </a:cubicBezTo>
                <a:lnTo>
                  <a:pt x="1133895" y="346797"/>
                </a:lnTo>
                <a:lnTo>
                  <a:pt x="1156966" y="357884"/>
                </a:lnTo>
                <a:cubicBezTo>
                  <a:pt x="1185662" y="371661"/>
                  <a:pt x="1209874" y="393102"/>
                  <a:pt x="1227076" y="419922"/>
                </a:cubicBezTo>
                <a:cubicBezTo>
                  <a:pt x="1244684" y="447396"/>
                  <a:pt x="1254059" y="479352"/>
                  <a:pt x="1254059" y="512206"/>
                </a:cubicBezTo>
                <a:cubicBezTo>
                  <a:pt x="1254059" y="558348"/>
                  <a:pt x="1235554" y="604897"/>
                  <a:pt x="1203189" y="639870"/>
                </a:cubicBezTo>
                <a:cubicBezTo>
                  <a:pt x="1170254" y="675414"/>
                  <a:pt x="1127618" y="695061"/>
                  <a:pt x="1083107" y="695061"/>
                </a:cubicBezTo>
                <a:cubicBezTo>
                  <a:pt x="1081884" y="695061"/>
                  <a:pt x="1054330" y="694979"/>
                  <a:pt x="1029384" y="694979"/>
                </a:cubicBezTo>
                <a:lnTo>
                  <a:pt x="1027346" y="724654"/>
                </a:lnTo>
                <a:cubicBezTo>
                  <a:pt x="1053514" y="724735"/>
                  <a:pt x="1081884" y="724735"/>
                  <a:pt x="1083107" y="724735"/>
                </a:cubicBezTo>
                <a:cubicBezTo>
                  <a:pt x="1193977" y="724735"/>
                  <a:pt x="1283815" y="622995"/>
                  <a:pt x="1283815" y="512124"/>
                </a:cubicBezTo>
                <a:cubicBezTo>
                  <a:pt x="1283897" y="432232"/>
                  <a:pt x="1237347" y="363346"/>
                  <a:pt x="1169928" y="330981"/>
                </a:cubicBezTo>
                <a:close/>
              </a:path>
            </a:pathLst>
          </a:custGeom>
          <a:gradFill>
            <a:gsLst>
              <a:gs pos="0">
                <a:srgbClr val="1657D9"/>
              </a:gs>
              <a:gs pos="1000">
                <a:srgbClr val="1657D9"/>
              </a:gs>
              <a:gs pos="100000">
                <a:srgbClr val="0BA8F9"/>
              </a:gs>
            </a:gsLst>
            <a:lin ang="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121" name="Google Shape;1121;p22"/>
          <p:cNvPicPr preferRelativeResize="0"/>
          <p:nvPr/>
        </p:nvPicPr>
        <p:blipFill rotWithShape="1">
          <a:blip r:embed="rId5">
            <a:alphaModFix/>
          </a:blip>
          <a:srcRect/>
          <a:stretch/>
        </p:blipFill>
        <p:spPr>
          <a:xfrm>
            <a:off x="855941" y="1791468"/>
            <a:ext cx="2702671" cy="2056380"/>
          </a:xfrm>
          <a:prstGeom prst="rect">
            <a:avLst/>
          </a:prstGeom>
          <a:noFill/>
          <a:ln>
            <a:noFill/>
          </a:ln>
        </p:spPr>
      </p:pic>
      <p:sp>
        <p:nvSpPr>
          <p:cNvPr id="1123" name="Google Shape;1123;p22"/>
          <p:cNvSpPr txBox="1"/>
          <p:nvPr/>
        </p:nvSpPr>
        <p:spPr>
          <a:xfrm>
            <a:off x="2982976" y="2338692"/>
            <a:ext cx="967514" cy="3425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600" b="1" i="0" u="none" strike="noStrike" cap="none">
                <a:solidFill>
                  <a:srgbClr val="284EA6"/>
                </a:solidFill>
                <a:latin typeface="Arial"/>
                <a:ea typeface="Arial"/>
                <a:cs typeface="Arial"/>
                <a:sym typeface="Arial"/>
              </a:rPr>
              <a:t>AWS</a:t>
            </a:r>
            <a:endParaRPr/>
          </a:p>
        </p:txBody>
      </p:sp>
      <p:sp>
        <p:nvSpPr>
          <p:cNvPr id="1147" name="Google Shape;1147;p22"/>
          <p:cNvSpPr/>
          <p:nvPr/>
        </p:nvSpPr>
        <p:spPr>
          <a:xfrm>
            <a:off x="3367877" y="3687990"/>
            <a:ext cx="309745" cy="230437"/>
          </a:xfrm>
          <a:prstGeom prst="rect">
            <a:avLst/>
          </a:prstGeom>
          <a:solidFill>
            <a:srgbClr val="F1F6F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148" name="Google Shape;1148;p22"/>
          <p:cNvSpPr/>
          <p:nvPr/>
        </p:nvSpPr>
        <p:spPr>
          <a:xfrm>
            <a:off x="893025" y="3640779"/>
            <a:ext cx="309745" cy="230437"/>
          </a:xfrm>
          <a:prstGeom prst="rect">
            <a:avLst/>
          </a:prstGeom>
          <a:solidFill>
            <a:srgbClr val="F2F7F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149" name="Google Shape;1149;p22"/>
          <p:cNvSpPr/>
          <p:nvPr/>
        </p:nvSpPr>
        <p:spPr>
          <a:xfrm>
            <a:off x="930221" y="3664147"/>
            <a:ext cx="714390" cy="291080"/>
          </a:xfrm>
          <a:prstGeom prst="roundRect">
            <a:avLst>
              <a:gd name="adj" fmla="val 11178"/>
            </a:avLst>
          </a:prstGeom>
          <a:gradFill>
            <a:gsLst>
              <a:gs pos="0">
                <a:srgbClr val="1657D9"/>
              </a:gs>
              <a:gs pos="100000">
                <a:srgbClr val="0BA8F9"/>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150" name="Google Shape;1150;p22"/>
          <p:cNvSpPr/>
          <p:nvPr/>
        </p:nvSpPr>
        <p:spPr>
          <a:xfrm>
            <a:off x="1919637" y="3698852"/>
            <a:ext cx="714390" cy="291080"/>
          </a:xfrm>
          <a:prstGeom prst="roundRect">
            <a:avLst>
              <a:gd name="adj" fmla="val 11178"/>
            </a:avLst>
          </a:prstGeom>
          <a:gradFill>
            <a:gsLst>
              <a:gs pos="0">
                <a:srgbClr val="1657D9"/>
              </a:gs>
              <a:gs pos="100000">
                <a:srgbClr val="0BA8F9"/>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151" name="Google Shape;1151;p22"/>
          <p:cNvSpPr/>
          <p:nvPr/>
        </p:nvSpPr>
        <p:spPr>
          <a:xfrm>
            <a:off x="2909612" y="3667942"/>
            <a:ext cx="714390" cy="291080"/>
          </a:xfrm>
          <a:prstGeom prst="roundRect">
            <a:avLst>
              <a:gd name="adj" fmla="val 11178"/>
            </a:avLst>
          </a:prstGeom>
          <a:gradFill>
            <a:gsLst>
              <a:gs pos="0">
                <a:srgbClr val="1657D9"/>
              </a:gs>
              <a:gs pos="100000">
                <a:srgbClr val="0BA8F9"/>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152" name="Google Shape;1152;p22"/>
          <p:cNvSpPr/>
          <p:nvPr/>
        </p:nvSpPr>
        <p:spPr>
          <a:xfrm>
            <a:off x="1041203" y="3680333"/>
            <a:ext cx="498227" cy="28025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200" b="1" i="0" u="none" strike="noStrike" cap="none">
                <a:solidFill>
                  <a:schemeClr val="lt1"/>
                </a:solidFill>
                <a:latin typeface="Microsoft JhengHei"/>
                <a:ea typeface="Microsoft JhengHei"/>
                <a:cs typeface="Microsoft JhengHei"/>
                <a:sym typeface="Microsoft JhengHei"/>
              </a:rPr>
              <a:t>儲存</a:t>
            </a:r>
            <a:endParaRPr sz="1200" b="1" i="0" u="none" strike="noStrike" cap="none">
              <a:solidFill>
                <a:schemeClr val="lt1"/>
              </a:solidFill>
              <a:latin typeface="Microsoft JhengHei"/>
              <a:ea typeface="Microsoft JhengHei"/>
              <a:cs typeface="Microsoft JhengHei"/>
              <a:sym typeface="Microsoft JhengHei"/>
            </a:endParaRPr>
          </a:p>
        </p:txBody>
      </p:sp>
      <p:sp>
        <p:nvSpPr>
          <p:cNvPr id="1153" name="Google Shape;1153;p22"/>
          <p:cNvSpPr/>
          <p:nvPr/>
        </p:nvSpPr>
        <p:spPr>
          <a:xfrm>
            <a:off x="2104981" y="3711088"/>
            <a:ext cx="376590" cy="28025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200" b="1" i="0" u="none" strike="noStrike" cap="none">
                <a:solidFill>
                  <a:schemeClr val="lt1"/>
                </a:solidFill>
                <a:latin typeface="Arial"/>
                <a:ea typeface="Arial"/>
                <a:cs typeface="Arial"/>
                <a:sym typeface="Arial"/>
              </a:rPr>
              <a:t>S3</a:t>
            </a:r>
            <a:endParaRPr/>
          </a:p>
        </p:txBody>
      </p:sp>
      <p:sp>
        <p:nvSpPr>
          <p:cNvPr id="1154" name="Google Shape;1154;p22"/>
          <p:cNvSpPr/>
          <p:nvPr/>
        </p:nvSpPr>
        <p:spPr>
          <a:xfrm>
            <a:off x="2958612" y="3680333"/>
            <a:ext cx="653923" cy="28025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200" b="1" i="0" u="none" strike="noStrike" cap="none" dirty="0" err="1">
                <a:solidFill>
                  <a:schemeClr val="lt1"/>
                </a:solidFill>
                <a:latin typeface="Microsoft JhengHei"/>
                <a:ea typeface="Microsoft JhengHei"/>
                <a:cs typeface="Microsoft JhengHei"/>
                <a:sym typeface="Microsoft JhengHei"/>
              </a:rPr>
              <a:t>虛擬機</a:t>
            </a:r>
            <a:endParaRPr dirty="0"/>
          </a:p>
        </p:txBody>
      </p:sp>
      <p:sp>
        <p:nvSpPr>
          <p:cNvPr id="1112" name="Google Shape;1112;p22"/>
          <p:cNvSpPr/>
          <p:nvPr/>
        </p:nvSpPr>
        <p:spPr>
          <a:xfrm>
            <a:off x="6057106" y="1828003"/>
            <a:ext cx="2655334" cy="955254"/>
          </a:xfrm>
          <a:prstGeom prst="roundRect">
            <a:avLst>
              <a:gd name="adj" fmla="val 2483"/>
            </a:avLst>
          </a:prstGeom>
          <a:solidFill>
            <a:srgbClr val="F1F6F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
        <p:nvSpPr>
          <p:cNvPr id="1113" name="Google Shape;1113;p22"/>
          <p:cNvSpPr/>
          <p:nvPr/>
        </p:nvSpPr>
        <p:spPr>
          <a:xfrm>
            <a:off x="6068601" y="3089920"/>
            <a:ext cx="2655334" cy="1437752"/>
          </a:xfrm>
          <a:prstGeom prst="roundRect">
            <a:avLst>
              <a:gd name="adj" fmla="val 2483"/>
            </a:avLst>
          </a:prstGeom>
          <a:solidFill>
            <a:srgbClr val="F1F6F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
        <p:nvSpPr>
          <p:cNvPr id="1124" name="Google Shape;1124;p22"/>
          <p:cNvSpPr/>
          <p:nvPr/>
        </p:nvSpPr>
        <p:spPr>
          <a:xfrm>
            <a:off x="6297109" y="1961930"/>
            <a:ext cx="2177585" cy="32646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550" b="1" i="0" u="none" strike="noStrike" cap="none">
                <a:solidFill>
                  <a:srgbClr val="284EA6"/>
                </a:solidFill>
                <a:latin typeface="Microsoft JhengHei"/>
                <a:ea typeface="Microsoft JhengHei"/>
                <a:cs typeface="Microsoft JhengHei"/>
                <a:sym typeface="Microsoft JhengHei"/>
              </a:rPr>
              <a:t>雲端檔案儲存</a:t>
            </a:r>
            <a:endParaRPr sz="1550" b="1" i="0" u="none" strike="noStrike" cap="none">
              <a:solidFill>
                <a:srgbClr val="284EA6"/>
              </a:solidFill>
              <a:latin typeface="Microsoft JhengHei"/>
              <a:ea typeface="Microsoft JhengHei"/>
              <a:cs typeface="Microsoft JhengHei"/>
              <a:sym typeface="Microsoft JhengHei"/>
            </a:endParaRPr>
          </a:p>
        </p:txBody>
      </p:sp>
      <p:sp>
        <p:nvSpPr>
          <p:cNvPr id="1125" name="Google Shape;1125;p22"/>
          <p:cNvSpPr/>
          <p:nvPr/>
        </p:nvSpPr>
        <p:spPr>
          <a:xfrm>
            <a:off x="6150011" y="3104317"/>
            <a:ext cx="2481149" cy="404632"/>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550" b="1" i="0" u="none" strike="noStrike" cap="none" dirty="0" err="1">
                <a:solidFill>
                  <a:srgbClr val="284EA6"/>
                </a:solidFill>
                <a:latin typeface="Microsoft JhengHei"/>
                <a:ea typeface="Microsoft JhengHei"/>
                <a:cs typeface="Microsoft JhengHei"/>
                <a:sym typeface="Microsoft JhengHei"/>
              </a:rPr>
              <a:t>對象儲存服務</a:t>
            </a:r>
            <a:endParaRPr sz="1550" b="1" i="0" u="none" strike="noStrike" cap="none" dirty="0">
              <a:solidFill>
                <a:srgbClr val="284EA6"/>
              </a:solidFill>
              <a:latin typeface="Microsoft JhengHei"/>
              <a:ea typeface="Microsoft JhengHei"/>
              <a:cs typeface="Microsoft JhengHei"/>
              <a:sym typeface="Microsoft JhengHei"/>
            </a:endParaRPr>
          </a:p>
        </p:txBody>
      </p:sp>
      <p:grpSp>
        <p:nvGrpSpPr>
          <p:cNvPr id="1126" name="Google Shape;1126;p22"/>
          <p:cNvGrpSpPr/>
          <p:nvPr/>
        </p:nvGrpSpPr>
        <p:grpSpPr>
          <a:xfrm>
            <a:off x="6118382" y="2373829"/>
            <a:ext cx="2511250" cy="324702"/>
            <a:chOff x="3277722" y="-1247261"/>
            <a:chExt cx="2756404" cy="356400"/>
          </a:xfrm>
        </p:grpSpPr>
        <p:pic>
          <p:nvPicPr>
            <p:cNvPr id="1127" name="Google Shape;1127;p22" descr="https://lh4.googleusercontent.com/K9V2IiA9lNjQ1bEivo1ZgqjOHErvSxm5mVIOkLfvS4AV_fruAS_ZGl8d77W240EC3k6e504hgmF0cHbqKzwGjNf5PitpvqSoTAJTXYJRjml246jnOQT5Pi8XFvCM9bHK5-as3-f__KM"/>
            <p:cNvPicPr preferRelativeResize="0"/>
            <p:nvPr/>
          </p:nvPicPr>
          <p:blipFill rotWithShape="1">
            <a:blip r:embed="rId6">
              <a:alphaModFix/>
            </a:blip>
            <a:srcRect/>
            <a:stretch/>
          </p:blipFill>
          <p:spPr>
            <a:xfrm>
              <a:off x="4877723" y="-1247261"/>
              <a:ext cx="356402" cy="356400"/>
            </a:xfrm>
            <a:prstGeom prst="rect">
              <a:avLst/>
            </a:prstGeom>
            <a:noFill/>
            <a:ln>
              <a:noFill/>
            </a:ln>
          </p:spPr>
        </p:pic>
        <p:pic>
          <p:nvPicPr>
            <p:cNvPr id="1128" name="Google Shape;1128;p22" descr="https://lh6.googleusercontent.com/SA4uCyR_L2jYMxGHC8JcQTlO_Fi9fvJ01WwSys_hjF9oiyvEopa8yurvBgrShk7u3W0l2n2QRfE8VniYiUpT9MM2LO5_H_HvyxoJmc3E-O73Jp3siIe-6VnvGCawf8RH_MkgmPsSCCc"/>
            <p:cNvPicPr preferRelativeResize="0"/>
            <p:nvPr/>
          </p:nvPicPr>
          <p:blipFill rotWithShape="1">
            <a:blip r:embed="rId7">
              <a:alphaModFix/>
            </a:blip>
            <a:srcRect/>
            <a:stretch/>
          </p:blipFill>
          <p:spPr>
            <a:xfrm>
              <a:off x="4477723" y="-1247261"/>
              <a:ext cx="356402" cy="356400"/>
            </a:xfrm>
            <a:prstGeom prst="rect">
              <a:avLst/>
            </a:prstGeom>
            <a:noFill/>
            <a:ln>
              <a:noFill/>
            </a:ln>
          </p:spPr>
        </p:pic>
        <p:pic>
          <p:nvPicPr>
            <p:cNvPr id="1129" name="Google Shape;1129;p22" descr="https://lh5.googleusercontent.com/b23u0ELh4hL_awB9Ww8vAh7Zb4GFaTyM9JSXkjRp0Op_jSl8QgyYQgVBe80qtGNDzwNoQ_JvJG05J8wcqXnnj88_y22ro12VeuppteRlA4uAOloCT_8w_iXv6JburYdSsGUPeN8tvh0"/>
            <p:cNvPicPr preferRelativeResize="0"/>
            <p:nvPr/>
          </p:nvPicPr>
          <p:blipFill rotWithShape="1">
            <a:blip r:embed="rId8">
              <a:alphaModFix/>
            </a:blip>
            <a:srcRect/>
            <a:stretch/>
          </p:blipFill>
          <p:spPr>
            <a:xfrm>
              <a:off x="5277723" y="-1247261"/>
              <a:ext cx="356402" cy="356400"/>
            </a:xfrm>
            <a:prstGeom prst="rect">
              <a:avLst/>
            </a:prstGeom>
            <a:noFill/>
            <a:ln>
              <a:noFill/>
            </a:ln>
          </p:spPr>
        </p:pic>
        <p:pic>
          <p:nvPicPr>
            <p:cNvPr id="1130" name="Google Shape;1130;p22" descr="https://lh5.googleusercontent.com/yDLc8xkAuuVx7crlIE2KNk0ewYBuVYjSKxQ5-0kgPW8S4En-3J4DTgJmPELmxQwN8JbJhTMB-lKlBnEcEA2ejrh6oEbgoTK2g0aeYzDlI4TflzYSmKvfwz4Q5HPlbLA48sdewMmt2yE"/>
            <p:cNvPicPr preferRelativeResize="0"/>
            <p:nvPr/>
          </p:nvPicPr>
          <p:blipFill rotWithShape="1">
            <a:blip r:embed="rId9">
              <a:alphaModFix/>
            </a:blip>
            <a:srcRect/>
            <a:stretch/>
          </p:blipFill>
          <p:spPr>
            <a:xfrm>
              <a:off x="3277722" y="-1247261"/>
              <a:ext cx="356402" cy="356400"/>
            </a:xfrm>
            <a:prstGeom prst="rect">
              <a:avLst/>
            </a:prstGeom>
            <a:noFill/>
            <a:ln>
              <a:noFill/>
            </a:ln>
          </p:spPr>
        </p:pic>
        <p:pic>
          <p:nvPicPr>
            <p:cNvPr id="1131" name="Google Shape;1131;p22" descr="https://lh6.googleusercontent.com/2xwQyO-ybTkAAlCBIc-utXfwa8yEQQSBOAN-mgL1KmFDhzHTcwDZurEnS8G2FhqCXXCnpOPtRB_CV8CWFBHxHvni3DZq0v5Sk5cCLBPtfAkLh-dgfn7WvbsGNgqzb29qmdTvvAUQc_E"/>
            <p:cNvPicPr preferRelativeResize="0"/>
            <p:nvPr/>
          </p:nvPicPr>
          <p:blipFill rotWithShape="1">
            <a:blip r:embed="rId10">
              <a:alphaModFix/>
            </a:blip>
            <a:srcRect/>
            <a:stretch/>
          </p:blipFill>
          <p:spPr>
            <a:xfrm>
              <a:off x="5677724" y="-1247261"/>
              <a:ext cx="356402" cy="356400"/>
            </a:xfrm>
            <a:prstGeom prst="rect">
              <a:avLst/>
            </a:prstGeom>
            <a:noFill/>
            <a:ln>
              <a:noFill/>
            </a:ln>
          </p:spPr>
        </p:pic>
        <p:pic>
          <p:nvPicPr>
            <p:cNvPr id="1132" name="Google Shape;1132;p22" descr="https://lh3.googleusercontent.com/tt_AoumHnwvy4yDK_XqLGyDQRXd4qwpAD7lhoInKWc-stRPWnIZWWSYYLae7i3UfSpefEhRxYlb5d03ZVA71X7QTHmkwEUknw0I9qEGn5XeMBDgWDCSXJFpOO_4jxFHFhk5qQNgB238"/>
            <p:cNvPicPr preferRelativeResize="0"/>
            <p:nvPr/>
          </p:nvPicPr>
          <p:blipFill rotWithShape="1">
            <a:blip r:embed="rId11">
              <a:alphaModFix/>
            </a:blip>
            <a:srcRect/>
            <a:stretch/>
          </p:blipFill>
          <p:spPr>
            <a:xfrm>
              <a:off x="4077721" y="-1247261"/>
              <a:ext cx="356404" cy="356400"/>
            </a:xfrm>
            <a:prstGeom prst="rect">
              <a:avLst/>
            </a:prstGeom>
            <a:noFill/>
            <a:ln>
              <a:noFill/>
            </a:ln>
          </p:spPr>
        </p:pic>
        <p:pic>
          <p:nvPicPr>
            <p:cNvPr id="1133" name="Google Shape;1133;p22" descr="C:\Users\Josh Chen\Desktop\OneDrive.png"/>
            <p:cNvPicPr preferRelativeResize="0"/>
            <p:nvPr/>
          </p:nvPicPr>
          <p:blipFill rotWithShape="1">
            <a:blip r:embed="rId12">
              <a:alphaModFix/>
            </a:blip>
            <a:srcRect/>
            <a:stretch/>
          </p:blipFill>
          <p:spPr>
            <a:xfrm>
              <a:off x="3677722" y="-1247261"/>
              <a:ext cx="356401" cy="356400"/>
            </a:xfrm>
            <a:prstGeom prst="rect">
              <a:avLst/>
            </a:prstGeom>
            <a:noFill/>
            <a:ln>
              <a:noFill/>
            </a:ln>
          </p:spPr>
        </p:pic>
      </p:grpSp>
      <p:grpSp>
        <p:nvGrpSpPr>
          <p:cNvPr id="1134" name="Google Shape;1134;p22"/>
          <p:cNvGrpSpPr/>
          <p:nvPr/>
        </p:nvGrpSpPr>
        <p:grpSpPr>
          <a:xfrm>
            <a:off x="6237534" y="3532875"/>
            <a:ext cx="2272945" cy="848219"/>
            <a:chOff x="5378370" y="-649057"/>
            <a:chExt cx="2045616" cy="763384"/>
          </a:xfrm>
        </p:grpSpPr>
        <p:pic>
          <p:nvPicPr>
            <p:cNvPr id="1135" name="Google Shape;1135;p22" descr="https://lh4.googleusercontent.com/JLwINZBR99tkGPRx3FA7rWHaz4lrB4beEXvVDTvYNOP5IjDY41yBYtDUGLBFNzd38AYzYdEORsJ-Hu3sSmrbpf6Ffqy12-Oo0oN_j-ZoxY98DIhex5SxovJCSE67G7Vulk2lJvUhbwo"/>
            <p:cNvPicPr preferRelativeResize="0"/>
            <p:nvPr/>
          </p:nvPicPr>
          <p:blipFill rotWithShape="1">
            <a:blip r:embed="rId13">
              <a:alphaModFix/>
            </a:blip>
            <a:srcRect/>
            <a:stretch/>
          </p:blipFill>
          <p:spPr>
            <a:xfrm>
              <a:off x="6645183" y="-242205"/>
              <a:ext cx="356533" cy="356532"/>
            </a:xfrm>
            <a:prstGeom prst="rect">
              <a:avLst/>
            </a:prstGeom>
            <a:noFill/>
            <a:ln>
              <a:noFill/>
            </a:ln>
            <a:effectLst>
              <a:outerShdw blurRad="50800" dist="38100" dir="2700000" algn="tl" rotWithShape="0">
                <a:srgbClr val="000000">
                  <a:alpha val="40000"/>
                </a:srgbClr>
              </a:outerShdw>
            </a:effectLst>
          </p:spPr>
        </p:pic>
        <p:pic>
          <p:nvPicPr>
            <p:cNvPr id="1136" name="Google Shape;1136;p22" descr="https://lh3.googleusercontent.com/hnn68hOWXAfi-2buhync8Ho5N6Mh1Cia1p0BYKEFmgSCSweBZZvfugkqQyrghaN8zyIsBFAl27eld7JprW8x9O13h7UnOZtO0T-xd_Tym8bWTlhrMjby8MzOdHSSIAxcK-61egURb-U"/>
            <p:cNvPicPr preferRelativeResize="0"/>
            <p:nvPr/>
          </p:nvPicPr>
          <p:blipFill rotWithShape="1">
            <a:blip r:embed="rId14">
              <a:alphaModFix/>
            </a:blip>
            <a:srcRect/>
            <a:stretch/>
          </p:blipFill>
          <p:spPr>
            <a:xfrm>
              <a:off x="5804872" y="-649057"/>
              <a:ext cx="356533" cy="356532"/>
            </a:xfrm>
            <a:prstGeom prst="rect">
              <a:avLst/>
            </a:prstGeom>
            <a:noFill/>
            <a:ln>
              <a:noFill/>
            </a:ln>
            <a:effectLst>
              <a:outerShdw blurRad="50800" dist="38100" dir="2700000" algn="tl" rotWithShape="0">
                <a:srgbClr val="000000">
                  <a:alpha val="40000"/>
                </a:srgbClr>
              </a:outerShdw>
            </a:effectLst>
          </p:spPr>
        </p:pic>
        <p:pic>
          <p:nvPicPr>
            <p:cNvPr id="1137" name="Google Shape;1137;p22" descr="https://lh4.googleusercontent.com/mK6k9HxxlQ3iieT8IW0gEWxdyKJgYfYBWwdBvN0lRLu8_cGB7X1lN2KOXLFP9TXD-UMxtXANPXor198AJF-FyeUM35snyzMMvdZbcQ_OmxIfdMdUejC5Cy8R8FjD2RfZBKEHA0hMPus"/>
            <p:cNvPicPr preferRelativeResize="0"/>
            <p:nvPr/>
          </p:nvPicPr>
          <p:blipFill rotWithShape="1">
            <a:blip r:embed="rId15">
              <a:alphaModFix/>
            </a:blip>
            <a:srcRect/>
            <a:stretch/>
          </p:blipFill>
          <p:spPr>
            <a:xfrm>
              <a:off x="5378370" y="-242205"/>
              <a:ext cx="356533" cy="356532"/>
            </a:xfrm>
            <a:prstGeom prst="rect">
              <a:avLst/>
            </a:prstGeom>
            <a:noFill/>
            <a:ln>
              <a:noFill/>
            </a:ln>
            <a:effectLst>
              <a:outerShdw blurRad="50800" dist="38100" dir="2700000" algn="tl" rotWithShape="0">
                <a:srgbClr val="000000">
                  <a:alpha val="40000"/>
                </a:srgbClr>
              </a:outerShdw>
            </a:effectLst>
          </p:spPr>
        </p:pic>
        <p:pic>
          <p:nvPicPr>
            <p:cNvPr id="1138" name="Google Shape;1138;p22" descr="https://lh5.googleusercontent.com/c-VuMbfcURQcWQtCVz--q6LxBcxY3slbhaPIm-dpbfmvPNMaYWQ0ipmkTPMv3hgaGWf0TANE0FBtUZDit-HSbunIQrWF1jmbyek1KF3PBDz6g-NiamNTqP8O87dLx0eyXxwaNQ9vD-Y"/>
            <p:cNvPicPr preferRelativeResize="0"/>
            <p:nvPr/>
          </p:nvPicPr>
          <p:blipFill rotWithShape="1">
            <a:blip r:embed="rId16">
              <a:alphaModFix/>
            </a:blip>
            <a:srcRect/>
            <a:stretch/>
          </p:blipFill>
          <p:spPr>
            <a:xfrm>
              <a:off x="6634278" y="-649057"/>
              <a:ext cx="356533" cy="356532"/>
            </a:xfrm>
            <a:prstGeom prst="rect">
              <a:avLst/>
            </a:prstGeom>
            <a:noFill/>
            <a:ln>
              <a:noFill/>
            </a:ln>
            <a:effectLst>
              <a:outerShdw blurRad="50800" dist="38100" dir="2700000" algn="tl" rotWithShape="0">
                <a:srgbClr val="000000">
                  <a:alpha val="40000"/>
                </a:srgbClr>
              </a:outerShdw>
            </a:effectLst>
          </p:spPr>
        </p:pic>
        <p:pic>
          <p:nvPicPr>
            <p:cNvPr id="1139" name="Google Shape;1139;p22" descr="https://lh4.googleusercontent.com/jAQgNPnfGRQtJiItDhMyoQENWRIQueXO-SLCN41rfXwPvMZuHJtzjbth4T8SNT5oRKkLFgmEAadaVDCJB13v1Az3VFJT2I3_g54luBgTg4dwUO_hTpbJCci5nMf47m0hNNun4ZJmKe8"/>
            <p:cNvPicPr preferRelativeResize="0"/>
            <p:nvPr/>
          </p:nvPicPr>
          <p:blipFill rotWithShape="1">
            <a:blip r:embed="rId17">
              <a:alphaModFix/>
            </a:blip>
            <a:srcRect/>
            <a:stretch/>
          </p:blipFill>
          <p:spPr>
            <a:xfrm>
              <a:off x="6222912" y="-242205"/>
              <a:ext cx="356533" cy="356532"/>
            </a:xfrm>
            <a:prstGeom prst="rect">
              <a:avLst/>
            </a:prstGeom>
            <a:noFill/>
            <a:ln>
              <a:noFill/>
            </a:ln>
            <a:effectLst>
              <a:outerShdw blurRad="50800" dist="38100" dir="2700000" algn="tl" rotWithShape="0">
                <a:srgbClr val="000000">
                  <a:alpha val="40000"/>
                </a:srgbClr>
              </a:outerShdw>
            </a:effectLst>
          </p:spPr>
        </p:pic>
        <p:pic>
          <p:nvPicPr>
            <p:cNvPr id="1140" name="Google Shape;1140;p22" descr="https://lh3.googleusercontent.com/6NBXHIDeSHzKas-KeL_-8NU77BUwwUodC8lXj_BGNUvuNeIFJ8y0d_XVUE3GGZkgdaAi7g31BOFz7W1nsfAWuDXt_ZNuak58YvwKvtxkNI4xEIRA9sr0IOjH5_EX8BEtt9F1XtuwGe4"/>
            <p:cNvPicPr preferRelativeResize="0"/>
            <p:nvPr/>
          </p:nvPicPr>
          <p:blipFill rotWithShape="1">
            <a:blip r:embed="rId18">
              <a:alphaModFix/>
            </a:blip>
            <a:srcRect/>
            <a:stretch/>
          </p:blipFill>
          <p:spPr>
            <a:xfrm>
              <a:off x="6219575" y="-649057"/>
              <a:ext cx="356533" cy="356532"/>
            </a:xfrm>
            <a:prstGeom prst="rect">
              <a:avLst/>
            </a:prstGeom>
            <a:noFill/>
            <a:ln>
              <a:noFill/>
            </a:ln>
            <a:effectLst>
              <a:outerShdw blurRad="50800" dist="38100" dir="2700000" algn="tl" rotWithShape="0">
                <a:srgbClr val="000000">
                  <a:alpha val="40000"/>
                </a:srgbClr>
              </a:outerShdw>
            </a:effectLst>
          </p:spPr>
        </p:pic>
        <p:pic>
          <p:nvPicPr>
            <p:cNvPr id="1141" name="Google Shape;1141;p22" descr="https://lh6.googleusercontent.com/1Fw3w_v3U-JCXnaUH8XlVuQyMkyy_8VgeJh6BG0241g0x8Qug7joSVqEqrkf7KpGjCj2Gqadcur-sVBW0hsMJcZlMz6ZadniH0IO-8I6aEw5qfIPXR9HtNX2-SkhY3vz4vyaUqDOMlo"/>
            <p:cNvPicPr preferRelativeResize="0"/>
            <p:nvPr/>
          </p:nvPicPr>
          <p:blipFill rotWithShape="1">
            <a:blip r:embed="rId19">
              <a:alphaModFix/>
            </a:blip>
            <a:srcRect/>
            <a:stretch/>
          </p:blipFill>
          <p:spPr>
            <a:xfrm>
              <a:off x="7067453" y="-242205"/>
              <a:ext cx="356533" cy="356532"/>
            </a:xfrm>
            <a:prstGeom prst="rect">
              <a:avLst/>
            </a:prstGeom>
            <a:noFill/>
            <a:ln>
              <a:noFill/>
            </a:ln>
            <a:effectLst>
              <a:outerShdw blurRad="50800" dist="38100" dir="2700000" algn="tl" rotWithShape="0">
                <a:srgbClr val="000000">
                  <a:alpha val="40000"/>
                </a:srgbClr>
              </a:outerShdw>
            </a:effectLst>
          </p:spPr>
        </p:pic>
        <p:pic>
          <p:nvPicPr>
            <p:cNvPr id="1142" name="Google Shape;1142;p22" descr="Image result for è¯çºé²"/>
            <p:cNvPicPr preferRelativeResize="0"/>
            <p:nvPr/>
          </p:nvPicPr>
          <p:blipFill rotWithShape="1">
            <a:blip r:embed="rId20">
              <a:alphaModFix/>
            </a:blip>
            <a:srcRect l="32299" t="2107" r="32592" b="45223"/>
            <a:stretch/>
          </p:blipFill>
          <p:spPr>
            <a:xfrm>
              <a:off x="5800641" y="-242205"/>
              <a:ext cx="356533" cy="356532"/>
            </a:xfrm>
            <a:prstGeom prst="rect">
              <a:avLst/>
            </a:prstGeom>
            <a:noFill/>
            <a:ln>
              <a:noFill/>
            </a:ln>
            <a:effectLst>
              <a:outerShdw blurRad="50800" dist="38100" dir="2700000" algn="tl" rotWithShape="0">
                <a:srgbClr val="000000">
                  <a:alpha val="40000"/>
                </a:srgbClr>
              </a:outerShdw>
            </a:effectLst>
          </p:spPr>
        </p:pic>
        <p:pic>
          <p:nvPicPr>
            <p:cNvPr id="1143" name="Google Shape;1143;p22"/>
            <p:cNvPicPr preferRelativeResize="0"/>
            <p:nvPr/>
          </p:nvPicPr>
          <p:blipFill rotWithShape="1">
            <a:blip r:embed="rId21">
              <a:alphaModFix/>
            </a:blip>
            <a:srcRect/>
            <a:stretch/>
          </p:blipFill>
          <p:spPr>
            <a:xfrm>
              <a:off x="5390302" y="-648991"/>
              <a:ext cx="356400" cy="356400"/>
            </a:xfrm>
            <a:prstGeom prst="rect">
              <a:avLst/>
            </a:prstGeom>
            <a:noFill/>
            <a:ln>
              <a:noFill/>
            </a:ln>
            <a:effectLst>
              <a:outerShdw blurRad="50800" dist="38100" dir="2700000" algn="tl" rotWithShape="0">
                <a:srgbClr val="000000">
                  <a:alpha val="40000"/>
                </a:srgbClr>
              </a:outerShdw>
            </a:effectLst>
          </p:spPr>
        </p:pic>
        <p:pic>
          <p:nvPicPr>
            <p:cNvPr id="1144" name="Google Shape;1144;p22"/>
            <p:cNvPicPr preferRelativeResize="0"/>
            <p:nvPr/>
          </p:nvPicPr>
          <p:blipFill rotWithShape="1">
            <a:blip r:embed="rId22">
              <a:alphaModFix/>
            </a:blip>
            <a:srcRect/>
            <a:stretch/>
          </p:blipFill>
          <p:spPr>
            <a:xfrm>
              <a:off x="7048981" y="-646994"/>
              <a:ext cx="356533" cy="352406"/>
            </a:xfrm>
            <a:prstGeom prst="rect">
              <a:avLst/>
            </a:prstGeom>
            <a:noFill/>
            <a:ln>
              <a:noFill/>
            </a:ln>
            <a:effectLst>
              <a:outerShdw blurRad="50800" dist="38100" dir="2700000" algn="tl" rotWithShape="0">
                <a:srgbClr val="000000">
                  <a:alpha val="40000"/>
                </a:srgbClr>
              </a:outerShdw>
            </a:effectLst>
          </p:spPr>
        </p:pic>
      </p:grpSp>
      <p:sp>
        <p:nvSpPr>
          <p:cNvPr id="1155" name="Google Shape;1155;p22"/>
          <p:cNvSpPr/>
          <p:nvPr/>
        </p:nvSpPr>
        <p:spPr>
          <a:xfrm>
            <a:off x="6056977" y="1835953"/>
            <a:ext cx="2655334" cy="955254"/>
          </a:xfrm>
          <a:prstGeom prst="roundRect">
            <a:avLst>
              <a:gd name="adj" fmla="val 2483"/>
            </a:avLst>
          </a:prstGeom>
          <a:noFill/>
          <a:ln w="19050" cap="flat" cmpd="sng">
            <a:solidFill>
              <a:srgbClr val="1657D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
        <p:nvSpPr>
          <p:cNvPr id="1156" name="Google Shape;1156;p22"/>
          <p:cNvSpPr/>
          <p:nvPr/>
        </p:nvSpPr>
        <p:spPr>
          <a:xfrm>
            <a:off x="6068472" y="3102498"/>
            <a:ext cx="2655334" cy="1437752"/>
          </a:xfrm>
          <a:prstGeom prst="roundRect">
            <a:avLst>
              <a:gd name="adj" fmla="val 2483"/>
            </a:avLst>
          </a:prstGeom>
          <a:noFill/>
          <a:ln w="19050" cap="flat" cmpd="sng">
            <a:solidFill>
              <a:srgbClr val="1657D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
        <p:nvSpPr>
          <p:cNvPr id="5" name="TextBox 4">
            <a:extLst>
              <a:ext uri="{FF2B5EF4-FFF2-40B4-BE49-F238E27FC236}">
                <a16:creationId xmlns:a16="http://schemas.microsoft.com/office/drawing/2014/main" id="{AA4E5EF9-1D37-44FF-BCD9-7D3448FCE6F5}"/>
              </a:ext>
            </a:extLst>
          </p:cNvPr>
          <p:cNvSpPr txBox="1"/>
          <p:nvPr/>
        </p:nvSpPr>
        <p:spPr>
          <a:xfrm>
            <a:off x="4109730" y="3540751"/>
            <a:ext cx="1833552"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dirty="0">
                <a:solidFill>
                  <a:schemeClr val="tx1"/>
                </a:solidFill>
              </a:rPr>
              <a:t>With </a:t>
            </a:r>
            <a:r>
              <a:rPr lang="en-US" sz="1200" dirty="0" err="1">
                <a:solidFill>
                  <a:schemeClr val="tx1"/>
                </a:solidFill>
              </a:rPr>
              <a:t>HybridMount</a:t>
            </a:r>
            <a:endParaRPr lang="en-US" sz="1200" dirty="0">
              <a:solidFill>
                <a:schemeClr val="tx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60"/>
        <p:cNvGrpSpPr/>
        <p:nvPr/>
      </p:nvGrpSpPr>
      <p:grpSpPr>
        <a:xfrm>
          <a:off x="0" y="0"/>
          <a:ext cx="0" cy="0"/>
          <a:chOff x="0" y="0"/>
          <a:chExt cx="0" cy="0"/>
        </a:xfrm>
      </p:grpSpPr>
      <p:cxnSp>
        <p:nvCxnSpPr>
          <p:cNvPr id="1161" name="Google Shape;1161;p23"/>
          <p:cNvCxnSpPr/>
          <p:nvPr/>
        </p:nvCxnSpPr>
        <p:spPr>
          <a:xfrm>
            <a:off x="8546365" y="1701609"/>
            <a:ext cx="0" cy="2635665"/>
          </a:xfrm>
          <a:prstGeom prst="straightConnector1">
            <a:avLst/>
          </a:prstGeom>
          <a:noFill/>
          <a:ln w="12700" cap="flat" cmpd="sng">
            <a:solidFill>
              <a:schemeClr val="lt1">
                <a:alpha val="60000"/>
              </a:schemeClr>
            </a:solidFill>
            <a:prstDash val="solid"/>
            <a:miter lim="800000"/>
            <a:headEnd type="none" w="sm" len="sm"/>
            <a:tailEnd type="none" w="sm" len="sm"/>
          </a:ln>
        </p:spPr>
      </p:cxnSp>
      <p:pic>
        <p:nvPicPr>
          <p:cNvPr id="1162" name="Google Shape;1162;p23"/>
          <p:cNvPicPr preferRelativeResize="0"/>
          <p:nvPr/>
        </p:nvPicPr>
        <p:blipFill rotWithShape="1">
          <a:blip r:embed="rId3">
            <a:alphaModFix/>
          </a:blip>
          <a:srcRect t="76775"/>
          <a:stretch/>
        </p:blipFill>
        <p:spPr>
          <a:xfrm rot="5400000">
            <a:off x="-814759" y="2891321"/>
            <a:ext cx="2612686" cy="198476"/>
          </a:xfrm>
          <a:prstGeom prst="rect">
            <a:avLst/>
          </a:prstGeom>
          <a:noFill/>
          <a:ln>
            <a:noFill/>
          </a:ln>
        </p:spPr>
      </p:pic>
      <p:graphicFrame>
        <p:nvGraphicFramePr>
          <p:cNvPr id="1163" name="Google Shape;1163;p23"/>
          <p:cNvGraphicFramePr/>
          <p:nvPr/>
        </p:nvGraphicFramePr>
        <p:xfrm>
          <a:off x="592409" y="1832638"/>
          <a:ext cx="7959175" cy="2501125"/>
        </p:xfrm>
        <a:graphic>
          <a:graphicData uri="http://schemas.openxmlformats.org/drawingml/2006/table">
            <a:tbl>
              <a:tblPr firstRow="1" bandRow="1">
                <a:noFill/>
                <a:tableStyleId>{E3AF1A8A-315C-4A68-967F-A093D118F7E6}</a:tableStyleId>
              </a:tblPr>
              <a:tblGrid>
                <a:gridCol w="1270100">
                  <a:extLst>
                    <a:ext uri="{9D8B030D-6E8A-4147-A177-3AD203B41FA5}">
                      <a16:colId xmlns:a16="http://schemas.microsoft.com/office/drawing/2014/main" val="20000"/>
                    </a:ext>
                  </a:extLst>
                </a:gridCol>
                <a:gridCol w="1489075">
                  <a:extLst>
                    <a:ext uri="{9D8B030D-6E8A-4147-A177-3AD203B41FA5}">
                      <a16:colId xmlns:a16="http://schemas.microsoft.com/office/drawing/2014/main" val="20001"/>
                    </a:ext>
                  </a:extLst>
                </a:gridCol>
                <a:gridCol w="1456975">
                  <a:extLst>
                    <a:ext uri="{9D8B030D-6E8A-4147-A177-3AD203B41FA5}">
                      <a16:colId xmlns:a16="http://schemas.microsoft.com/office/drawing/2014/main" val="20002"/>
                    </a:ext>
                  </a:extLst>
                </a:gridCol>
                <a:gridCol w="1418250">
                  <a:extLst>
                    <a:ext uri="{9D8B030D-6E8A-4147-A177-3AD203B41FA5}">
                      <a16:colId xmlns:a16="http://schemas.microsoft.com/office/drawing/2014/main" val="20003"/>
                    </a:ext>
                  </a:extLst>
                </a:gridCol>
                <a:gridCol w="2324775">
                  <a:extLst>
                    <a:ext uri="{9D8B030D-6E8A-4147-A177-3AD203B41FA5}">
                      <a16:colId xmlns:a16="http://schemas.microsoft.com/office/drawing/2014/main" val="20004"/>
                    </a:ext>
                  </a:extLst>
                </a:gridCol>
              </a:tblGrid>
              <a:tr h="139975">
                <a:tc rowSpan="2">
                  <a:txBody>
                    <a:bodyPr/>
                    <a:lstStyle/>
                    <a:p>
                      <a:pPr marL="0" marR="0" lvl="0" indent="0" algn="ctr" rtl="0">
                        <a:spcBef>
                          <a:spcPts val="0"/>
                        </a:spcBef>
                        <a:spcAft>
                          <a:spcPts val="0"/>
                        </a:spcAft>
                        <a:buNone/>
                      </a:pPr>
                      <a:endParaRPr sz="200" b="1" u="none" strike="noStrike" cap="none"/>
                    </a:p>
                  </a:txBody>
                  <a:tcPr marL="23450" marR="23450" marT="15625" marB="15625" anchor="ctr"/>
                </a:tc>
                <a:tc gridSpan="3">
                  <a:txBody>
                    <a:bodyPr/>
                    <a:lstStyle/>
                    <a:p>
                      <a:pPr marL="0" marR="0" lvl="0" indent="0" algn="ctr" rtl="0">
                        <a:spcBef>
                          <a:spcPts val="0"/>
                        </a:spcBef>
                        <a:spcAft>
                          <a:spcPts val="0"/>
                        </a:spcAft>
                        <a:buNone/>
                      </a:pPr>
                      <a:r>
                        <a:rPr lang="en-US" sz="200" b="1" u="none" strike="noStrike" cap="none"/>
                        <a:t>2</a:t>
                      </a:r>
                      <a:endParaRPr sz="200" b="1" u="none" strike="noStrike" cap="none"/>
                    </a:p>
                  </a:txBody>
                  <a:tcPr marL="23450" marR="23450" marT="15625" marB="15625" anchor="ctr"/>
                </a:tc>
                <a:tc hMerge="1">
                  <a:txBody>
                    <a:bodyPr/>
                    <a:lstStyle/>
                    <a:p>
                      <a:endParaRPr lang="zh-TW"/>
                    </a:p>
                  </a:txBody>
                  <a:tcPr/>
                </a:tc>
                <a:tc hMerge="1">
                  <a:txBody>
                    <a:bodyPr/>
                    <a:lstStyle/>
                    <a:p>
                      <a:endParaRPr lang="zh-TW"/>
                    </a:p>
                  </a:txBody>
                  <a:tcPr/>
                </a:tc>
                <a:tc>
                  <a:txBody>
                    <a:bodyPr/>
                    <a:lstStyle/>
                    <a:p>
                      <a:pPr marL="0" marR="0" lvl="0" indent="0" algn="ctr" rtl="0">
                        <a:spcBef>
                          <a:spcPts val="0"/>
                        </a:spcBef>
                        <a:spcAft>
                          <a:spcPts val="0"/>
                        </a:spcAft>
                        <a:buNone/>
                      </a:pPr>
                      <a:endParaRPr sz="200" b="1" u="none" strike="noStrike" cap="none"/>
                    </a:p>
                  </a:txBody>
                  <a:tcPr marL="23450" marR="23450" marT="15625" marB="15625" anchor="ctr"/>
                </a:tc>
                <a:extLst>
                  <a:ext uri="{0D108BD9-81ED-4DB2-BD59-A6C34878D82A}">
                    <a16:rowId xmlns:a16="http://schemas.microsoft.com/office/drawing/2014/main" val="10000"/>
                  </a:ext>
                </a:extLst>
              </a:tr>
              <a:tr h="262350">
                <a:tc vMerge="1">
                  <a:txBody>
                    <a:bodyPr/>
                    <a:lstStyle/>
                    <a:p>
                      <a:endParaRPr lang="zh-TW"/>
                    </a:p>
                  </a:txBody>
                  <a:tcPr/>
                </a:tc>
                <a:tc>
                  <a:txBody>
                    <a:bodyPr/>
                    <a:lstStyle/>
                    <a:p>
                      <a:pPr marL="0" marR="0" lvl="0" indent="0" algn="ctr" rtl="0">
                        <a:spcBef>
                          <a:spcPts val="0"/>
                        </a:spcBef>
                        <a:spcAft>
                          <a:spcPts val="0"/>
                        </a:spcAft>
                        <a:buNone/>
                      </a:pPr>
                      <a:endParaRPr sz="1000" b="1" u="none" strike="noStrike" cap="none"/>
                    </a:p>
                  </a:txBody>
                  <a:tcPr marL="23450" marR="23450" marT="15625" marB="15625" anchor="ctr"/>
                </a:tc>
                <a:tc>
                  <a:txBody>
                    <a:bodyPr/>
                    <a:lstStyle/>
                    <a:p>
                      <a:pPr marL="0" marR="0" lvl="0" indent="0" algn="ctr" rtl="0">
                        <a:spcBef>
                          <a:spcPts val="0"/>
                        </a:spcBef>
                        <a:spcAft>
                          <a:spcPts val="0"/>
                        </a:spcAft>
                        <a:buNone/>
                      </a:pPr>
                      <a:endParaRPr sz="1000" b="1" u="none" strike="noStrike" cap="none"/>
                    </a:p>
                  </a:txBody>
                  <a:tcPr marL="23450" marR="23450" marT="15625" marB="15625" anchor="ctr"/>
                </a:tc>
                <a:tc>
                  <a:txBody>
                    <a:bodyPr/>
                    <a:lstStyle/>
                    <a:p>
                      <a:pPr marL="0" marR="0" lvl="0" indent="0" algn="ctr" rtl="0">
                        <a:spcBef>
                          <a:spcPts val="0"/>
                        </a:spcBef>
                        <a:spcAft>
                          <a:spcPts val="0"/>
                        </a:spcAft>
                        <a:buNone/>
                      </a:pPr>
                      <a:endParaRPr sz="1000" b="1" u="none" strike="noStrike" cap="none"/>
                    </a:p>
                  </a:txBody>
                  <a:tcPr marL="23450" marR="23450" marT="15625" marB="15625" anchor="ctr"/>
                </a:tc>
                <a:tc>
                  <a:txBody>
                    <a:bodyPr/>
                    <a:lstStyle/>
                    <a:p>
                      <a:pPr marL="0" marR="0" lvl="0" indent="0" algn="ctr" rtl="0">
                        <a:spcBef>
                          <a:spcPts val="0"/>
                        </a:spcBef>
                        <a:spcAft>
                          <a:spcPts val="0"/>
                        </a:spcAft>
                        <a:buNone/>
                      </a:pPr>
                      <a:endParaRPr sz="1000" b="1" u="none" strike="noStrike" cap="none"/>
                    </a:p>
                  </a:txBody>
                  <a:tcPr marL="23450" marR="23450" marT="15625" marB="15625" anchor="ctr"/>
                </a:tc>
                <a:extLst>
                  <a:ext uri="{0D108BD9-81ED-4DB2-BD59-A6C34878D82A}">
                    <a16:rowId xmlns:a16="http://schemas.microsoft.com/office/drawing/2014/main" val="10001"/>
                  </a:ext>
                </a:extLst>
              </a:tr>
              <a:tr h="262350">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500 GB</a:t>
                      </a:r>
                      <a:endParaRPr/>
                    </a:p>
                  </a:txBody>
                  <a:tcPr marL="23450" marR="23450" marT="15625" marB="15625" anchor="ctr"/>
                </a:tc>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62.5</a:t>
                      </a:r>
                      <a:endParaRPr/>
                    </a:p>
                  </a:txBody>
                  <a:tcPr marL="23450" marR="23450" marT="15625" marB="15625" anchor="ctr"/>
                </a:tc>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50</a:t>
                      </a:r>
                      <a:endParaRPr/>
                    </a:p>
                  </a:txBody>
                  <a:tcPr marL="23450" marR="23450" marT="15625" marB="15625" anchor="ctr"/>
                </a:tc>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25</a:t>
                      </a:r>
                      <a:endParaRPr/>
                    </a:p>
                  </a:txBody>
                  <a:tcPr marL="23450" marR="23450" marT="15625" marB="15625" anchor="ctr"/>
                </a:tc>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11.5</a:t>
                      </a:r>
                      <a:endParaRPr/>
                    </a:p>
                  </a:txBody>
                  <a:tcPr marL="23450" marR="23450" marT="15625" marB="15625" anchor="ctr"/>
                </a:tc>
                <a:extLst>
                  <a:ext uri="{0D108BD9-81ED-4DB2-BD59-A6C34878D82A}">
                    <a16:rowId xmlns:a16="http://schemas.microsoft.com/office/drawing/2014/main" val="10002"/>
                  </a:ext>
                </a:extLst>
              </a:tr>
              <a:tr h="262350">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1 TB</a:t>
                      </a:r>
                      <a:endParaRPr/>
                    </a:p>
                  </a:txBody>
                  <a:tcPr marL="23450" marR="23450" marT="15625" marB="15625" anchor="ctr"/>
                </a:tc>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128</a:t>
                      </a:r>
                      <a:endParaRPr/>
                    </a:p>
                  </a:txBody>
                  <a:tcPr marL="23450" marR="23450" marT="15625" marB="15625" anchor="ctr"/>
                </a:tc>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102.4</a:t>
                      </a:r>
                      <a:endParaRPr/>
                    </a:p>
                  </a:txBody>
                  <a:tcPr marL="23450" marR="23450" marT="15625" marB="15625" anchor="ctr"/>
                </a:tc>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51.2</a:t>
                      </a:r>
                      <a:endParaRPr/>
                    </a:p>
                  </a:txBody>
                  <a:tcPr marL="23450" marR="23450" marT="15625" marB="15625" anchor="ctr"/>
                </a:tc>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23.55</a:t>
                      </a:r>
                      <a:endParaRPr/>
                    </a:p>
                  </a:txBody>
                  <a:tcPr marL="23450" marR="23450" marT="15625" marB="15625" anchor="ctr"/>
                </a:tc>
                <a:extLst>
                  <a:ext uri="{0D108BD9-81ED-4DB2-BD59-A6C34878D82A}">
                    <a16:rowId xmlns:a16="http://schemas.microsoft.com/office/drawing/2014/main" val="10003"/>
                  </a:ext>
                </a:extLst>
              </a:tr>
              <a:tr h="262350">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5 TB</a:t>
                      </a:r>
                      <a:endParaRPr/>
                    </a:p>
                  </a:txBody>
                  <a:tcPr marL="23450" marR="23450" marT="15625" marB="15625" anchor="ctr"/>
                </a:tc>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640</a:t>
                      </a:r>
                      <a:endParaRPr/>
                    </a:p>
                  </a:txBody>
                  <a:tcPr marL="23450" marR="23450" marT="15625" marB="15625" anchor="ctr"/>
                </a:tc>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512</a:t>
                      </a:r>
                      <a:endParaRPr/>
                    </a:p>
                  </a:txBody>
                  <a:tcPr marL="23450" marR="23450" marT="15625" marB="15625" anchor="ctr"/>
                </a:tc>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256</a:t>
                      </a:r>
                      <a:endParaRPr/>
                    </a:p>
                  </a:txBody>
                  <a:tcPr marL="23450" marR="23450" marT="15625" marB="15625" anchor="ctr"/>
                </a:tc>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117.76</a:t>
                      </a:r>
                      <a:endParaRPr/>
                    </a:p>
                  </a:txBody>
                  <a:tcPr marL="23450" marR="23450" marT="15625" marB="15625" anchor="ctr"/>
                </a:tc>
                <a:extLst>
                  <a:ext uri="{0D108BD9-81ED-4DB2-BD59-A6C34878D82A}">
                    <a16:rowId xmlns:a16="http://schemas.microsoft.com/office/drawing/2014/main" val="10004"/>
                  </a:ext>
                </a:extLst>
              </a:tr>
              <a:tr h="262350">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10 TB</a:t>
                      </a:r>
                      <a:endParaRPr/>
                    </a:p>
                  </a:txBody>
                  <a:tcPr marL="23450" marR="23450" marT="15625" marB="15625" anchor="ctr"/>
                </a:tc>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1280</a:t>
                      </a:r>
                      <a:endParaRPr/>
                    </a:p>
                  </a:txBody>
                  <a:tcPr marL="23450" marR="23450" marT="15625" marB="15625" anchor="ctr"/>
                </a:tc>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1024</a:t>
                      </a:r>
                      <a:endParaRPr/>
                    </a:p>
                  </a:txBody>
                  <a:tcPr marL="23450" marR="23450" marT="15625" marB="15625" anchor="ctr"/>
                </a:tc>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512</a:t>
                      </a:r>
                      <a:endParaRPr/>
                    </a:p>
                  </a:txBody>
                  <a:tcPr marL="23450" marR="23450" marT="15625" marB="15625" anchor="ctr"/>
                </a:tc>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235.52</a:t>
                      </a:r>
                      <a:endParaRPr/>
                    </a:p>
                  </a:txBody>
                  <a:tcPr marL="23450" marR="23450" marT="15625" marB="15625" anchor="ctr"/>
                </a:tc>
                <a:extLst>
                  <a:ext uri="{0D108BD9-81ED-4DB2-BD59-A6C34878D82A}">
                    <a16:rowId xmlns:a16="http://schemas.microsoft.com/office/drawing/2014/main" val="10005"/>
                  </a:ext>
                </a:extLst>
              </a:tr>
              <a:tr h="262350">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50 TB</a:t>
                      </a:r>
                      <a:endParaRPr/>
                    </a:p>
                  </a:txBody>
                  <a:tcPr marL="23450" marR="23450" marT="15625" marB="15625" anchor="ctr"/>
                </a:tc>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6400</a:t>
                      </a:r>
                      <a:endParaRPr/>
                    </a:p>
                  </a:txBody>
                  <a:tcPr marL="23450" marR="23450" marT="15625" marB="15625" anchor="ctr"/>
                </a:tc>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5120</a:t>
                      </a:r>
                      <a:endParaRPr/>
                    </a:p>
                  </a:txBody>
                  <a:tcPr marL="23450" marR="23450" marT="15625" marB="15625" anchor="ctr"/>
                </a:tc>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2560</a:t>
                      </a:r>
                      <a:endParaRPr/>
                    </a:p>
                  </a:txBody>
                  <a:tcPr marL="23450" marR="23450" marT="15625" marB="15625" anchor="ctr"/>
                </a:tc>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1177.6</a:t>
                      </a:r>
                      <a:endParaRPr/>
                    </a:p>
                  </a:txBody>
                  <a:tcPr marL="23450" marR="23450" marT="15625" marB="15625" anchor="ctr"/>
                </a:tc>
                <a:extLst>
                  <a:ext uri="{0D108BD9-81ED-4DB2-BD59-A6C34878D82A}">
                    <a16:rowId xmlns:a16="http://schemas.microsoft.com/office/drawing/2014/main" val="10006"/>
                  </a:ext>
                </a:extLst>
              </a:tr>
              <a:tr h="262350">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100 TB</a:t>
                      </a:r>
                      <a:endParaRPr/>
                    </a:p>
                  </a:txBody>
                  <a:tcPr marL="23450" marR="23450" marT="15625" marB="15625" anchor="ctr"/>
                </a:tc>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12800</a:t>
                      </a:r>
                      <a:endParaRPr/>
                    </a:p>
                  </a:txBody>
                  <a:tcPr marL="23450" marR="23450" marT="15625" marB="15625" anchor="ctr"/>
                </a:tc>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10240</a:t>
                      </a:r>
                      <a:endParaRPr/>
                    </a:p>
                  </a:txBody>
                  <a:tcPr marL="23450" marR="23450" marT="15625" marB="15625" anchor="ctr"/>
                </a:tc>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5120</a:t>
                      </a:r>
                      <a:endParaRPr/>
                    </a:p>
                  </a:txBody>
                  <a:tcPr marL="23450" marR="23450" marT="15625" marB="15625" anchor="ctr"/>
                </a:tc>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2304</a:t>
                      </a:r>
                      <a:endParaRPr/>
                    </a:p>
                  </a:txBody>
                  <a:tcPr marL="23450" marR="23450" marT="15625" marB="15625" anchor="ctr"/>
                </a:tc>
                <a:extLst>
                  <a:ext uri="{0D108BD9-81ED-4DB2-BD59-A6C34878D82A}">
                    <a16:rowId xmlns:a16="http://schemas.microsoft.com/office/drawing/2014/main" val="10007"/>
                  </a:ext>
                </a:extLst>
              </a:tr>
              <a:tr h="262350">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500 TB</a:t>
                      </a:r>
                      <a:endParaRPr/>
                    </a:p>
                  </a:txBody>
                  <a:tcPr marL="23450" marR="23450" marT="15625" marB="15625" anchor="ctr"/>
                </a:tc>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64000</a:t>
                      </a:r>
                      <a:endParaRPr/>
                    </a:p>
                  </a:txBody>
                  <a:tcPr marL="23450" marR="23450" marT="15625" marB="15625" anchor="ctr"/>
                </a:tc>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51200</a:t>
                      </a:r>
                      <a:endParaRPr/>
                    </a:p>
                  </a:txBody>
                  <a:tcPr marL="23450" marR="23450" marT="15625" marB="15625" anchor="ctr"/>
                </a:tc>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25600</a:t>
                      </a:r>
                      <a:endParaRPr/>
                    </a:p>
                  </a:txBody>
                  <a:tcPr marL="23450" marR="23450" marT="15625" marB="15625" anchor="ctr"/>
                </a:tc>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11315.2</a:t>
                      </a:r>
                      <a:endParaRPr/>
                    </a:p>
                  </a:txBody>
                  <a:tcPr marL="23450" marR="23450" marT="15625" marB="15625" anchor="ctr"/>
                </a:tc>
                <a:extLst>
                  <a:ext uri="{0D108BD9-81ED-4DB2-BD59-A6C34878D82A}">
                    <a16:rowId xmlns:a16="http://schemas.microsoft.com/office/drawing/2014/main" val="10008"/>
                  </a:ext>
                </a:extLst>
              </a:tr>
              <a:tr h="262350">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1000 TB</a:t>
                      </a:r>
                      <a:endParaRPr/>
                    </a:p>
                  </a:txBody>
                  <a:tcPr marL="23450" marR="23450" marT="15625" marB="15625" anchor="ctr"/>
                </a:tc>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128000</a:t>
                      </a:r>
                      <a:endParaRPr/>
                    </a:p>
                  </a:txBody>
                  <a:tcPr marL="23450" marR="23450" marT="15625" marB="15625" anchor="ctr"/>
                </a:tc>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102400</a:t>
                      </a:r>
                      <a:endParaRPr/>
                    </a:p>
                  </a:txBody>
                  <a:tcPr marL="23450" marR="23450" marT="15625" marB="15625" anchor="ctr"/>
                </a:tc>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51200</a:t>
                      </a:r>
                      <a:endParaRPr/>
                    </a:p>
                  </a:txBody>
                  <a:tcPr marL="23450" marR="23450" marT="15625" marB="15625" anchor="ctr"/>
                </a:tc>
                <a:tc>
                  <a:txBody>
                    <a:bodyPr/>
                    <a:lstStyle/>
                    <a:p>
                      <a:pPr marL="0" marR="0" lvl="0" indent="0" algn="ctr" rtl="0">
                        <a:spcBef>
                          <a:spcPts val="0"/>
                        </a:spcBef>
                        <a:spcAft>
                          <a:spcPts val="0"/>
                        </a:spcAft>
                        <a:buNone/>
                      </a:pPr>
                      <a:r>
                        <a:rPr lang="en-US" sz="1000" u="none" strike="noStrike" cap="none">
                          <a:latin typeface="Arial"/>
                          <a:ea typeface="Arial"/>
                          <a:cs typeface="Arial"/>
                          <a:sym typeface="Arial"/>
                        </a:rPr>
                        <a:t>22067.2</a:t>
                      </a:r>
                      <a:endParaRPr/>
                    </a:p>
                  </a:txBody>
                  <a:tcPr marL="23450" marR="23450" marT="15625" marB="15625" anchor="ctr"/>
                </a:tc>
                <a:extLst>
                  <a:ext uri="{0D108BD9-81ED-4DB2-BD59-A6C34878D82A}">
                    <a16:rowId xmlns:a16="http://schemas.microsoft.com/office/drawing/2014/main" val="10009"/>
                  </a:ext>
                </a:extLst>
              </a:tr>
            </a:tbl>
          </a:graphicData>
        </a:graphic>
      </p:graphicFrame>
      <p:sp>
        <p:nvSpPr>
          <p:cNvPr id="1164" name="Google Shape;1164;p23"/>
          <p:cNvSpPr/>
          <p:nvPr/>
        </p:nvSpPr>
        <p:spPr>
          <a:xfrm>
            <a:off x="587157" y="1617277"/>
            <a:ext cx="1286093" cy="626321"/>
          </a:xfrm>
          <a:prstGeom prst="round2SameRect">
            <a:avLst>
              <a:gd name="adj1" fmla="val 9935"/>
              <a:gd name="adj2" fmla="val 0"/>
            </a:avLst>
          </a:prstGeom>
          <a:gradFill>
            <a:gsLst>
              <a:gs pos="0">
                <a:srgbClr val="1A4083"/>
              </a:gs>
              <a:gs pos="95000">
                <a:srgbClr val="2C6FD0"/>
              </a:gs>
              <a:gs pos="100000">
                <a:srgbClr val="2C6FD0"/>
              </a:gs>
            </a:gsLst>
            <a:lin ang="0" scaled="0"/>
          </a:gra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165" name="Google Shape;1165;p23"/>
          <p:cNvSpPr/>
          <p:nvPr/>
        </p:nvSpPr>
        <p:spPr>
          <a:xfrm>
            <a:off x="1873250" y="1617278"/>
            <a:ext cx="4362450" cy="382033"/>
          </a:xfrm>
          <a:prstGeom prst="round2SameRect">
            <a:avLst>
              <a:gd name="adj1" fmla="val 9935"/>
              <a:gd name="adj2" fmla="val 0"/>
            </a:avLst>
          </a:prstGeom>
          <a:gradFill>
            <a:gsLst>
              <a:gs pos="0">
                <a:srgbClr val="1A4083"/>
              </a:gs>
              <a:gs pos="95000">
                <a:srgbClr val="2C6FD0"/>
              </a:gs>
              <a:gs pos="100000">
                <a:srgbClr val="2C6FD0"/>
              </a:gs>
            </a:gsLst>
            <a:lin ang="0" scaled="0"/>
          </a:gra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166" name="Google Shape;1166;p23"/>
          <p:cNvSpPr/>
          <p:nvPr/>
        </p:nvSpPr>
        <p:spPr>
          <a:xfrm>
            <a:off x="6235699" y="1617277"/>
            <a:ext cx="2315891" cy="382033"/>
          </a:xfrm>
          <a:prstGeom prst="round2SameRect">
            <a:avLst>
              <a:gd name="adj1" fmla="val 9935"/>
              <a:gd name="adj2" fmla="val 0"/>
            </a:avLst>
          </a:prstGeom>
          <a:gradFill>
            <a:gsLst>
              <a:gs pos="0">
                <a:srgbClr val="1A4083"/>
              </a:gs>
              <a:gs pos="95000">
                <a:srgbClr val="2C6FD0"/>
              </a:gs>
              <a:gs pos="100000">
                <a:srgbClr val="2C6FD0"/>
              </a:gs>
            </a:gsLst>
            <a:lin ang="0" scaled="0"/>
          </a:gra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167" name="Google Shape;1167;p23"/>
          <p:cNvSpPr/>
          <p:nvPr/>
        </p:nvSpPr>
        <p:spPr>
          <a:xfrm>
            <a:off x="855744" y="1832638"/>
            <a:ext cx="748923"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100" b="1" i="0" u="none" strike="noStrike" cap="none">
                <a:solidFill>
                  <a:schemeClr val="lt1"/>
                </a:solidFill>
                <a:latin typeface="Microsoft JhengHei"/>
                <a:ea typeface="Microsoft JhengHei"/>
                <a:cs typeface="Microsoft JhengHei"/>
                <a:sym typeface="Microsoft JhengHei"/>
              </a:rPr>
              <a:t>儲存類型</a:t>
            </a:r>
            <a:endParaRPr sz="1100" b="1" i="0" u="none" strike="noStrike" cap="none">
              <a:solidFill>
                <a:schemeClr val="lt1"/>
              </a:solidFill>
              <a:latin typeface="Microsoft JhengHei"/>
              <a:ea typeface="Microsoft JhengHei"/>
              <a:cs typeface="Microsoft JhengHei"/>
              <a:sym typeface="Microsoft JhengHei"/>
            </a:endParaRPr>
          </a:p>
        </p:txBody>
      </p:sp>
      <p:sp>
        <p:nvSpPr>
          <p:cNvPr id="1168" name="Google Shape;1168;p23"/>
          <p:cNvSpPr/>
          <p:nvPr/>
        </p:nvSpPr>
        <p:spPr>
          <a:xfrm>
            <a:off x="3292427" y="1663310"/>
            <a:ext cx="1479893"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100" b="1" i="0" u="none" strike="noStrike" cap="none" dirty="0">
                <a:solidFill>
                  <a:schemeClr val="lt1"/>
                </a:solidFill>
                <a:latin typeface="Arial"/>
                <a:ea typeface="Arial"/>
                <a:cs typeface="Arial"/>
                <a:sym typeface="Arial"/>
              </a:rPr>
              <a:t>EBS</a:t>
            </a:r>
            <a:r>
              <a:rPr lang="en-US" sz="1100" b="1" i="0" u="none" strike="noStrike" cap="none" dirty="0">
                <a:solidFill>
                  <a:schemeClr val="lt1"/>
                </a:solidFill>
                <a:latin typeface="Microsoft JhengHei"/>
                <a:ea typeface="Microsoft JhengHei"/>
                <a:cs typeface="Microsoft JhengHei"/>
                <a:sym typeface="Microsoft JhengHei"/>
              </a:rPr>
              <a:t> </a:t>
            </a:r>
            <a:r>
              <a:rPr lang="en-US" sz="1100" b="1" i="0" u="none" strike="noStrike" cap="none" dirty="0" err="1">
                <a:solidFill>
                  <a:schemeClr val="lt1"/>
                </a:solidFill>
                <a:latin typeface="Microsoft JhengHei"/>
                <a:ea typeface="Microsoft JhengHei"/>
                <a:cs typeface="Microsoft JhengHei"/>
                <a:sym typeface="Microsoft JhengHei"/>
              </a:rPr>
              <a:t>每月費用</a:t>
            </a:r>
            <a:r>
              <a:rPr lang="en-US" sz="1100" b="1" i="0" u="none" strike="noStrike" cap="none" dirty="0">
                <a:solidFill>
                  <a:schemeClr val="lt1"/>
                </a:solidFill>
                <a:latin typeface="Microsoft JhengHei"/>
                <a:ea typeface="Microsoft JhengHei"/>
                <a:cs typeface="Microsoft JhengHei"/>
                <a:sym typeface="Microsoft JhengHei"/>
              </a:rPr>
              <a:t> </a:t>
            </a:r>
            <a:r>
              <a:rPr lang="en-US" sz="1100" b="1" i="0" u="none" strike="noStrike" cap="none" dirty="0">
                <a:solidFill>
                  <a:schemeClr val="lt1"/>
                </a:solidFill>
                <a:latin typeface="Arial"/>
                <a:ea typeface="Arial"/>
                <a:cs typeface="Arial"/>
                <a:sym typeface="Arial"/>
              </a:rPr>
              <a:t>(US$)</a:t>
            </a:r>
            <a:endParaRPr dirty="0"/>
          </a:p>
        </p:txBody>
      </p:sp>
      <p:sp>
        <p:nvSpPr>
          <p:cNvPr id="1169" name="Google Shape;1169;p23"/>
          <p:cNvSpPr/>
          <p:nvPr/>
        </p:nvSpPr>
        <p:spPr>
          <a:xfrm>
            <a:off x="6596400" y="1690111"/>
            <a:ext cx="1681871"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100" b="1" i="0" u="none" strike="noStrike" cap="none">
                <a:solidFill>
                  <a:schemeClr val="lt1"/>
                </a:solidFill>
                <a:latin typeface="Microsoft JhengHei"/>
                <a:ea typeface="Microsoft JhengHei"/>
                <a:cs typeface="Microsoft JhengHei"/>
                <a:sym typeface="Microsoft JhengHei"/>
              </a:rPr>
              <a:t>物件儲存每月費用</a:t>
            </a:r>
            <a:r>
              <a:rPr lang="en-US" sz="1100" b="1" i="0" u="none" strike="noStrike" cap="none">
                <a:solidFill>
                  <a:schemeClr val="lt1"/>
                </a:solidFill>
                <a:latin typeface="Arial"/>
                <a:ea typeface="Arial"/>
                <a:cs typeface="Arial"/>
                <a:sym typeface="Arial"/>
              </a:rPr>
              <a:t>(US$)</a:t>
            </a:r>
            <a:endParaRPr/>
          </a:p>
        </p:txBody>
      </p:sp>
      <p:pic>
        <p:nvPicPr>
          <p:cNvPr id="1170" name="Google Shape;1170;p23"/>
          <p:cNvPicPr preferRelativeResize="0"/>
          <p:nvPr/>
        </p:nvPicPr>
        <p:blipFill rotWithShape="1">
          <a:blip r:embed="rId3">
            <a:alphaModFix/>
          </a:blip>
          <a:srcRect t="76775"/>
          <a:stretch/>
        </p:blipFill>
        <p:spPr>
          <a:xfrm rot="5400000">
            <a:off x="362181" y="2873375"/>
            <a:ext cx="2825257" cy="204957"/>
          </a:xfrm>
          <a:prstGeom prst="rect">
            <a:avLst/>
          </a:prstGeom>
          <a:noFill/>
          <a:ln>
            <a:noFill/>
          </a:ln>
        </p:spPr>
      </p:pic>
      <p:pic>
        <p:nvPicPr>
          <p:cNvPr id="1171" name="Google Shape;1171;p23"/>
          <p:cNvPicPr preferRelativeResize="0"/>
          <p:nvPr/>
        </p:nvPicPr>
        <p:blipFill rotWithShape="1">
          <a:blip r:embed="rId3">
            <a:alphaModFix/>
          </a:blip>
          <a:srcRect t="76775"/>
          <a:stretch/>
        </p:blipFill>
        <p:spPr>
          <a:xfrm rot="5400000">
            <a:off x="2064481" y="3105491"/>
            <a:ext cx="2367502" cy="198476"/>
          </a:xfrm>
          <a:prstGeom prst="rect">
            <a:avLst/>
          </a:prstGeom>
          <a:noFill/>
          <a:ln>
            <a:noFill/>
          </a:ln>
        </p:spPr>
      </p:pic>
      <p:pic>
        <p:nvPicPr>
          <p:cNvPr id="1172" name="Google Shape;1172;p23"/>
          <p:cNvPicPr preferRelativeResize="0"/>
          <p:nvPr/>
        </p:nvPicPr>
        <p:blipFill rotWithShape="1">
          <a:blip r:embed="rId3">
            <a:alphaModFix/>
          </a:blip>
          <a:srcRect t="76775"/>
          <a:stretch/>
        </p:blipFill>
        <p:spPr>
          <a:xfrm rot="5400000">
            <a:off x="3530747" y="3094656"/>
            <a:ext cx="2367501" cy="198476"/>
          </a:xfrm>
          <a:prstGeom prst="rect">
            <a:avLst/>
          </a:prstGeom>
          <a:noFill/>
          <a:ln>
            <a:noFill/>
          </a:ln>
        </p:spPr>
      </p:pic>
      <p:pic>
        <p:nvPicPr>
          <p:cNvPr id="1173" name="Google Shape;1173;p23"/>
          <p:cNvPicPr preferRelativeResize="0"/>
          <p:nvPr/>
        </p:nvPicPr>
        <p:blipFill rotWithShape="1">
          <a:blip r:embed="rId3">
            <a:alphaModFix/>
          </a:blip>
          <a:srcRect t="76775"/>
          <a:stretch/>
        </p:blipFill>
        <p:spPr>
          <a:xfrm rot="5400000">
            <a:off x="4748669" y="2903644"/>
            <a:ext cx="2771202" cy="198476"/>
          </a:xfrm>
          <a:prstGeom prst="rect">
            <a:avLst/>
          </a:prstGeom>
          <a:noFill/>
          <a:ln>
            <a:noFill/>
          </a:ln>
        </p:spPr>
      </p:pic>
      <p:sp>
        <p:nvSpPr>
          <p:cNvPr id="1174" name="Google Shape;1174;p23"/>
          <p:cNvSpPr/>
          <p:nvPr/>
        </p:nvSpPr>
        <p:spPr>
          <a:xfrm>
            <a:off x="1891333" y="2015750"/>
            <a:ext cx="1442094" cy="227360"/>
          </a:xfrm>
          <a:prstGeom prst="rect">
            <a:avLst/>
          </a:prstGeom>
          <a:solidFill>
            <a:srgbClr val="28659C"/>
          </a:solidFill>
          <a:ln>
            <a:noFill/>
          </a:ln>
          <a:effectLst>
            <a:outerShdw blurRad="44450" dist="27940" dir="5400000" algn="ctr">
              <a:srgbClr val="000000">
                <a:alpha val="3176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000" b="1" i="0" u="none" strike="noStrike" cap="none">
                <a:solidFill>
                  <a:schemeClr val="lt1"/>
                </a:solidFill>
                <a:latin typeface="Microsoft JhengHei"/>
                <a:ea typeface="Microsoft JhengHei"/>
                <a:cs typeface="Microsoft JhengHei"/>
                <a:sym typeface="Microsoft JhengHei"/>
              </a:rPr>
              <a:t>佈建 </a:t>
            </a:r>
            <a:r>
              <a:rPr lang="en-US" sz="1000" b="1" i="0" u="none" strike="noStrike" cap="none">
                <a:solidFill>
                  <a:schemeClr val="lt1"/>
                </a:solidFill>
                <a:latin typeface="Arial"/>
                <a:ea typeface="Arial"/>
                <a:cs typeface="Arial"/>
                <a:sym typeface="Arial"/>
              </a:rPr>
              <a:t>IOPS SSD</a:t>
            </a:r>
            <a:endParaRPr/>
          </a:p>
        </p:txBody>
      </p:sp>
      <p:sp>
        <p:nvSpPr>
          <p:cNvPr id="1175" name="Google Shape;1175;p23"/>
          <p:cNvSpPr/>
          <p:nvPr/>
        </p:nvSpPr>
        <p:spPr>
          <a:xfrm>
            <a:off x="3367135" y="2016425"/>
            <a:ext cx="1429132" cy="233524"/>
          </a:xfrm>
          <a:prstGeom prst="rect">
            <a:avLst/>
          </a:prstGeom>
          <a:solidFill>
            <a:srgbClr val="28659C"/>
          </a:solidFill>
          <a:ln>
            <a:noFill/>
          </a:ln>
          <a:effectLst>
            <a:outerShdw blurRad="44450" dist="27940" dir="5400000" algn="ctr">
              <a:srgbClr val="000000">
                <a:alpha val="3176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000" b="1" i="0" u="none" strike="noStrike" cap="none">
                <a:solidFill>
                  <a:schemeClr val="lt1"/>
                </a:solidFill>
                <a:latin typeface="Microsoft JhengHei"/>
                <a:ea typeface="Microsoft JhengHei"/>
                <a:cs typeface="Microsoft JhengHei"/>
                <a:sym typeface="Microsoft JhengHei"/>
              </a:rPr>
              <a:t>一般用途 </a:t>
            </a:r>
            <a:r>
              <a:rPr lang="en-US" sz="1000" b="1" i="0" u="none" strike="noStrike" cap="none">
                <a:solidFill>
                  <a:schemeClr val="lt1"/>
                </a:solidFill>
                <a:latin typeface="Arial"/>
                <a:ea typeface="Arial"/>
                <a:cs typeface="Arial"/>
                <a:sym typeface="Arial"/>
              </a:rPr>
              <a:t>SSD</a:t>
            </a:r>
            <a:endParaRPr/>
          </a:p>
        </p:txBody>
      </p:sp>
      <p:sp>
        <p:nvSpPr>
          <p:cNvPr id="1176" name="Google Shape;1176;p23"/>
          <p:cNvSpPr/>
          <p:nvPr/>
        </p:nvSpPr>
        <p:spPr>
          <a:xfrm>
            <a:off x="4831204" y="2017235"/>
            <a:ext cx="1385445" cy="231588"/>
          </a:xfrm>
          <a:prstGeom prst="rect">
            <a:avLst/>
          </a:prstGeom>
          <a:solidFill>
            <a:srgbClr val="28659C"/>
          </a:solidFill>
          <a:ln>
            <a:noFill/>
          </a:ln>
          <a:effectLst>
            <a:outerShdw blurRad="44450" dist="27940" dir="5400000" algn="ctr">
              <a:srgbClr val="000000">
                <a:alpha val="3176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000" b="1" i="0" u="none" strike="noStrike" cap="none">
                <a:solidFill>
                  <a:schemeClr val="lt1"/>
                </a:solidFill>
                <a:latin typeface="Microsoft JhengHei"/>
                <a:ea typeface="Microsoft JhengHei"/>
                <a:cs typeface="Microsoft JhengHei"/>
                <a:sym typeface="Microsoft JhengHei"/>
              </a:rPr>
              <a:t>磁帶磁碟區</a:t>
            </a:r>
            <a:endParaRPr sz="1000" b="1" i="0" u="none" strike="noStrike" cap="none">
              <a:solidFill>
                <a:schemeClr val="lt1"/>
              </a:solidFill>
              <a:latin typeface="Microsoft JhengHei"/>
              <a:ea typeface="Microsoft JhengHei"/>
              <a:cs typeface="Microsoft JhengHei"/>
              <a:sym typeface="Microsoft JhengHei"/>
            </a:endParaRPr>
          </a:p>
        </p:txBody>
      </p:sp>
      <p:sp>
        <p:nvSpPr>
          <p:cNvPr id="1177" name="Google Shape;1177;p23"/>
          <p:cNvSpPr/>
          <p:nvPr/>
        </p:nvSpPr>
        <p:spPr>
          <a:xfrm>
            <a:off x="6251586" y="2017235"/>
            <a:ext cx="2300004" cy="231588"/>
          </a:xfrm>
          <a:prstGeom prst="rect">
            <a:avLst/>
          </a:prstGeom>
          <a:solidFill>
            <a:srgbClr val="28659C"/>
          </a:solidFill>
          <a:ln>
            <a:noFill/>
          </a:ln>
          <a:effectLst>
            <a:outerShdw blurRad="44450" dist="27940" dir="5400000" algn="ctr">
              <a:srgbClr val="000000">
                <a:alpha val="3176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000" b="1" i="0" u="none" strike="noStrike" cap="none">
                <a:solidFill>
                  <a:schemeClr val="lt1"/>
                </a:solidFill>
                <a:latin typeface="Arial"/>
                <a:ea typeface="Arial"/>
                <a:cs typeface="Arial"/>
                <a:sym typeface="Arial"/>
              </a:rPr>
              <a:t>S3</a:t>
            </a:r>
            <a:r>
              <a:rPr lang="en-US" sz="1000" b="1" i="0" u="none" strike="noStrike" cap="none">
                <a:solidFill>
                  <a:schemeClr val="lt1"/>
                </a:solidFill>
                <a:latin typeface="Microsoft JhengHei"/>
                <a:ea typeface="Microsoft JhengHei"/>
                <a:cs typeface="Microsoft JhengHei"/>
                <a:sym typeface="Microsoft JhengHei"/>
              </a:rPr>
              <a:t> 標準</a:t>
            </a:r>
            <a:endParaRPr sz="1000" b="1" i="0" u="none" strike="noStrike" cap="none">
              <a:solidFill>
                <a:schemeClr val="lt1"/>
              </a:solidFill>
              <a:latin typeface="Microsoft JhengHei"/>
              <a:ea typeface="Microsoft JhengHei"/>
              <a:cs typeface="Microsoft JhengHei"/>
              <a:sym typeface="Microsoft JhengHei"/>
            </a:endParaRPr>
          </a:p>
        </p:txBody>
      </p:sp>
      <p:sp>
        <p:nvSpPr>
          <p:cNvPr id="1178" name="Google Shape;1178;p23"/>
          <p:cNvSpPr txBox="1">
            <a:spLocks noGrp="1"/>
          </p:cNvSpPr>
          <p:nvPr>
            <p:ph type="title"/>
          </p:nvPr>
        </p:nvSpPr>
        <p:spPr>
          <a:xfrm>
            <a:off x="1" y="89602"/>
            <a:ext cx="9144000" cy="99417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600"/>
              <a:buFont typeface="Arial"/>
              <a:buNone/>
            </a:pPr>
            <a:r>
              <a:rPr lang="en-US" dirty="0">
                <a:latin typeface="Arial"/>
                <a:ea typeface="Arial"/>
                <a:cs typeface="Arial"/>
                <a:sym typeface="Arial"/>
              </a:rPr>
              <a:t>AWS EBS vs </a:t>
            </a:r>
            <a:r>
              <a:rPr lang="en-US" dirty="0" err="1">
                <a:latin typeface="微軟正黑體" panose="020B0604030504040204" pitchFamily="34" charset="-120"/>
                <a:ea typeface="微軟正黑體" panose="020B0604030504040204" pitchFamily="34" charset="-120"/>
                <a:cs typeface="Arial"/>
                <a:sym typeface="Arial"/>
              </a:rPr>
              <a:t>物件儲存價格比較表</a:t>
            </a:r>
            <a:r>
              <a:rPr lang="en-US" dirty="0">
                <a:latin typeface="微軟正黑體" panose="020B0604030504040204" pitchFamily="34" charset="-120"/>
                <a:ea typeface="微軟正黑體" panose="020B0604030504040204" pitchFamily="34" charset="-120"/>
                <a:cs typeface="Arial"/>
                <a:sym typeface="Arial"/>
              </a:rPr>
              <a:t> </a:t>
            </a:r>
            <a:endParaRPr dirty="0">
              <a:latin typeface="微軟正黑體" panose="020B0604030504040204" pitchFamily="34" charset="-120"/>
              <a:ea typeface="微軟正黑體" panose="020B0604030504040204" pitchFamily="34" charset="-120"/>
              <a:cs typeface="Arial"/>
              <a:sym typeface="Arial"/>
            </a:endParaRPr>
          </a:p>
        </p:txBody>
      </p:sp>
      <p:sp>
        <p:nvSpPr>
          <p:cNvPr id="1179" name="Google Shape;1179;p23"/>
          <p:cNvSpPr/>
          <p:nvPr/>
        </p:nvSpPr>
        <p:spPr>
          <a:xfrm>
            <a:off x="322451" y="1141627"/>
            <a:ext cx="8592944" cy="3769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50" i="0" u="none" strike="noStrike" cap="none" dirty="0" err="1">
                <a:solidFill>
                  <a:srgbClr val="10137D"/>
                </a:solidFill>
                <a:latin typeface="Microsoft JhengHei"/>
                <a:ea typeface="Microsoft JhengHei"/>
                <a:cs typeface="Microsoft JhengHei"/>
                <a:sym typeface="Microsoft JhengHei"/>
              </a:rPr>
              <a:t>透過</a:t>
            </a:r>
            <a:r>
              <a:rPr lang="en-US" sz="1850" i="0" u="none" strike="noStrike" cap="none" dirty="0">
                <a:solidFill>
                  <a:srgbClr val="10137D"/>
                </a:solidFill>
                <a:latin typeface="Microsoft JhengHei"/>
                <a:ea typeface="Microsoft JhengHei"/>
                <a:cs typeface="Microsoft JhengHei"/>
                <a:sym typeface="Microsoft JhengHei"/>
              </a:rPr>
              <a:t> </a:t>
            </a:r>
            <a:r>
              <a:rPr lang="en-US" sz="1850" i="0" u="none" strike="noStrike" cap="none" dirty="0" err="1">
                <a:solidFill>
                  <a:srgbClr val="10137D"/>
                </a:solidFill>
                <a:latin typeface="Arial"/>
                <a:ea typeface="Arial"/>
                <a:cs typeface="Arial"/>
                <a:sym typeface="Arial"/>
              </a:rPr>
              <a:t>HybridMount</a:t>
            </a:r>
            <a:r>
              <a:rPr lang="en-US" sz="1850" i="0" u="none" strike="noStrike" cap="none" dirty="0">
                <a:solidFill>
                  <a:srgbClr val="10137D"/>
                </a:solidFill>
                <a:latin typeface="Arial"/>
                <a:ea typeface="Arial"/>
                <a:cs typeface="Arial"/>
                <a:sym typeface="Arial"/>
              </a:rPr>
              <a:t> </a:t>
            </a:r>
            <a:r>
              <a:rPr lang="en-US" sz="1850" i="0" u="none" strike="noStrike" cap="none" dirty="0" err="1">
                <a:solidFill>
                  <a:srgbClr val="10137D"/>
                </a:solidFill>
                <a:latin typeface="Microsoft JhengHei"/>
                <a:ea typeface="Microsoft JhengHei"/>
                <a:cs typeface="Microsoft JhengHei"/>
                <a:sym typeface="Microsoft JhengHei"/>
              </a:rPr>
              <a:t>使用物件儲存擴充空間大幅減少使用成本</a:t>
            </a:r>
            <a:endParaRPr sz="1850" i="0" u="none" strike="noStrike" cap="none" dirty="0">
              <a:solidFill>
                <a:srgbClr val="10137D"/>
              </a:solidFill>
              <a:latin typeface="Arial"/>
              <a:ea typeface="Arial"/>
              <a:cs typeface="Arial"/>
              <a:sym typeface="Arial"/>
            </a:endParaRPr>
          </a:p>
        </p:txBody>
      </p:sp>
      <p:sp>
        <p:nvSpPr>
          <p:cNvPr id="1180" name="Google Shape;1180;p23"/>
          <p:cNvSpPr txBox="1"/>
          <p:nvPr/>
        </p:nvSpPr>
        <p:spPr>
          <a:xfrm>
            <a:off x="4163154" y="4547302"/>
            <a:ext cx="2263804" cy="3231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300" b="1" i="0" u="none" strike="noStrike" cap="none" dirty="0" err="1">
                <a:solidFill>
                  <a:srgbClr val="203864"/>
                </a:solidFill>
                <a:latin typeface="Microsoft JhengHei"/>
                <a:ea typeface="Microsoft JhengHei"/>
                <a:cs typeface="Microsoft JhengHei"/>
                <a:sym typeface="Microsoft JhengHei"/>
              </a:rPr>
              <a:t>一般用途</a:t>
            </a:r>
            <a:r>
              <a:rPr lang="en-US" sz="1300" b="1" i="0" u="none" strike="noStrike" cap="none" dirty="0">
                <a:solidFill>
                  <a:srgbClr val="203864"/>
                </a:solidFill>
                <a:latin typeface="Microsoft JhengHei"/>
                <a:ea typeface="Microsoft JhengHei"/>
                <a:cs typeface="Microsoft JhengHei"/>
                <a:sym typeface="Microsoft JhengHei"/>
              </a:rPr>
              <a:t> </a:t>
            </a:r>
            <a:r>
              <a:rPr lang="en-US" sz="1300" b="1" i="0" u="none" strike="noStrike" cap="none" dirty="0">
                <a:solidFill>
                  <a:srgbClr val="203864"/>
                </a:solidFill>
                <a:latin typeface="Arial"/>
                <a:ea typeface="Arial"/>
                <a:cs typeface="Arial"/>
                <a:sym typeface="Arial"/>
              </a:rPr>
              <a:t>SSD</a:t>
            </a:r>
            <a:r>
              <a:rPr lang="en-US" sz="1300" b="1" i="0" u="none" strike="noStrike" cap="none" dirty="0">
                <a:solidFill>
                  <a:srgbClr val="203864"/>
                </a:solidFill>
                <a:latin typeface="Microsoft JhengHei"/>
                <a:ea typeface="Microsoft JhengHei"/>
                <a:cs typeface="Microsoft JhengHei"/>
                <a:sym typeface="Microsoft JhengHei"/>
              </a:rPr>
              <a:t> </a:t>
            </a:r>
            <a:r>
              <a:rPr lang="en-US" sz="1300" b="1" i="0" u="none" strike="noStrike" cap="none" dirty="0" err="1">
                <a:solidFill>
                  <a:srgbClr val="203864"/>
                </a:solidFill>
                <a:latin typeface="Microsoft JhengHei"/>
                <a:ea typeface="Microsoft JhengHei"/>
                <a:cs typeface="Microsoft JhengHei"/>
                <a:sym typeface="Microsoft JhengHei"/>
              </a:rPr>
              <a:t>節省約</a:t>
            </a:r>
            <a:r>
              <a:rPr lang="en-US" sz="1300" b="1" i="0" u="none" strike="noStrike" cap="none" dirty="0">
                <a:solidFill>
                  <a:srgbClr val="203864"/>
                </a:solidFill>
                <a:latin typeface="Microsoft JhengHei"/>
                <a:ea typeface="Microsoft JhengHei"/>
                <a:cs typeface="Microsoft JhengHei"/>
                <a:sym typeface="Microsoft JhengHei"/>
              </a:rPr>
              <a:t> </a:t>
            </a:r>
            <a:r>
              <a:rPr lang="en-US" sz="1450" b="1" i="0" u="none" strike="noStrike" cap="none" dirty="0">
                <a:solidFill>
                  <a:srgbClr val="C00000"/>
                </a:solidFill>
                <a:latin typeface="Arial"/>
                <a:ea typeface="Arial"/>
                <a:cs typeface="Arial"/>
                <a:sym typeface="Arial"/>
              </a:rPr>
              <a:t>77%</a:t>
            </a:r>
            <a:endParaRPr dirty="0"/>
          </a:p>
        </p:txBody>
      </p:sp>
      <p:sp>
        <p:nvSpPr>
          <p:cNvPr id="1181" name="Google Shape;1181;p23"/>
          <p:cNvSpPr/>
          <p:nvPr/>
        </p:nvSpPr>
        <p:spPr>
          <a:xfrm>
            <a:off x="347851" y="4549673"/>
            <a:ext cx="3690749" cy="323165"/>
          </a:xfrm>
          <a:prstGeom prst="roundRect">
            <a:avLst>
              <a:gd name="adj" fmla="val 21734"/>
            </a:avLst>
          </a:prstGeom>
          <a:noFill/>
          <a:ln w="12700" cap="flat" cmpd="sng">
            <a:solidFill>
              <a:srgbClr val="203864"/>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182" name="Google Shape;1182;p23"/>
          <p:cNvSpPr txBox="1"/>
          <p:nvPr/>
        </p:nvSpPr>
        <p:spPr>
          <a:xfrm>
            <a:off x="358963" y="4552030"/>
            <a:ext cx="3784479" cy="3231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300" b="1" i="0" u="none" strike="noStrike" cap="none" dirty="0" err="1">
                <a:solidFill>
                  <a:srgbClr val="203864"/>
                </a:solidFill>
                <a:latin typeface="Microsoft JhengHei"/>
                <a:ea typeface="Microsoft JhengHei"/>
                <a:cs typeface="Microsoft JhengHei"/>
                <a:sym typeface="Microsoft JhengHei"/>
              </a:rPr>
              <a:t>選用</a:t>
            </a:r>
            <a:r>
              <a:rPr lang="en-US" sz="1300" b="1" i="0" u="none" strike="noStrike" cap="none" dirty="0">
                <a:solidFill>
                  <a:srgbClr val="203864"/>
                </a:solidFill>
                <a:latin typeface="Arial"/>
                <a:ea typeface="Arial"/>
                <a:cs typeface="Arial"/>
                <a:sym typeface="Arial"/>
              </a:rPr>
              <a:t> S3 </a:t>
            </a:r>
            <a:r>
              <a:rPr lang="en-US" sz="1300" b="1" i="0" u="none" strike="noStrike" cap="none" dirty="0" err="1">
                <a:solidFill>
                  <a:srgbClr val="203864"/>
                </a:solidFill>
                <a:latin typeface="Microsoft JhengHei"/>
                <a:ea typeface="Microsoft JhengHei"/>
                <a:cs typeface="Microsoft JhengHei"/>
                <a:sym typeface="Microsoft JhengHei"/>
              </a:rPr>
              <a:t>標準儲存相較於磁帶磁碟區節省約</a:t>
            </a:r>
            <a:r>
              <a:rPr lang="en-US" sz="1300" b="1" i="0" u="none" strike="noStrike" cap="none" dirty="0">
                <a:solidFill>
                  <a:srgbClr val="203864"/>
                </a:solidFill>
                <a:latin typeface="Microsoft JhengHei"/>
                <a:ea typeface="Microsoft JhengHei"/>
                <a:cs typeface="Microsoft JhengHei"/>
                <a:sym typeface="Microsoft JhengHei"/>
              </a:rPr>
              <a:t> </a:t>
            </a:r>
            <a:r>
              <a:rPr lang="en-US" sz="1450" b="1" i="0" u="none" strike="noStrike" cap="none" dirty="0">
                <a:solidFill>
                  <a:srgbClr val="B00000"/>
                </a:solidFill>
                <a:latin typeface="Arial"/>
                <a:ea typeface="Arial"/>
                <a:cs typeface="Arial"/>
                <a:sym typeface="Arial"/>
              </a:rPr>
              <a:t>54%</a:t>
            </a:r>
            <a:endParaRPr sz="1450" b="1" i="0" u="none" strike="noStrike" cap="none" dirty="0">
              <a:solidFill>
                <a:srgbClr val="B00000"/>
              </a:solidFill>
              <a:latin typeface="Arial"/>
              <a:ea typeface="Arial"/>
              <a:cs typeface="Arial"/>
              <a:sym typeface="Arial"/>
            </a:endParaRPr>
          </a:p>
        </p:txBody>
      </p:sp>
      <p:sp>
        <p:nvSpPr>
          <p:cNvPr id="1183" name="Google Shape;1183;p23"/>
          <p:cNvSpPr txBox="1"/>
          <p:nvPr/>
        </p:nvSpPr>
        <p:spPr>
          <a:xfrm>
            <a:off x="6477633" y="4556856"/>
            <a:ext cx="2472145" cy="31547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300" b="1" i="0" u="none" strike="noStrike" cap="none" dirty="0" err="1">
                <a:solidFill>
                  <a:srgbClr val="203864"/>
                </a:solidFill>
                <a:latin typeface="Microsoft JhengHei"/>
                <a:ea typeface="Microsoft JhengHei"/>
                <a:cs typeface="Microsoft JhengHei"/>
                <a:sym typeface="Microsoft JhengHei"/>
              </a:rPr>
              <a:t>佈建</a:t>
            </a:r>
            <a:r>
              <a:rPr lang="en-US" sz="1300" b="1" i="0" u="none" strike="noStrike" cap="none" dirty="0">
                <a:solidFill>
                  <a:srgbClr val="203864"/>
                </a:solidFill>
                <a:latin typeface="Microsoft JhengHei"/>
                <a:ea typeface="Microsoft JhengHei"/>
                <a:cs typeface="Microsoft JhengHei"/>
                <a:sym typeface="Microsoft JhengHei"/>
              </a:rPr>
              <a:t> </a:t>
            </a:r>
            <a:r>
              <a:rPr lang="en-US" sz="1300" b="1" i="0" u="none" strike="noStrike" cap="none" dirty="0">
                <a:solidFill>
                  <a:srgbClr val="203864"/>
                </a:solidFill>
                <a:latin typeface="Arial"/>
                <a:ea typeface="Arial"/>
                <a:cs typeface="Arial"/>
                <a:sym typeface="Arial"/>
              </a:rPr>
              <a:t>IOPS </a:t>
            </a:r>
            <a:r>
              <a:rPr lang="en-US" sz="1300" b="1" i="0" u="none" strike="noStrike" cap="none" dirty="0" err="1">
                <a:solidFill>
                  <a:srgbClr val="203864"/>
                </a:solidFill>
                <a:latin typeface="Arial"/>
                <a:ea typeface="Arial"/>
                <a:cs typeface="Arial"/>
                <a:sym typeface="Arial"/>
              </a:rPr>
              <a:t>SSD</a:t>
            </a:r>
            <a:r>
              <a:rPr lang="en-US" sz="1300" b="1" i="0" u="none" strike="noStrike" cap="none" dirty="0" err="1">
                <a:solidFill>
                  <a:srgbClr val="203864"/>
                </a:solidFill>
                <a:latin typeface="Microsoft JhengHei"/>
                <a:ea typeface="Microsoft JhengHei"/>
                <a:cs typeface="Microsoft JhengHei"/>
                <a:sym typeface="Microsoft JhengHei"/>
              </a:rPr>
              <a:t>節省約</a:t>
            </a:r>
            <a:r>
              <a:rPr lang="en-US" sz="1300" b="1" i="0" u="none" strike="noStrike" cap="none" dirty="0">
                <a:solidFill>
                  <a:srgbClr val="203864"/>
                </a:solidFill>
                <a:latin typeface="Microsoft JhengHei"/>
                <a:ea typeface="Microsoft JhengHei"/>
                <a:cs typeface="Microsoft JhengHei"/>
                <a:sym typeface="Microsoft JhengHei"/>
              </a:rPr>
              <a:t> </a:t>
            </a:r>
            <a:r>
              <a:rPr lang="en-US" sz="1450" b="1" i="0" u="none" strike="noStrike" cap="none" dirty="0">
                <a:solidFill>
                  <a:srgbClr val="C00000"/>
                </a:solidFill>
                <a:latin typeface="Arial"/>
                <a:ea typeface="Arial"/>
                <a:cs typeface="Arial"/>
                <a:sym typeface="Arial"/>
              </a:rPr>
              <a:t>82%</a:t>
            </a:r>
            <a:endParaRPr dirty="0"/>
          </a:p>
        </p:txBody>
      </p:sp>
      <p:sp>
        <p:nvSpPr>
          <p:cNvPr id="1184" name="Google Shape;1184;p23"/>
          <p:cNvSpPr/>
          <p:nvPr/>
        </p:nvSpPr>
        <p:spPr>
          <a:xfrm>
            <a:off x="4161368" y="4549673"/>
            <a:ext cx="2167466" cy="327879"/>
          </a:xfrm>
          <a:prstGeom prst="roundRect">
            <a:avLst>
              <a:gd name="adj" fmla="val 21734"/>
            </a:avLst>
          </a:prstGeom>
          <a:noFill/>
          <a:ln w="12700" cap="flat" cmpd="sng">
            <a:solidFill>
              <a:srgbClr val="203864"/>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185" name="Google Shape;1185;p23"/>
          <p:cNvSpPr/>
          <p:nvPr/>
        </p:nvSpPr>
        <p:spPr>
          <a:xfrm>
            <a:off x="6448119" y="4550206"/>
            <a:ext cx="2315885" cy="327879"/>
          </a:xfrm>
          <a:prstGeom prst="roundRect">
            <a:avLst>
              <a:gd name="adj" fmla="val 21734"/>
            </a:avLst>
          </a:prstGeom>
          <a:noFill/>
          <a:ln w="12700" cap="flat" cmpd="sng">
            <a:solidFill>
              <a:srgbClr val="203864"/>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189"/>
        <p:cNvGrpSpPr/>
        <p:nvPr/>
      </p:nvGrpSpPr>
      <p:grpSpPr>
        <a:xfrm>
          <a:off x="0" y="0"/>
          <a:ext cx="0" cy="0"/>
          <a:chOff x="0" y="0"/>
          <a:chExt cx="0" cy="0"/>
        </a:xfrm>
      </p:grpSpPr>
      <p:sp>
        <p:nvSpPr>
          <p:cNvPr id="2" name="矩形: 圓角化同側角落 1">
            <a:extLst>
              <a:ext uri="{FF2B5EF4-FFF2-40B4-BE49-F238E27FC236}">
                <a16:creationId xmlns:a16="http://schemas.microsoft.com/office/drawing/2014/main" id="{9CC81976-FD18-4CE0-B4D4-204C03F0CB6F}"/>
              </a:ext>
            </a:extLst>
          </p:cNvPr>
          <p:cNvSpPr/>
          <p:nvPr/>
        </p:nvSpPr>
        <p:spPr>
          <a:xfrm>
            <a:off x="5190873" y="1239364"/>
            <a:ext cx="3224464" cy="477776"/>
          </a:xfrm>
          <a:prstGeom prst="round2SameRect">
            <a:avLst/>
          </a:prstGeom>
          <a:gradFill>
            <a:gsLst>
              <a:gs pos="95000">
                <a:srgbClr val="0CA8F9"/>
              </a:gs>
              <a:gs pos="0">
                <a:srgbClr val="1658D9"/>
              </a:gs>
            </a:gsLst>
            <a:lin ang="0" scaled="0"/>
          </a:gradFill>
          <a:ln w="19050">
            <a:gradFill>
              <a:gsLst>
                <a:gs pos="100000">
                  <a:srgbClr val="01F3FF"/>
                </a:gs>
                <a:gs pos="0">
                  <a:srgbClr val="6187FF"/>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latin typeface="微軟正黑體" panose="020B0604030504040204" pitchFamily="34" charset="-120"/>
              <a:ea typeface="微軟正黑體" panose="020B0604030504040204" pitchFamily="34" charset="-120"/>
            </a:endParaRPr>
          </a:p>
        </p:txBody>
      </p:sp>
      <p:sp>
        <p:nvSpPr>
          <p:cNvPr id="40" name="矩形: 圓角化同側角落 39">
            <a:extLst>
              <a:ext uri="{FF2B5EF4-FFF2-40B4-BE49-F238E27FC236}">
                <a16:creationId xmlns:a16="http://schemas.microsoft.com/office/drawing/2014/main" id="{BBE8E367-7C23-4EF1-ADB3-BD547AE38F52}"/>
              </a:ext>
            </a:extLst>
          </p:cNvPr>
          <p:cNvSpPr/>
          <p:nvPr/>
        </p:nvSpPr>
        <p:spPr>
          <a:xfrm>
            <a:off x="700839" y="1244603"/>
            <a:ext cx="3224464" cy="477776"/>
          </a:xfrm>
          <a:prstGeom prst="round2SameRect">
            <a:avLst/>
          </a:prstGeom>
          <a:gradFill>
            <a:gsLst>
              <a:gs pos="95000">
                <a:srgbClr val="0CA8F9"/>
              </a:gs>
              <a:gs pos="0">
                <a:srgbClr val="1658D9"/>
              </a:gs>
            </a:gsLst>
            <a:lin ang="0" scaled="0"/>
          </a:gradFill>
          <a:ln w="19050">
            <a:gradFill>
              <a:gsLst>
                <a:gs pos="100000">
                  <a:srgbClr val="01F3FF"/>
                </a:gs>
                <a:gs pos="0">
                  <a:srgbClr val="6187FF"/>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latin typeface="微軟正黑體" panose="020B0604030504040204" pitchFamily="34" charset="-120"/>
              <a:ea typeface="微軟正黑體" panose="020B0604030504040204" pitchFamily="34" charset="-120"/>
            </a:endParaRPr>
          </a:p>
        </p:txBody>
      </p:sp>
      <p:sp>
        <p:nvSpPr>
          <p:cNvPr id="41" name="矩形: 圓角 40">
            <a:extLst>
              <a:ext uri="{FF2B5EF4-FFF2-40B4-BE49-F238E27FC236}">
                <a16:creationId xmlns:a16="http://schemas.microsoft.com/office/drawing/2014/main" id="{81016744-ABCD-4AF1-9BE1-0B207B69EC1B}"/>
              </a:ext>
            </a:extLst>
          </p:cNvPr>
          <p:cNvSpPr/>
          <p:nvPr/>
        </p:nvSpPr>
        <p:spPr>
          <a:xfrm>
            <a:off x="4656032" y="1694862"/>
            <a:ext cx="4299293" cy="1850696"/>
          </a:xfrm>
          <a:prstGeom prst="roundRect">
            <a:avLst>
              <a:gd name="adj" fmla="val 1300"/>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矩形: 圓角 41">
            <a:extLst>
              <a:ext uri="{FF2B5EF4-FFF2-40B4-BE49-F238E27FC236}">
                <a16:creationId xmlns:a16="http://schemas.microsoft.com/office/drawing/2014/main" id="{3FCE4859-529E-45E6-8775-479B421E9573}"/>
              </a:ext>
            </a:extLst>
          </p:cNvPr>
          <p:cNvSpPr/>
          <p:nvPr/>
        </p:nvSpPr>
        <p:spPr>
          <a:xfrm>
            <a:off x="175431" y="1700990"/>
            <a:ext cx="4299293" cy="3204131"/>
          </a:xfrm>
          <a:prstGeom prst="roundRect">
            <a:avLst>
              <a:gd name="adj" fmla="val 1007"/>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3" name="圖形 42">
            <a:extLst>
              <a:ext uri="{FF2B5EF4-FFF2-40B4-BE49-F238E27FC236}">
                <a16:creationId xmlns:a16="http://schemas.microsoft.com/office/drawing/2014/main" id="{85CDFEC5-E79A-4DD7-8A22-9041EE1D9B8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28431" y="3865483"/>
            <a:ext cx="1208206" cy="988532"/>
          </a:xfrm>
          <a:prstGeom prst="rect">
            <a:avLst/>
          </a:prstGeom>
          <a:effectLst>
            <a:outerShdw blurRad="50800" dist="38100" dir="2700000" algn="tl" rotWithShape="0">
              <a:prstClr val="black">
                <a:alpha val="40000"/>
              </a:prstClr>
            </a:outerShdw>
          </a:effectLst>
        </p:spPr>
      </p:pic>
      <p:pic>
        <p:nvPicPr>
          <p:cNvPr id="44" name="圖片 43" descr="一張含有 光, 畫畫 的圖片&#10;&#10;自動產生的描述">
            <a:extLst>
              <a:ext uri="{FF2B5EF4-FFF2-40B4-BE49-F238E27FC236}">
                <a16:creationId xmlns:a16="http://schemas.microsoft.com/office/drawing/2014/main" id="{A7D784FB-0285-49A4-BAFA-838335743B17}"/>
              </a:ext>
            </a:extLst>
          </p:cNvPr>
          <p:cNvPicPr>
            <a:picLocks noChangeAspect="1"/>
          </p:cNvPicPr>
          <p:nvPr/>
        </p:nvPicPr>
        <p:blipFill>
          <a:blip r:embed="rId5"/>
          <a:stretch>
            <a:fillRect/>
          </a:stretch>
        </p:blipFill>
        <p:spPr>
          <a:xfrm>
            <a:off x="6343900" y="3919917"/>
            <a:ext cx="579728" cy="841080"/>
          </a:xfrm>
          <a:prstGeom prst="rect">
            <a:avLst/>
          </a:prstGeom>
          <a:effectLst>
            <a:outerShdw blurRad="50800" dist="38100" dir="2700000" algn="tl" rotWithShape="0">
              <a:prstClr val="black">
                <a:alpha val="40000"/>
              </a:prstClr>
            </a:outerShdw>
          </a:effectLst>
        </p:spPr>
      </p:pic>
      <p:pic>
        <p:nvPicPr>
          <p:cNvPr id="45" name="圖形 44">
            <a:extLst>
              <a:ext uri="{FF2B5EF4-FFF2-40B4-BE49-F238E27FC236}">
                <a16:creationId xmlns:a16="http://schemas.microsoft.com/office/drawing/2014/main" id="{8591A9DB-E379-4AEF-A835-15910192BA2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643264" y="3678866"/>
            <a:ext cx="192682" cy="225713"/>
          </a:xfrm>
          <a:prstGeom prst="rect">
            <a:avLst/>
          </a:prstGeom>
        </p:spPr>
      </p:pic>
      <p:pic>
        <p:nvPicPr>
          <p:cNvPr id="46" name="圖形 45">
            <a:extLst>
              <a:ext uri="{FF2B5EF4-FFF2-40B4-BE49-F238E27FC236}">
                <a16:creationId xmlns:a16="http://schemas.microsoft.com/office/drawing/2014/main" id="{0DF1C3CE-D6CF-4CA9-B9BF-F70D408164B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792578" y="3926677"/>
            <a:ext cx="109319" cy="128059"/>
          </a:xfrm>
          <a:prstGeom prst="rect">
            <a:avLst/>
          </a:prstGeom>
        </p:spPr>
      </p:pic>
      <p:pic>
        <p:nvPicPr>
          <p:cNvPr id="47" name="圖形 46">
            <a:extLst>
              <a:ext uri="{FF2B5EF4-FFF2-40B4-BE49-F238E27FC236}">
                <a16:creationId xmlns:a16="http://schemas.microsoft.com/office/drawing/2014/main" id="{55D749E1-772E-4287-AC72-3338FEDD643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24537" y="3854029"/>
            <a:ext cx="55216" cy="64681"/>
          </a:xfrm>
          <a:prstGeom prst="rect">
            <a:avLst/>
          </a:prstGeom>
        </p:spPr>
      </p:pic>
      <p:pic>
        <p:nvPicPr>
          <p:cNvPr id="48" name="圖形 47">
            <a:extLst>
              <a:ext uri="{FF2B5EF4-FFF2-40B4-BE49-F238E27FC236}">
                <a16:creationId xmlns:a16="http://schemas.microsoft.com/office/drawing/2014/main" id="{65865C7E-8460-4CC8-AE30-302B2A94904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947794" y="3413389"/>
            <a:ext cx="1013269" cy="1013269"/>
          </a:xfrm>
          <a:prstGeom prst="rect">
            <a:avLst/>
          </a:prstGeom>
        </p:spPr>
      </p:pic>
      <p:pic>
        <p:nvPicPr>
          <p:cNvPr id="49" name="圖片 48" descr="一張含有 鳥 的圖片&#10;&#10;自動產生的描述">
            <a:extLst>
              <a:ext uri="{FF2B5EF4-FFF2-40B4-BE49-F238E27FC236}">
                <a16:creationId xmlns:a16="http://schemas.microsoft.com/office/drawing/2014/main" id="{285B2C6E-0D6E-4E5D-A019-7D41F5A31146}"/>
              </a:ext>
            </a:extLst>
          </p:cNvPr>
          <p:cNvPicPr>
            <a:picLocks noChangeAspect="1"/>
          </p:cNvPicPr>
          <p:nvPr/>
        </p:nvPicPr>
        <p:blipFill>
          <a:blip r:embed="rId10">
            <a:alphaModFix amt="43000"/>
          </a:blip>
          <a:stretch>
            <a:fillRect/>
          </a:stretch>
        </p:blipFill>
        <p:spPr>
          <a:xfrm>
            <a:off x="5036725" y="3470741"/>
            <a:ext cx="925985" cy="963588"/>
          </a:xfrm>
          <a:prstGeom prst="rect">
            <a:avLst/>
          </a:prstGeom>
        </p:spPr>
      </p:pic>
      <p:pic>
        <p:nvPicPr>
          <p:cNvPr id="50" name="圖形 49">
            <a:extLst>
              <a:ext uri="{FF2B5EF4-FFF2-40B4-BE49-F238E27FC236}">
                <a16:creationId xmlns:a16="http://schemas.microsoft.com/office/drawing/2014/main" id="{1E566252-0BA5-4A71-AB89-F0E0D5C57E5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404012" y="4087886"/>
            <a:ext cx="485276" cy="803738"/>
          </a:xfrm>
          <a:prstGeom prst="rect">
            <a:avLst/>
          </a:prstGeom>
          <a:effectLst>
            <a:outerShdw blurRad="50800" dist="38100" dir="2700000" algn="tl" rotWithShape="0">
              <a:prstClr val="black">
                <a:alpha val="40000"/>
              </a:prstClr>
            </a:outerShdw>
          </a:effectLst>
        </p:spPr>
      </p:pic>
      <p:pic>
        <p:nvPicPr>
          <p:cNvPr id="51" name="圖形 50">
            <a:extLst>
              <a:ext uri="{FF2B5EF4-FFF2-40B4-BE49-F238E27FC236}">
                <a16:creationId xmlns:a16="http://schemas.microsoft.com/office/drawing/2014/main" id="{4AE3BEBF-54E1-420E-AA92-67468DB3403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574633" y="3853976"/>
            <a:ext cx="285750" cy="371475"/>
          </a:xfrm>
          <a:prstGeom prst="rect">
            <a:avLst/>
          </a:prstGeom>
          <a:effectLst>
            <a:outerShdw blurRad="50800" dist="38100" dir="2700000" algn="tl" rotWithShape="0">
              <a:prstClr val="black">
                <a:alpha val="40000"/>
              </a:prstClr>
            </a:outerShdw>
          </a:effectLst>
        </p:spPr>
      </p:pic>
      <p:cxnSp>
        <p:nvCxnSpPr>
          <p:cNvPr id="52" name="直線接點 51">
            <a:extLst>
              <a:ext uri="{FF2B5EF4-FFF2-40B4-BE49-F238E27FC236}">
                <a16:creationId xmlns:a16="http://schemas.microsoft.com/office/drawing/2014/main" id="{03024E73-A9A6-4042-A595-F7BCF63DE5D0}"/>
              </a:ext>
            </a:extLst>
          </p:cNvPr>
          <p:cNvCxnSpPr>
            <a:cxnSpLocks/>
          </p:cNvCxnSpPr>
          <p:nvPr/>
        </p:nvCxnSpPr>
        <p:spPr>
          <a:xfrm>
            <a:off x="4936426" y="2477195"/>
            <a:ext cx="3712303" cy="0"/>
          </a:xfrm>
          <a:prstGeom prst="line">
            <a:avLst/>
          </a:prstGeom>
          <a:ln w="25400">
            <a:gradFill>
              <a:gsLst>
                <a:gs pos="0">
                  <a:srgbClr val="201D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cxnSp>
        <p:nvCxnSpPr>
          <p:cNvPr id="53" name="直線接點 52">
            <a:extLst>
              <a:ext uri="{FF2B5EF4-FFF2-40B4-BE49-F238E27FC236}">
                <a16:creationId xmlns:a16="http://schemas.microsoft.com/office/drawing/2014/main" id="{C517D1B1-91B0-419C-A6AA-03126E8E34C1}"/>
              </a:ext>
            </a:extLst>
          </p:cNvPr>
          <p:cNvCxnSpPr>
            <a:cxnSpLocks/>
          </p:cNvCxnSpPr>
          <p:nvPr/>
        </p:nvCxnSpPr>
        <p:spPr>
          <a:xfrm>
            <a:off x="499896" y="2952109"/>
            <a:ext cx="3712303" cy="0"/>
          </a:xfrm>
          <a:prstGeom prst="line">
            <a:avLst/>
          </a:prstGeom>
          <a:ln w="25400">
            <a:gradFill>
              <a:gsLst>
                <a:gs pos="0">
                  <a:srgbClr val="201D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cxnSp>
        <p:nvCxnSpPr>
          <p:cNvPr id="54" name="直線接點 53">
            <a:extLst>
              <a:ext uri="{FF2B5EF4-FFF2-40B4-BE49-F238E27FC236}">
                <a16:creationId xmlns:a16="http://schemas.microsoft.com/office/drawing/2014/main" id="{96DE25FF-E854-43E7-9743-3796B7F4F0D1}"/>
              </a:ext>
            </a:extLst>
          </p:cNvPr>
          <p:cNvCxnSpPr>
            <a:cxnSpLocks/>
          </p:cNvCxnSpPr>
          <p:nvPr/>
        </p:nvCxnSpPr>
        <p:spPr>
          <a:xfrm>
            <a:off x="480846" y="4041365"/>
            <a:ext cx="3712303" cy="0"/>
          </a:xfrm>
          <a:prstGeom prst="line">
            <a:avLst/>
          </a:prstGeom>
          <a:ln w="25400">
            <a:gradFill>
              <a:gsLst>
                <a:gs pos="0">
                  <a:srgbClr val="201D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sp>
        <p:nvSpPr>
          <p:cNvPr id="1193" name="Google Shape;1193;p24"/>
          <p:cNvSpPr txBox="1">
            <a:spLocks noGrp="1"/>
          </p:cNvSpPr>
          <p:nvPr>
            <p:ph type="title"/>
          </p:nvPr>
        </p:nvSpPr>
        <p:spPr>
          <a:xfrm>
            <a:off x="1" y="64976"/>
            <a:ext cx="9144000" cy="99417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600"/>
              <a:buFont typeface="Microsoft JhengHei"/>
              <a:buNone/>
            </a:pPr>
            <a:r>
              <a:rPr lang="en-US" b="1" dirty="0" err="1">
                <a:latin typeface="微軟正黑體" panose="020B0604030504040204" pitchFamily="34" charset="-120"/>
              </a:rPr>
              <a:t>便捷的檔案分享與權限管理</a:t>
            </a:r>
            <a:endParaRPr b="1" dirty="0">
              <a:latin typeface="微軟正黑體" panose="020B0604030504040204" pitchFamily="34" charset="-120"/>
            </a:endParaRPr>
          </a:p>
        </p:txBody>
      </p:sp>
      <p:sp>
        <p:nvSpPr>
          <p:cNvPr id="1195" name="Google Shape;1195;p24"/>
          <p:cNvSpPr/>
          <p:nvPr/>
        </p:nvSpPr>
        <p:spPr>
          <a:xfrm>
            <a:off x="514914" y="2191391"/>
            <a:ext cx="1057982" cy="3231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500" b="1" i="0" u="none" strike="noStrike" cap="none" dirty="0" err="1">
                <a:solidFill>
                  <a:srgbClr val="1D478B"/>
                </a:solidFill>
                <a:latin typeface="微軟正黑體" panose="020B0604030504040204" pitchFamily="34" charset="-120"/>
                <a:ea typeface="微軟正黑體" panose="020B0604030504040204" pitchFamily="34" charset="-120"/>
                <a:sym typeface="Arial"/>
              </a:rPr>
              <a:t>連線方式</a:t>
            </a:r>
            <a:endParaRPr sz="1500" b="0" i="0" u="none" strike="noStrike" cap="none" dirty="0">
              <a:solidFill>
                <a:srgbClr val="1D478B"/>
              </a:solidFill>
              <a:latin typeface="微軟正黑體" panose="020B0604030504040204" pitchFamily="34" charset="-120"/>
              <a:ea typeface="微軟正黑體" panose="020B0604030504040204" pitchFamily="34" charset="-120"/>
              <a:sym typeface="Arial"/>
            </a:endParaRPr>
          </a:p>
        </p:txBody>
      </p:sp>
      <p:sp>
        <p:nvSpPr>
          <p:cNvPr id="1196" name="Google Shape;1196;p24"/>
          <p:cNvSpPr/>
          <p:nvPr/>
        </p:nvSpPr>
        <p:spPr>
          <a:xfrm>
            <a:off x="1662269" y="1779628"/>
            <a:ext cx="2040975" cy="1118214"/>
          </a:xfrm>
          <a:prstGeom prst="rect">
            <a:avLst/>
          </a:prstGeom>
          <a:noFill/>
          <a:ln>
            <a:noFill/>
          </a:ln>
        </p:spPr>
        <p:txBody>
          <a:bodyPr spcFirstLastPara="1" wrap="square" lIns="91425" tIns="45700" rIns="91425" bIns="45700" anchor="t" anchorCtr="0">
            <a:spAutoFit/>
          </a:bodyPr>
          <a:lstStyle/>
          <a:p>
            <a:pPr marL="539750" marR="0" lvl="2" indent="-354013" algn="l" rtl="0">
              <a:lnSpc>
                <a:spcPts val="2000"/>
              </a:lnSpc>
              <a:spcBef>
                <a:spcPts val="0"/>
              </a:spcBef>
              <a:spcAft>
                <a:spcPts val="0"/>
              </a:spcAft>
              <a:buClr>
                <a:schemeClr val="dk1"/>
              </a:buClr>
              <a:buSzPts val="1400"/>
              <a:buFont typeface="Arial"/>
              <a:buAutoNum type="arabicPeriod"/>
            </a:pPr>
            <a:r>
              <a:rPr lang="en-US" sz="1400" b="0" i="0" u="none" strike="noStrike" cap="none" dirty="0">
                <a:solidFill>
                  <a:schemeClr val="dk1"/>
                </a:solidFill>
                <a:latin typeface="Arial"/>
                <a:ea typeface="Arial"/>
                <a:cs typeface="Arial"/>
                <a:sym typeface="Arial"/>
              </a:rPr>
              <a:t>SMB/CIFS</a:t>
            </a:r>
            <a:endParaRPr sz="1400" b="0" i="0" u="none" strike="noStrike" cap="none" dirty="0">
              <a:solidFill>
                <a:schemeClr val="dk1"/>
              </a:solidFill>
              <a:latin typeface="Arial"/>
              <a:ea typeface="Arial"/>
              <a:cs typeface="Arial"/>
              <a:sym typeface="Arial"/>
            </a:endParaRPr>
          </a:p>
          <a:p>
            <a:pPr marL="539750" marR="0" lvl="2" indent="-354013" algn="l" rtl="0">
              <a:lnSpc>
                <a:spcPts val="2000"/>
              </a:lnSpc>
              <a:spcBef>
                <a:spcPts val="0"/>
              </a:spcBef>
              <a:spcAft>
                <a:spcPts val="0"/>
              </a:spcAft>
              <a:buClr>
                <a:schemeClr val="dk1"/>
              </a:buClr>
              <a:buSzPts val="1400"/>
              <a:buFont typeface="Arial"/>
              <a:buAutoNum type="arabicPeriod"/>
            </a:pPr>
            <a:r>
              <a:rPr lang="en-US" sz="1400" b="0" i="0" u="none" strike="noStrike" cap="none" dirty="0">
                <a:solidFill>
                  <a:schemeClr val="dk1"/>
                </a:solidFill>
                <a:latin typeface="Arial"/>
                <a:ea typeface="Arial"/>
                <a:cs typeface="Arial"/>
                <a:sym typeface="Arial"/>
              </a:rPr>
              <a:t>NFS</a:t>
            </a:r>
            <a:endParaRPr sz="1400" b="0" i="0" u="none" strike="noStrike" cap="none" dirty="0">
              <a:solidFill>
                <a:schemeClr val="dk1"/>
              </a:solidFill>
              <a:latin typeface="Arial"/>
              <a:ea typeface="Arial"/>
              <a:cs typeface="Arial"/>
              <a:sym typeface="Arial"/>
            </a:endParaRPr>
          </a:p>
          <a:p>
            <a:pPr marL="539750" marR="0" lvl="2" indent="-354013" algn="l" rtl="0">
              <a:lnSpc>
                <a:spcPts val="2000"/>
              </a:lnSpc>
              <a:spcBef>
                <a:spcPts val="0"/>
              </a:spcBef>
              <a:spcAft>
                <a:spcPts val="0"/>
              </a:spcAft>
              <a:buClr>
                <a:schemeClr val="dk1"/>
              </a:buClr>
              <a:buSzPts val="1400"/>
              <a:buFont typeface="Arial"/>
              <a:buAutoNum type="arabicPeriod"/>
            </a:pPr>
            <a:r>
              <a:rPr lang="en-US" sz="1400" b="0" i="0" u="none" strike="noStrike" cap="none" dirty="0">
                <a:solidFill>
                  <a:schemeClr val="dk1"/>
                </a:solidFill>
                <a:latin typeface="Arial"/>
                <a:ea typeface="Arial"/>
                <a:cs typeface="Arial"/>
                <a:sym typeface="Arial"/>
              </a:rPr>
              <a:t>AFP</a:t>
            </a:r>
            <a:endParaRPr sz="1400" b="0" i="0" u="none" strike="noStrike" cap="none" dirty="0">
              <a:solidFill>
                <a:schemeClr val="dk1"/>
              </a:solidFill>
              <a:latin typeface="Arial"/>
              <a:ea typeface="Arial"/>
              <a:cs typeface="Arial"/>
              <a:sym typeface="Arial"/>
            </a:endParaRPr>
          </a:p>
          <a:p>
            <a:pPr marL="539750" marR="0" lvl="2" indent="-354013" algn="l" rtl="0">
              <a:lnSpc>
                <a:spcPts val="2000"/>
              </a:lnSpc>
              <a:spcBef>
                <a:spcPts val="0"/>
              </a:spcBef>
              <a:spcAft>
                <a:spcPts val="0"/>
              </a:spcAft>
              <a:buClr>
                <a:schemeClr val="dk1"/>
              </a:buClr>
              <a:buSzPts val="1400"/>
              <a:buFont typeface="Arial"/>
              <a:buAutoNum type="arabicPeriod"/>
            </a:pPr>
            <a:r>
              <a:rPr lang="en-US" sz="1400" b="0" i="0" u="none" strike="noStrike" cap="none" dirty="0">
                <a:solidFill>
                  <a:schemeClr val="dk1"/>
                </a:solidFill>
                <a:latin typeface="Arial"/>
                <a:ea typeface="Arial"/>
                <a:cs typeface="Arial"/>
                <a:sym typeface="Arial"/>
              </a:rPr>
              <a:t>iSCSI</a:t>
            </a:r>
            <a:endParaRPr sz="1400" b="0" i="0" u="none" strike="noStrike" cap="none" dirty="0">
              <a:solidFill>
                <a:schemeClr val="dk1"/>
              </a:solidFill>
              <a:latin typeface="Arial"/>
              <a:ea typeface="Arial"/>
              <a:cs typeface="Arial"/>
              <a:sym typeface="Arial"/>
            </a:endParaRPr>
          </a:p>
        </p:txBody>
      </p:sp>
      <p:sp>
        <p:nvSpPr>
          <p:cNvPr id="1197" name="Google Shape;1197;p24"/>
          <p:cNvSpPr/>
          <p:nvPr/>
        </p:nvSpPr>
        <p:spPr>
          <a:xfrm>
            <a:off x="514912" y="3210750"/>
            <a:ext cx="978002" cy="5539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500" b="1" i="0" u="none" strike="noStrike" cap="none" dirty="0" err="1">
                <a:solidFill>
                  <a:srgbClr val="1D478B"/>
                </a:solidFill>
                <a:latin typeface="微軟正黑體" panose="020B0604030504040204" pitchFamily="34" charset="-120"/>
                <a:ea typeface="微軟正黑體" panose="020B0604030504040204" pitchFamily="34" charset="-120"/>
                <a:sym typeface="Arial"/>
              </a:rPr>
              <a:t>即時檔案分享</a:t>
            </a:r>
            <a:endParaRPr sz="1500" b="1" i="0" u="none" strike="noStrike" cap="none" dirty="0">
              <a:solidFill>
                <a:srgbClr val="1D478B"/>
              </a:solidFill>
              <a:latin typeface="微軟正黑體" panose="020B0604030504040204" pitchFamily="34" charset="-120"/>
              <a:ea typeface="微軟正黑體" panose="020B0604030504040204" pitchFamily="34" charset="-120"/>
              <a:sym typeface="Arial"/>
            </a:endParaRPr>
          </a:p>
        </p:txBody>
      </p:sp>
      <p:sp>
        <p:nvSpPr>
          <p:cNvPr id="1198" name="Google Shape;1198;p24"/>
          <p:cNvSpPr/>
          <p:nvPr/>
        </p:nvSpPr>
        <p:spPr>
          <a:xfrm>
            <a:off x="1709261" y="3058287"/>
            <a:ext cx="2882091" cy="861734"/>
          </a:xfrm>
          <a:prstGeom prst="rect">
            <a:avLst/>
          </a:prstGeom>
          <a:noFill/>
          <a:ln>
            <a:noFill/>
          </a:ln>
        </p:spPr>
        <p:txBody>
          <a:bodyPr spcFirstLastPara="1" wrap="square" lIns="91425" tIns="45700" rIns="91425" bIns="45700" anchor="t" anchorCtr="0">
            <a:spAutoFit/>
          </a:bodyPr>
          <a:lstStyle/>
          <a:p>
            <a:pPr marL="361950" marR="0" lvl="0" indent="-222250" algn="l" rtl="0">
              <a:lnSpc>
                <a:spcPts val="2000"/>
              </a:lnSpc>
              <a:spcBef>
                <a:spcPts val="0"/>
              </a:spcBef>
              <a:spcAft>
                <a:spcPts val="0"/>
              </a:spcAft>
              <a:buClr>
                <a:schemeClr val="dk1"/>
              </a:buClr>
              <a:buSzPts val="1400"/>
              <a:buFont typeface="Arial"/>
              <a:buAutoNum type="arabicPeriod"/>
            </a:pPr>
            <a:r>
              <a:rPr lang="en-US" sz="1400" b="0" i="0" u="none" strike="noStrike" cap="none" dirty="0" err="1">
                <a:solidFill>
                  <a:schemeClr val="dk1"/>
                </a:solidFill>
                <a:latin typeface="Arial"/>
                <a:ea typeface="Arial"/>
                <a:cs typeface="Arial"/>
                <a:sym typeface="Arial"/>
              </a:rPr>
              <a:t>社群</a:t>
            </a:r>
            <a:endParaRPr sz="1400" b="0" i="0" u="none" strike="noStrike" cap="none" dirty="0">
              <a:solidFill>
                <a:schemeClr val="dk1"/>
              </a:solidFill>
              <a:latin typeface="Arial"/>
              <a:ea typeface="Arial"/>
              <a:cs typeface="Arial"/>
              <a:sym typeface="Arial"/>
            </a:endParaRPr>
          </a:p>
          <a:p>
            <a:pPr marL="361950" marR="0" lvl="0" indent="-222250" algn="l" rtl="0">
              <a:lnSpc>
                <a:spcPts val="2000"/>
              </a:lnSpc>
              <a:spcBef>
                <a:spcPts val="0"/>
              </a:spcBef>
              <a:spcAft>
                <a:spcPts val="0"/>
              </a:spcAft>
              <a:buClr>
                <a:schemeClr val="dk1"/>
              </a:buClr>
              <a:buSzPts val="1400"/>
              <a:buFont typeface="Arial"/>
              <a:buAutoNum type="arabicPeriod"/>
            </a:pPr>
            <a:r>
              <a:rPr lang="en-US" sz="1400" b="0" i="0" u="none" strike="noStrike" cap="none" dirty="0" err="1">
                <a:solidFill>
                  <a:schemeClr val="dk1"/>
                </a:solidFill>
                <a:latin typeface="Arial"/>
                <a:ea typeface="Arial"/>
                <a:cs typeface="Arial"/>
                <a:sym typeface="Arial"/>
              </a:rPr>
              <a:t>安全性</a:t>
            </a:r>
            <a:r>
              <a:rPr lang="en-US" sz="1400" b="0" i="0" u="none" strike="noStrike" cap="none" dirty="0">
                <a:solidFill>
                  <a:schemeClr val="dk1"/>
                </a:solidFill>
                <a:latin typeface="Arial"/>
                <a:ea typeface="Arial"/>
                <a:cs typeface="Arial"/>
                <a:sym typeface="Arial"/>
              </a:rPr>
              <a:t> – </a:t>
            </a:r>
            <a:r>
              <a:rPr lang="en-US" sz="1400" b="0" i="0" u="none" strike="noStrike" cap="none" dirty="0" err="1">
                <a:solidFill>
                  <a:schemeClr val="dk1"/>
                </a:solidFill>
                <a:latin typeface="Arial"/>
                <a:ea typeface="Arial"/>
                <a:cs typeface="Arial"/>
                <a:sym typeface="Arial"/>
              </a:rPr>
              <a:t>密碼</a:t>
            </a:r>
            <a:r>
              <a:rPr lang="en-US" sz="1400" b="0" i="0" u="none" strike="noStrike" cap="none" dirty="0">
                <a:solidFill>
                  <a:schemeClr val="dk1"/>
                </a:solidFill>
                <a:latin typeface="Arial"/>
                <a:ea typeface="Arial"/>
                <a:cs typeface="Arial"/>
                <a:sym typeface="Arial"/>
              </a:rPr>
              <a:t>, </a:t>
            </a:r>
            <a:r>
              <a:rPr lang="en-US" sz="1400" b="0" i="0" u="none" strike="noStrike" cap="none" dirty="0" err="1">
                <a:solidFill>
                  <a:schemeClr val="dk1"/>
                </a:solidFill>
                <a:latin typeface="Arial"/>
                <a:ea typeface="Arial"/>
                <a:cs typeface="Arial"/>
                <a:sym typeface="Arial"/>
              </a:rPr>
              <a:t>有效日期</a:t>
            </a:r>
            <a:endParaRPr sz="1400" b="0" i="0" u="none" strike="noStrike" cap="none" dirty="0">
              <a:solidFill>
                <a:schemeClr val="dk1"/>
              </a:solidFill>
              <a:latin typeface="Arial"/>
              <a:ea typeface="Arial"/>
              <a:cs typeface="Arial"/>
              <a:sym typeface="Arial"/>
            </a:endParaRPr>
          </a:p>
          <a:p>
            <a:pPr marL="361950" marR="0" lvl="0" indent="-222250" algn="l" rtl="0">
              <a:lnSpc>
                <a:spcPts val="2000"/>
              </a:lnSpc>
              <a:spcBef>
                <a:spcPts val="0"/>
              </a:spcBef>
              <a:spcAft>
                <a:spcPts val="0"/>
              </a:spcAft>
              <a:buClr>
                <a:schemeClr val="dk1"/>
              </a:buClr>
              <a:buSzPts val="1400"/>
              <a:buFont typeface="Arial"/>
              <a:buAutoNum type="arabicPeriod"/>
            </a:pPr>
            <a:r>
              <a:rPr lang="en-US" sz="1400" b="0" i="0" u="none" strike="noStrike" cap="none" dirty="0" err="1">
                <a:solidFill>
                  <a:schemeClr val="dk1"/>
                </a:solidFill>
                <a:latin typeface="Arial"/>
                <a:ea typeface="Arial"/>
                <a:cs typeface="Arial"/>
                <a:sym typeface="Arial"/>
              </a:rPr>
              <a:t>SmartShare</a:t>
            </a:r>
            <a:endParaRPr sz="1400" b="0" i="0" u="none" strike="noStrike" cap="none" dirty="0">
              <a:solidFill>
                <a:schemeClr val="dk1"/>
              </a:solidFill>
              <a:latin typeface="Arial"/>
              <a:ea typeface="Arial"/>
              <a:cs typeface="Arial"/>
              <a:sym typeface="Arial"/>
            </a:endParaRPr>
          </a:p>
        </p:txBody>
      </p:sp>
      <p:sp>
        <p:nvSpPr>
          <p:cNvPr id="1199" name="Google Shape;1199;p24"/>
          <p:cNvSpPr/>
          <p:nvPr/>
        </p:nvSpPr>
        <p:spPr>
          <a:xfrm>
            <a:off x="514912" y="4267152"/>
            <a:ext cx="1115602" cy="3231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500" b="1" i="0" u="none" strike="noStrike" cap="none" dirty="0" err="1">
                <a:solidFill>
                  <a:srgbClr val="1D478B"/>
                </a:solidFill>
                <a:latin typeface="微軟正黑體" panose="020B0604030504040204" pitchFamily="34" charset="-120"/>
                <a:ea typeface="微軟正黑體" panose="020B0604030504040204" pitchFamily="34" charset="-120"/>
                <a:sym typeface="Arial"/>
              </a:rPr>
              <a:t>檔案預覽</a:t>
            </a:r>
            <a:endParaRPr dirty="0">
              <a:latin typeface="微軟正黑體" panose="020B0604030504040204" pitchFamily="34" charset="-120"/>
              <a:ea typeface="微軟正黑體" panose="020B0604030504040204" pitchFamily="34" charset="-120"/>
            </a:endParaRPr>
          </a:p>
        </p:txBody>
      </p:sp>
      <p:sp>
        <p:nvSpPr>
          <p:cNvPr id="1200" name="Google Shape;1200;p24"/>
          <p:cNvSpPr/>
          <p:nvPr/>
        </p:nvSpPr>
        <p:spPr>
          <a:xfrm>
            <a:off x="1709261" y="4166238"/>
            <a:ext cx="2882091" cy="604717"/>
          </a:xfrm>
          <a:prstGeom prst="rect">
            <a:avLst/>
          </a:prstGeom>
          <a:noFill/>
          <a:ln>
            <a:noFill/>
          </a:ln>
        </p:spPr>
        <p:txBody>
          <a:bodyPr spcFirstLastPara="1" wrap="square" lIns="91425" tIns="45700" rIns="91425" bIns="45700" anchor="t" anchorCtr="0">
            <a:spAutoFit/>
          </a:bodyPr>
          <a:lstStyle/>
          <a:p>
            <a:pPr marL="361950" marR="0" lvl="0" indent="-222250" algn="l" rtl="0">
              <a:lnSpc>
                <a:spcPts val="2000"/>
              </a:lnSpc>
              <a:spcBef>
                <a:spcPts val="0"/>
              </a:spcBef>
              <a:spcAft>
                <a:spcPts val="0"/>
              </a:spcAft>
              <a:buClr>
                <a:schemeClr val="dk1"/>
              </a:buClr>
              <a:buSzPts val="1400"/>
              <a:buFont typeface="Arial"/>
              <a:buAutoNum type="arabicPeriod"/>
            </a:pPr>
            <a:r>
              <a:rPr lang="en-US" sz="1400" b="0" i="0" u="none" strike="noStrike" cap="none" dirty="0">
                <a:solidFill>
                  <a:schemeClr val="dk1"/>
                </a:solidFill>
                <a:latin typeface="Arial"/>
                <a:ea typeface="Arial"/>
                <a:cs typeface="Arial"/>
                <a:sym typeface="Arial"/>
              </a:rPr>
              <a:t>Online Office, Google Doc</a:t>
            </a:r>
            <a:endParaRPr sz="1400" b="0" i="0" u="none" strike="noStrike" cap="none" dirty="0">
              <a:solidFill>
                <a:schemeClr val="dk1"/>
              </a:solidFill>
              <a:latin typeface="Arial"/>
              <a:ea typeface="Arial"/>
              <a:cs typeface="Arial"/>
              <a:sym typeface="Arial"/>
            </a:endParaRPr>
          </a:p>
          <a:p>
            <a:pPr marL="361950" marR="0" lvl="0" indent="-222250" algn="l" rtl="0">
              <a:lnSpc>
                <a:spcPts val="2000"/>
              </a:lnSpc>
              <a:spcBef>
                <a:spcPts val="0"/>
              </a:spcBef>
              <a:spcAft>
                <a:spcPts val="0"/>
              </a:spcAft>
              <a:buClr>
                <a:schemeClr val="dk1"/>
              </a:buClr>
              <a:buSzPts val="1400"/>
              <a:buFont typeface="Arial"/>
              <a:buAutoNum type="arabicPeriod"/>
            </a:pPr>
            <a:r>
              <a:rPr lang="en-US" sz="1400" b="0" i="0" u="none" strike="noStrike" cap="none" dirty="0" err="1">
                <a:solidFill>
                  <a:schemeClr val="dk1"/>
                </a:solidFill>
                <a:latin typeface="Arial"/>
                <a:ea typeface="Arial"/>
                <a:cs typeface="Arial"/>
                <a:sym typeface="Arial"/>
              </a:rPr>
              <a:t>多媒體檔案</a:t>
            </a:r>
            <a:endParaRPr dirty="0"/>
          </a:p>
        </p:txBody>
      </p:sp>
      <p:sp>
        <p:nvSpPr>
          <p:cNvPr id="1201" name="Google Shape;1201;p24"/>
          <p:cNvSpPr/>
          <p:nvPr/>
        </p:nvSpPr>
        <p:spPr>
          <a:xfrm>
            <a:off x="5027151" y="1943953"/>
            <a:ext cx="954107" cy="3231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500" b="1" i="0" u="none" strike="noStrike" cap="none" dirty="0" err="1">
                <a:solidFill>
                  <a:srgbClr val="1D478B"/>
                </a:solidFill>
                <a:latin typeface="微軟正黑體" panose="020B0604030504040204" pitchFamily="34" charset="-120"/>
                <a:ea typeface="微軟正黑體" panose="020B0604030504040204" pitchFamily="34" charset="-120"/>
                <a:sym typeface="Arial"/>
              </a:rPr>
              <a:t>基本權限</a:t>
            </a:r>
            <a:endParaRPr sz="1500" b="1" i="0" u="none" strike="noStrike" cap="none" dirty="0">
              <a:solidFill>
                <a:srgbClr val="1D478B"/>
              </a:solidFill>
              <a:latin typeface="微軟正黑體" panose="020B0604030504040204" pitchFamily="34" charset="-120"/>
              <a:ea typeface="微軟正黑體" panose="020B0604030504040204" pitchFamily="34" charset="-120"/>
              <a:sym typeface="Arial"/>
            </a:endParaRPr>
          </a:p>
        </p:txBody>
      </p:sp>
      <p:sp>
        <p:nvSpPr>
          <p:cNvPr id="1202" name="Google Shape;1202;p24"/>
          <p:cNvSpPr/>
          <p:nvPr/>
        </p:nvSpPr>
        <p:spPr>
          <a:xfrm>
            <a:off x="6265524" y="1933891"/>
            <a:ext cx="2539011" cy="307777"/>
          </a:xfrm>
          <a:prstGeom prst="rect">
            <a:avLst/>
          </a:prstGeom>
          <a:noFill/>
          <a:ln>
            <a:noFill/>
          </a:ln>
        </p:spPr>
        <p:txBody>
          <a:bodyPr spcFirstLastPara="1" wrap="square" lIns="91425" tIns="45700" rIns="91425" bIns="45700" anchor="t" anchorCtr="0">
            <a:spAutoFit/>
          </a:bodyPr>
          <a:lstStyle/>
          <a:p>
            <a:pPr marL="186262" marR="0" lvl="2" indent="0" algn="l" rtl="0">
              <a:lnSpc>
                <a:spcPct val="100000"/>
              </a:lnSpc>
              <a:spcBef>
                <a:spcPts val="0"/>
              </a:spcBef>
              <a:spcAft>
                <a:spcPts val="0"/>
              </a:spcAft>
              <a:buNone/>
            </a:pPr>
            <a:r>
              <a:rPr lang="en-US" sz="1400" b="0" i="0" u="none" strike="noStrike" cap="none" dirty="0">
                <a:solidFill>
                  <a:schemeClr val="dk1"/>
                </a:solidFill>
                <a:latin typeface="Arial"/>
                <a:ea typeface="Arial"/>
                <a:cs typeface="Arial"/>
                <a:sym typeface="Arial"/>
              </a:rPr>
              <a:t>1. NAS </a:t>
            </a:r>
            <a:r>
              <a:rPr lang="en-US" sz="1400" b="0" i="0" u="none" strike="noStrike" cap="none" dirty="0" err="1">
                <a:solidFill>
                  <a:schemeClr val="dk1"/>
                </a:solidFill>
                <a:latin typeface="Arial"/>
                <a:ea typeface="Arial"/>
                <a:cs typeface="Arial"/>
                <a:sym typeface="Arial"/>
              </a:rPr>
              <a:t>本地使用者</a:t>
            </a:r>
            <a:endParaRPr sz="1400" b="0" i="0" u="none" strike="noStrike" cap="none" dirty="0">
              <a:solidFill>
                <a:schemeClr val="dk1"/>
              </a:solidFill>
              <a:latin typeface="Arial"/>
              <a:ea typeface="Arial"/>
              <a:cs typeface="Arial"/>
              <a:sym typeface="Arial"/>
            </a:endParaRPr>
          </a:p>
        </p:txBody>
      </p:sp>
      <p:sp>
        <p:nvSpPr>
          <p:cNvPr id="1203" name="Google Shape;1203;p24"/>
          <p:cNvSpPr/>
          <p:nvPr/>
        </p:nvSpPr>
        <p:spPr>
          <a:xfrm>
            <a:off x="5027151" y="2635945"/>
            <a:ext cx="1084477" cy="5539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500" b="1" i="0" u="none" strike="noStrike" cap="none" dirty="0" err="1">
                <a:solidFill>
                  <a:srgbClr val="1D478B"/>
                </a:solidFill>
                <a:latin typeface="微軟正黑體" panose="020B0604030504040204" pitchFamily="34" charset="-120"/>
                <a:ea typeface="微軟正黑體" panose="020B0604030504040204" pitchFamily="34" charset="-120"/>
                <a:sym typeface="Arial"/>
              </a:rPr>
              <a:t>連接網域安全認證</a:t>
            </a:r>
            <a:endParaRPr sz="1500" b="1" i="0" u="none" strike="noStrike" cap="none" dirty="0">
              <a:solidFill>
                <a:srgbClr val="1D478B"/>
              </a:solidFill>
              <a:latin typeface="微軟正黑體" panose="020B0604030504040204" pitchFamily="34" charset="-120"/>
              <a:ea typeface="微軟正黑體" panose="020B0604030504040204" pitchFamily="34" charset="-120"/>
              <a:sym typeface="Arial"/>
            </a:endParaRPr>
          </a:p>
        </p:txBody>
      </p:sp>
      <p:sp>
        <p:nvSpPr>
          <p:cNvPr id="1204" name="Google Shape;1204;p24"/>
          <p:cNvSpPr/>
          <p:nvPr/>
        </p:nvSpPr>
        <p:spPr>
          <a:xfrm>
            <a:off x="6320422" y="2622570"/>
            <a:ext cx="2762264" cy="604717"/>
          </a:xfrm>
          <a:prstGeom prst="rect">
            <a:avLst/>
          </a:prstGeom>
          <a:noFill/>
          <a:ln>
            <a:noFill/>
          </a:ln>
        </p:spPr>
        <p:txBody>
          <a:bodyPr spcFirstLastPara="1" wrap="square" lIns="91425" tIns="45700" rIns="91425" bIns="45700" anchor="t" anchorCtr="0">
            <a:spAutoFit/>
          </a:bodyPr>
          <a:lstStyle/>
          <a:p>
            <a:pPr marL="361950" marR="0" lvl="2" indent="-222250" algn="l" rtl="0">
              <a:lnSpc>
                <a:spcPts val="2000"/>
              </a:lnSpc>
              <a:spcBef>
                <a:spcPts val="0"/>
              </a:spcBef>
              <a:spcAft>
                <a:spcPts val="0"/>
              </a:spcAft>
              <a:buClr>
                <a:schemeClr val="dk1"/>
              </a:buClr>
              <a:buSzPts val="1400"/>
              <a:buFont typeface="Arial"/>
              <a:buAutoNum type="arabicPeriod"/>
            </a:pPr>
            <a:r>
              <a:rPr lang="en-US" sz="1400" b="0" i="0" u="none" strike="noStrike" cap="none" dirty="0">
                <a:solidFill>
                  <a:schemeClr val="dk1"/>
                </a:solidFill>
                <a:latin typeface="Arial"/>
                <a:ea typeface="Arial"/>
                <a:cs typeface="Arial"/>
                <a:sym typeface="Arial"/>
              </a:rPr>
              <a:t>Active Directory </a:t>
            </a:r>
            <a:r>
              <a:rPr lang="en-US" sz="1400" b="0" i="0" u="none" strike="noStrike" cap="none" dirty="0" err="1">
                <a:solidFill>
                  <a:schemeClr val="dk1"/>
                </a:solidFill>
                <a:latin typeface="Arial"/>
                <a:ea typeface="Arial"/>
                <a:cs typeface="Arial"/>
                <a:sym typeface="Arial"/>
              </a:rPr>
              <a:t>認證</a:t>
            </a:r>
            <a:endParaRPr dirty="0"/>
          </a:p>
          <a:p>
            <a:pPr marL="361950" marR="0" lvl="2" indent="-222250" algn="l" rtl="0">
              <a:lnSpc>
                <a:spcPts val="2000"/>
              </a:lnSpc>
              <a:spcBef>
                <a:spcPts val="0"/>
              </a:spcBef>
              <a:spcAft>
                <a:spcPts val="0"/>
              </a:spcAft>
              <a:buClr>
                <a:schemeClr val="dk1"/>
              </a:buClr>
              <a:buSzPts val="1400"/>
              <a:buFont typeface="Arial"/>
              <a:buAutoNum type="arabicPeriod"/>
            </a:pPr>
            <a:r>
              <a:rPr lang="en-US" sz="1400" b="0" i="0" u="none" strike="noStrike" cap="none" dirty="0">
                <a:solidFill>
                  <a:schemeClr val="dk1"/>
                </a:solidFill>
                <a:latin typeface="Arial"/>
                <a:ea typeface="Arial"/>
                <a:cs typeface="Arial"/>
                <a:sym typeface="Arial"/>
              </a:rPr>
              <a:t>LDAP </a:t>
            </a:r>
            <a:r>
              <a:rPr lang="en-US" sz="1400" b="0" i="0" u="none" strike="noStrike" cap="none" dirty="0" err="1">
                <a:solidFill>
                  <a:schemeClr val="dk1"/>
                </a:solidFill>
                <a:latin typeface="Arial"/>
                <a:ea typeface="Arial"/>
                <a:cs typeface="Arial"/>
                <a:sym typeface="Arial"/>
              </a:rPr>
              <a:t>認證</a:t>
            </a:r>
            <a:endParaRPr sz="1400" b="0" i="0" u="none" strike="noStrike" cap="none" dirty="0">
              <a:solidFill>
                <a:schemeClr val="dk1"/>
              </a:solidFill>
              <a:latin typeface="Arial"/>
              <a:ea typeface="Arial"/>
              <a:cs typeface="Arial"/>
              <a:sym typeface="Arial"/>
            </a:endParaRPr>
          </a:p>
        </p:txBody>
      </p:sp>
      <p:sp>
        <p:nvSpPr>
          <p:cNvPr id="1206" name="Google Shape;1206;p24"/>
          <p:cNvSpPr txBox="1"/>
          <p:nvPr/>
        </p:nvSpPr>
        <p:spPr>
          <a:xfrm>
            <a:off x="5232443" y="1267260"/>
            <a:ext cx="3080084" cy="4154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100" b="1" i="0" u="none" strike="noStrike" cap="none" dirty="0" err="1">
                <a:solidFill>
                  <a:srgbClr val="FFFFFF"/>
                </a:solidFill>
                <a:latin typeface="微軟正黑體" panose="020B0604030504040204" pitchFamily="34" charset="-120"/>
                <a:ea typeface="微軟正黑體" panose="020B0604030504040204" pitchFamily="34" charset="-120"/>
                <a:sym typeface="Arial"/>
              </a:rPr>
              <a:t>權限管理</a:t>
            </a:r>
            <a:endParaRPr sz="2100" b="1" i="0" u="none" strike="noStrike" cap="none" dirty="0">
              <a:solidFill>
                <a:srgbClr val="FFFFFF"/>
              </a:solidFill>
              <a:latin typeface="微軟正黑體" panose="020B0604030504040204" pitchFamily="34" charset="-120"/>
              <a:ea typeface="微軟正黑體" panose="020B0604030504040204" pitchFamily="34" charset="-120"/>
              <a:sym typeface="Arial"/>
            </a:endParaRPr>
          </a:p>
        </p:txBody>
      </p:sp>
      <p:sp>
        <p:nvSpPr>
          <p:cNvPr id="1207" name="Google Shape;1207;p24"/>
          <p:cNvSpPr txBox="1"/>
          <p:nvPr/>
        </p:nvSpPr>
        <p:spPr>
          <a:xfrm>
            <a:off x="753979" y="1275583"/>
            <a:ext cx="3080084" cy="4154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100" b="1" i="0" u="none" strike="noStrike" cap="none" dirty="0" err="1">
                <a:solidFill>
                  <a:srgbClr val="FFFFFF"/>
                </a:solidFill>
                <a:latin typeface="微軟正黑體" panose="020B0604030504040204" pitchFamily="34" charset="-120"/>
                <a:ea typeface="微軟正黑體" panose="020B0604030504040204" pitchFamily="34" charset="-120"/>
                <a:sym typeface="Arial"/>
              </a:rPr>
              <a:t>檔案分享</a:t>
            </a:r>
            <a:endParaRPr dirty="0">
              <a:latin typeface="微軟正黑體" panose="020B0604030504040204" pitchFamily="34" charset="-120"/>
              <a:ea typeface="微軟正黑體" panose="020B0604030504040204" pitchFamily="34" charset="-12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230"/>
        <p:cNvGrpSpPr/>
        <p:nvPr/>
      </p:nvGrpSpPr>
      <p:grpSpPr>
        <a:xfrm>
          <a:off x="0" y="0"/>
          <a:ext cx="0" cy="0"/>
          <a:chOff x="0" y="0"/>
          <a:chExt cx="0" cy="0"/>
        </a:xfrm>
      </p:grpSpPr>
      <p:sp>
        <p:nvSpPr>
          <p:cNvPr id="1235" name="Google Shape;1235;p25"/>
          <p:cNvSpPr txBox="1">
            <a:spLocks noGrp="1"/>
          </p:cNvSpPr>
          <p:nvPr>
            <p:ph type="title"/>
          </p:nvPr>
        </p:nvSpPr>
        <p:spPr>
          <a:xfrm>
            <a:off x="1" y="60030"/>
            <a:ext cx="9144000" cy="99417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600"/>
              <a:buFont typeface="Arial"/>
              <a:buNone/>
            </a:pPr>
            <a:r>
              <a:rPr lang="en-US" b="1" dirty="0">
                <a:latin typeface="Arial"/>
                <a:ea typeface="Arial"/>
                <a:cs typeface="Arial"/>
                <a:sym typeface="Arial"/>
              </a:rPr>
              <a:t>HBS3</a:t>
            </a:r>
            <a:r>
              <a:rPr lang="en-US" b="1" dirty="0"/>
              <a:t> </a:t>
            </a:r>
            <a:r>
              <a:rPr lang="en-US" b="1" dirty="0" err="1">
                <a:latin typeface="微軟正黑體" panose="020B0604030504040204" pitchFamily="34" charset="-120"/>
              </a:rPr>
              <a:t>備份傳輸在雲上如虎添翼</a:t>
            </a:r>
            <a:endParaRPr b="1" dirty="0">
              <a:latin typeface="微軟正黑體" panose="020B0604030504040204" pitchFamily="34" charset="-120"/>
            </a:endParaRPr>
          </a:p>
        </p:txBody>
      </p:sp>
      <p:sp>
        <p:nvSpPr>
          <p:cNvPr id="1236" name="Google Shape;1236;p25"/>
          <p:cNvSpPr/>
          <p:nvPr/>
        </p:nvSpPr>
        <p:spPr>
          <a:xfrm>
            <a:off x="275540" y="1118439"/>
            <a:ext cx="8401879" cy="656550"/>
          </a:xfrm>
          <a:prstGeom prst="rect">
            <a:avLst/>
          </a:prstGeom>
          <a:noFill/>
          <a:ln>
            <a:noFill/>
          </a:ln>
        </p:spPr>
        <p:txBody>
          <a:bodyPr spcFirstLastPara="1" wrap="square" lIns="91425" tIns="45700" rIns="91425" bIns="45700" anchor="t" anchorCtr="0">
            <a:spAutoFit/>
          </a:bodyPr>
          <a:lstStyle/>
          <a:p>
            <a:pPr marL="0" marR="0" lvl="0" indent="0" algn="ctr" rtl="0">
              <a:lnSpc>
                <a:spcPts val="2160"/>
              </a:lnSpc>
              <a:spcBef>
                <a:spcPts val="0"/>
              </a:spcBef>
              <a:spcAft>
                <a:spcPts val="0"/>
              </a:spcAft>
              <a:buNone/>
            </a:pPr>
            <a:r>
              <a:rPr lang="en-US" sz="1650" b="0" i="0" u="none" strike="noStrike" cap="none" dirty="0">
                <a:solidFill>
                  <a:schemeClr val="bg1"/>
                </a:solidFill>
                <a:latin typeface="Arial"/>
                <a:ea typeface="Arial"/>
                <a:cs typeface="Arial"/>
                <a:sym typeface="Arial"/>
              </a:rPr>
              <a:t>HBS 3 </a:t>
            </a:r>
            <a:r>
              <a:rPr lang="en-US" sz="1650" b="0" i="0" u="none" strike="noStrike" cap="none" dirty="0">
                <a:solidFill>
                  <a:schemeClr val="bg1"/>
                </a:solidFill>
                <a:latin typeface="微軟正黑體" panose="020B0604030504040204" pitchFamily="34" charset="-120"/>
                <a:ea typeface="微軟正黑體" panose="020B0604030504040204" pitchFamily="34" charset="-120"/>
                <a:sym typeface="Arial"/>
              </a:rPr>
              <a:t>的</a:t>
            </a:r>
            <a:r>
              <a:rPr lang="en-US" sz="1650" b="0" i="0" u="none" strike="noStrike" cap="none" dirty="0">
                <a:solidFill>
                  <a:schemeClr val="bg1"/>
                </a:solidFill>
                <a:latin typeface="Arial"/>
                <a:ea typeface="Arial"/>
                <a:cs typeface="Arial"/>
                <a:sym typeface="Arial"/>
              </a:rPr>
              <a:t> </a:t>
            </a:r>
            <a:r>
              <a:rPr lang="en-US" sz="1650" b="0" i="0" u="none" strike="noStrike" cap="none" dirty="0" err="1">
                <a:solidFill>
                  <a:schemeClr val="bg1"/>
                </a:solidFill>
                <a:latin typeface="Arial"/>
                <a:ea typeface="Arial"/>
                <a:cs typeface="Arial"/>
                <a:sym typeface="Arial"/>
              </a:rPr>
              <a:t>QuDedup</a:t>
            </a:r>
            <a:r>
              <a:rPr lang="en-US" sz="1650" b="0" i="0" u="none" strike="noStrike" cap="none" dirty="0">
                <a:solidFill>
                  <a:schemeClr val="bg1"/>
                </a:solidFill>
                <a:latin typeface="Arial"/>
                <a:ea typeface="Arial"/>
                <a:cs typeface="Arial"/>
                <a:sym typeface="Arial"/>
              </a:rPr>
              <a:t> </a:t>
            </a:r>
            <a:r>
              <a:rPr lang="en-US" sz="1650" b="0" i="0" u="none" strike="noStrike" cap="none" dirty="0" err="1">
                <a:solidFill>
                  <a:schemeClr val="bg1"/>
                </a:solidFill>
                <a:latin typeface="微軟正黑體" panose="020B0604030504040204" pitchFamily="34" charset="-120"/>
                <a:ea typeface="微軟正黑體" panose="020B0604030504040204" pitchFamily="34" charset="-120"/>
                <a:sym typeface="Arial"/>
              </a:rPr>
              <a:t>技術，備份當下刪除冗餘資料，讓備份進出更節省</a:t>
            </a:r>
            <a:endParaRPr sz="1650" dirty="0">
              <a:solidFill>
                <a:schemeClr val="bg1"/>
              </a:solidFill>
              <a:latin typeface="微軟正黑體" panose="020B0604030504040204" pitchFamily="34" charset="-120"/>
              <a:ea typeface="微軟正黑體" panose="020B0604030504040204" pitchFamily="34" charset="-120"/>
            </a:endParaRPr>
          </a:p>
          <a:p>
            <a:pPr marL="0" marR="0" lvl="0" indent="0" algn="ctr" rtl="0">
              <a:lnSpc>
                <a:spcPts val="2160"/>
              </a:lnSpc>
              <a:spcBef>
                <a:spcPts val="0"/>
              </a:spcBef>
              <a:spcAft>
                <a:spcPts val="0"/>
              </a:spcAft>
              <a:buNone/>
            </a:pPr>
            <a:r>
              <a:rPr lang="en-US" sz="1650" b="0" i="0" u="none" strike="noStrike" cap="none" dirty="0" err="1">
                <a:solidFill>
                  <a:schemeClr val="bg1"/>
                </a:solidFill>
                <a:latin typeface="微軟正黑體" panose="020B0604030504040204" pitchFamily="34" charset="-120"/>
                <a:ea typeface="微軟正黑體" panose="020B0604030504040204" pitchFamily="34" charset="-120"/>
                <a:sym typeface="Arial"/>
              </a:rPr>
              <a:t>本地</a:t>
            </a:r>
            <a:r>
              <a:rPr lang="en-US" sz="1650" b="0" i="0" u="none" strike="noStrike" cap="none" dirty="0">
                <a:solidFill>
                  <a:schemeClr val="bg1"/>
                </a:solidFill>
                <a:latin typeface="Arial"/>
                <a:ea typeface="Arial"/>
                <a:cs typeface="Arial"/>
                <a:sym typeface="Arial"/>
              </a:rPr>
              <a:t> NAS </a:t>
            </a:r>
            <a:r>
              <a:rPr lang="en-US" sz="1650" b="0" i="0" u="none" strike="noStrike" cap="none" dirty="0" err="1">
                <a:solidFill>
                  <a:schemeClr val="bg1"/>
                </a:solidFill>
                <a:latin typeface="微軟正黑體" panose="020B0604030504040204" pitchFamily="34" charset="-120"/>
                <a:ea typeface="微軟正黑體" panose="020B0604030504040204" pitchFamily="34" charset="-120"/>
                <a:sym typeface="Arial"/>
              </a:rPr>
              <a:t>透過</a:t>
            </a:r>
            <a:r>
              <a:rPr lang="en-US" sz="1650" b="0" i="0" u="none" strike="noStrike" cap="none" dirty="0">
                <a:solidFill>
                  <a:schemeClr val="bg1"/>
                </a:solidFill>
                <a:latin typeface="Arial"/>
                <a:ea typeface="Arial"/>
                <a:cs typeface="Arial"/>
                <a:sym typeface="Arial"/>
              </a:rPr>
              <a:t> HBS3 + TCPBBR </a:t>
            </a:r>
            <a:r>
              <a:rPr lang="en-US" sz="1650" b="0" i="0" u="none" strike="noStrike" cap="none" dirty="0" err="1">
                <a:solidFill>
                  <a:schemeClr val="bg1"/>
                </a:solidFill>
                <a:latin typeface="微軟正黑體" panose="020B0604030504040204" pitchFamily="34" charset="-120"/>
                <a:ea typeface="微軟正黑體" panose="020B0604030504040204" pitchFamily="34" charset="-120"/>
                <a:sym typeface="Arial"/>
              </a:rPr>
              <a:t>備份到雲</a:t>
            </a:r>
            <a:r>
              <a:rPr lang="en-US" sz="1650" b="0" i="0" u="none" strike="noStrike" cap="none" dirty="0">
                <a:solidFill>
                  <a:schemeClr val="bg1"/>
                </a:solidFill>
                <a:latin typeface="Arial"/>
                <a:ea typeface="Arial"/>
                <a:cs typeface="Arial"/>
                <a:sym typeface="Arial"/>
              </a:rPr>
              <a:t> </a:t>
            </a:r>
            <a:r>
              <a:rPr lang="en-US" sz="1650" b="0" i="0" u="none" strike="noStrike" cap="none" dirty="0" err="1">
                <a:solidFill>
                  <a:schemeClr val="bg1"/>
                </a:solidFill>
                <a:latin typeface="Arial"/>
                <a:ea typeface="Arial"/>
                <a:cs typeface="Arial"/>
                <a:sym typeface="Arial"/>
              </a:rPr>
              <a:t>NAS，</a:t>
            </a:r>
            <a:r>
              <a:rPr lang="en-US" sz="1650" b="0" i="0" u="none" strike="noStrike" cap="none" dirty="0" err="1">
                <a:solidFill>
                  <a:schemeClr val="bg1"/>
                </a:solidFill>
                <a:latin typeface="微軟正黑體" panose="020B0604030504040204" pitchFamily="34" charset="-120"/>
                <a:ea typeface="微軟正黑體" panose="020B0604030504040204" pitchFamily="34" charset="-120"/>
                <a:sym typeface="Arial"/>
              </a:rPr>
              <a:t>比直接到儲存空間還快</a:t>
            </a:r>
            <a:endParaRPr sz="1650" dirty="0">
              <a:solidFill>
                <a:schemeClr val="bg1"/>
              </a:solidFill>
              <a:latin typeface="微軟正黑體" panose="020B0604030504040204" pitchFamily="34" charset="-120"/>
              <a:ea typeface="微軟正黑體" panose="020B0604030504040204" pitchFamily="34" charset="-120"/>
            </a:endParaRPr>
          </a:p>
        </p:txBody>
      </p:sp>
      <p:grpSp>
        <p:nvGrpSpPr>
          <p:cNvPr id="59" name="群組 58">
            <a:extLst>
              <a:ext uri="{FF2B5EF4-FFF2-40B4-BE49-F238E27FC236}">
                <a16:creationId xmlns:a16="http://schemas.microsoft.com/office/drawing/2014/main" id="{C1504F3F-1C12-4081-9D56-762D526019A4}"/>
              </a:ext>
            </a:extLst>
          </p:cNvPr>
          <p:cNvGrpSpPr/>
          <p:nvPr/>
        </p:nvGrpSpPr>
        <p:grpSpPr>
          <a:xfrm>
            <a:off x="607483" y="1816520"/>
            <a:ext cx="4345629" cy="3479380"/>
            <a:chOff x="576844" y="2275242"/>
            <a:chExt cx="3080756" cy="4754880"/>
          </a:xfrm>
        </p:grpSpPr>
        <p:sp>
          <p:nvSpPr>
            <p:cNvPr id="60" name="矩形 59">
              <a:extLst>
                <a:ext uri="{FF2B5EF4-FFF2-40B4-BE49-F238E27FC236}">
                  <a16:creationId xmlns:a16="http://schemas.microsoft.com/office/drawing/2014/main" id="{877EBC8C-6392-4E31-A89F-82DCDB0FB498}"/>
                </a:ext>
              </a:extLst>
            </p:cNvPr>
            <p:cNvSpPr/>
            <p:nvPr/>
          </p:nvSpPr>
          <p:spPr>
            <a:xfrm>
              <a:off x="576844" y="2275242"/>
              <a:ext cx="2743200" cy="4754880"/>
            </a:xfrm>
            <a:prstGeom prst="rect">
              <a:avLst/>
            </a:prstGeom>
            <a:gradFill>
              <a:gsLst>
                <a:gs pos="13000">
                  <a:schemeClr val="bg1"/>
                </a:gs>
                <a:gs pos="93000">
                  <a:srgbClr val="F5F5F5"/>
                </a:gs>
                <a:gs pos="0">
                  <a:schemeClr val="bg1">
                    <a:alpha val="84000"/>
                  </a:schemeClr>
                </a:gs>
                <a:gs pos="100000">
                  <a:schemeClr val="bg1">
                    <a:lumMod val="75000"/>
                    <a:alpha val="6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Arial" panose="020B0604020202020204" pitchFamily="34" charset="0"/>
                <a:cs typeface="Arial" panose="020B0604020202020204" pitchFamily="34" charset="0"/>
              </a:endParaRPr>
            </a:p>
          </p:txBody>
        </p:sp>
        <p:pic>
          <p:nvPicPr>
            <p:cNvPr id="61" name="圖形 60">
              <a:extLst>
                <a:ext uri="{FF2B5EF4-FFF2-40B4-BE49-F238E27FC236}">
                  <a16:creationId xmlns:a16="http://schemas.microsoft.com/office/drawing/2014/main" id="{711C76F8-8A63-4507-A871-D2520CD3675E}"/>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62821"/>
            <a:stretch/>
          </p:blipFill>
          <p:spPr>
            <a:xfrm rot="16200000">
              <a:off x="1258118" y="4337170"/>
              <a:ext cx="4461410" cy="337554"/>
            </a:xfrm>
            <a:prstGeom prst="rect">
              <a:avLst/>
            </a:prstGeom>
          </p:spPr>
        </p:pic>
      </p:grpSp>
      <p:grpSp>
        <p:nvGrpSpPr>
          <p:cNvPr id="62" name="群組 61">
            <a:extLst>
              <a:ext uri="{FF2B5EF4-FFF2-40B4-BE49-F238E27FC236}">
                <a16:creationId xmlns:a16="http://schemas.microsoft.com/office/drawing/2014/main" id="{40714060-B453-483B-A52C-678A7D610BE1}"/>
              </a:ext>
            </a:extLst>
          </p:cNvPr>
          <p:cNvGrpSpPr/>
          <p:nvPr/>
        </p:nvGrpSpPr>
        <p:grpSpPr>
          <a:xfrm>
            <a:off x="4667561" y="1816520"/>
            <a:ext cx="4345629" cy="3479380"/>
            <a:chOff x="576844" y="2275242"/>
            <a:chExt cx="3080756" cy="4754880"/>
          </a:xfrm>
        </p:grpSpPr>
        <p:sp>
          <p:nvSpPr>
            <p:cNvPr id="63" name="矩形 62">
              <a:extLst>
                <a:ext uri="{FF2B5EF4-FFF2-40B4-BE49-F238E27FC236}">
                  <a16:creationId xmlns:a16="http://schemas.microsoft.com/office/drawing/2014/main" id="{BD7B17AE-BEE2-4ECB-A381-CA881216B31C}"/>
                </a:ext>
              </a:extLst>
            </p:cNvPr>
            <p:cNvSpPr/>
            <p:nvPr/>
          </p:nvSpPr>
          <p:spPr>
            <a:xfrm>
              <a:off x="576844" y="2275242"/>
              <a:ext cx="2743200" cy="4754880"/>
            </a:xfrm>
            <a:prstGeom prst="rect">
              <a:avLst/>
            </a:prstGeom>
            <a:gradFill>
              <a:gsLst>
                <a:gs pos="13000">
                  <a:schemeClr val="bg1"/>
                </a:gs>
                <a:gs pos="93000">
                  <a:srgbClr val="F5F5F5"/>
                </a:gs>
                <a:gs pos="0">
                  <a:schemeClr val="bg1">
                    <a:alpha val="84000"/>
                  </a:schemeClr>
                </a:gs>
                <a:gs pos="100000">
                  <a:schemeClr val="bg1">
                    <a:lumMod val="75000"/>
                    <a:alpha val="6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64" name="圖形 63">
              <a:extLst>
                <a:ext uri="{FF2B5EF4-FFF2-40B4-BE49-F238E27FC236}">
                  <a16:creationId xmlns:a16="http://schemas.microsoft.com/office/drawing/2014/main" id="{9703B823-5DE4-4C33-A16C-E0C8D4322282}"/>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62821"/>
            <a:stretch/>
          </p:blipFill>
          <p:spPr>
            <a:xfrm rot="16200000">
              <a:off x="1258118" y="4337170"/>
              <a:ext cx="4461410" cy="337554"/>
            </a:xfrm>
            <a:prstGeom prst="rect">
              <a:avLst/>
            </a:prstGeom>
          </p:spPr>
        </p:pic>
      </p:grpSp>
      <p:sp>
        <p:nvSpPr>
          <p:cNvPr id="65" name="矩形 64">
            <a:extLst>
              <a:ext uri="{FF2B5EF4-FFF2-40B4-BE49-F238E27FC236}">
                <a16:creationId xmlns:a16="http://schemas.microsoft.com/office/drawing/2014/main" id="{9FB26054-18B2-47FB-A123-006CD6145183}"/>
              </a:ext>
            </a:extLst>
          </p:cNvPr>
          <p:cNvSpPr/>
          <p:nvPr/>
        </p:nvSpPr>
        <p:spPr>
          <a:xfrm>
            <a:off x="615364" y="1893728"/>
            <a:ext cx="3869483" cy="400110"/>
          </a:xfrm>
          <a:prstGeom prst="rect">
            <a:avLst/>
          </a:prstGeom>
        </p:spPr>
        <p:txBody>
          <a:bodyPr wrap="square">
            <a:spAutoFit/>
          </a:bodyPr>
          <a:lstStyle/>
          <a:p>
            <a:pPr algn="ctr"/>
            <a:r>
              <a:rPr lang="en-US" altLang="zh-TW" sz="2000" b="1" dirty="0">
                <a:latin typeface="Arial" panose="020B0604020202020204" pitchFamily="34" charset="0"/>
                <a:ea typeface="微軟正黑體" panose="020B0604030504040204" pitchFamily="34" charset="-120"/>
                <a:cs typeface="Arial" panose="020B0604020202020204" pitchFamily="34" charset="0"/>
              </a:rPr>
              <a:t>Without </a:t>
            </a:r>
            <a:r>
              <a:rPr lang="en-US" altLang="zh-TW" sz="2000" b="1" dirty="0" err="1">
                <a:latin typeface="Arial" panose="020B0604020202020204" pitchFamily="34" charset="0"/>
                <a:ea typeface="微軟正黑體" panose="020B0604030504040204" pitchFamily="34" charset="-120"/>
                <a:cs typeface="Arial" panose="020B0604020202020204" pitchFamily="34" charset="0"/>
              </a:rPr>
              <a:t>QuDedup</a:t>
            </a:r>
            <a:endParaRPr lang="en-US" altLang="zh-TW" sz="20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66" name="矩形 65">
            <a:extLst>
              <a:ext uri="{FF2B5EF4-FFF2-40B4-BE49-F238E27FC236}">
                <a16:creationId xmlns:a16="http://schemas.microsoft.com/office/drawing/2014/main" id="{AAE31C32-3D68-4DD1-B145-874910B4CA4E}"/>
              </a:ext>
            </a:extLst>
          </p:cNvPr>
          <p:cNvSpPr/>
          <p:nvPr/>
        </p:nvSpPr>
        <p:spPr>
          <a:xfrm>
            <a:off x="4659153" y="1893728"/>
            <a:ext cx="3877364" cy="400110"/>
          </a:xfrm>
          <a:prstGeom prst="rect">
            <a:avLst/>
          </a:prstGeom>
        </p:spPr>
        <p:txBody>
          <a:bodyPr wrap="square">
            <a:spAutoFit/>
          </a:bodyPr>
          <a:lstStyle/>
          <a:p>
            <a:pPr algn="ctr"/>
            <a:r>
              <a:rPr lang="en-US" altLang="zh-TW" sz="2000" b="1" dirty="0">
                <a:latin typeface="Arial" panose="020B0604020202020204" pitchFamily="34" charset="0"/>
                <a:ea typeface="微軟正黑體" panose="020B0604030504040204" pitchFamily="34" charset="-120"/>
                <a:cs typeface="Arial" panose="020B0604020202020204" pitchFamily="34" charset="0"/>
              </a:rPr>
              <a:t>With </a:t>
            </a:r>
            <a:r>
              <a:rPr lang="en-US" altLang="zh-TW" sz="2000" b="1" dirty="0" err="1">
                <a:latin typeface="Arial" panose="020B0604020202020204" pitchFamily="34" charset="0"/>
                <a:ea typeface="微軟正黑體" panose="020B0604030504040204" pitchFamily="34" charset="-120"/>
                <a:cs typeface="Arial" panose="020B0604020202020204" pitchFamily="34" charset="0"/>
              </a:rPr>
              <a:t>QuDedup</a:t>
            </a:r>
            <a:endParaRPr lang="en-US" altLang="zh-TW" sz="2000" b="1" dirty="0">
              <a:latin typeface="Arial" panose="020B0604020202020204" pitchFamily="34" charset="0"/>
              <a:ea typeface="微軟正黑體" panose="020B0604030504040204" pitchFamily="34" charset="-120"/>
              <a:cs typeface="Arial" panose="020B0604020202020204" pitchFamily="34" charset="0"/>
            </a:endParaRPr>
          </a:p>
        </p:txBody>
      </p:sp>
      <p:cxnSp>
        <p:nvCxnSpPr>
          <p:cNvPr id="67" name="直線接點 66">
            <a:extLst>
              <a:ext uri="{FF2B5EF4-FFF2-40B4-BE49-F238E27FC236}">
                <a16:creationId xmlns:a16="http://schemas.microsoft.com/office/drawing/2014/main" id="{30FC3346-B022-48D2-8B56-54B47CA54AEB}"/>
              </a:ext>
            </a:extLst>
          </p:cNvPr>
          <p:cNvCxnSpPr>
            <a:cxnSpLocks/>
          </p:cNvCxnSpPr>
          <p:nvPr/>
        </p:nvCxnSpPr>
        <p:spPr>
          <a:xfrm>
            <a:off x="4825379" y="2346684"/>
            <a:ext cx="3550849" cy="0"/>
          </a:xfrm>
          <a:prstGeom prst="line">
            <a:avLst/>
          </a:prstGeom>
          <a:ln w="19050">
            <a:gradFill>
              <a:gsLst>
                <a:gs pos="0">
                  <a:srgbClr val="201D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pic>
        <p:nvPicPr>
          <p:cNvPr id="68" name="圖形 67">
            <a:extLst>
              <a:ext uri="{FF2B5EF4-FFF2-40B4-BE49-F238E27FC236}">
                <a16:creationId xmlns:a16="http://schemas.microsoft.com/office/drawing/2014/main" id="{F94C0B3F-7D4D-4A14-9C02-6E2680DC82F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89171" y="3686458"/>
            <a:ext cx="2189507" cy="1246803"/>
          </a:xfrm>
          <a:prstGeom prst="rect">
            <a:avLst/>
          </a:prstGeom>
          <a:effectLst>
            <a:outerShdw blurRad="50800" dist="38100" dir="2700000" algn="tl" rotWithShape="0">
              <a:prstClr val="black">
                <a:alpha val="40000"/>
              </a:prstClr>
            </a:outerShdw>
          </a:effectLst>
        </p:spPr>
      </p:pic>
      <p:grpSp>
        <p:nvGrpSpPr>
          <p:cNvPr id="69" name="群組 68">
            <a:extLst>
              <a:ext uri="{FF2B5EF4-FFF2-40B4-BE49-F238E27FC236}">
                <a16:creationId xmlns:a16="http://schemas.microsoft.com/office/drawing/2014/main" id="{A0135E70-F582-41DC-BEA1-F9F41DC08F43}"/>
              </a:ext>
            </a:extLst>
          </p:cNvPr>
          <p:cNvGrpSpPr/>
          <p:nvPr/>
        </p:nvGrpSpPr>
        <p:grpSpPr>
          <a:xfrm>
            <a:off x="2203472" y="3887341"/>
            <a:ext cx="488302" cy="497712"/>
            <a:chOff x="5569527" y="2294434"/>
            <a:chExt cx="785286" cy="794778"/>
          </a:xfrm>
        </p:grpSpPr>
        <p:sp>
          <p:nvSpPr>
            <p:cNvPr id="70" name="矩形 69">
              <a:extLst>
                <a:ext uri="{FF2B5EF4-FFF2-40B4-BE49-F238E27FC236}">
                  <a16:creationId xmlns:a16="http://schemas.microsoft.com/office/drawing/2014/main" id="{04050EEA-7BE1-41E9-9F1A-98E3A1C9BF78}"/>
                </a:ext>
              </a:extLst>
            </p:cNvPr>
            <p:cNvSpPr/>
            <p:nvPr/>
          </p:nvSpPr>
          <p:spPr>
            <a:xfrm>
              <a:off x="5569527" y="2294434"/>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1" name="矩形 70">
              <a:extLst>
                <a:ext uri="{FF2B5EF4-FFF2-40B4-BE49-F238E27FC236}">
                  <a16:creationId xmlns:a16="http://schemas.microsoft.com/office/drawing/2014/main" id="{040E25B4-44D9-452F-91F2-20CA4D7DB8E1}"/>
                </a:ext>
              </a:extLst>
            </p:cNvPr>
            <p:cNvSpPr/>
            <p:nvPr/>
          </p:nvSpPr>
          <p:spPr>
            <a:xfrm>
              <a:off x="5569527" y="2571750"/>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2" name="矩形 71">
              <a:extLst>
                <a:ext uri="{FF2B5EF4-FFF2-40B4-BE49-F238E27FC236}">
                  <a16:creationId xmlns:a16="http://schemas.microsoft.com/office/drawing/2014/main" id="{8B9CBD65-E842-4C0E-8A77-78DC07BBBAB4}"/>
                </a:ext>
              </a:extLst>
            </p:cNvPr>
            <p:cNvSpPr/>
            <p:nvPr/>
          </p:nvSpPr>
          <p:spPr>
            <a:xfrm>
              <a:off x="5569527" y="2849066"/>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3" name="矩形 72">
              <a:extLst>
                <a:ext uri="{FF2B5EF4-FFF2-40B4-BE49-F238E27FC236}">
                  <a16:creationId xmlns:a16="http://schemas.microsoft.com/office/drawing/2014/main" id="{200CDA60-2A94-4E85-92C6-B2D0915581C5}"/>
                </a:ext>
              </a:extLst>
            </p:cNvPr>
            <p:cNvSpPr/>
            <p:nvPr/>
          </p:nvSpPr>
          <p:spPr>
            <a:xfrm>
              <a:off x="5843729" y="2294434"/>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4" name="矩形 73">
              <a:extLst>
                <a:ext uri="{FF2B5EF4-FFF2-40B4-BE49-F238E27FC236}">
                  <a16:creationId xmlns:a16="http://schemas.microsoft.com/office/drawing/2014/main" id="{A56A0605-8EDC-485A-A7B6-4F7FCFF0C181}"/>
                </a:ext>
              </a:extLst>
            </p:cNvPr>
            <p:cNvSpPr/>
            <p:nvPr/>
          </p:nvSpPr>
          <p:spPr>
            <a:xfrm>
              <a:off x="5843729"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5" name="矩形 74">
              <a:extLst>
                <a:ext uri="{FF2B5EF4-FFF2-40B4-BE49-F238E27FC236}">
                  <a16:creationId xmlns:a16="http://schemas.microsoft.com/office/drawing/2014/main" id="{844E770D-993B-46CF-87AB-70F5CB8AADB4}"/>
                </a:ext>
              </a:extLst>
            </p:cNvPr>
            <p:cNvSpPr/>
            <p:nvPr/>
          </p:nvSpPr>
          <p:spPr>
            <a:xfrm>
              <a:off x="5843729" y="2849066"/>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6" name="矩形 75">
              <a:extLst>
                <a:ext uri="{FF2B5EF4-FFF2-40B4-BE49-F238E27FC236}">
                  <a16:creationId xmlns:a16="http://schemas.microsoft.com/office/drawing/2014/main" id="{138960FC-B22D-4B73-9D6D-4AF656588304}"/>
                </a:ext>
              </a:extLst>
            </p:cNvPr>
            <p:cNvSpPr/>
            <p:nvPr/>
          </p:nvSpPr>
          <p:spPr>
            <a:xfrm>
              <a:off x="6114667" y="2294434"/>
              <a:ext cx="240146" cy="24014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7" name="矩形 76">
              <a:extLst>
                <a:ext uri="{FF2B5EF4-FFF2-40B4-BE49-F238E27FC236}">
                  <a16:creationId xmlns:a16="http://schemas.microsoft.com/office/drawing/2014/main" id="{C22A8816-D6EF-47AA-9AB3-980A9B8613E8}"/>
                </a:ext>
              </a:extLst>
            </p:cNvPr>
            <p:cNvSpPr/>
            <p:nvPr/>
          </p:nvSpPr>
          <p:spPr>
            <a:xfrm>
              <a:off x="6114667"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8" name="矩形 77">
              <a:extLst>
                <a:ext uri="{FF2B5EF4-FFF2-40B4-BE49-F238E27FC236}">
                  <a16:creationId xmlns:a16="http://schemas.microsoft.com/office/drawing/2014/main" id="{8FAAD721-3698-459C-B254-53D2EAA815AE}"/>
                </a:ext>
              </a:extLst>
            </p:cNvPr>
            <p:cNvSpPr/>
            <p:nvPr/>
          </p:nvSpPr>
          <p:spPr>
            <a:xfrm>
              <a:off x="6114667" y="2849066"/>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79" name="圖片 78">
            <a:extLst>
              <a:ext uri="{FF2B5EF4-FFF2-40B4-BE49-F238E27FC236}">
                <a16:creationId xmlns:a16="http://schemas.microsoft.com/office/drawing/2014/main" id="{BA8AF927-7D3A-41AD-82FF-CF4252080FE5}"/>
              </a:ext>
            </a:extLst>
          </p:cNvPr>
          <p:cNvPicPr>
            <a:picLocks noChangeAspect="1"/>
          </p:cNvPicPr>
          <p:nvPr/>
        </p:nvPicPr>
        <p:blipFill>
          <a:blip r:embed="rId7">
            <a:duotone>
              <a:schemeClr val="bg2">
                <a:shade val="45000"/>
                <a:satMod val="135000"/>
              </a:schemeClr>
              <a:prstClr val="white"/>
            </a:duotone>
            <a:extLst>
              <a:ext uri="{BEBA8EAE-BF5A-486C-A8C5-ECC9F3942E4B}">
                <a14:imgProps xmlns:a14="http://schemas.microsoft.com/office/drawing/2010/main">
                  <a14:imgLayer r:embed="rId8">
                    <a14:imgEffect>
                      <a14:brightnessContrast contrast="40000"/>
                    </a14:imgEffect>
                  </a14:imgLayer>
                </a14:imgProps>
              </a:ext>
            </a:extLst>
          </a:blip>
          <a:stretch>
            <a:fillRect/>
          </a:stretch>
        </p:blipFill>
        <p:spPr>
          <a:xfrm>
            <a:off x="2009350" y="4525952"/>
            <a:ext cx="1027901" cy="268831"/>
          </a:xfrm>
          <a:prstGeom prst="rect">
            <a:avLst/>
          </a:prstGeom>
        </p:spPr>
      </p:pic>
      <p:pic>
        <p:nvPicPr>
          <p:cNvPr id="80" name="圖形 79">
            <a:extLst>
              <a:ext uri="{FF2B5EF4-FFF2-40B4-BE49-F238E27FC236}">
                <a16:creationId xmlns:a16="http://schemas.microsoft.com/office/drawing/2014/main" id="{1094DF6E-A69C-4A67-93FE-944230956D8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38158" y="3686458"/>
            <a:ext cx="2189507" cy="1246803"/>
          </a:xfrm>
          <a:prstGeom prst="rect">
            <a:avLst/>
          </a:prstGeom>
          <a:effectLst>
            <a:outerShdw blurRad="50800" dist="38100" dir="2700000" algn="tl" rotWithShape="0">
              <a:prstClr val="black">
                <a:alpha val="40000"/>
              </a:prstClr>
            </a:outerShdw>
          </a:effectLst>
        </p:spPr>
      </p:pic>
      <p:pic>
        <p:nvPicPr>
          <p:cNvPr id="81" name="圖片 80">
            <a:extLst>
              <a:ext uri="{FF2B5EF4-FFF2-40B4-BE49-F238E27FC236}">
                <a16:creationId xmlns:a16="http://schemas.microsoft.com/office/drawing/2014/main" id="{03167D4C-B9E4-4E98-AF91-3E9A2F4A994D}"/>
              </a:ext>
            </a:extLst>
          </p:cNvPr>
          <p:cNvPicPr>
            <a:picLocks noChangeAspect="1"/>
          </p:cNvPicPr>
          <p:nvPr/>
        </p:nvPicPr>
        <p:blipFill>
          <a:blip r:embed="rId7">
            <a:duotone>
              <a:schemeClr val="bg2">
                <a:shade val="45000"/>
                <a:satMod val="135000"/>
              </a:schemeClr>
              <a:prstClr val="white"/>
            </a:duotone>
            <a:extLst>
              <a:ext uri="{BEBA8EAE-BF5A-486C-A8C5-ECC9F3942E4B}">
                <a14:imgProps xmlns:a14="http://schemas.microsoft.com/office/drawing/2010/main">
                  <a14:imgLayer r:embed="rId8">
                    <a14:imgEffect>
                      <a14:brightnessContrast contrast="40000"/>
                    </a14:imgEffect>
                  </a14:imgLayer>
                </a14:imgProps>
              </a:ext>
            </a:extLst>
          </a:blip>
          <a:stretch>
            <a:fillRect/>
          </a:stretch>
        </p:blipFill>
        <p:spPr>
          <a:xfrm>
            <a:off x="6137322" y="4525952"/>
            <a:ext cx="1027901" cy="268831"/>
          </a:xfrm>
          <a:prstGeom prst="rect">
            <a:avLst/>
          </a:prstGeom>
        </p:spPr>
      </p:pic>
      <p:grpSp>
        <p:nvGrpSpPr>
          <p:cNvPr id="82" name="群組 81">
            <a:extLst>
              <a:ext uri="{FF2B5EF4-FFF2-40B4-BE49-F238E27FC236}">
                <a16:creationId xmlns:a16="http://schemas.microsoft.com/office/drawing/2014/main" id="{DC52F49C-9B76-47E1-846C-0DB0A27289BD}"/>
              </a:ext>
            </a:extLst>
          </p:cNvPr>
          <p:cNvGrpSpPr/>
          <p:nvPr/>
        </p:nvGrpSpPr>
        <p:grpSpPr>
          <a:xfrm>
            <a:off x="6092494" y="4062016"/>
            <a:ext cx="323160" cy="326813"/>
            <a:chOff x="5569526" y="2294434"/>
            <a:chExt cx="514349" cy="517462"/>
          </a:xfrm>
        </p:grpSpPr>
        <p:sp>
          <p:nvSpPr>
            <p:cNvPr id="83" name="矩形 82">
              <a:extLst>
                <a:ext uri="{FF2B5EF4-FFF2-40B4-BE49-F238E27FC236}">
                  <a16:creationId xmlns:a16="http://schemas.microsoft.com/office/drawing/2014/main" id="{558B82A0-4465-4C43-877E-190C7DC6D675}"/>
                </a:ext>
              </a:extLst>
            </p:cNvPr>
            <p:cNvSpPr/>
            <p:nvPr/>
          </p:nvSpPr>
          <p:spPr>
            <a:xfrm>
              <a:off x="5569527" y="2294434"/>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4" name="矩形 83">
              <a:extLst>
                <a:ext uri="{FF2B5EF4-FFF2-40B4-BE49-F238E27FC236}">
                  <a16:creationId xmlns:a16="http://schemas.microsoft.com/office/drawing/2014/main" id="{B4EE80EC-5A2D-4AB4-947C-4EC91B22EAEF}"/>
                </a:ext>
              </a:extLst>
            </p:cNvPr>
            <p:cNvSpPr/>
            <p:nvPr/>
          </p:nvSpPr>
          <p:spPr>
            <a:xfrm>
              <a:off x="5843729" y="2294434"/>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5" name="矩形 84">
              <a:extLst>
                <a:ext uri="{FF2B5EF4-FFF2-40B4-BE49-F238E27FC236}">
                  <a16:creationId xmlns:a16="http://schemas.microsoft.com/office/drawing/2014/main" id="{459973E8-B28F-41FD-99E8-F8A540421E06}"/>
                </a:ext>
              </a:extLst>
            </p:cNvPr>
            <p:cNvSpPr/>
            <p:nvPr/>
          </p:nvSpPr>
          <p:spPr>
            <a:xfrm>
              <a:off x="5843729"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6" name="矩形 85">
              <a:extLst>
                <a:ext uri="{FF2B5EF4-FFF2-40B4-BE49-F238E27FC236}">
                  <a16:creationId xmlns:a16="http://schemas.microsoft.com/office/drawing/2014/main" id="{363B120B-0D83-4E01-A348-A8406FC740C3}"/>
                </a:ext>
              </a:extLst>
            </p:cNvPr>
            <p:cNvSpPr/>
            <p:nvPr/>
          </p:nvSpPr>
          <p:spPr>
            <a:xfrm>
              <a:off x="5569526" y="2571750"/>
              <a:ext cx="240146" cy="24014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87" name="群組 86">
            <a:extLst>
              <a:ext uri="{FF2B5EF4-FFF2-40B4-BE49-F238E27FC236}">
                <a16:creationId xmlns:a16="http://schemas.microsoft.com/office/drawing/2014/main" id="{FD1EF95E-E7B0-4445-AB44-BE6F189AD55D}"/>
              </a:ext>
            </a:extLst>
          </p:cNvPr>
          <p:cNvGrpSpPr/>
          <p:nvPr/>
        </p:nvGrpSpPr>
        <p:grpSpPr>
          <a:xfrm>
            <a:off x="6500391" y="4062015"/>
            <a:ext cx="323160" cy="326813"/>
            <a:chOff x="5569526" y="2294434"/>
            <a:chExt cx="514349" cy="517462"/>
          </a:xfrm>
        </p:grpSpPr>
        <p:sp>
          <p:nvSpPr>
            <p:cNvPr id="88" name="矩形 87">
              <a:extLst>
                <a:ext uri="{FF2B5EF4-FFF2-40B4-BE49-F238E27FC236}">
                  <a16:creationId xmlns:a16="http://schemas.microsoft.com/office/drawing/2014/main" id="{5E527EB3-DC6A-4835-ADAB-300165221561}"/>
                </a:ext>
              </a:extLst>
            </p:cNvPr>
            <p:cNvSpPr/>
            <p:nvPr/>
          </p:nvSpPr>
          <p:spPr>
            <a:xfrm>
              <a:off x="5569527" y="2294434"/>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9" name="矩形 88">
              <a:extLst>
                <a:ext uri="{FF2B5EF4-FFF2-40B4-BE49-F238E27FC236}">
                  <a16:creationId xmlns:a16="http://schemas.microsoft.com/office/drawing/2014/main" id="{CB27294D-62F6-4AFD-B974-E401B4AA6454}"/>
                </a:ext>
              </a:extLst>
            </p:cNvPr>
            <p:cNvSpPr/>
            <p:nvPr/>
          </p:nvSpPr>
          <p:spPr>
            <a:xfrm>
              <a:off x="5843729" y="2294434"/>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0" name="矩形 89">
              <a:extLst>
                <a:ext uri="{FF2B5EF4-FFF2-40B4-BE49-F238E27FC236}">
                  <a16:creationId xmlns:a16="http://schemas.microsoft.com/office/drawing/2014/main" id="{A875AA7B-C470-4ECB-B561-52F6BE71F36C}"/>
                </a:ext>
              </a:extLst>
            </p:cNvPr>
            <p:cNvSpPr/>
            <p:nvPr/>
          </p:nvSpPr>
          <p:spPr>
            <a:xfrm>
              <a:off x="5843729"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1" name="矩形 90">
              <a:extLst>
                <a:ext uri="{FF2B5EF4-FFF2-40B4-BE49-F238E27FC236}">
                  <a16:creationId xmlns:a16="http://schemas.microsoft.com/office/drawing/2014/main" id="{1367580C-D895-4C40-BFE8-4CEA40A9D295}"/>
                </a:ext>
              </a:extLst>
            </p:cNvPr>
            <p:cNvSpPr/>
            <p:nvPr/>
          </p:nvSpPr>
          <p:spPr>
            <a:xfrm>
              <a:off x="5569526" y="2571750"/>
              <a:ext cx="240146" cy="24014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92" name="群組 91">
            <a:extLst>
              <a:ext uri="{FF2B5EF4-FFF2-40B4-BE49-F238E27FC236}">
                <a16:creationId xmlns:a16="http://schemas.microsoft.com/office/drawing/2014/main" id="{FDBA3FA8-DB0F-443E-B10A-9A1F78FD9806}"/>
              </a:ext>
            </a:extLst>
          </p:cNvPr>
          <p:cNvGrpSpPr/>
          <p:nvPr/>
        </p:nvGrpSpPr>
        <p:grpSpPr>
          <a:xfrm>
            <a:off x="6914542" y="4062017"/>
            <a:ext cx="323160" cy="326813"/>
            <a:chOff x="5569526" y="2294434"/>
            <a:chExt cx="514349" cy="517462"/>
          </a:xfrm>
        </p:grpSpPr>
        <p:sp>
          <p:nvSpPr>
            <p:cNvPr id="93" name="矩形 92">
              <a:extLst>
                <a:ext uri="{FF2B5EF4-FFF2-40B4-BE49-F238E27FC236}">
                  <a16:creationId xmlns:a16="http://schemas.microsoft.com/office/drawing/2014/main" id="{4C49DDD2-31C0-4B97-87B5-8DCFF6AB5804}"/>
                </a:ext>
              </a:extLst>
            </p:cNvPr>
            <p:cNvSpPr/>
            <p:nvPr/>
          </p:nvSpPr>
          <p:spPr>
            <a:xfrm>
              <a:off x="5569527" y="2294434"/>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4" name="矩形 93">
              <a:extLst>
                <a:ext uri="{FF2B5EF4-FFF2-40B4-BE49-F238E27FC236}">
                  <a16:creationId xmlns:a16="http://schemas.microsoft.com/office/drawing/2014/main" id="{EF708B48-8987-480A-B708-E97EB26EB642}"/>
                </a:ext>
              </a:extLst>
            </p:cNvPr>
            <p:cNvSpPr/>
            <p:nvPr/>
          </p:nvSpPr>
          <p:spPr>
            <a:xfrm>
              <a:off x="5843729" y="2294434"/>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5" name="矩形 94">
              <a:extLst>
                <a:ext uri="{FF2B5EF4-FFF2-40B4-BE49-F238E27FC236}">
                  <a16:creationId xmlns:a16="http://schemas.microsoft.com/office/drawing/2014/main" id="{25597C5B-3F3C-40C4-B089-805B05B45E25}"/>
                </a:ext>
              </a:extLst>
            </p:cNvPr>
            <p:cNvSpPr/>
            <p:nvPr/>
          </p:nvSpPr>
          <p:spPr>
            <a:xfrm>
              <a:off x="5843729"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6" name="矩形 95">
              <a:extLst>
                <a:ext uri="{FF2B5EF4-FFF2-40B4-BE49-F238E27FC236}">
                  <a16:creationId xmlns:a16="http://schemas.microsoft.com/office/drawing/2014/main" id="{31237A69-F4DA-4C63-989E-57E6F9231922}"/>
                </a:ext>
              </a:extLst>
            </p:cNvPr>
            <p:cNvSpPr/>
            <p:nvPr/>
          </p:nvSpPr>
          <p:spPr>
            <a:xfrm>
              <a:off x="5569526" y="2571750"/>
              <a:ext cx="240146" cy="24014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97" name="圖片 96">
            <a:extLst>
              <a:ext uri="{FF2B5EF4-FFF2-40B4-BE49-F238E27FC236}">
                <a16:creationId xmlns:a16="http://schemas.microsoft.com/office/drawing/2014/main" id="{551AD350-23E9-4D7D-90A8-BBD77DAE2F56}"/>
              </a:ext>
            </a:extLst>
          </p:cNvPr>
          <p:cNvPicPr>
            <a:picLocks noChangeAspect="1"/>
          </p:cNvPicPr>
          <p:nvPr/>
        </p:nvPicPr>
        <p:blipFill>
          <a:blip r:embed="rId9"/>
          <a:stretch>
            <a:fillRect/>
          </a:stretch>
        </p:blipFill>
        <p:spPr>
          <a:xfrm>
            <a:off x="5446788" y="4353241"/>
            <a:ext cx="537623" cy="537623"/>
          </a:xfrm>
          <a:prstGeom prst="rect">
            <a:avLst/>
          </a:prstGeom>
          <a:effectLst>
            <a:outerShdw blurRad="63500" sx="102000" sy="102000" algn="ctr" rotWithShape="0">
              <a:prstClr val="black">
                <a:alpha val="40000"/>
              </a:prstClr>
            </a:outerShdw>
          </a:effectLst>
        </p:spPr>
      </p:pic>
      <p:cxnSp>
        <p:nvCxnSpPr>
          <p:cNvPr id="98" name="直線接點 97">
            <a:extLst>
              <a:ext uri="{FF2B5EF4-FFF2-40B4-BE49-F238E27FC236}">
                <a16:creationId xmlns:a16="http://schemas.microsoft.com/office/drawing/2014/main" id="{98DFC517-524D-4159-8592-7BF46F2CC6AA}"/>
              </a:ext>
            </a:extLst>
          </p:cNvPr>
          <p:cNvCxnSpPr>
            <a:cxnSpLocks/>
          </p:cNvCxnSpPr>
          <p:nvPr/>
        </p:nvCxnSpPr>
        <p:spPr>
          <a:xfrm>
            <a:off x="742938" y="2361648"/>
            <a:ext cx="3550849" cy="0"/>
          </a:xfrm>
          <a:prstGeom prst="line">
            <a:avLst/>
          </a:prstGeom>
          <a:ln w="19050">
            <a:gradFill>
              <a:gsLst>
                <a:gs pos="0">
                  <a:srgbClr val="201D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sp>
        <p:nvSpPr>
          <p:cNvPr id="99" name="圖形 7">
            <a:extLst>
              <a:ext uri="{FF2B5EF4-FFF2-40B4-BE49-F238E27FC236}">
                <a16:creationId xmlns:a16="http://schemas.microsoft.com/office/drawing/2014/main" id="{CC5ABBE3-8650-4CA4-9C57-5C7A938B130B}"/>
              </a:ext>
            </a:extLst>
          </p:cNvPr>
          <p:cNvSpPr/>
          <p:nvPr/>
        </p:nvSpPr>
        <p:spPr>
          <a:xfrm>
            <a:off x="5885329" y="2447396"/>
            <a:ext cx="1434305" cy="866620"/>
          </a:xfrm>
          <a:custGeom>
            <a:avLst/>
            <a:gdLst>
              <a:gd name="connsiteX0" fmla="*/ 1369604 w 8510405"/>
              <a:gd name="connsiteY0" fmla="*/ 2601172 h 5142066"/>
              <a:gd name="connsiteX1" fmla="*/ 2356316 w 8510405"/>
              <a:gd name="connsiteY1" fmla="*/ 1153760 h 5142066"/>
              <a:gd name="connsiteX2" fmla="*/ 2711462 w 8510405"/>
              <a:gd name="connsiteY2" fmla="*/ 1118770 h 5142066"/>
              <a:gd name="connsiteX3" fmla="*/ 2854337 w 8510405"/>
              <a:gd name="connsiteY3" fmla="*/ 1024881 h 5142066"/>
              <a:gd name="connsiteX4" fmla="*/ 4245765 w 8510405"/>
              <a:gd name="connsiteY4" fmla="*/ 9011 h 5142066"/>
              <a:gd name="connsiteX5" fmla="*/ 5820306 w 8510405"/>
              <a:gd name="connsiteY5" fmla="*/ 745546 h 5142066"/>
              <a:gd name="connsiteX6" fmla="*/ 5960265 w 8510405"/>
              <a:gd name="connsiteY6" fmla="*/ 1019633 h 5142066"/>
              <a:gd name="connsiteX7" fmla="*/ 6101974 w 8510405"/>
              <a:gd name="connsiteY7" fmla="*/ 1118770 h 5142066"/>
              <a:gd name="connsiteX8" fmla="*/ 7304456 w 8510405"/>
              <a:gd name="connsiteY8" fmla="*/ 2067577 h 5142066"/>
              <a:gd name="connsiteX9" fmla="*/ 7351692 w 8510405"/>
              <a:gd name="connsiteY9" fmla="*/ 2622165 h 5142066"/>
              <a:gd name="connsiteX10" fmla="*/ 7546469 w 8510405"/>
              <a:gd name="connsiteY10" fmla="*/ 2669402 h 5142066"/>
              <a:gd name="connsiteX11" fmla="*/ 8508688 w 8510405"/>
              <a:gd name="connsiteY11" fmla="*/ 3970439 h 5142066"/>
              <a:gd name="connsiteX12" fmla="*/ 7419340 w 8510405"/>
              <a:gd name="connsiteY12" fmla="*/ 5119854 h 5142066"/>
              <a:gd name="connsiteX13" fmla="*/ 7198321 w 8510405"/>
              <a:gd name="connsiteY13" fmla="*/ 5140848 h 5142066"/>
              <a:gd name="connsiteX14" fmla="*/ 1308955 w 8510405"/>
              <a:gd name="connsiteY14" fmla="*/ 5141431 h 5142066"/>
              <a:gd name="connsiteX15" fmla="*/ 21913 w 8510405"/>
              <a:gd name="connsiteY15" fmla="*/ 4117396 h 5142066"/>
              <a:gd name="connsiteX16" fmla="*/ 949726 w 8510405"/>
              <a:gd name="connsiteY16" fmla="*/ 2673484 h 5142066"/>
              <a:gd name="connsiteX17" fmla="*/ 1369604 w 8510405"/>
              <a:gd name="connsiteY17" fmla="*/ 2601172 h 5142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510405" h="5142066">
                <a:moveTo>
                  <a:pt x="1369604" y="2601172"/>
                </a:moveTo>
                <a:cubicBezTo>
                  <a:pt x="1296125" y="1861721"/>
                  <a:pt x="1667600" y="1313547"/>
                  <a:pt x="2356316" y="1153760"/>
                </a:cubicBezTo>
                <a:cubicBezTo>
                  <a:pt x="2471199" y="1126935"/>
                  <a:pt x="2593080" y="1119354"/>
                  <a:pt x="2711462" y="1118770"/>
                </a:cubicBezTo>
                <a:cubicBezTo>
                  <a:pt x="2788440" y="1118187"/>
                  <a:pt x="2822263" y="1100109"/>
                  <a:pt x="2854337" y="1024881"/>
                </a:cubicBezTo>
                <a:cubicBezTo>
                  <a:pt x="3115011" y="410810"/>
                  <a:pt x="3592622" y="69660"/>
                  <a:pt x="4245765" y="9011"/>
                </a:cubicBezTo>
                <a:cubicBezTo>
                  <a:pt x="4902407" y="-51638"/>
                  <a:pt x="5440667" y="193873"/>
                  <a:pt x="5820306" y="745546"/>
                </a:cubicBezTo>
                <a:cubicBezTo>
                  <a:pt x="5878039" y="829521"/>
                  <a:pt x="5924109" y="923994"/>
                  <a:pt x="5960265" y="1019633"/>
                </a:cubicBezTo>
                <a:cubicBezTo>
                  <a:pt x="5988257" y="1092528"/>
                  <a:pt x="6024413" y="1114688"/>
                  <a:pt x="6101974" y="1118770"/>
                </a:cubicBezTo>
                <a:cubicBezTo>
                  <a:pt x="6689802" y="1150261"/>
                  <a:pt x="7174411" y="1526402"/>
                  <a:pt x="7304456" y="2067577"/>
                </a:cubicBezTo>
                <a:cubicBezTo>
                  <a:pt x="7345861" y="2239610"/>
                  <a:pt x="7336530" y="2423890"/>
                  <a:pt x="7351692" y="2622165"/>
                </a:cubicBezTo>
                <a:cubicBezTo>
                  <a:pt x="7397763" y="2633246"/>
                  <a:pt x="7472991" y="2648991"/>
                  <a:pt x="7546469" y="2669402"/>
                </a:cubicBezTo>
                <a:cubicBezTo>
                  <a:pt x="8150626" y="2835020"/>
                  <a:pt x="8539596" y="3361617"/>
                  <a:pt x="8508688" y="3970439"/>
                </a:cubicBezTo>
                <a:cubicBezTo>
                  <a:pt x="8480697" y="4522112"/>
                  <a:pt x="8007168" y="5023049"/>
                  <a:pt x="7419340" y="5119854"/>
                </a:cubicBezTo>
                <a:cubicBezTo>
                  <a:pt x="7346445" y="5132100"/>
                  <a:pt x="7272382" y="5140848"/>
                  <a:pt x="7198321" y="5140848"/>
                </a:cubicBezTo>
                <a:cubicBezTo>
                  <a:pt x="5235393" y="5142014"/>
                  <a:pt x="3271882" y="5142597"/>
                  <a:pt x="1308955" y="5141431"/>
                </a:cubicBezTo>
                <a:cubicBezTo>
                  <a:pt x="687886" y="5141431"/>
                  <a:pt x="130965" y="4695311"/>
                  <a:pt x="21913" y="4117396"/>
                </a:cubicBezTo>
                <a:cubicBezTo>
                  <a:pt x="-99968" y="3473001"/>
                  <a:pt x="297166" y="2850765"/>
                  <a:pt x="949726" y="2673484"/>
                </a:cubicBezTo>
                <a:cubicBezTo>
                  <a:pt x="1083270" y="2637328"/>
                  <a:pt x="1223230" y="2625664"/>
                  <a:pt x="1369604" y="2601172"/>
                </a:cubicBezTo>
                <a:close/>
              </a:path>
            </a:pathLst>
          </a:custGeom>
          <a:gradFill>
            <a:gsLst>
              <a:gs pos="0">
                <a:srgbClr val="1657D9"/>
              </a:gs>
              <a:gs pos="100000">
                <a:srgbClr val="0BA8F9"/>
              </a:gs>
            </a:gsLst>
            <a:lin ang="0" scaled="0"/>
          </a:gradFill>
          <a:ln w="5826" cap="flat">
            <a:noFill/>
            <a:prstDash val="solid"/>
            <a:miter/>
          </a:ln>
        </p:spPr>
        <p:txBody>
          <a:bodyPr rtlCol="0" anchor="ctr"/>
          <a:lstStyle/>
          <a:p>
            <a:endParaRPr lang="zh-TW" altLang="en-US"/>
          </a:p>
        </p:txBody>
      </p:sp>
      <p:sp>
        <p:nvSpPr>
          <p:cNvPr id="100" name="Down Arrow 43">
            <a:extLst>
              <a:ext uri="{FF2B5EF4-FFF2-40B4-BE49-F238E27FC236}">
                <a16:creationId xmlns:a16="http://schemas.microsoft.com/office/drawing/2014/main" id="{9EAF9DA0-69A8-47D7-8F5D-0189D032E889}"/>
              </a:ext>
            </a:extLst>
          </p:cNvPr>
          <p:cNvSpPr/>
          <p:nvPr/>
        </p:nvSpPr>
        <p:spPr>
          <a:xfrm rot="10800000">
            <a:off x="6502852" y="3337489"/>
            <a:ext cx="284137" cy="300093"/>
          </a:xfrm>
          <a:prstGeom prst="downArrow">
            <a:avLst/>
          </a:prstGeom>
          <a:gradFill>
            <a:gsLst>
              <a:gs pos="0">
                <a:srgbClr val="253D8B"/>
              </a:gs>
              <a:gs pos="100000">
                <a:srgbClr val="345FAC"/>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latin typeface="Arial" panose="020B0604020202020204" pitchFamily="34" charset="0"/>
              <a:ea typeface="微軟正黑體" panose="020B0604030504040204" pitchFamily="34" charset="-120"/>
              <a:cs typeface="Arial" panose="020B0604020202020204" pitchFamily="34" charset="0"/>
            </a:endParaRPr>
          </a:p>
        </p:txBody>
      </p:sp>
      <p:grpSp>
        <p:nvGrpSpPr>
          <p:cNvPr id="101" name="群組 100">
            <a:extLst>
              <a:ext uri="{FF2B5EF4-FFF2-40B4-BE49-F238E27FC236}">
                <a16:creationId xmlns:a16="http://schemas.microsoft.com/office/drawing/2014/main" id="{D300B64D-EBBC-49C7-8D90-D792FBFCC941}"/>
              </a:ext>
            </a:extLst>
          </p:cNvPr>
          <p:cNvGrpSpPr/>
          <p:nvPr/>
        </p:nvGrpSpPr>
        <p:grpSpPr>
          <a:xfrm>
            <a:off x="6436255" y="2797758"/>
            <a:ext cx="323160" cy="326813"/>
            <a:chOff x="5569526" y="2294434"/>
            <a:chExt cx="514349" cy="517462"/>
          </a:xfrm>
        </p:grpSpPr>
        <p:sp>
          <p:nvSpPr>
            <p:cNvPr id="102" name="矩形 101">
              <a:extLst>
                <a:ext uri="{FF2B5EF4-FFF2-40B4-BE49-F238E27FC236}">
                  <a16:creationId xmlns:a16="http://schemas.microsoft.com/office/drawing/2014/main" id="{F8E48EB1-996F-4D89-B904-498FA9370CFF}"/>
                </a:ext>
              </a:extLst>
            </p:cNvPr>
            <p:cNvSpPr/>
            <p:nvPr/>
          </p:nvSpPr>
          <p:spPr>
            <a:xfrm>
              <a:off x="5569527" y="2294434"/>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3" name="矩形 102">
              <a:extLst>
                <a:ext uri="{FF2B5EF4-FFF2-40B4-BE49-F238E27FC236}">
                  <a16:creationId xmlns:a16="http://schemas.microsoft.com/office/drawing/2014/main" id="{BF5B62B7-A5DF-464C-B708-0E40389E4B00}"/>
                </a:ext>
              </a:extLst>
            </p:cNvPr>
            <p:cNvSpPr/>
            <p:nvPr/>
          </p:nvSpPr>
          <p:spPr>
            <a:xfrm>
              <a:off x="5843729" y="2294434"/>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4" name="矩形 103">
              <a:extLst>
                <a:ext uri="{FF2B5EF4-FFF2-40B4-BE49-F238E27FC236}">
                  <a16:creationId xmlns:a16="http://schemas.microsoft.com/office/drawing/2014/main" id="{E96E186C-1FB9-43AE-AC87-5ECDEC721307}"/>
                </a:ext>
              </a:extLst>
            </p:cNvPr>
            <p:cNvSpPr/>
            <p:nvPr/>
          </p:nvSpPr>
          <p:spPr>
            <a:xfrm>
              <a:off x="5843729"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5" name="矩形 104">
              <a:extLst>
                <a:ext uri="{FF2B5EF4-FFF2-40B4-BE49-F238E27FC236}">
                  <a16:creationId xmlns:a16="http://schemas.microsoft.com/office/drawing/2014/main" id="{1C092997-63D9-4640-AB40-E30B01420612}"/>
                </a:ext>
              </a:extLst>
            </p:cNvPr>
            <p:cNvSpPr/>
            <p:nvPr/>
          </p:nvSpPr>
          <p:spPr>
            <a:xfrm>
              <a:off x="5569526" y="2571750"/>
              <a:ext cx="240146" cy="24014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06" name="圖形 7">
            <a:extLst>
              <a:ext uri="{FF2B5EF4-FFF2-40B4-BE49-F238E27FC236}">
                <a16:creationId xmlns:a16="http://schemas.microsoft.com/office/drawing/2014/main" id="{31EA6515-A114-4B07-91F5-5A305FBEF200}"/>
              </a:ext>
            </a:extLst>
          </p:cNvPr>
          <p:cNvSpPr/>
          <p:nvPr/>
        </p:nvSpPr>
        <p:spPr>
          <a:xfrm>
            <a:off x="1731485" y="2447396"/>
            <a:ext cx="1434305" cy="866620"/>
          </a:xfrm>
          <a:custGeom>
            <a:avLst/>
            <a:gdLst>
              <a:gd name="connsiteX0" fmla="*/ 1369604 w 8510405"/>
              <a:gd name="connsiteY0" fmla="*/ 2601172 h 5142066"/>
              <a:gd name="connsiteX1" fmla="*/ 2356316 w 8510405"/>
              <a:gd name="connsiteY1" fmla="*/ 1153760 h 5142066"/>
              <a:gd name="connsiteX2" fmla="*/ 2711462 w 8510405"/>
              <a:gd name="connsiteY2" fmla="*/ 1118770 h 5142066"/>
              <a:gd name="connsiteX3" fmla="*/ 2854337 w 8510405"/>
              <a:gd name="connsiteY3" fmla="*/ 1024881 h 5142066"/>
              <a:gd name="connsiteX4" fmla="*/ 4245765 w 8510405"/>
              <a:gd name="connsiteY4" fmla="*/ 9011 h 5142066"/>
              <a:gd name="connsiteX5" fmla="*/ 5820306 w 8510405"/>
              <a:gd name="connsiteY5" fmla="*/ 745546 h 5142066"/>
              <a:gd name="connsiteX6" fmla="*/ 5960265 w 8510405"/>
              <a:gd name="connsiteY6" fmla="*/ 1019633 h 5142066"/>
              <a:gd name="connsiteX7" fmla="*/ 6101974 w 8510405"/>
              <a:gd name="connsiteY7" fmla="*/ 1118770 h 5142066"/>
              <a:gd name="connsiteX8" fmla="*/ 7304456 w 8510405"/>
              <a:gd name="connsiteY8" fmla="*/ 2067577 h 5142066"/>
              <a:gd name="connsiteX9" fmla="*/ 7351692 w 8510405"/>
              <a:gd name="connsiteY9" fmla="*/ 2622165 h 5142066"/>
              <a:gd name="connsiteX10" fmla="*/ 7546469 w 8510405"/>
              <a:gd name="connsiteY10" fmla="*/ 2669402 h 5142066"/>
              <a:gd name="connsiteX11" fmla="*/ 8508688 w 8510405"/>
              <a:gd name="connsiteY11" fmla="*/ 3970439 h 5142066"/>
              <a:gd name="connsiteX12" fmla="*/ 7419340 w 8510405"/>
              <a:gd name="connsiteY12" fmla="*/ 5119854 h 5142066"/>
              <a:gd name="connsiteX13" fmla="*/ 7198321 w 8510405"/>
              <a:gd name="connsiteY13" fmla="*/ 5140848 h 5142066"/>
              <a:gd name="connsiteX14" fmla="*/ 1308955 w 8510405"/>
              <a:gd name="connsiteY14" fmla="*/ 5141431 h 5142066"/>
              <a:gd name="connsiteX15" fmla="*/ 21913 w 8510405"/>
              <a:gd name="connsiteY15" fmla="*/ 4117396 h 5142066"/>
              <a:gd name="connsiteX16" fmla="*/ 949726 w 8510405"/>
              <a:gd name="connsiteY16" fmla="*/ 2673484 h 5142066"/>
              <a:gd name="connsiteX17" fmla="*/ 1369604 w 8510405"/>
              <a:gd name="connsiteY17" fmla="*/ 2601172 h 5142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510405" h="5142066">
                <a:moveTo>
                  <a:pt x="1369604" y="2601172"/>
                </a:moveTo>
                <a:cubicBezTo>
                  <a:pt x="1296125" y="1861721"/>
                  <a:pt x="1667600" y="1313547"/>
                  <a:pt x="2356316" y="1153760"/>
                </a:cubicBezTo>
                <a:cubicBezTo>
                  <a:pt x="2471199" y="1126935"/>
                  <a:pt x="2593080" y="1119354"/>
                  <a:pt x="2711462" y="1118770"/>
                </a:cubicBezTo>
                <a:cubicBezTo>
                  <a:pt x="2788440" y="1118187"/>
                  <a:pt x="2822263" y="1100109"/>
                  <a:pt x="2854337" y="1024881"/>
                </a:cubicBezTo>
                <a:cubicBezTo>
                  <a:pt x="3115011" y="410810"/>
                  <a:pt x="3592622" y="69660"/>
                  <a:pt x="4245765" y="9011"/>
                </a:cubicBezTo>
                <a:cubicBezTo>
                  <a:pt x="4902407" y="-51638"/>
                  <a:pt x="5440667" y="193873"/>
                  <a:pt x="5820306" y="745546"/>
                </a:cubicBezTo>
                <a:cubicBezTo>
                  <a:pt x="5878039" y="829521"/>
                  <a:pt x="5924109" y="923994"/>
                  <a:pt x="5960265" y="1019633"/>
                </a:cubicBezTo>
                <a:cubicBezTo>
                  <a:pt x="5988257" y="1092528"/>
                  <a:pt x="6024413" y="1114688"/>
                  <a:pt x="6101974" y="1118770"/>
                </a:cubicBezTo>
                <a:cubicBezTo>
                  <a:pt x="6689802" y="1150261"/>
                  <a:pt x="7174411" y="1526402"/>
                  <a:pt x="7304456" y="2067577"/>
                </a:cubicBezTo>
                <a:cubicBezTo>
                  <a:pt x="7345861" y="2239610"/>
                  <a:pt x="7336530" y="2423890"/>
                  <a:pt x="7351692" y="2622165"/>
                </a:cubicBezTo>
                <a:cubicBezTo>
                  <a:pt x="7397763" y="2633246"/>
                  <a:pt x="7472991" y="2648991"/>
                  <a:pt x="7546469" y="2669402"/>
                </a:cubicBezTo>
                <a:cubicBezTo>
                  <a:pt x="8150626" y="2835020"/>
                  <a:pt x="8539596" y="3361617"/>
                  <a:pt x="8508688" y="3970439"/>
                </a:cubicBezTo>
                <a:cubicBezTo>
                  <a:pt x="8480697" y="4522112"/>
                  <a:pt x="8007168" y="5023049"/>
                  <a:pt x="7419340" y="5119854"/>
                </a:cubicBezTo>
                <a:cubicBezTo>
                  <a:pt x="7346445" y="5132100"/>
                  <a:pt x="7272382" y="5140848"/>
                  <a:pt x="7198321" y="5140848"/>
                </a:cubicBezTo>
                <a:cubicBezTo>
                  <a:pt x="5235393" y="5142014"/>
                  <a:pt x="3271882" y="5142597"/>
                  <a:pt x="1308955" y="5141431"/>
                </a:cubicBezTo>
                <a:cubicBezTo>
                  <a:pt x="687886" y="5141431"/>
                  <a:pt x="130965" y="4695311"/>
                  <a:pt x="21913" y="4117396"/>
                </a:cubicBezTo>
                <a:cubicBezTo>
                  <a:pt x="-99968" y="3473001"/>
                  <a:pt x="297166" y="2850765"/>
                  <a:pt x="949726" y="2673484"/>
                </a:cubicBezTo>
                <a:cubicBezTo>
                  <a:pt x="1083270" y="2637328"/>
                  <a:pt x="1223230" y="2625664"/>
                  <a:pt x="1369604" y="2601172"/>
                </a:cubicBezTo>
                <a:close/>
              </a:path>
            </a:pathLst>
          </a:custGeom>
          <a:gradFill>
            <a:gsLst>
              <a:gs pos="0">
                <a:srgbClr val="1657D9"/>
              </a:gs>
              <a:gs pos="100000">
                <a:srgbClr val="0BA8F9"/>
              </a:gs>
            </a:gsLst>
            <a:lin ang="0" scaled="0"/>
          </a:gradFill>
          <a:ln w="5826" cap="flat">
            <a:noFill/>
            <a:prstDash val="solid"/>
            <a:miter/>
          </a:ln>
        </p:spPr>
        <p:txBody>
          <a:bodyPr rtlCol="0" anchor="ctr"/>
          <a:lstStyle/>
          <a:p>
            <a:endParaRPr lang="zh-TW" altLang="en-US"/>
          </a:p>
        </p:txBody>
      </p:sp>
      <p:grpSp>
        <p:nvGrpSpPr>
          <p:cNvPr id="107" name="群組 106">
            <a:extLst>
              <a:ext uri="{FF2B5EF4-FFF2-40B4-BE49-F238E27FC236}">
                <a16:creationId xmlns:a16="http://schemas.microsoft.com/office/drawing/2014/main" id="{6C5C1F6B-AD04-464D-8CA7-A65CFCF8E8F8}"/>
              </a:ext>
            </a:extLst>
          </p:cNvPr>
          <p:cNvGrpSpPr/>
          <p:nvPr/>
        </p:nvGrpSpPr>
        <p:grpSpPr>
          <a:xfrm>
            <a:off x="2228872" y="2731128"/>
            <a:ext cx="488302" cy="497712"/>
            <a:chOff x="5569527" y="2294434"/>
            <a:chExt cx="785286" cy="794778"/>
          </a:xfrm>
        </p:grpSpPr>
        <p:sp>
          <p:nvSpPr>
            <p:cNvPr id="108" name="矩形 107">
              <a:extLst>
                <a:ext uri="{FF2B5EF4-FFF2-40B4-BE49-F238E27FC236}">
                  <a16:creationId xmlns:a16="http://schemas.microsoft.com/office/drawing/2014/main" id="{B06CC5F6-D1E8-489C-AC86-EE4AAABF5180}"/>
                </a:ext>
              </a:extLst>
            </p:cNvPr>
            <p:cNvSpPr/>
            <p:nvPr/>
          </p:nvSpPr>
          <p:spPr>
            <a:xfrm>
              <a:off x="5569527" y="2294434"/>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9" name="矩形 108">
              <a:extLst>
                <a:ext uri="{FF2B5EF4-FFF2-40B4-BE49-F238E27FC236}">
                  <a16:creationId xmlns:a16="http://schemas.microsoft.com/office/drawing/2014/main" id="{1249BDE7-0C4C-44F9-9E71-781EA52A83C6}"/>
                </a:ext>
              </a:extLst>
            </p:cNvPr>
            <p:cNvSpPr/>
            <p:nvPr/>
          </p:nvSpPr>
          <p:spPr>
            <a:xfrm>
              <a:off x="5569527" y="2571750"/>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0" name="矩形 109">
              <a:extLst>
                <a:ext uri="{FF2B5EF4-FFF2-40B4-BE49-F238E27FC236}">
                  <a16:creationId xmlns:a16="http://schemas.microsoft.com/office/drawing/2014/main" id="{D64A28B3-7F5B-4548-997D-6D91B54796DA}"/>
                </a:ext>
              </a:extLst>
            </p:cNvPr>
            <p:cNvSpPr/>
            <p:nvPr/>
          </p:nvSpPr>
          <p:spPr>
            <a:xfrm>
              <a:off x="5569527" y="2849066"/>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1" name="矩形 110">
              <a:extLst>
                <a:ext uri="{FF2B5EF4-FFF2-40B4-BE49-F238E27FC236}">
                  <a16:creationId xmlns:a16="http://schemas.microsoft.com/office/drawing/2014/main" id="{96E0F5FE-63D0-4B70-94EB-A86318FADF47}"/>
                </a:ext>
              </a:extLst>
            </p:cNvPr>
            <p:cNvSpPr/>
            <p:nvPr/>
          </p:nvSpPr>
          <p:spPr>
            <a:xfrm>
              <a:off x="5843729" y="2294434"/>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2" name="矩形 111">
              <a:extLst>
                <a:ext uri="{FF2B5EF4-FFF2-40B4-BE49-F238E27FC236}">
                  <a16:creationId xmlns:a16="http://schemas.microsoft.com/office/drawing/2014/main" id="{AED0A030-7B58-4912-A51A-A0B75560CFAD}"/>
                </a:ext>
              </a:extLst>
            </p:cNvPr>
            <p:cNvSpPr/>
            <p:nvPr/>
          </p:nvSpPr>
          <p:spPr>
            <a:xfrm>
              <a:off x="5843729"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3" name="矩形 112">
              <a:extLst>
                <a:ext uri="{FF2B5EF4-FFF2-40B4-BE49-F238E27FC236}">
                  <a16:creationId xmlns:a16="http://schemas.microsoft.com/office/drawing/2014/main" id="{0A38B9D8-B95D-4DB0-A38E-A3B2B1290E87}"/>
                </a:ext>
              </a:extLst>
            </p:cNvPr>
            <p:cNvSpPr/>
            <p:nvPr/>
          </p:nvSpPr>
          <p:spPr>
            <a:xfrm>
              <a:off x="5843729" y="2849066"/>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4" name="矩形 113">
              <a:extLst>
                <a:ext uri="{FF2B5EF4-FFF2-40B4-BE49-F238E27FC236}">
                  <a16:creationId xmlns:a16="http://schemas.microsoft.com/office/drawing/2014/main" id="{9431F6C9-5C9C-45B5-8F93-26DBDE4C2649}"/>
                </a:ext>
              </a:extLst>
            </p:cNvPr>
            <p:cNvSpPr/>
            <p:nvPr/>
          </p:nvSpPr>
          <p:spPr>
            <a:xfrm>
              <a:off x="6114667" y="2294434"/>
              <a:ext cx="240146" cy="24014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5" name="矩形 114">
              <a:extLst>
                <a:ext uri="{FF2B5EF4-FFF2-40B4-BE49-F238E27FC236}">
                  <a16:creationId xmlns:a16="http://schemas.microsoft.com/office/drawing/2014/main" id="{3048154E-5E6E-4E86-83BB-F8D20B874EBF}"/>
                </a:ext>
              </a:extLst>
            </p:cNvPr>
            <p:cNvSpPr/>
            <p:nvPr/>
          </p:nvSpPr>
          <p:spPr>
            <a:xfrm>
              <a:off x="6114667"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6" name="矩形 115">
              <a:extLst>
                <a:ext uri="{FF2B5EF4-FFF2-40B4-BE49-F238E27FC236}">
                  <a16:creationId xmlns:a16="http://schemas.microsoft.com/office/drawing/2014/main" id="{4B0F0E93-B5AF-456C-8BE5-AED27C6DB85B}"/>
                </a:ext>
              </a:extLst>
            </p:cNvPr>
            <p:cNvSpPr/>
            <p:nvPr/>
          </p:nvSpPr>
          <p:spPr>
            <a:xfrm>
              <a:off x="6114667" y="2849066"/>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17" name="Down Arrow 43">
            <a:extLst>
              <a:ext uri="{FF2B5EF4-FFF2-40B4-BE49-F238E27FC236}">
                <a16:creationId xmlns:a16="http://schemas.microsoft.com/office/drawing/2014/main" id="{7BD57A4A-CC87-43BC-9FB0-CEA4D2DF1F95}"/>
              </a:ext>
            </a:extLst>
          </p:cNvPr>
          <p:cNvSpPr/>
          <p:nvPr/>
        </p:nvSpPr>
        <p:spPr>
          <a:xfrm rot="10800000">
            <a:off x="2331969" y="3343576"/>
            <a:ext cx="284137" cy="300093"/>
          </a:xfrm>
          <a:prstGeom prst="downArrow">
            <a:avLst/>
          </a:prstGeom>
          <a:gradFill>
            <a:gsLst>
              <a:gs pos="0">
                <a:srgbClr val="253D8B"/>
              </a:gs>
              <a:gs pos="100000">
                <a:srgbClr val="345FAC"/>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latin typeface="Arial" panose="020B0604020202020204" pitchFamily="34" charset="0"/>
              <a:ea typeface="微軟正黑體" panose="020B0604030504040204" pitchFamily="34" charset="-12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3"/>
          <p:cNvSpPr/>
          <p:nvPr/>
        </p:nvSpPr>
        <p:spPr>
          <a:xfrm>
            <a:off x="4061350" y="1741240"/>
            <a:ext cx="5304490" cy="784790"/>
          </a:xfrm>
          <a:prstGeom prst="rect">
            <a:avLst/>
          </a:prstGeom>
          <a:noFill/>
          <a:ln>
            <a:noFill/>
          </a:ln>
        </p:spPr>
        <p:txBody>
          <a:bodyPr spcFirstLastPara="1" wrap="square" lIns="91425" tIns="45700" rIns="91425" bIns="45700" anchor="t" anchorCtr="0">
            <a:spAutoFit/>
          </a:bodyPr>
          <a:lstStyle/>
          <a:p>
            <a:pPr marL="0" marR="0" lvl="0" indent="0" algn="ctr" rtl="0">
              <a:lnSpc>
                <a:spcPct val="125000"/>
              </a:lnSpc>
              <a:spcBef>
                <a:spcPts val="0"/>
              </a:spcBef>
              <a:spcAft>
                <a:spcPts val="0"/>
              </a:spcAft>
              <a:buNone/>
            </a:pPr>
            <a:r>
              <a:rPr lang="en-US" sz="3600" b="1" dirty="0" err="1">
                <a:solidFill>
                  <a:schemeClr val="lt1"/>
                </a:solidFill>
                <a:latin typeface="微軟正黑體" panose="020B0604030504040204" pitchFamily="34" charset="-120"/>
                <a:ea typeface="微軟正黑體" panose="020B0604030504040204" pitchFamily="34" charset="-120"/>
              </a:rPr>
              <a:t>介紹</a:t>
            </a:r>
            <a:r>
              <a:rPr lang="en-US" sz="3600" b="1" dirty="0">
                <a:solidFill>
                  <a:schemeClr val="lt1"/>
                </a:solidFill>
              </a:rPr>
              <a:t> QNAP </a:t>
            </a:r>
            <a:r>
              <a:rPr lang="en-US" sz="3600" b="1" dirty="0">
                <a:solidFill>
                  <a:schemeClr val="lt1"/>
                </a:solidFill>
                <a:latin typeface="微軟正黑體" panose="020B0604030504040204" pitchFamily="34" charset="-120"/>
                <a:ea typeface="微軟正黑體" panose="020B0604030504040204" pitchFamily="34" charset="-120"/>
              </a:rPr>
              <a:t>雲</a:t>
            </a:r>
            <a:r>
              <a:rPr lang="en-US" sz="3600" b="1" dirty="0">
                <a:solidFill>
                  <a:schemeClr val="lt1"/>
                </a:solidFill>
              </a:rPr>
              <a:t> NAS</a:t>
            </a:r>
            <a:endParaRPr sz="3600" b="1" i="0" u="none" strike="noStrike" cap="none" dirty="0">
              <a:solidFill>
                <a:schemeClr val="lt1"/>
              </a:solidFill>
            </a:endParaRPr>
          </a:p>
        </p:txBody>
      </p:sp>
      <p:pic>
        <p:nvPicPr>
          <p:cNvPr id="97" name="Google Shape;97;p3"/>
          <p:cNvPicPr preferRelativeResize="0"/>
          <p:nvPr/>
        </p:nvPicPr>
        <p:blipFill rotWithShape="1">
          <a:blip r:embed="rId3">
            <a:alphaModFix/>
          </a:blip>
          <a:srcRect/>
          <a:stretch/>
        </p:blipFill>
        <p:spPr>
          <a:xfrm>
            <a:off x="5883597" y="3169938"/>
            <a:ext cx="2056623" cy="356812"/>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291"/>
        <p:cNvGrpSpPr/>
        <p:nvPr/>
      </p:nvGrpSpPr>
      <p:grpSpPr>
        <a:xfrm>
          <a:off x="0" y="0"/>
          <a:ext cx="0" cy="0"/>
          <a:chOff x="0" y="0"/>
          <a:chExt cx="0" cy="0"/>
        </a:xfrm>
      </p:grpSpPr>
      <p:sp>
        <p:nvSpPr>
          <p:cNvPr id="1292" name="Google Shape;1292;p26"/>
          <p:cNvSpPr txBox="1">
            <a:spLocks noGrp="1"/>
          </p:cNvSpPr>
          <p:nvPr>
            <p:ph type="title"/>
          </p:nvPr>
        </p:nvSpPr>
        <p:spPr>
          <a:xfrm>
            <a:off x="6485" y="101544"/>
            <a:ext cx="9110225" cy="99417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600"/>
              <a:buFont typeface="Arial"/>
              <a:buNone/>
            </a:pPr>
            <a:r>
              <a:rPr lang="en-US" dirty="0" err="1">
                <a:latin typeface="微軟正黑體" panose="020B0604030504040204" pitchFamily="34" charset="-120"/>
                <a:ea typeface="微軟正黑體" panose="020B0604030504040204" pitchFamily="34" charset="-120"/>
                <a:cs typeface="Arial"/>
                <a:sym typeface="Arial"/>
              </a:rPr>
              <a:t>雲端資料保護及安全性</a:t>
            </a:r>
            <a:endParaRPr b="0" dirty="0">
              <a:latin typeface="微軟正黑體" panose="020B0604030504040204" pitchFamily="34" charset="-120"/>
              <a:ea typeface="微軟正黑體" panose="020B0604030504040204" pitchFamily="34" charset="-120"/>
              <a:cs typeface="Arial"/>
              <a:sym typeface="Arial"/>
            </a:endParaRPr>
          </a:p>
        </p:txBody>
      </p:sp>
      <p:sp>
        <p:nvSpPr>
          <p:cNvPr id="1293" name="Google Shape;1293;p26"/>
          <p:cNvSpPr txBox="1"/>
          <p:nvPr/>
        </p:nvSpPr>
        <p:spPr>
          <a:xfrm>
            <a:off x="662180" y="4680303"/>
            <a:ext cx="7530727" cy="307777"/>
          </a:xfrm>
          <a:prstGeom prst="rect">
            <a:avLst/>
          </a:prstGeom>
          <a:noFill/>
          <a:ln>
            <a:noFill/>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None/>
            </a:pPr>
            <a:r>
              <a:rPr lang="en-US" sz="1400" i="0" u="none" strike="noStrike" cap="none" dirty="0" err="1">
                <a:solidFill>
                  <a:srgbClr val="020576"/>
                </a:solidFill>
                <a:latin typeface="Arial"/>
                <a:ea typeface="Arial"/>
                <a:cs typeface="Arial"/>
                <a:sym typeface="Arial"/>
              </a:rPr>
              <a:t>透過</a:t>
            </a:r>
            <a:r>
              <a:rPr lang="en-US" sz="1400" i="0" u="none" strike="noStrike" cap="none" dirty="0">
                <a:solidFill>
                  <a:srgbClr val="020576"/>
                </a:solidFill>
                <a:latin typeface="Arial"/>
                <a:ea typeface="Arial"/>
                <a:cs typeface="Arial"/>
                <a:sym typeface="Arial"/>
              </a:rPr>
              <a:t> QNAP </a:t>
            </a:r>
            <a:r>
              <a:rPr lang="en-US" sz="1400" i="0" u="none" strike="noStrike" cap="none" dirty="0" err="1">
                <a:solidFill>
                  <a:srgbClr val="020576"/>
                </a:solidFill>
                <a:latin typeface="Arial"/>
                <a:ea typeface="Arial"/>
                <a:cs typeface="Arial"/>
                <a:sym typeface="Arial"/>
              </a:rPr>
              <a:t>專屬</a:t>
            </a:r>
            <a:r>
              <a:rPr lang="en-US" sz="1400" i="0" u="none" strike="noStrike" cap="none" dirty="0">
                <a:solidFill>
                  <a:srgbClr val="020576"/>
                </a:solidFill>
                <a:latin typeface="Arial"/>
                <a:ea typeface="Arial"/>
                <a:cs typeface="Arial"/>
                <a:sym typeface="Arial"/>
              </a:rPr>
              <a:t> VPN </a:t>
            </a:r>
            <a:r>
              <a:rPr lang="en-US" sz="1400" i="0" u="none" strike="noStrike" cap="none" dirty="0" err="1">
                <a:solidFill>
                  <a:srgbClr val="020576"/>
                </a:solidFill>
                <a:latin typeface="Arial"/>
                <a:ea typeface="Arial"/>
                <a:cs typeface="Arial"/>
                <a:sym typeface="Arial"/>
              </a:rPr>
              <a:t>協定降低被偵測到的機會</a:t>
            </a:r>
            <a:r>
              <a:rPr lang="en-US" sz="1400" i="0" u="none" strike="noStrike" cap="none" dirty="0">
                <a:solidFill>
                  <a:srgbClr val="020576"/>
                </a:solidFill>
                <a:latin typeface="Arial"/>
                <a:ea typeface="Arial"/>
                <a:cs typeface="Arial"/>
                <a:sym typeface="Arial"/>
              </a:rPr>
              <a:t>。</a:t>
            </a:r>
            <a:endParaRPr sz="1400" i="0" u="none" strike="noStrike" cap="none" dirty="0">
              <a:solidFill>
                <a:srgbClr val="020576"/>
              </a:solidFill>
              <a:latin typeface="Arial"/>
              <a:ea typeface="Arial"/>
              <a:cs typeface="Arial"/>
              <a:sym typeface="Arial"/>
            </a:endParaRPr>
          </a:p>
        </p:txBody>
      </p:sp>
      <p:sp>
        <p:nvSpPr>
          <p:cNvPr id="1296" name="Google Shape;1296;p26"/>
          <p:cNvSpPr txBox="1"/>
          <p:nvPr/>
        </p:nvSpPr>
        <p:spPr>
          <a:xfrm>
            <a:off x="314223" y="3937665"/>
            <a:ext cx="5949413" cy="849443"/>
          </a:xfrm>
          <a:prstGeom prst="rect">
            <a:avLst/>
          </a:prstGeom>
          <a:noFill/>
          <a:ln>
            <a:noFill/>
          </a:ln>
        </p:spPr>
        <p:txBody>
          <a:bodyPr spcFirstLastPara="1" wrap="square" lIns="121900" tIns="121900" rIns="121900" bIns="121900" anchor="t" anchorCtr="0">
            <a:noAutofit/>
          </a:bodyPr>
          <a:lstStyle/>
          <a:p>
            <a:pPr marL="139700" marR="0" lvl="2" indent="0" algn="l" rtl="0">
              <a:lnSpc>
                <a:spcPct val="141935"/>
              </a:lnSpc>
              <a:spcBef>
                <a:spcPts val="0"/>
              </a:spcBef>
              <a:spcAft>
                <a:spcPts val="0"/>
              </a:spcAft>
              <a:buNone/>
            </a:pPr>
            <a:r>
              <a:rPr lang="en-US" b="0" i="0" u="none" strike="noStrike" cap="none" dirty="0">
                <a:solidFill>
                  <a:srgbClr val="0C0C0C"/>
                </a:solidFill>
                <a:latin typeface="Arial"/>
                <a:ea typeface="Arial"/>
                <a:cs typeface="Arial"/>
                <a:sym typeface="Arial"/>
              </a:rPr>
              <a:t>1. </a:t>
            </a:r>
            <a:r>
              <a:rPr lang="en-US" b="0" i="0" u="none" strike="noStrike" cap="none" dirty="0" err="1">
                <a:solidFill>
                  <a:srgbClr val="0C0C0C"/>
                </a:solidFill>
                <a:latin typeface="Arial"/>
                <a:ea typeface="Arial"/>
                <a:cs typeface="Arial"/>
                <a:sym typeface="Arial"/>
              </a:rPr>
              <a:t>使用</a:t>
            </a:r>
            <a:r>
              <a:rPr lang="en-US" b="0" i="0" u="none" strike="noStrike" cap="none" dirty="0">
                <a:solidFill>
                  <a:srgbClr val="0C0C0C"/>
                </a:solidFill>
                <a:latin typeface="Arial"/>
                <a:ea typeface="Arial"/>
                <a:cs typeface="Arial"/>
                <a:sym typeface="Arial"/>
              </a:rPr>
              <a:t> QVPN </a:t>
            </a:r>
            <a:r>
              <a:rPr lang="en-US" b="0" i="0" u="none" strike="noStrike" cap="none" dirty="0" err="1">
                <a:solidFill>
                  <a:srgbClr val="0C0C0C"/>
                </a:solidFill>
                <a:latin typeface="Arial"/>
                <a:ea typeface="Arial"/>
                <a:cs typeface="Arial"/>
                <a:sym typeface="Arial"/>
              </a:rPr>
              <a:t>為您的</a:t>
            </a:r>
            <a:r>
              <a:rPr lang="en-US" b="0" i="0" u="none" strike="noStrike" cap="none" dirty="0">
                <a:solidFill>
                  <a:srgbClr val="0C0C0C"/>
                </a:solidFill>
                <a:latin typeface="Arial"/>
                <a:ea typeface="Arial"/>
                <a:cs typeface="Arial"/>
                <a:sym typeface="Arial"/>
              </a:rPr>
              <a:t> Cloud NAS </a:t>
            </a:r>
            <a:r>
              <a:rPr lang="en-US" b="0" i="0" u="none" strike="noStrike" cap="none" dirty="0" err="1">
                <a:solidFill>
                  <a:srgbClr val="0C0C0C"/>
                </a:solidFill>
                <a:latin typeface="Arial"/>
                <a:ea typeface="Arial"/>
                <a:cs typeface="Arial"/>
                <a:sym typeface="Arial"/>
              </a:rPr>
              <a:t>與本地設備建立安全連線</a:t>
            </a:r>
            <a:r>
              <a:rPr lang="en-US" b="0" i="0" u="none" strike="noStrike" cap="none" dirty="0">
                <a:solidFill>
                  <a:srgbClr val="0C0C0C"/>
                </a:solidFill>
                <a:latin typeface="Arial"/>
                <a:ea typeface="Arial"/>
                <a:cs typeface="Arial"/>
                <a:sym typeface="Arial"/>
              </a:rPr>
              <a:t>。</a:t>
            </a:r>
            <a:endParaRPr dirty="0"/>
          </a:p>
          <a:p>
            <a:pPr marL="139700" marR="0" lvl="2" indent="0" algn="l" rtl="0">
              <a:lnSpc>
                <a:spcPct val="141935"/>
              </a:lnSpc>
              <a:spcBef>
                <a:spcPts val="0"/>
              </a:spcBef>
              <a:spcAft>
                <a:spcPts val="0"/>
              </a:spcAft>
              <a:buNone/>
            </a:pPr>
            <a:r>
              <a:rPr lang="en-US" b="0" i="0" u="none" strike="noStrike" cap="none" dirty="0">
                <a:solidFill>
                  <a:srgbClr val="0C0C0C"/>
                </a:solidFill>
                <a:latin typeface="Arial"/>
                <a:ea typeface="Arial"/>
                <a:cs typeface="Arial"/>
                <a:sym typeface="Arial"/>
              </a:rPr>
              <a:t>2. </a:t>
            </a:r>
            <a:r>
              <a:rPr lang="en-US" b="0" i="0" u="none" strike="noStrike" cap="none" dirty="0" err="1">
                <a:solidFill>
                  <a:srgbClr val="0C0C0C"/>
                </a:solidFill>
                <a:latin typeface="Arial"/>
                <a:ea typeface="Arial"/>
                <a:cs typeface="Arial"/>
                <a:sym typeface="Arial"/>
              </a:rPr>
              <a:t>支援通用的</a:t>
            </a:r>
            <a:r>
              <a:rPr lang="en-US" b="0" i="0" u="none" strike="noStrike" cap="none" dirty="0">
                <a:solidFill>
                  <a:srgbClr val="0C0C0C"/>
                </a:solidFill>
                <a:latin typeface="Arial"/>
                <a:ea typeface="Arial"/>
                <a:cs typeface="Arial"/>
                <a:sym typeface="Arial"/>
              </a:rPr>
              <a:t> VPN </a:t>
            </a:r>
            <a:r>
              <a:rPr lang="en-US" b="0" i="0" u="none" strike="noStrike" cap="none" dirty="0" err="1">
                <a:solidFill>
                  <a:srgbClr val="0C0C0C"/>
                </a:solidFill>
                <a:latin typeface="Arial"/>
                <a:ea typeface="Arial"/>
                <a:cs typeface="Arial"/>
                <a:sym typeface="Arial"/>
              </a:rPr>
              <a:t>協定及</a:t>
            </a:r>
            <a:r>
              <a:rPr lang="en-US" b="0" i="0" u="none" strike="noStrike" cap="none" dirty="0">
                <a:solidFill>
                  <a:srgbClr val="0C0C0C"/>
                </a:solidFill>
                <a:latin typeface="Arial"/>
                <a:ea typeface="Arial"/>
                <a:cs typeface="Arial"/>
                <a:sym typeface="Arial"/>
              </a:rPr>
              <a:t> QNAP </a:t>
            </a:r>
            <a:r>
              <a:rPr lang="en-US" b="0" i="0" u="none" strike="noStrike" cap="none" dirty="0" err="1">
                <a:solidFill>
                  <a:srgbClr val="0C0C0C"/>
                </a:solidFill>
                <a:latin typeface="Arial"/>
                <a:ea typeface="Arial"/>
                <a:cs typeface="Arial"/>
                <a:sym typeface="Arial"/>
              </a:rPr>
              <a:t>專屬</a:t>
            </a:r>
            <a:r>
              <a:rPr lang="en-US" b="0" i="0" u="none" strike="noStrike" cap="none" dirty="0">
                <a:solidFill>
                  <a:srgbClr val="0C0C0C"/>
                </a:solidFill>
                <a:latin typeface="Arial"/>
                <a:ea typeface="Arial"/>
                <a:cs typeface="Arial"/>
                <a:sym typeface="Arial"/>
              </a:rPr>
              <a:t>  </a:t>
            </a:r>
            <a:r>
              <a:rPr lang="en-US" b="0" i="0" u="none" strike="noStrike" cap="none" dirty="0" err="1">
                <a:solidFill>
                  <a:srgbClr val="0C0C0C"/>
                </a:solidFill>
                <a:latin typeface="Arial"/>
                <a:ea typeface="Arial"/>
                <a:cs typeface="Arial"/>
                <a:sym typeface="Arial"/>
              </a:rPr>
              <a:t>QBelt</a:t>
            </a:r>
            <a:r>
              <a:rPr lang="en-US" b="0" i="0" u="none" strike="noStrike" cap="none" dirty="0">
                <a:solidFill>
                  <a:srgbClr val="0C0C0C"/>
                </a:solidFill>
                <a:latin typeface="Arial"/>
                <a:ea typeface="Arial"/>
                <a:cs typeface="Arial"/>
                <a:sym typeface="Arial"/>
              </a:rPr>
              <a:t> </a:t>
            </a:r>
            <a:r>
              <a:rPr lang="en-US" b="0" i="0" u="none" strike="noStrike" cap="none" dirty="0" err="1">
                <a:solidFill>
                  <a:srgbClr val="0C0C0C"/>
                </a:solidFill>
                <a:latin typeface="Arial"/>
                <a:ea typeface="Arial"/>
                <a:cs typeface="Arial"/>
                <a:sym typeface="Arial"/>
              </a:rPr>
              <a:t>協定</a:t>
            </a:r>
            <a:endParaRPr b="0" i="0" u="none" strike="noStrike" cap="none" dirty="0">
              <a:solidFill>
                <a:srgbClr val="1657D9"/>
              </a:solidFill>
              <a:latin typeface="Arial"/>
              <a:ea typeface="Arial"/>
              <a:cs typeface="Arial"/>
              <a:sym typeface="Arial"/>
            </a:endParaRPr>
          </a:p>
        </p:txBody>
      </p:sp>
      <p:sp>
        <p:nvSpPr>
          <p:cNvPr id="1298" name="Google Shape;1298;p26"/>
          <p:cNvSpPr txBox="1"/>
          <p:nvPr/>
        </p:nvSpPr>
        <p:spPr>
          <a:xfrm>
            <a:off x="662180" y="2776432"/>
            <a:ext cx="5079444" cy="429408"/>
          </a:xfrm>
          <a:prstGeom prst="rect">
            <a:avLst/>
          </a:prstGeom>
          <a:noFill/>
          <a:ln>
            <a:noFill/>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None/>
            </a:pPr>
            <a:r>
              <a:rPr lang="en-US" sz="1400" i="0" u="none" strike="noStrike" cap="none" dirty="0" err="1">
                <a:solidFill>
                  <a:srgbClr val="020576"/>
                </a:solidFill>
                <a:latin typeface="Arial"/>
                <a:ea typeface="Arial"/>
                <a:cs typeface="Arial"/>
                <a:sym typeface="Arial"/>
              </a:rPr>
              <a:t>當惡意軟體攻擊或意外事件發生時，您便可以利用快照檔案，迅速將資料復原至特定時間點的狀態，確保系統運作不中斷</a:t>
            </a:r>
            <a:r>
              <a:rPr lang="en-US" sz="1400" i="0" u="none" strike="noStrike" cap="none" dirty="0">
                <a:solidFill>
                  <a:srgbClr val="020576"/>
                </a:solidFill>
                <a:latin typeface="Arial"/>
                <a:ea typeface="Arial"/>
                <a:cs typeface="Arial"/>
                <a:sym typeface="Arial"/>
              </a:rPr>
              <a:t>。</a:t>
            </a:r>
            <a:endParaRPr sz="1400" i="0" u="none" strike="noStrike" cap="none" dirty="0">
              <a:solidFill>
                <a:srgbClr val="020576"/>
              </a:solidFill>
              <a:latin typeface="Arial"/>
              <a:ea typeface="Arial"/>
              <a:cs typeface="Arial"/>
              <a:sym typeface="Arial"/>
            </a:endParaRPr>
          </a:p>
        </p:txBody>
      </p:sp>
      <p:sp>
        <p:nvSpPr>
          <p:cNvPr id="1299" name="Google Shape;1299;p26"/>
          <p:cNvSpPr txBox="1"/>
          <p:nvPr/>
        </p:nvSpPr>
        <p:spPr>
          <a:xfrm>
            <a:off x="328384" y="1753257"/>
            <a:ext cx="6027061" cy="1123327"/>
          </a:xfrm>
          <a:prstGeom prst="rect">
            <a:avLst/>
          </a:prstGeom>
          <a:noFill/>
          <a:ln>
            <a:noFill/>
          </a:ln>
        </p:spPr>
        <p:txBody>
          <a:bodyPr spcFirstLastPara="1" wrap="square" lIns="121900" tIns="121900" rIns="121900" bIns="121900" anchor="t" anchorCtr="0">
            <a:noAutofit/>
          </a:bodyPr>
          <a:lstStyle/>
          <a:p>
            <a:pPr marL="139700" marR="0" lvl="2" indent="0" algn="l" rtl="0">
              <a:lnSpc>
                <a:spcPct val="141935"/>
              </a:lnSpc>
              <a:spcBef>
                <a:spcPts val="0"/>
              </a:spcBef>
              <a:spcAft>
                <a:spcPts val="0"/>
              </a:spcAft>
              <a:buNone/>
            </a:pPr>
            <a:r>
              <a:rPr lang="en-US" b="0" i="0" u="none" strike="noStrike" cap="none" dirty="0">
                <a:solidFill>
                  <a:srgbClr val="0C0C0C"/>
                </a:solidFill>
                <a:latin typeface="Arial"/>
                <a:ea typeface="Arial"/>
                <a:cs typeface="Arial"/>
                <a:sym typeface="Arial"/>
              </a:rPr>
              <a:t>1. </a:t>
            </a:r>
            <a:r>
              <a:rPr lang="en-US" b="0" i="0" u="none" strike="noStrike" cap="none" dirty="0" err="1">
                <a:solidFill>
                  <a:srgbClr val="0C0C0C"/>
                </a:solidFill>
                <a:latin typeface="Arial"/>
                <a:ea typeface="Arial"/>
                <a:cs typeface="Arial"/>
                <a:sym typeface="Arial"/>
              </a:rPr>
              <a:t>可記錄任一時間點的系統狀態與資料</a:t>
            </a:r>
            <a:r>
              <a:rPr lang="en-US" b="0" i="0" u="none" strike="noStrike" cap="none" dirty="0">
                <a:solidFill>
                  <a:srgbClr val="0C0C0C"/>
                </a:solidFill>
                <a:latin typeface="Arial"/>
                <a:ea typeface="Arial"/>
                <a:cs typeface="Arial"/>
                <a:sym typeface="Arial"/>
              </a:rPr>
              <a:t>。</a:t>
            </a:r>
            <a:endParaRPr dirty="0"/>
          </a:p>
          <a:p>
            <a:pPr marL="139700" marR="0" lvl="2" indent="0" algn="l" rtl="0">
              <a:lnSpc>
                <a:spcPct val="137500"/>
              </a:lnSpc>
              <a:spcBef>
                <a:spcPts val="0"/>
              </a:spcBef>
              <a:spcAft>
                <a:spcPts val="0"/>
              </a:spcAft>
              <a:buNone/>
            </a:pPr>
            <a:r>
              <a:rPr lang="en-US" b="0" i="0" u="none" strike="noStrike" cap="none" dirty="0">
                <a:solidFill>
                  <a:srgbClr val="0C0C0C"/>
                </a:solidFill>
                <a:latin typeface="Arial"/>
                <a:ea typeface="Arial"/>
                <a:cs typeface="Arial"/>
                <a:sym typeface="Arial"/>
              </a:rPr>
              <a:t>2. QNAP </a:t>
            </a:r>
            <a:r>
              <a:rPr lang="en-US" b="0" i="0" u="none" strike="noStrike" cap="none" dirty="0" err="1">
                <a:solidFill>
                  <a:srgbClr val="0C0C0C"/>
                </a:solidFill>
                <a:latin typeface="Arial"/>
                <a:ea typeface="Arial"/>
                <a:cs typeface="Arial"/>
                <a:sym typeface="Arial"/>
              </a:rPr>
              <a:t>自主研發的</a:t>
            </a:r>
            <a:r>
              <a:rPr lang="en-US" b="0" i="0" u="none" strike="noStrike" cap="none" dirty="0">
                <a:solidFill>
                  <a:srgbClr val="0C0C0C"/>
                </a:solidFill>
                <a:latin typeface="Arial"/>
                <a:ea typeface="Arial"/>
                <a:cs typeface="Arial"/>
                <a:sym typeface="Arial"/>
              </a:rPr>
              <a:t> ext4 </a:t>
            </a:r>
            <a:r>
              <a:rPr lang="en-US" b="0" i="0" u="none" strike="noStrike" cap="none" dirty="0" err="1">
                <a:solidFill>
                  <a:srgbClr val="0C0C0C"/>
                </a:solidFill>
                <a:latin typeface="Arial"/>
                <a:ea typeface="Arial"/>
                <a:cs typeface="Arial"/>
                <a:sym typeface="Arial"/>
              </a:rPr>
              <a:t>快照技術，檔案存取不僅快又穩</a:t>
            </a:r>
            <a:r>
              <a:rPr lang="en-US" b="0" i="0" u="none" strike="noStrike" cap="none" dirty="0">
                <a:solidFill>
                  <a:srgbClr val="0C0C0C"/>
                </a:solidFill>
                <a:latin typeface="Arial"/>
                <a:ea typeface="Arial"/>
                <a:cs typeface="Arial"/>
                <a:sym typeface="Arial"/>
              </a:rPr>
              <a:t>，</a:t>
            </a:r>
          </a:p>
          <a:p>
            <a:pPr marL="139700" marR="0" lvl="2" indent="0" algn="l" rtl="0">
              <a:lnSpc>
                <a:spcPct val="137500"/>
              </a:lnSpc>
              <a:spcBef>
                <a:spcPts val="0"/>
              </a:spcBef>
              <a:spcAft>
                <a:spcPts val="0"/>
              </a:spcAft>
              <a:buNone/>
            </a:pPr>
            <a:r>
              <a:rPr lang="en-US" dirty="0">
                <a:solidFill>
                  <a:srgbClr val="0C0C0C"/>
                </a:solidFill>
              </a:rPr>
              <a:t>  </a:t>
            </a:r>
            <a:r>
              <a:rPr lang="en-US" b="0" i="0" u="none" strike="noStrike" cap="none" dirty="0">
                <a:solidFill>
                  <a:srgbClr val="0C0C0C"/>
                </a:solidFill>
                <a:latin typeface="Arial"/>
                <a:ea typeface="Arial"/>
                <a:cs typeface="Arial"/>
                <a:sym typeface="Arial"/>
              </a:rPr>
              <a:t>「</a:t>
            </a:r>
            <a:r>
              <a:rPr lang="en-US" b="0" i="0" u="none" strike="noStrike" cap="none" dirty="0" err="1">
                <a:solidFill>
                  <a:srgbClr val="0C0C0C"/>
                </a:solidFill>
                <a:latin typeface="Arial"/>
                <a:ea typeface="Arial"/>
                <a:cs typeface="Arial"/>
                <a:sym typeface="Arial"/>
              </a:rPr>
              <a:t>磁碟區外的快照」機制更能將對</a:t>
            </a:r>
            <a:r>
              <a:rPr lang="en-US" b="0" i="0" u="none" strike="noStrike" cap="none" dirty="0">
                <a:solidFill>
                  <a:srgbClr val="0C0C0C"/>
                </a:solidFill>
                <a:latin typeface="Arial"/>
                <a:ea typeface="Arial"/>
                <a:cs typeface="Arial"/>
                <a:sym typeface="Arial"/>
              </a:rPr>
              <a:t> NAS </a:t>
            </a:r>
            <a:r>
              <a:rPr lang="en-US" b="0" i="0" u="none" strike="noStrike" cap="none" dirty="0" err="1">
                <a:solidFill>
                  <a:srgbClr val="0C0C0C"/>
                </a:solidFill>
                <a:latin typeface="Arial"/>
                <a:ea typeface="Arial"/>
                <a:cs typeface="Arial"/>
                <a:sym typeface="Arial"/>
              </a:rPr>
              <a:t>效能的影響降到最低</a:t>
            </a:r>
            <a:r>
              <a:rPr lang="en-US" b="0" i="0" u="none" strike="noStrike" cap="none" dirty="0">
                <a:solidFill>
                  <a:srgbClr val="0C0C0C"/>
                </a:solidFill>
                <a:latin typeface="Arial"/>
                <a:ea typeface="Arial"/>
                <a:cs typeface="Arial"/>
                <a:sym typeface="Arial"/>
              </a:rPr>
              <a:t>。</a:t>
            </a:r>
            <a:br>
              <a:rPr lang="en-US" b="1" i="0" u="none" strike="noStrike" cap="none" dirty="0">
                <a:solidFill>
                  <a:srgbClr val="00FFFF"/>
                </a:solidFill>
                <a:latin typeface="Arial"/>
                <a:ea typeface="Arial"/>
                <a:cs typeface="Arial"/>
                <a:sym typeface="Arial"/>
              </a:rPr>
            </a:br>
            <a:endParaRPr b="1" i="0" u="none" strike="noStrike" cap="none" dirty="0">
              <a:solidFill>
                <a:srgbClr val="00FFFF"/>
              </a:solidFill>
              <a:latin typeface="Arial"/>
              <a:ea typeface="Arial"/>
              <a:cs typeface="Arial"/>
              <a:sym typeface="Arial"/>
            </a:endParaRPr>
          </a:p>
        </p:txBody>
      </p:sp>
      <p:sp>
        <p:nvSpPr>
          <p:cNvPr id="3" name="Google Shape;172;p28">
            <a:extLst>
              <a:ext uri="{FF2B5EF4-FFF2-40B4-BE49-F238E27FC236}">
                <a16:creationId xmlns:a16="http://schemas.microsoft.com/office/drawing/2014/main" id="{361B8747-824C-432A-BDEB-50E0FBC490F6}"/>
              </a:ext>
            </a:extLst>
          </p:cNvPr>
          <p:cNvSpPr txBox="1"/>
          <p:nvPr/>
        </p:nvSpPr>
        <p:spPr>
          <a:xfrm>
            <a:off x="597492" y="1385196"/>
            <a:ext cx="7535883" cy="381219"/>
          </a:xfrm>
          <a:prstGeom prst="rect">
            <a:avLst/>
          </a:prstGeom>
          <a:no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None/>
            </a:pPr>
            <a:r>
              <a:rPr lang="zh-TW" altLang="en-US" sz="2000" b="1" i="0" u="none" strike="noStrike" cap="none" dirty="0">
                <a:solidFill>
                  <a:srgbClr val="122D5E"/>
                </a:solidFill>
                <a:latin typeface="微軟正黑體" panose="020B0604030504040204" pitchFamily="34" charset="-120"/>
                <a:ea typeface="微軟正黑體" panose="020B0604030504040204" pitchFamily="34" charset="-120"/>
                <a:sym typeface="Arial"/>
              </a:rPr>
              <a:t>快照及多版本備份</a:t>
            </a:r>
            <a:endParaRPr lang="zh-TW" altLang="en-US" sz="2000" dirty="0">
              <a:latin typeface="微軟正黑體" panose="020B0604030504040204" pitchFamily="34" charset="-120"/>
              <a:ea typeface="微軟正黑體" panose="020B0604030504040204" pitchFamily="34" charset="-120"/>
            </a:endParaRPr>
          </a:p>
        </p:txBody>
      </p:sp>
      <p:sp>
        <p:nvSpPr>
          <p:cNvPr id="4" name="Google Shape;172;p28">
            <a:extLst>
              <a:ext uri="{FF2B5EF4-FFF2-40B4-BE49-F238E27FC236}">
                <a16:creationId xmlns:a16="http://schemas.microsoft.com/office/drawing/2014/main" id="{4B948F13-A79D-4D48-BDA6-7689A39FE1A0}"/>
              </a:ext>
            </a:extLst>
          </p:cNvPr>
          <p:cNvSpPr txBox="1"/>
          <p:nvPr/>
        </p:nvSpPr>
        <p:spPr>
          <a:xfrm>
            <a:off x="597492" y="3520139"/>
            <a:ext cx="3997375" cy="381219"/>
          </a:xfrm>
          <a:prstGeom prst="rect">
            <a:avLst/>
          </a:prstGeom>
          <a:no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None/>
            </a:pPr>
            <a:r>
              <a:rPr lang="en-US" altLang="zh-TW" sz="2000" b="1" i="0" u="none" strike="noStrike" cap="none" dirty="0">
                <a:solidFill>
                  <a:srgbClr val="122D5E"/>
                </a:solidFill>
                <a:latin typeface="Arial"/>
                <a:ea typeface="Arial"/>
                <a:cs typeface="Arial"/>
                <a:sym typeface="Arial"/>
              </a:rPr>
              <a:t>QNAP VPN </a:t>
            </a:r>
            <a:r>
              <a:rPr lang="zh-TW" altLang="en-US" sz="2000" b="1" i="0" u="none" strike="noStrike" cap="none" dirty="0">
                <a:solidFill>
                  <a:srgbClr val="122D5E"/>
                </a:solidFill>
                <a:latin typeface="Arial"/>
                <a:ea typeface="Arial"/>
                <a:cs typeface="Arial"/>
                <a:sym typeface="Arial"/>
              </a:rPr>
              <a:t>服務</a:t>
            </a:r>
          </a:p>
        </p:txBody>
      </p:sp>
      <p:pic>
        <p:nvPicPr>
          <p:cNvPr id="8" name="圖片 7">
            <a:extLst>
              <a:ext uri="{FF2B5EF4-FFF2-40B4-BE49-F238E27FC236}">
                <a16:creationId xmlns:a16="http://schemas.microsoft.com/office/drawing/2014/main" id="{550BDE4F-A2F8-4458-88C9-F2698B8E8C42}"/>
              </a:ext>
            </a:extLst>
          </p:cNvPr>
          <p:cNvPicPr>
            <a:picLocks noChangeAspect="1"/>
          </p:cNvPicPr>
          <p:nvPr/>
        </p:nvPicPr>
        <p:blipFill>
          <a:blip r:embed="rId3"/>
          <a:srcRect/>
          <a:stretch/>
        </p:blipFill>
        <p:spPr>
          <a:xfrm>
            <a:off x="5901927" y="1907495"/>
            <a:ext cx="2517208" cy="2517208"/>
          </a:xfrm>
          <a:prstGeom prst="rect">
            <a:avLst/>
          </a:prstGeom>
          <a:effectLst>
            <a:outerShdw blurRad="50800" dist="38100" dir="2700000" algn="tl" rotWithShape="0">
              <a:prstClr val="black">
                <a:alpha val="40000"/>
              </a:prstClr>
            </a:outerShdw>
          </a:effectLst>
        </p:spPr>
      </p:pic>
      <p:sp>
        <p:nvSpPr>
          <p:cNvPr id="9" name="矩形: 圓角 8">
            <a:extLst>
              <a:ext uri="{FF2B5EF4-FFF2-40B4-BE49-F238E27FC236}">
                <a16:creationId xmlns:a16="http://schemas.microsoft.com/office/drawing/2014/main" id="{DB4644C7-F24A-4E02-9940-266619D87087}"/>
              </a:ext>
            </a:extLst>
          </p:cNvPr>
          <p:cNvSpPr/>
          <p:nvPr/>
        </p:nvSpPr>
        <p:spPr>
          <a:xfrm>
            <a:off x="535181" y="1338064"/>
            <a:ext cx="2595370" cy="472823"/>
          </a:xfrm>
          <a:prstGeom prst="roundRect">
            <a:avLst>
              <a:gd name="adj" fmla="val 9710"/>
            </a:avLst>
          </a:prstGeom>
          <a:noFill/>
          <a:ln w="12700">
            <a:gradFill>
              <a:gsLst>
                <a:gs pos="0">
                  <a:srgbClr val="1A4081"/>
                </a:gs>
                <a:gs pos="100000">
                  <a:srgbClr val="2C6FD0"/>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圓角 9">
            <a:extLst>
              <a:ext uri="{FF2B5EF4-FFF2-40B4-BE49-F238E27FC236}">
                <a16:creationId xmlns:a16="http://schemas.microsoft.com/office/drawing/2014/main" id="{15ABA9DB-472B-439F-AA5B-64279660C7CD}"/>
              </a:ext>
            </a:extLst>
          </p:cNvPr>
          <p:cNvSpPr/>
          <p:nvPr/>
        </p:nvSpPr>
        <p:spPr>
          <a:xfrm>
            <a:off x="535180" y="3466479"/>
            <a:ext cx="2595371" cy="472823"/>
          </a:xfrm>
          <a:prstGeom prst="roundRect">
            <a:avLst>
              <a:gd name="adj" fmla="val 7024"/>
            </a:avLst>
          </a:prstGeom>
          <a:noFill/>
          <a:ln w="12700">
            <a:gradFill>
              <a:gsLst>
                <a:gs pos="0">
                  <a:srgbClr val="1A4081"/>
                </a:gs>
                <a:gs pos="100000">
                  <a:srgbClr val="2C6FD0"/>
                </a:gs>
              </a:gsLst>
              <a:lin ang="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07E3A6B7-813D-4F1E-9988-DB229BA069FD}"/>
              </a:ext>
            </a:extLst>
          </p:cNvPr>
          <p:cNvPicPr>
            <a:picLocks noChangeAspect="1"/>
          </p:cNvPicPr>
          <p:nvPr/>
        </p:nvPicPr>
        <p:blipFill rotWithShape="1">
          <a:blip r:embed="rId3"/>
          <a:srcRect l="2680" t="20371" r="2375"/>
          <a:stretch/>
        </p:blipFill>
        <p:spPr>
          <a:xfrm>
            <a:off x="253999" y="1047750"/>
            <a:ext cx="8663815" cy="4095749"/>
          </a:xfrm>
          <a:prstGeom prst="rect">
            <a:avLst/>
          </a:prstGeom>
        </p:spPr>
      </p:pic>
      <p:grpSp>
        <p:nvGrpSpPr>
          <p:cNvPr id="3" name="群組 2">
            <a:extLst>
              <a:ext uri="{FF2B5EF4-FFF2-40B4-BE49-F238E27FC236}">
                <a16:creationId xmlns:a16="http://schemas.microsoft.com/office/drawing/2014/main" id="{092A604B-E332-4735-9DCF-55FE78471C25}"/>
              </a:ext>
            </a:extLst>
          </p:cNvPr>
          <p:cNvGrpSpPr/>
          <p:nvPr/>
        </p:nvGrpSpPr>
        <p:grpSpPr>
          <a:xfrm>
            <a:off x="7491240" y="928409"/>
            <a:ext cx="1344410" cy="2242685"/>
            <a:chOff x="6954234" y="758941"/>
            <a:chExt cx="1938984" cy="3234525"/>
          </a:xfrm>
        </p:grpSpPr>
        <p:pic>
          <p:nvPicPr>
            <p:cNvPr id="40" name="圖片 10">
              <a:extLst>
                <a:ext uri="{FF2B5EF4-FFF2-40B4-BE49-F238E27FC236}">
                  <a16:creationId xmlns:a16="http://schemas.microsoft.com/office/drawing/2014/main" id="{9A29090D-15AD-4F01-8B73-691EFE9AEF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4234" y="758941"/>
              <a:ext cx="1897818" cy="1233582"/>
            </a:xfrm>
            <a:prstGeom prst="rect">
              <a:avLst/>
            </a:prstGeom>
          </p:spPr>
        </p:pic>
        <p:pic>
          <p:nvPicPr>
            <p:cNvPr id="41" name="圖片 4">
              <a:extLst>
                <a:ext uri="{FF2B5EF4-FFF2-40B4-BE49-F238E27FC236}">
                  <a16:creationId xmlns:a16="http://schemas.microsoft.com/office/drawing/2014/main" id="{2AAAC213-470E-4EFC-BC6D-E699F8AB97A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33886" y="1758006"/>
              <a:ext cx="1718165" cy="276841"/>
            </a:xfrm>
            <a:prstGeom prst="rect">
              <a:avLst/>
            </a:prstGeom>
          </p:spPr>
        </p:pic>
        <p:pic>
          <p:nvPicPr>
            <p:cNvPr id="42" name="圖片 6">
              <a:extLst>
                <a:ext uri="{FF2B5EF4-FFF2-40B4-BE49-F238E27FC236}">
                  <a16:creationId xmlns:a16="http://schemas.microsoft.com/office/drawing/2014/main" id="{6EDCC125-ABBB-4F63-8E54-D69FD724F41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579114" y="2209659"/>
              <a:ext cx="1314104" cy="444588"/>
            </a:xfrm>
            <a:prstGeom prst="rect">
              <a:avLst/>
            </a:prstGeom>
          </p:spPr>
        </p:pic>
        <p:pic>
          <p:nvPicPr>
            <p:cNvPr id="43" name="內容版面配置區 5">
              <a:extLst>
                <a:ext uri="{FF2B5EF4-FFF2-40B4-BE49-F238E27FC236}">
                  <a16:creationId xmlns:a16="http://schemas.microsoft.com/office/drawing/2014/main" id="{1889F3C0-D1F1-4046-B929-BBDCADCF04D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799829" y="2690152"/>
              <a:ext cx="1023575" cy="681392"/>
            </a:xfrm>
            <a:prstGeom prst="rect">
              <a:avLst/>
            </a:prstGeom>
          </p:spPr>
        </p:pic>
        <p:pic>
          <p:nvPicPr>
            <p:cNvPr id="44" name="Picture 2">
              <a:extLst>
                <a:ext uri="{FF2B5EF4-FFF2-40B4-BE49-F238E27FC236}">
                  <a16:creationId xmlns:a16="http://schemas.microsoft.com/office/drawing/2014/main" id="{9E6C8F88-6251-4315-925B-582E65FC3C6F}"/>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218915" y="3443364"/>
              <a:ext cx="550740" cy="550102"/>
            </a:xfrm>
            <a:prstGeom prst="rect">
              <a:avLst/>
            </a:prstGeom>
            <a:noFill/>
            <a:extLst>
              <a:ext uri="{909E8E84-426E-40dd-AFC4-6F175D3DCCD1}">
                <a14:hiddenFill xmlns:a14="http://schemas.microsoft.com/office/drawing/2010/main" xmlns="">
                  <a:solidFill>
                    <a:srgbClr val="FFFFFF"/>
                  </a:solidFill>
                </a14:hiddenFill>
              </a:ext>
            </a:extLst>
          </p:spPr>
        </p:pic>
      </p:grpSp>
      <p:pic>
        <p:nvPicPr>
          <p:cNvPr id="47" name="圖片 4" descr="一張含有 頭飾 的圖片&#10;&#10;描述是以高可信度產生">
            <a:extLst>
              <a:ext uri="{FF2B5EF4-FFF2-40B4-BE49-F238E27FC236}">
                <a16:creationId xmlns:a16="http://schemas.microsoft.com/office/drawing/2014/main" id="{7871F318-2338-4E7A-96C9-89206FF98FE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69837" y="1351427"/>
            <a:ext cx="782750" cy="787992"/>
          </a:xfrm>
          <a:prstGeom prst="rect">
            <a:avLst/>
          </a:prstGeom>
          <a:effectLst>
            <a:outerShdw blurRad="50800" dist="38100" dir="2700000" algn="tl" rotWithShape="0">
              <a:prstClr val="black">
                <a:alpha val="40000"/>
              </a:prstClr>
            </a:outerShdw>
          </a:effectLst>
        </p:spPr>
      </p:pic>
      <p:sp>
        <p:nvSpPr>
          <p:cNvPr id="6" name="標題 5">
            <a:extLst>
              <a:ext uri="{FF2B5EF4-FFF2-40B4-BE49-F238E27FC236}">
                <a16:creationId xmlns:a16="http://schemas.microsoft.com/office/drawing/2014/main" id="{13E7D609-57B1-413D-A052-72A8D7D15541}"/>
              </a:ext>
            </a:extLst>
          </p:cNvPr>
          <p:cNvSpPr>
            <a:spLocks noGrp="1"/>
          </p:cNvSpPr>
          <p:nvPr>
            <p:ph type="title"/>
          </p:nvPr>
        </p:nvSpPr>
        <p:spPr>
          <a:xfrm>
            <a:off x="-69850" y="38101"/>
            <a:ext cx="9290050" cy="994172"/>
          </a:xfrm>
        </p:spPr>
        <p:txBody>
          <a:bodyPr>
            <a:normAutofit/>
          </a:bodyPr>
          <a:lstStyle/>
          <a:p>
            <a:r>
              <a:rPr lang="en-US" altLang="zh-TW" b="1" dirty="0" err="1">
                <a:latin typeface="微軟正黑體" panose="020B0604030504040204" pitchFamily="34" charset="-120"/>
                <a:cs typeface="Arial"/>
                <a:sym typeface="Arial"/>
              </a:rPr>
              <a:t>隨時掌握雲</a:t>
            </a:r>
            <a:r>
              <a:rPr lang="en-US" altLang="zh-TW" b="1" dirty="0">
                <a:latin typeface="Arial"/>
                <a:ea typeface="Arial"/>
                <a:cs typeface="Arial"/>
                <a:sym typeface="Arial"/>
              </a:rPr>
              <a:t> NAS </a:t>
            </a:r>
            <a:r>
              <a:rPr lang="en-US" altLang="zh-TW" b="1" dirty="0" err="1">
                <a:latin typeface="微軟正黑體" panose="020B0604030504040204" pitchFamily="34" charset="-120"/>
                <a:cs typeface="Arial"/>
                <a:sym typeface="Arial"/>
              </a:rPr>
              <a:t>的狀態</a:t>
            </a:r>
            <a:endParaRPr lang="en-US" altLang="zh-TW" b="1" dirty="0">
              <a:latin typeface="微軟正黑體" panose="020B0604030504040204" pitchFamily="34" charset="-120"/>
              <a:cs typeface="Arial"/>
            </a:endParaRPr>
          </a:p>
        </p:txBody>
      </p:sp>
      <p:pic>
        <p:nvPicPr>
          <p:cNvPr id="22" name="圖片 21">
            <a:extLst>
              <a:ext uri="{FF2B5EF4-FFF2-40B4-BE49-F238E27FC236}">
                <a16:creationId xmlns:a16="http://schemas.microsoft.com/office/drawing/2014/main" id="{9D35E0F8-9B39-4061-A6BF-251CE1E3E526}"/>
              </a:ext>
            </a:extLst>
          </p:cNvPr>
          <p:cNvPicPr>
            <a:picLocks noChangeAspect="1"/>
          </p:cNvPicPr>
          <p:nvPr/>
        </p:nvPicPr>
        <p:blipFill>
          <a:blip r:embed="rId10"/>
          <a:srcRect/>
          <a:stretch/>
        </p:blipFill>
        <p:spPr>
          <a:xfrm>
            <a:off x="4569262" y="2732375"/>
            <a:ext cx="594915" cy="597620"/>
          </a:xfrm>
          <a:prstGeom prst="rect">
            <a:avLst/>
          </a:prstGeom>
        </p:spPr>
      </p:pic>
      <p:sp>
        <p:nvSpPr>
          <p:cNvPr id="2" name="Google Shape;1318;p27">
            <a:extLst>
              <a:ext uri="{FF2B5EF4-FFF2-40B4-BE49-F238E27FC236}">
                <a16:creationId xmlns:a16="http://schemas.microsoft.com/office/drawing/2014/main" id="{73C0ECC8-22FF-4926-BDDB-4DACC4CBEA71}"/>
              </a:ext>
            </a:extLst>
          </p:cNvPr>
          <p:cNvSpPr/>
          <p:nvPr/>
        </p:nvSpPr>
        <p:spPr>
          <a:xfrm>
            <a:off x="1486038" y="1690334"/>
            <a:ext cx="3158942"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800" i="0" u="none" strike="noStrike" cap="none" dirty="0">
                <a:solidFill>
                  <a:srgbClr val="1142A3"/>
                </a:solidFill>
                <a:latin typeface="Arial"/>
                <a:ea typeface="Arial"/>
                <a:cs typeface="Arial"/>
                <a:sym typeface="Arial"/>
              </a:rPr>
              <a:t>Notification</a:t>
            </a:r>
            <a:r>
              <a:rPr lang="en-US" sz="2800" b="0" i="0" u="none" strike="noStrike" cap="none" dirty="0">
                <a:solidFill>
                  <a:srgbClr val="1142A3"/>
                </a:solidFill>
                <a:latin typeface="Arial"/>
                <a:ea typeface="Arial"/>
                <a:cs typeface="Arial"/>
                <a:sym typeface="Arial"/>
              </a:rPr>
              <a:t> Center</a:t>
            </a:r>
            <a:endParaRPr sz="2800" b="0" i="0" u="none" strike="noStrike" cap="none" dirty="0">
              <a:solidFill>
                <a:srgbClr val="1142A3"/>
              </a:solidFill>
              <a:latin typeface="Arial"/>
              <a:ea typeface="Arial"/>
              <a:cs typeface="Arial"/>
              <a:sym typeface="Arial"/>
            </a:endParaRPr>
          </a:p>
        </p:txBody>
      </p:sp>
      <p:sp>
        <p:nvSpPr>
          <p:cNvPr id="5" name="Google Shape;1319;p27">
            <a:extLst>
              <a:ext uri="{FF2B5EF4-FFF2-40B4-BE49-F238E27FC236}">
                <a16:creationId xmlns:a16="http://schemas.microsoft.com/office/drawing/2014/main" id="{CD4BC29D-72A1-4AC2-869F-C7905C1BF7CB}"/>
              </a:ext>
            </a:extLst>
          </p:cNvPr>
          <p:cNvSpPr/>
          <p:nvPr/>
        </p:nvSpPr>
        <p:spPr>
          <a:xfrm>
            <a:off x="1469860" y="1320066"/>
            <a:ext cx="1467069" cy="47705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50" b="1" i="0" u="none" strike="noStrike" cap="none" dirty="0" err="1">
                <a:solidFill>
                  <a:srgbClr val="1142A3"/>
                </a:solidFill>
                <a:latin typeface="微軟正黑體" panose="020B0604030504040204" pitchFamily="34" charset="-120"/>
                <a:ea typeface="微軟正黑體" panose="020B0604030504040204" pitchFamily="34" charset="-120"/>
                <a:sym typeface="Arial"/>
              </a:rPr>
              <a:t>通知中心</a:t>
            </a:r>
            <a:endParaRPr sz="2450" b="1" i="0" u="none" strike="noStrike" cap="none" dirty="0">
              <a:solidFill>
                <a:srgbClr val="1142A3"/>
              </a:solidFill>
              <a:latin typeface="微軟正黑體" panose="020B0604030504040204" pitchFamily="34" charset="-120"/>
              <a:ea typeface="微軟正黑體" panose="020B0604030504040204" pitchFamily="34" charset="-120"/>
              <a:sym typeface="Arial"/>
            </a:endParaRPr>
          </a:p>
        </p:txBody>
      </p:sp>
      <p:sp>
        <p:nvSpPr>
          <p:cNvPr id="7" name="Google Shape;1320;p27">
            <a:extLst>
              <a:ext uri="{FF2B5EF4-FFF2-40B4-BE49-F238E27FC236}">
                <a16:creationId xmlns:a16="http://schemas.microsoft.com/office/drawing/2014/main" id="{2A0DB039-AD59-4C90-824F-292DADD5FED4}"/>
              </a:ext>
            </a:extLst>
          </p:cNvPr>
          <p:cNvSpPr txBox="1"/>
          <p:nvPr/>
        </p:nvSpPr>
        <p:spPr>
          <a:xfrm>
            <a:off x="569837" y="2316447"/>
            <a:ext cx="5004578" cy="330860"/>
          </a:xfrm>
          <a:prstGeom prst="rect">
            <a:avLst/>
          </a:prstGeom>
          <a:noFill/>
          <a:ln>
            <a:noFill/>
          </a:ln>
        </p:spPr>
        <p:txBody>
          <a:bodyPr spcFirstLastPara="1" wrap="square" lIns="68575" tIns="34275" rIns="68575" bIns="34275" anchor="t" anchorCtr="0">
            <a:spAutoFit/>
          </a:bodyPr>
          <a:lstStyle/>
          <a:p>
            <a:pPr marL="177800" marR="0" lvl="0" indent="-177800" algn="l" rtl="0">
              <a:lnSpc>
                <a:spcPct val="100000"/>
              </a:lnSpc>
              <a:spcBef>
                <a:spcPts val="0"/>
              </a:spcBef>
              <a:spcAft>
                <a:spcPts val="0"/>
              </a:spcAft>
              <a:buSzPct val="80000"/>
              <a:buFont typeface="Arial" panose="020B0604020202020204" pitchFamily="34" charset="0"/>
              <a:buChar char="•"/>
            </a:pPr>
            <a:r>
              <a:rPr lang="en-US" sz="1700" b="0" i="0" u="none" strike="noStrike" cap="none" dirty="0" err="1">
                <a:solidFill>
                  <a:srgbClr val="0C0C0C"/>
                </a:solidFill>
                <a:latin typeface="微軟正黑體" panose="020B0604030504040204" pitchFamily="34" charset="-120"/>
                <a:ea typeface="微軟正黑體" panose="020B0604030504040204" pitchFamily="34" charset="-120"/>
                <a:sym typeface="Arial"/>
              </a:rPr>
              <a:t>自訂通知規則，一切盡在掌握中</a:t>
            </a:r>
            <a:endParaRPr sz="1700" b="0" i="0" u="none" strike="noStrike" cap="none" dirty="0">
              <a:solidFill>
                <a:srgbClr val="0C0C0C"/>
              </a:solidFill>
              <a:latin typeface="微軟正黑體" panose="020B0604030504040204" pitchFamily="34" charset="-120"/>
              <a:ea typeface="微軟正黑體" panose="020B0604030504040204" pitchFamily="34" charset="-120"/>
              <a:sym typeface="Arial"/>
            </a:endParaRPr>
          </a:p>
        </p:txBody>
      </p:sp>
      <p:sp>
        <p:nvSpPr>
          <p:cNvPr id="8" name="Google Shape;1321;p27">
            <a:extLst>
              <a:ext uri="{FF2B5EF4-FFF2-40B4-BE49-F238E27FC236}">
                <a16:creationId xmlns:a16="http://schemas.microsoft.com/office/drawing/2014/main" id="{15E49AFA-43E4-4676-916F-5761F4ED82F5}"/>
              </a:ext>
            </a:extLst>
          </p:cNvPr>
          <p:cNvSpPr txBox="1"/>
          <p:nvPr/>
        </p:nvSpPr>
        <p:spPr>
          <a:xfrm>
            <a:off x="569837" y="4291539"/>
            <a:ext cx="4614413" cy="592470"/>
          </a:xfrm>
          <a:prstGeom prst="rect">
            <a:avLst/>
          </a:prstGeom>
          <a:noFill/>
          <a:ln>
            <a:noFill/>
          </a:ln>
        </p:spPr>
        <p:txBody>
          <a:bodyPr spcFirstLastPara="1" wrap="square" lIns="68575" tIns="34275" rIns="68575" bIns="34275" anchor="t" anchorCtr="0">
            <a:spAutoFit/>
          </a:bodyPr>
          <a:lstStyle/>
          <a:p>
            <a:pPr marL="177800" marR="0" lvl="0" indent="-177800" algn="l" rtl="0">
              <a:lnSpc>
                <a:spcPct val="100000"/>
              </a:lnSpc>
              <a:spcBef>
                <a:spcPts val="0"/>
              </a:spcBef>
              <a:spcAft>
                <a:spcPts val="0"/>
              </a:spcAft>
              <a:buSzPct val="80000"/>
              <a:buFont typeface="Arial" panose="020B0604020202020204" pitchFamily="34" charset="0"/>
              <a:buChar char="•"/>
            </a:pPr>
            <a:r>
              <a:rPr lang="en-US" sz="1700" b="0" i="0" u="none" strike="noStrike" cap="none" dirty="0" err="1">
                <a:solidFill>
                  <a:srgbClr val="0C0C0C"/>
                </a:solidFill>
                <a:latin typeface="微軟正黑體" panose="020B0604030504040204" pitchFamily="34" charset="-120"/>
                <a:ea typeface="微軟正黑體" panose="020B0604030504040204" pitchFamily="34" charset="-120"/>
                <a:sym typeface="Arial"/>
              </a:rPr>
              <a:t>支援電子郵件、手機文字簡訊、即時通訊軟體及推播通知</a:t>
            </a:r>
            <a:r>
              <a:rPr lang="en-US" sz="1700" b="0" i="0" u="none" strike="noStrike" cap="none" dirty="0">
                <a:solidFill>
                  <a:srgbClr val="0C0C0C"/>
                </a:solidFill>
                <a:latin typeface="微軟正黑體" panose="020B0604030504040204" pitchFamily="34" charset="-120"/>
                <a:ea typeface="微軟正黑體" panose="020B0604030504040204" pitchFamily="34" charset="-120"/>
                <a:sym typeface="Arial"/>
              </a:rPr>
              <a:t> </a:t>
            </a:r>
            <a:endParaRPr sz="1700" b="0" i="0" u="none" strike="noStrike" cap="none" dirty="0">
              <a:solidFill>
                <a:srgbClr val="0C0C0C"/>
              </a:solidFill>
              <a:latin typeface="微軟正黑體" panose="020B0604030504040204" pitchFamily="34" charset="-120"/>
              <a:ea typeface="微軟正黑體" panose="020B0604030504040204" pitchFamily="34" charset="-120"/>
              <a:sym typeface="Arial"/>
            </a:endParaRPr>
          </a:p>
        </p:txBody>
      </p:sp>
      <p:sp>
        <p:nvSpPr>
          <p:cNvPr id="9" name="Google Shape;1322;p27">
            <a:extLst>
              <a:ext uri="{FF2B5EF4-FFF2-40B4-BE49-F238E27FC236}">
                <a16:creationId xmlns:a16="http://schemas.microsoft.com/office/drawing/2014/main" id="{C2134DC5-8523-48E5-B28A-FCB3E14248E6}"/>
              </a:ext>
            </a:extLst>
          </p:cNvPr>
          <p:cNvSpPr txBox="1"/>
          <p:nvPr/>
        </p:nvSpPr>
        <p:spPr>
          <a:xfrm>
            <a:off x="569837" y="3405161"/>
            <a:ext cx="5307122" cy="330860"/>
          </a:xfrm>
          <a:prstGeom prst="rect">
            <a:avLst/>
          </a:prstGeom>
          <a:noFill/>
          <a:ln>
            <a:noFill/>
          </a:ln>
        </p:spPr>
        <p:txBody>
          <a:bodyPr spcFirstLastPara="1" wrap="square" lIns="68575" tIns="34275" rIns="68575" bIns="34275" anchor="ctr" anchorCtr="0">
            <a:spAutoFit/>
          </a:bodyPr>
          <a:lstStyle/>
          <a:p>
            <a:pPr marL="177800" marR="0" lvl="0" indent="-177800" algn="l" rtl="0">
              <a:lnSpc>
                <a:spcPct val="100000"/>
              </a:lnSpc>
              <a:spcBef>
                <a:spcPts val="0"/>
              </a:spcBef>
              <a:spcAft>
                <a:spcPts val="0"/>
              </a:spcAft>
              <a:buSzPct val="80000"/>
              <a:buFont typeface="Arial" panose="020B0604020202020204" pitchFamily="34" charset="0"/>
              <a:buChar char="•"/>
            </a:pPr>
            <a:r>
              <a:rPr lang="en-US" sz="1700" b="0" i="0" u="none" strike="noStrike" cap="none" dirty="0" err="1">
                <a:solidFill>
                  <a:srgbClr val="0C0C0C"/>
                </a:solidFill>
                <a:latin typeface="微軟正黑體" panose="020B0604030504040204" pitchFamily="34" charset="-120"/>
                <a:ea typeface="微軟正黑體" panose="020B0604030504040204" pitchFamily="34" charset="-120"/>
                <a:sym typeface="Arial"/>
              </a:rPr>
              <a:t>高彈性的篩選條件快速過濾重要通知</a:t>
            </a:r>
            <a:endParaRPr sz="1700" b="0" i="0" u="none" strike="noStrike" cap="none" dirty="0">
              <a:solidFill>
                <a:srgbClr val="0C0C0C"/>
              </a:solidFill>
              <a:latin typeface="微軟正黑體" panose="020B0604030504040204" pitchFamily="34" charset="-120"/>
              <a:ea typeface="微軟正黑體" panose="020B0604030504040204" pitchFamily="34" charset="-120"/>
              <a:sym typeface="Arial"/>
            </a:endParaRPr>
          </a:p>
        </p:txBody>
      </p:sp>
      <p:sp>
        <p:nvSpPr>
          <p:cNvPr id="10" name="Google Shape;1323;p27">
            <a:extLst>
              <a:ext uri="{FF2B5EF4-FFF2-40B4-BE49-F238E27FC236}">
                <a16:creationId xmlns:a16="http://schemas.microsoft.com/office/drawing/2014/main" id="{52742ED9-AD9A-433F-95CA-6B38CFE76333}"/>
              </a:ext>
            </a:extLst>
          </p:cNvPr>
          <p:cNvSpPr txBox="1"/>
          <p:nvPr/>
        </p:nvSpPr>
        <p:spPr>
          <a:xfrm>
            <a:off x="569838" y="2733880"/>
            <a:ext cx="3858458" cy="592470"/>
          </a:xfrm>
          <a:prstGeom prst="rect">
            <a:avLst/>
          </a:prstGeom>
          <a:noFill/>
          <a:ln>
            <a:noFill/>
          </a:ln>
        </p:spPr>
        <p:txBody>
          <a:bodyPr spcFirstLastPara="1" wrap="square" lIns="68575" tIns="34275" rIns="68575" bIns="34275" anchor="t" anchorCtr="0">
            <a:spAutoFit/>
          </a:bodyPr>
          <a:lstStyle/>
          <a:p>
            <a:pPr marL="177800" marR="0" lvl="0" indent="-177800" algn="l" rtl="0">
              <a:lnSpc>
                <a:spcPct val="100000"/>
              </a:lnSpc>
              <a:spcBef>
                <a:spcPts val="0"/>
              </a:spcBef>
              <a:spcAft>
                <a:spcPts val="0"/>
              </a:spcAft>
              <a:buSzPct val="80000"/>
              <a:buFont typeface="Arial" panose="020B0604020202020204" pitchFamily="34" charset="0"/>
              <a:buChar char="•"/>
            </a:pPr>
            <a:r>
              <a:rPr lang="en-US" sz="1700" b="0" i="0" u="none" strike="noStrike" cap="none" dirty="0" err="1">
                <a:solidFill>
                  <a:srgbClr val="0C0C0C"/>
                </a:solidFill>
                <a:latin typeface="微軟正黑體" panose="020B0604030504040204" pitchFamily="34" charset="-120"/>
                <a:ea typeface="微軟正黑體" panose="020B0604030504040204" pitchFamily="34" charset="-120"/>
                <a:sym typeface="Arial"/>
              </a:rPr>
              <a:t>清晰的通知佇列及歷史紀錄，絕不錯過重要通知</a:t>
            </a:r>
            <a:endParaRPr sz="1700" b="0" i="0" u="none" strike="noStrike" cap="none" dirty="0">
              <a:solidFill>
                <a:srgbClr val="0C0C0C"/>
              </a:solidFill>
              <a:latin typeface="微軟正黑體" panose="020B0604030504040204" pitchFamily="34" charset="-120"/>
              <a:ea typeface="微軟正黑體" panose="020B0604030504040204" pitchFamily="34" charset="-120"/>
              <a:sym typeface="Arial"/>
            </a:endParaRPr>
          </a:p>
        </p:txBody>
      </p:sp>
      <p:sp>
        <p:nvSpPr>
          <p:cNvPr id="11" name="Google Shape;1324;p27">
            <a:extLst>
              <a:ext uri="{FF2B5EF4-FFF2-40B4-BE49-F238E27FC236}">
                <a16:creationId xmlns:a16="http://schemas.microsoft.com/office/drawing/2014/main" id="{890F4760-D49F-4DE2-B13D-8459CA5B2907}"/>
              </a:ext>
            </a:extLst>
          </p:cNvPr>
          <p:cNvSpPr txBox="1"/>
          <p:nvPr/>
        </p:nvSpPr>
        <p:spPr>
          <a:xfrm>
            <a:off x="569837" y="3864951"/>
            <a:ext cx="4422240" cy="330860"/>
          </a:xfrm>
          <a:prstGeom prst="rect">
            <a:avLst/>
          </a:prstGeom>
          <a:noFill/>
          <a:ln>
            <a:noFill/>
          </a:ln>
        </p:spPr>
        <p:txBody>
          <a:bodyPr spcFirstLastPara="1" wrap="square" lIns="68575" tIns="34275" rIns="68575" bIns="34275" anchor="ctr" anchorCtr="0">
            <a:spAutoFit/>
          </a:bodyPr>
          <a:lstStyle/>
          <a:p>
            <a:pPr marL="177800" marR="0" lvl="0" indent="-177800" algn="l" rtl="0">
              <a:lnSpc>
                <a:spcPct val="100000"/>
              </a:lnSpc>
              <a:spcBef>
                <a:spcPts val="0"/>
              </a:spcBef>
              <a:spcAft>
                <a:spcPts val="0"/>
              </a:spcAft>
              <a:buSzPct val="80000"/>
              <a:buFont typeface="Arial" panose="020B0604020202020204" pitchFamily="34" charset="0"/>
              <a:buChar char="•"/>
            </a:pPr>
            <a:r>
              <a:rPr lang="en-US" sz="1700" b="0" i="0" u="none" strike="noStrike" cap="none" dirty="0" err="1">
                <a:solidFill>
                  <a:srgbClr val="0C0C0C"/>
                </a:solidFill>
                <a:latin typeface="微軟正黑體" panose="020B0604030504040204" pitchFamily="34" charset="-120"/>
                <a:ea typeface="微軟正黑體" panose="020B0604030504040204" pitchFamily="34" charset="-120"/>
                <a:sym typeface="Arial"/>
              </a:rPr>
              <a:t>完整支援多國語系</a:t>
            </a:r>
            <a:endParaRPr sz="1700" b="0" i="0" u="none" strike="noStrike" cap="none" dirty="0">
              <a:solidFill>
                <a:srgbClr val="0C0C0C"/>
              </a:solidFill>
              <a:latin typeface="微軟正黑體" panose="020B0604030504040204" pitchFamily="34" charset="-120"/>
              <a:ea typeface="微軟正黑體" panose="020B0604030504040204" pitchFamily="34" charset="-120"/>
              <a:sym typeface="Arial"/>
            </a:endParaRPr>
          </a:p>
        </p:txBody>
      </p:sp>
    </p:spTree>
    <p:extLst>
      <p:ext uri="{BB962C8B-B14F-4D97-AF65-F5344CB8AC3E}">
        <p14:creationId xmlns:p14="http://schemas.microsoft.com/office/powerpoint/2010/main" val="7161836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335"/>
        <p:cNvGrpSpPr/>
        <p:nvPr/>
      </p:nvGrpSpPr>
      <p:grpSpPr>
        <a:xfrm>
          <a:off x="0" y="0"/>
          <a:ext cx="0" cy="0"/>
          <a:chOff x="0" y="0"/>
          <a:chExt cx="0" cy="0"/>
        </a:xfrm>
      </p:grpSpPr>
      <p:sp>
        <p:nvSpPr>
          <p:cNvPr id="1348" name="Google Shape;1348;p28"/>
          <p:cNvSpPr txBox="1">
            <a:spLocks noGrp="1"/>
          </p:cNvSpPr>
          <p:nvPr>
            <p:ph type="title"/>
          </p:nvPr>
        </p:nvSpPr>
        <p:spPr>
          <a:xfrm>
            <a:off x="1" y="70233"/>
            <a:ext cx="9144000" cy="99417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Microsoft JhengHei"/>
              <a:buNone/>
            </a:pPr>
            <a:r>
              <a:rPr lang="en-US" b="1" dirty="0" err="1">
                <a:latin typeface="微軟正黑體" panose="020B0604030504040204" pitchFamily="34" charset="-120"/>
              </a:rPr>
              <a:t>豐富多元的應用方案可自由選配</a:t>
            </a:r>
            <a:endParaRPr b="1" dirty="0">
              <a:latin typeface="微軟正黑體" panose="020B0604030504040204" pitchFamily="34" charset="-120"/>
            </a:endParaRPr>
          </a:p>
        </p:txBody>
      </p:sp>
      <p:pic>
        <p:nvPicPr>
          <p:cNvPr id="2" name="圖片 1">
            <a:extLst>
              <a:ext uri="{FF2B5EF4-FFF2-40B4-BE49-F238E27FC236}">
                <a16:creationId xmlns:a16="http://schemas.microsoft.com/office/drawing/2014/main" id="{4BEF35CE-BC02-40BA-B3DA-6E34A8916685}"/>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59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6031768" y="1681828"/>
            <a:ext cx="2729282" cy="3499514"/>
          </a:xfrm>
          <a:prstGeom prst="rect">
            <a:avLst/>
          </a:prstGeom>
          <a:effectLst>
            <a:outerShdw blurRad="139700" dist="114300" dir="5400000" algn="t" rotWithShape="0">
              <a:prstClr val="black">
                <a:alpha val="40000"/>
              </a:prstClr>
            </a:outerShdw>
          </a:effectLst>
        </p:spPr>
      </p:pic>
      <p:pic>
        <p:nvPicPr>
          <p:cNvPr id="3" name="圖片 2">
            <a:extLst>
              <a:ext uri="{FF2B5EF4-FFF2-40B4-BE49-F238E27FC236}">
                <a16:creationId xmlns:a16="http://schemas.microsoft.com/office/drawing/2014/main" id="{BD93F054-78D2-41D2-AE95-5A655F6BE82C}"/>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59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3233910" y="1681829"/>
            <a:ext cx="2729282" cy="3499514"/>
          </a:xfrm>
          <a:prstGeom prst="rect">
            <a:avLst/>
          </a:prstGeom>
          <a:effectLst>
            <a:outerShdw blurRad="139700" dist="114300" dir="5400000" algn="t" rotWithShape="0">
              <a:prstClr val="black">
                <a:alpha val="40000"/>
              </a:prstClr>
            </a:outerShdw>
          </a:effectLst>
        </p:spPr>
      </p:pic>
      <p:pic>
        <p:nvPicPr>
          <p:cNvPr id="4" name="圖片 3">
            <a:extLst>
              <a:ext uri="{FF2B5EF4-FFF2-40B4-BE49-F238E27FC236}">
                <a16:creationId xmlns:a16="http://schemas.microsoft.com/office/drawing/2014/main" id="{1848793B-7FA1-4799-A84D-BC89F2B41684}"/>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59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382949" y="1681829"/>
            <a:ext cx="2729282" cy="3499514"/>
          </a:xfrm>
          <a:prstGeom prst="rect">
            <a:avLst/>
          </a:prstGeom>
          <a:effectLst>
            <a:outerShdw blurRad="139700" dist="114300" dir="5400000" algn="t" rotWithShape="0">
              <a:prstClr val="black">
                <a:alpha val="40000"/>
              </a:prstClr>
            </a:outerShdw>
          </a:effectLst>
        </p:spPr>
      </p:pic>
      <p:pic>
        <p:nvPicPr>
          <p:cNvPr id="5" name="Picture 2">
            <a:extLst>
              <a:ext uri="{FF2B5EF4-FFF2-40B4-BE49-F238E27FC236}">
                <a16:creationId xmlns:a16="http://schemas.microsoft.com/office/drawing/2014/main" id="{5F21BC26-6253-45F1-A03D-87FF3B54EEC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364737" y="1974869"/>
            <a:ext cx="646124" cy="656049"/>
          </a:xfrm>
          <a:prstGeom prst="rect">
            <a:avLst/>
          </a:prstGeom>
          <a:noFill/>
          <a:effectLst>
            <a:outerShdw blurRad="50800" dist="38100" dir="2700000" algn="tl" rotWithShape="0">
              <a:prstClr val="black">
                <a:alpha val="40000"/>
              </a:prstClr>
            </a:outerShdw>
          </a:effectLst>
          <a:extLst>
            <a:ext uri="{909E8E84-426E-40dd-AFC4-6F175D3DCCD1}">
              <a14:hiddenFill xmlns="" xmlns:a14="http://schemas.microsoft.com/office/drawing/2010/main">
                <a:solidFill>
                  <a:srgbClr val="FFFFFF"/>
                </a:solidFill>
              </a14:hiddenFill>
            </a:ext>
          </a:extLst>
        </p:spPr>
      </p:pic>
      <p:sp>
        <p:nvSpPr>
          <p:cNvPr id="6" name="Rectangle 14">
            <a:extLst>
              <a:ext uri="{FF2B5EF4-FFF2-40B4-BE49-F238E27FC236}">
                <a16:creationId xmlns:a16="http://schemas.microsoft.com/office/drawing/2014/main" id="{B2498604-A0C9-48D7-BF44-9614CF9C2419}"/>
              </a:ext>
            </a:extLst>
          </p:cNvPr>
          <p:cNvSpPr/>
          <p:nvPr/>
        </p:nvSpPr>
        <p:spPr>
          <a:xfrm>
            <a:off x="409415" y="2678944"/>
            <a:ext cx="2582527" cy="326579"/>
          </a:xfrm>
          <a:prstGeom prst="rect">
            <a:avLst/>
          </a:prstGeom>
        </p:spPr>
        <p:txBody>
          <a:bodyPr wrap="square" anchor="t">
            <a:spAutoFit/>
          </a:bodyPr>
          <a:lstStyle/>
          <a:p>
            <a:pPr algn="ctr" defTabSz="1219170">
              <a:buClr>
                <a:srgbClr val="000000"/>
              </a:buClr>
            </a:pPr>
            <a:r>
              <a:rPr lang="en-US" altLang="zh-TW" sz="1600" b="1">
                <a:solidFill>
                  <a:schemeClr val="tx1">
                    <a:lumMod val="95000"/>
                    <a:lumOff val="5000"/>
                  </a:schemeClr>
                </a:solidFill>
                <a:ea typeface="Calibri" panose="020F0502020204030204" pitchFamily="34" charset="0"/>
              </a:rPr>
              <a:t>HBS</a:t>
            </a:r>
            <a:r>
              <a:rPr lang="en-US" altLang="zh-TW" sz="1600" b="1" kern="0">
                <a:solidFill>
                  <a:schemeClr val="tx1">
                    <a:lumMod val="95000"/>
                    <a:lumOff val="5000"/>
                  </a:schemeClr>
                </a:solidFill>
                <a:latin typeface="Arial"/>
                <a:ea typeface="Calibri" panose="020F0502020204030204" pitchFamily="34" charset="0"/>
                <a:cs typeface="Arial"/>
                <a:sym typeface="Arial"/>
              </a:rPr>
              <a:t> </a:t>
            </a:r>
            <a:r>
              <a:rPr lang="en-US" altLang="zh-TW" sz="1600" b="1">
                <a:solidFill>
                  <a:schemeClr val="tx1">
                    <a:lumMod val="95000"/>
                    <a:lumOff val="5000"/>
                  </a:schemeClr>
                </a:solidFill>
                <a:ea typeface="Calibri" panose="020F0502020204030204" pitchFamily="34" charset="0"/>
              </a:rPr>
              <a:t>3</a:t>
            </a:r>
            <a:endParaRPr lang="en-US" sz="1600" kern="0">
              <a:solidFill>
                <a:schemeClr val="tx1">
                  <a:lumMod val="95000"/>
                  <a:lumOff val="5000"/>
                </a:schemeClr>
              </a:solidFill>
              <a:latin typeface="Calibri"/>
              <a:sym typeface="Arial"/>
            </a:endParaRPr>
          </a:p>
        </p:txBody>
      </p:sp>
      <p:pic>
        <p:nvPicPr>
          <p:cNvPr id="7" name="Picture 4" descr="https://lh4.googleusercontent.com/4WuMLqzgdXkRTJYQ5AB3gwCxZnVSlyNn25VrI5TXsOY49NN_VwX9-zrVqZPPW_yWAhOf7aMnmQfpQjiRfrlBcPD3wCxQLRxyQmkSO4IdQMIwb0OkbhTRklW2fBxICbu2t6DE3b0zkZE">
            <a:extLst>
              <a:ext uri="{FF2B5EF4-FFF2-40B4-BE49-F238E27FC236}">
                <a16:creationId xmlns:a16="http://schemas.microsoft.com/office/drawing/2014/main" id="{1547B7EF-4AFC-4DE7-AF70-A75CD41E86B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64737" y="3534432"/>
            <a:ext cx="646124" cy="656049"/>
          </a:xfrm>
          <a:prstGeom prst="rect">
            <a:avLst/>
          </a:prstGeom>
          <a:noFill/>
          <a:effectLst>
            <a:outerShdw blurRad="50800" dist="38100" dir="2700000" algn="tl" rotWithShape="0">
              <a:prstClr val="black">
                <a:alpha val="40000"/>
              </a:prstClr>
            </a:outerShdw>
          </a:effectLst>
          <a:extLst>
            <a:ext uri="{909E8E84-426E-40dd-AFC4-6F175D3DCCD1}">
              <a14:hiddenFill xmlns="" xmlns:a14="http://schemas.microsoft.com/office/drawing/2010/main">
                <a:solidFill>
                  <a:srgbClr val="FFFFFF"/>
                </a:solidFill>
              </a14:hiddenFill>
            </a:ext>
          </a:extLst>
        </p:spPr>
      </p:pic>
      <p:sp>
        <p:nvSpPr>
          <p:cNvPr id="8" name="Rectangle 17">
            <a:extLst>
              <a:ext uri="{FF2B5EF4-FFF2-40B4-BE49-F238E27FC236}">
                <a16:creationId xmlns:a16="http://schemas.microsoft.com/office/drawing/2014/main" id="{959BB4E7-4B25-4B12-8ABD-29E9BF5EBAC8}"/>
              </a:ext>
            </a:extLst>
          </p:cNvPr>
          <p:cNvSpPr/>
          <p:nvPr/>
        </p:nvSpPr>
        <p:spPr>
          <a:xfrm>
            <a:off x="1239092" y="4180483"/>
            <a:ext cx="906454" cy="326579"/>
          </a:xfrm>
          <a:prstGeom prst="rect">
            <a:avLst/>
          </a:prstGeom>
        </p:spPr>
        <p:txBody>
          <a:bodyPr wrap="square">
            <a:spAutoFit/>
          </a:bodyPr>
          <a:lstStyle/>
          <a:p>
            <a:pPr algn="ctr" defTabSz="1219170">
              <a:buClr>
                <a:srgbClr val="000000"/>
              </a:buClr>
            </a:pPr>
            <a:r>
              <a:rPr lang="en-US" altLang="zh-TW" sz="1600" b="1" kern="0" err="1">
                <a:solidFill>
                  <a:schemeClr val="tx1">
                    <a:lumMod val="95000"/>
                    <a:lumOff val="5000"/>
                  </a:schemeClr>
                </a:solidFill>
                <a:latin typeface="Arial"/>
                <a:cs typeface="Arial"/>
                <a:sym typeface="Arial"/>
              </a:rPr>
              <a:t>Boxafe</a:t>
            </a:r>
            <a:endParaRPr lang="en-US" sz="1600" b="1" kern="0">
              <a:solidFill>
                <a:schemeClr val="tx1">
                  <a:lumMod val="95000"/>
                  <a:lumOff val="5000"/>
                </a:schemeClr>
              </a:solidFill>
              <a:latin typeface="Arial"/>
              <a:cs typeface="Arial"/>
              <a:sym typeface="Arial"/>
            </a:endParaRPr>
          </a:p>
        </p:txBody>
      </p:sp>
      <p:pic>
        <p:nvPicPr>
          <p:cNvPr id="9" name="Picture 19">
            <a:extLst>
              <a:ext uri="{FF2B5EF4-FFF2-40B4-BE49-F238E27FC236}">
                <a16:creationId xmlns:a16="http://schemas.microsoft.com/office/drawing/2014/main" id="{73518CBA-03F2-44D9-BE59-0FE28C5C98A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89289" y="1974869"/>
            <a:ext cx="646124" cy="656049"/>
          </a:xfrm>
          <a:prstGeom prst="rect">
            <a:avLst/>
          </a:prstGeom>
          <a:effectLst>
            <a:outerShdw blurRad="50800" dist="38100" dir="2700000" algn="tl" rotWithShape="0">
              <a:prstClr val="black">
                <a:alpha val="40000"/>
              </a:prstClr>
            </a:outerShdw>
          </a:effectLst>
        </p:spPr>
      </p:pic>
      <p:sp>
        <p:nvSpPr>
          <p:cNvPr id="10" name="Rectangle 20">
            <a:extLst>
              <a:ext uri="{FF2B5EF4-FFF2-40B4-BE49-F238E27FC236}">
                <a16:creationId xmlns:a16="http://schemas.microsoft.com/office/drawing/2014/main" id="{B91094CD-BBE1-4727-A598-C4814FBDD3F4}"/>
              </a:ext>
            </a:extLst>
          </p:cNvPr>
          <p:cNvSpPr/>
          <p:nvPr/>
        </p:nvSpPr>
        <p:spPr>
          <a:xfrm>
            <a:off x="3321613" y="2647628"/>
            <a:ext cx="2357570" cy="326579"/>
          </a:xfrm>
          <a:prstGeom prst="rect">
            <a:avLst/>
          </a:prstGeom>
        </p:spPr>
        <p:txBody>
          <a:bodyPr wrap="square">
            <a:spAutoFit/>
          </a:bodyPr>
          <a:lstStyle/>
          <a:p>
            <a:pPr algn="ctr" defTabSz="1219170">
              <a:buClr>
                <a:srgbClr val="000000"/>
              </a:buClr>
            </a:pPr>
            <a:r>
              <a:rPr lang="en-US" altLang="zh-TW" sz="1600" b="1" kern="0" err="1">
                <a:solidFill>
                  <a:schemeClr val="tx1">
                    <a:lumMod val="95000"/>
                    <a:lumOff val="5000"/>
                  </a:schemeClr>
                </a:solidFill>
                <a:latin typeface="Arial"/>
                <a:ea typeface="Calibri" panose="020F0502020204030204" pitchFamily="34" charset="0"/>
                <a:cs typeface="Arial"/>
                <a:sym typeface="Arial"/>
              </a:rPr>
              <a:t>Qsirch</a:t>
            </a:r>
            <a:endParaRPr lang="en-US" sz="1600" kern="0">
              <a:solidFill>
                <a:schemeClr val="tx1">
                  <a:lumMod val="95000"/>
                  <a:lumOff val="5000"/>
                </a:schemeClr>
              </a:solidFill>
              <a:latin typeface="Arial"/>
              <a:cs typeface="Arial"/>
              <a:sym typeface="Arial"/>
            </a:endParaRPr>
          </a:p>
        </p:txBody>
      </p:sp>
      <p:pic>
        <p:nvPicPr>
          <p:cNvPr id="11" name="Picture 22">
            <a:extLst>
              <a:ext uri="{FF2B5EF4-FFF2-40B4-BE49-F238E27FC236}">
                <a16:creationId xmlns:a16="http://schemas.microsoft.com/office/drawing/2014/main" id="{BCAB4AD3-996C-4A25-918F-55358A8491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93665" y="3534432"/>
            <a:ext cx="646124" cy="656049"/>
          </a:xfrm>
          <a:prstGeom prst="rect">
            <a:avLst/>
          </a:prstGeom>
          <a:effectLst>
            <a:outerShdw blurRad="50800" dist="38100" dir="2700000" algn="tl" rotWithShape="0">
              <a:prstClr val="black">
                <a:alpha val="40000"/>
              </a:prstClr>
            </a:outerShdw>
          </a:effectLst>
        </p:spPr>
      </p:pic>
      <p:sp>
        <p:nvSpPr>
          <p:cNvPr id="12" name="Rectangle 23">
            <a:extLst>
              <a:ext uri="{FF2B5EF4-FFF2-40B4-BE49-F238E27FC236}">
                <a16:creationId xmlns:a16="http://schemas.microsoft.com/office/drawing/2014/main" id="{28FFF858-9D00-4B16-A0E3-BCE8A0D96319}"/>
              </a:ext>
            </a:extLst>
          </p:cNvPr>
          <p:cNvSpPr/>
          <p:nvPr/>
        </p:nvSpPr>
        <p:spPr>
          <a:xfrm>
            <a:off x="4092486" y="4200189"/>
            <a:ext cx="846085" cy="326579"/>
          </a:xfrm>
          <a:prstGeom prst="rect">
            <a:avLst/>
          </a:prstGeom>
        </p:spPr>
        <p:txBody>
          <a:bodyPr wrap="square">
            <a:spAutoFit/>
          </a:bodyPr>
          <a:lstStyle/>
          <a:p>
            <a:pPr algn="ctr" defTabSz="1219170">
              <a:buClr>
                <a:srgbClr val="000000"/>
              </a:buClr>
            </a:pPr>
            <a:r>
              <a:rPr lang="en-US" altLang="zh-TW" sz="1600" b="1" kern="0" err="1">
                <a:solidFill>
                  <a:schemeClr val="tx1">
                    <a:lumMod val="95000"/>
                    <a:lumOff val="5000"/>
                  </a:schemeClr>
                </a:solidFill>
                <a:latin typeface="Arial"/>
                <a:cs typeface="Arial"/>
                <a:sym typeface="Arial"/>
              </a:rPr>
              <a:t>Qfiling</a:t>
            </a:r>
            <a:endParaRPr lang="en-US" sz="1600" b="1" kern="0">
              <a:solidFill>
                <a:schemeClr val="tx1">
                  <a:lumMod val="95000"/>
                  <a:lumOff val="5000"/>
                </a:schemeClr>
              </a:solidFill>
              <a:latin typeface="Arial"/>
              <a:cs typeface="Arial"/>
              <a:sym typeface="Arial"/>
            </a:endParaRPr>
          </a:p>
        </p:txBody>
      </p:sp>
      <p:pic>
        <p:nvPicPr>
          <p:cNvPr id="13" name="Picture 25">
            <a:extLst>
              <a:ext uri="{FF2B5EF4-FFF2-40B4-BE49-F238E27FC236}">
                <a16:creationId xmlns:a16="http://schemas.microsoft.com/office/drawing/2014/main" id="{0AA8F497-9727-4D14-A9F0-27141DA5E6C5}"/>
              </a:ext>
            </a:extLst>
          </p:cNvPr>
          <p:cNvPicPr>
            <a:picLocks noChangeAspect="1"/>
          </p:cNvPicPr>
          <p:nvPr/>
        </p:nvPicPr>
        <p:blipFill>
          <a:blip r:embed="rId9"/>
          <a:stretch>
            <a:fillRect/>
          </a:stretch>
        </p:blipFill>
        <p:spPr>
          <a:xfrm>
            <a:off x="6972629" y="1974869"/>
            <a:ext cx="646124" cy="656049"/>
          </a:xfrm>
          <a:prstGeom prst="rect">
            <a:avLst/>
          </a:prstGeom>
          <a:effectLst>
            <a:outerShdw blurRad="50800" dist="38100" dir="2700000" algn="tl" rotWithShape="0">
              <a:prstClr val="black">
                <a:alpha val="40000"/>
              </a:prstClr>
            </a:outerShdw>
          </a:effectLst>
        </p:spPr>
      </p:pic>
      <p:sp>
        <p:nvSpPr>
          <p:cNvPr id="14" name="Rectangle 20">
            <a:extLst>
              <a:ext uri="{FF2B5EF4-FFF2-40B4-BE49-F238E27FC236}">
                <a16:creationId xmlns:a16="http://schemas.microsoft.com/office/drawing/2014/main" id="{4EDFD627-FAE8-42AD-9822-BD3DF4B24869}"/>
              </a:ext>
            </a:extLst>
          </p:cNvPr>
          <p:cNvSpPr/>
          <p:nvPr/>
        </p:nvSpPr>
        <p:spPr>
          <a:xfrm>
            <a:off x="6165565" y="2647628"/>
            <a:ext cx="2357570" cy="326579"/>
          </a:xfrm>
          <a:prstGeom prst="rect">
            <a:avLst/>
          </a:prstGeom>
        </p:spPr>
        <p:txBody>
          <a:bodyPr wrap="square">
            <a:spAutoFit/>
          </a:bodyPr>
          <a:lstStyle/>
          <a:p>
            <a:pPr algn="ctr" defTabSz="1219170"/>
            <a:r>
              <a:rPr lang="en-US" altLang="zh-TW" sz="1600" b="1" err="1">
                <a:solidFill>
                  <a:schemeClr val="tx1">
                    <a:lumMod val="95000"/>
                    <a:lumOff val="5000"/>
                  </a:schemeClr>
                </a:solidFill>
              </a:rPr>
              <a:t>QuMagie</a:t>
            </a:r>
            <a:endParaRPr lang="en-US" altLang="zh-TW" sz="1600" b="1">
              <a:solidFill>
                <a:schemeClr val="tx1">
                  <a:lumMod val="95000"/>
                  <a:lumOff val="5000"/>
                </a:schemeClr>
              </a:solidFill>
            </a:endParaRPr>
          </a:p>
        </p:txBody>
      </p:sp>
      <p:pic>
        <p:nvPicPr>
          <p:cNvPr id="20" name="圖形 19">
            <a:extLst>
              <a:ext uri="{FF2B5EF4-FFF2-40B4-BE49-F238E27FC236}">
                <a16:creationId xmlns:a16="http://schemas.microsoft.com/office/drawing/2014/main" id="{6C940F78-0167-4C47-A935-C72DE36E123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2291663">
            <a:off x="2264298" y="2013285"/>
            <a:ext cx="528802" cy="634855"/>
          </a:xfrm>
          <a:prstGeom prst="rect">
            <a:avLst/>
          </a:prstGeom>
          <a:effectLst>
            <a:outerShdw blurRad="50800" dist="38100" dir="2700000" algn="tl" rotWithShape="0">
              <a:prstClr val="black">
                <a:alpha val="40000"/>
              </a:prstClr>
            </a:outerShdw>
          </a:effectLst>
        </p:spPr>
      </p:pic>
      <p:pic>
        <p:nvPicPr>
          <p:cNvPr id="21" name="圖形 20">
            <a:extLst>
              <a:ext uri="{FF2B5EF4-FFF2-40B4-BE49-F238E27FC236}">
                <a16:creationId xmlns:a16="http://schemas.microsoft.com/office/drawing/2014/main" id="{0AEE3037-C6A3-40B7-98DE-D5817D40D15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419335" y="2220285"/>
            <a:ext cx="264397" cy="134229"/>
          </a:xfrm>
          <a:prstGeom prst="rect">
            <a:avLst/>
          </a:prstGeom>
          <a:effectLst>
            <a:outerShdw blurRad="50800" dist="38100" dir="2700000" algn="tl" rotWithShape="0">
              <a:prstClr val="black">
                <a:alpha val="40000"/>
              </a:prstClr>
            </a:outerShdw>
          </a:effectLst>
        </p:spPr>
      </p:pic>
      <p:sp>
        <p:nvSpPr>
          <p:cNvPr id="22" name="手繪多邊形: 圖案 21">
            <a:extLst>
              <a:ext uri="{FF2B5EF4-FFF2-40B4-BE49-F238E27FC236}">
                <a16:creationId xmlns:a16="http://schemas.microsoft.com/office/drawing/2014/main" id="{11480652-DE11-44EC-ADF0-71FA48F0AB01}"/>
              </a:ext>
            </a:extLst>
          </p:cNvPr>
          <p:cNvSpPr/>
          <p:nvPr/>
        </p:nvSpPr>
        <p:spPr>
          <a:xfrm>
            <a:off x="4925706" y="1979069"/>
            <a:ext cx="904626" cy="476865"/>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gradFill>
            <a:gsLst>
              <a:gs pos="0">
                <a:srgbClr val="FFDE37"/>
              </a:gs>
              <a:gs pos="100000">
                <a:srgbClr val="F7BD3B"/>
              </a:gs>
            </a:gsLst>
            <a:lin ang="5400000" scaled="1"/>
          </a:gra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spcAft>
                <a:spcPct val="35000"/>
              </a:spcAft>
              <a:buNone/>
            </a:pPr>
            <a:endParaRPr lang="en-US" b="1" kern="1200">
              <a:solidFill>
                <a:schemeClr val="tx1"/>
              </a:solidFill>
              <a:latin typeface="Arial" panose="020B0604020202020204" pitchFamily="34" charset="0"/>
              <a:cs typeface="Arial" panose="020B0604020202020204" pitchFamily="34" charset="0"/>
            </a:endParaRPr>
          </a:p>
        </p:txBody>
      </p:sp>
      <p:sp>
        <p:nvSpPr>
          <p:cNvPr id="23" name="TextBox 2">
            <a:extLst>
              <a:ext uri="{FF2B5EF4-FFF2-40B4-BE49-F238E27FC236}">
                <a16:creationId xmlns:a16="http://schemas.microsoft.com/office/drawing/2014/main" id="{D1906896-7D9E-41EB-B87A-63A9012021FB}"/>
              </a:ext>
            </a:extLst>
          </p:cNvPr>
          <p:cNvSpPr txBox="1"/>
          <p:nvPr/>
        </p:nvSpPr>
        <p:spPr>
          <a:xfrm>
            <a:off x="4752244" y="2015259"/>
            <a:ext cx="1083240"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rtl="0">
              <a:lnSpc>
                <a:spcPct val="100000"/>
              </a:lnSpc>
              <a:spcBef>
                <a:spcPts val="0"/>
              </a:spcBef>
              <a:spcAft>
                <a:spcPts val="0"/>
              </a:spcAft>
              <a:buNone/>
            </a:pPr>
            <a:r>
              <a:rPr lang="en-US" altLang="zh-TW" sz="1050" b="1" i="0" u="none" strike="noStrike" cap="none" dirty="0">
                <a:solidFill>
                  <a:srgbClr val="000000"/>
                </a:solidFill>
                <a:latin typeface="Arial"/>
                <a:ea typeface="Arial"/>
                <a:cs typeface="Arial"/>
                <a:sym typeface="Arial"/>
              </a:rPr>
              <a:t>$9.99/</a:t>
            </a:r>
            <a:r>
              <a:rPr lang="zh-TW" altLang="en-US" sz="1050" b="1" i="0" u="none" strike="noStrike" cap="none" dirty="0">
                <a:solidFill>
                  <a:srgbClr val="000000"/>
                </a:solidFill>
                <a:latin typeface="Arial"/>
                <a:ea typeface="Arial"/>
                <a:cs typeface="Arial"/>
                <a:sym typeface="Arial"/>
              </a:rPr>
              <a:t>每月</a:t>
            </a:r>
          </a:p>
          <a:p>
            <a:pPr marL="0" marR="0" lvl="0" indent="0" algn="r" rtl="0">
              <a:lnSpc>
                <a:spcPct val="100000"/>
              </a:lnSpc>
              <a:spcBef>
                <a:spcPts val="0"/>
              </a:spcBef>
              <a:spcAft>
                <a:spcPts val="0"/>
              </a:spcAft>
              <a:buNone/>
            </a:pPr>
            <a:r>
              <a:rPr lang="en-US" altLang="zh-TW" sz="1050" b="1" i="0" u="none" strike="noStrike" cap="none" dirty="0">
                <a:solidFill>
                  <a:srgbClr val="000000"/>
                </a:solidFill>
                <a:latin typeface="Arial"/>
                <a:ea typeface="Arial"/>
                <a:cs typeface="Arial"/>
                <a:sym typeface="Arial"/>
              </a:rPr>
              <a:t>$99.99/</a:t>
            </a:r>
            <a:r>
              <a:rPr lang="zh-TW" altLang="en-US" sz="1050" b="1" i="0" u="none" strike="noStrike" cap="none" dirty="0">
                <a:solidFill>
                  <a:srgbClr val="000000"/>
                </a:solidFill>
                <a:latin typeface="Arial"/>
                <a:ea typeface="Arial"/>
                <a:cs typeface="Arial"/>
                <a:sym typeface="Arial"/>
              </a:rPr>
              <a:t>每年</a:t>
            </a:r>
          </a:p>
        </p:txBody>
      </p:sp>
      <p:sp>
        <p:nvSpPr>
          <p:cNvPr id="24" name="手繪多邊形: 圖案 23">
            <a:extLst>
              <a:ext uri="{FF2B5EF4-FFF2-40B4-BE49-F238E27FC236}">
                <a16:creationId xmlns:a16="http://schemas.microsoft.com/office/drawing/2014/main" id="{F93727F8-628B-43B4-AC32-83495BA9F4A8}"/>
              </a:ext>
            </a:extLst>
          </p:cNvPr>
          <p:cNvSpPr/>
          <p:nvPr/>
        </p:nvSpPr>
        <p:spPr>
          <a:xfrm>
            <a:off x="7731539" y="1983476"/>
            <a:ext cx="895425" cy="476865"/>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gradFill>
            <a:gsLst>
              <a:gs pos="0">
                <a:srgbClr val="FFDE37"/>
              </a:gs>
              <a:gs pos="100000">
                <a:srgbClr val="F7BD3B"/>
              </a:gs>
            </a:gsLst>
            <a:lin ang="5400000" scaled="1"/>
          </a:gra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spcAft>
                <a:spcPct val="35000"/>
              </a:spcAft>
              <a:buNone/>
            </a:pPr>
            <a:endParaRPr lang="en-US" b="1" kern="1200">
              <a:solidFill>
                <a:schemeClr val="tx1"/>
              </a:solidFill>
              <a:latin typeface="Arial" panose="020B0604020202020204" pitchFamily="34" charset="0"/>
              <a:cs typeface="Arial" panose="020B0604020202020204" pitchFamily="34" charset="0"/>
            </a:endParaRPr>
          </a:p>
        </p:txBody>
      </p:sp>
      <p:sp>
        <p:nvSpPr>
          <p:cNvPr id="25" name="TextBox 43">
            <a:extLst>
              <a:ext uri="{FF2B5EF4-FFF2-40B4-BE49-F238E27FC236}">
                <a16:creationId xmlns:a16="http://schemas.microsoft.com/office/drawing/2014/main" id="{AFCACCFD-A93D-420E-8A46-54A00D21EC24}"/>
              </a:ext>
            </a:extLst>
          </p:cNvPr>
          <p:cNvSpPr txBox="1"/>
          <p:nvPr/>
        </p:nvSpPr>
        <p:spPr>
          <a:xfrm>
            <a:off x="7537691" y="2008683"/>
            <a:ext cx="1083240"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rtl="0">
              <a:lnSpc>
                <a:spcPct val="100000"/>
              </a:lnSpc>
              <a:spcBef>
                <a:spcPts val="0"/>
              </a:spcBef>
              <a:spcAft>
                <a:spcPts val="0"/>
              </a:spcAft>
              <a:buNone/>
            </a:pPr>
            <a:r>
              <a:rPr lang="en-US" altLang="zh-TW" sz="1050" b="1" i="0" u="none" strike="noStrike" cap="none" dirty="0">
                <a:solidFill>
                  <a:srgbClr val="000000"/>
                </a:solidFill>
                <a:latin typeface="Arial"/>
                <a:ea typeface="Arial"/>
                <a:cs typeface="Arial"/>
                <a:sym typeface="Arial"/>
              </a:rPr>
              <a:t>$9.99/</a:t>
            </a:r>
            <a:r>
              <a:rPr lang="zh-TW" altLang="en-US" sz="1050" b="1" i="0" u="none" strike="noStrike" cap="none" dirty="0">
                <a:solidFill>
                  <a:srgbClr val="000000"/>
                </a:solidFill>
                <a:latin typeface="Arial"/>
                <a:ea typeface="Arial"/>
                <a:cs typeface="Arial"/>
                <a:sym typeface="Arial"/>
              </a:rPr>
              <a:t>每月</a:t>
            </a:r>
          </a:p>
          <a:p>
            <a:pPr marL="0" marR="0" lvl="0" indent="0" algn="r" rtl="0">
              <a:lnSpc>
                <a:spcPct val="100000"/>
              </a:lnSpc>
              <a:spcBef>
                <a:spcPts val="0"/>
              </a:spcBef>
              <a:spcAft>
                <a:spcPts val="0"/>
              </a:spcAft>
              <a:buNone/>
            </a:pPr>
            <a:r>
              <a:rPr lang="en-US" altLang="zh-TW" sz="1050" b="1" i="0" u="none" strike="noStrike" cap="none" dirty="0">
                <a:solidFill>
                  <a:srgbClr val="000000"/>
                </a:solidFill>
                <a:latin typeface="Arial"/>
                <a:ea typeface="Arial"/>
                <a:cs typeface="Arial"/>
                <a:sym typeface="Arial"/>
              </a:rPr>
              <a:t>$99.99/</a:t>
            </a:r>
            <a:r>
              <a:rPr lang="zh-TW" altLang="en-US" sz="1050" b="1" i="0" u="none" strike="noStrike" cap="none" dirty="0">
                <a:solidFill>
                  <a:srgbClr val="000000"/>
                </a:solidFill>
                <a:latin typeface="Arial"/>
                <a:ea typeface="Arial"/>
                <a:cs typeface="Arial"/>
                <a:sym typeface="Arial"/>
              </a:rPr>
              <a:t>每年</a:t>
            </a:r>
            <a:endParaRPr lang="zh-TW" altLang="en-US" sz="1050" dirty="0"/>
          </a:p>
        </p:txBody>
      </p:sp>
      <p:sp>
        <p:nvSpPr>
          <p:cNvPr id="26" name="手繪多邊形: 圖案 25">
            <a:extLst>
              <a:ext uri="{FF2B5EF4-FFF2-40B4-BE49-F238E27FC236}">
                <a16:creationId xmlns:a16="http://schemas.microsoft.com/office/drawing/2014/main" id="{477D457E-1A5E-45C5-8CC0-245D0446A89D}"/>
              </a:ext>
            </a:extLst>
          </p:cNvPr>
          <p:cNvSpPr/>
          <p:nvPr/>
        </p:nvSpPr>
        <p:spPr>
          <a:xfrm>
            <a:off x="2096778" y="3530022"/>
            <a:ext cx="873837" cy="476865"/>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gradFill>
            <a:gsLst>
              <a:gs pos="0">
                <a:srgbClr val="FFDE37"/>
              </a:gs>
              <a:gs pos="100000">
                <a:srgbClr val="F7BD3B"/>
              </a:gs>
            </a:gsLst>
            <a:lin ang="5400000" scaled="1"/>
          </a:gra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spcAft>
                <a:spcPct val="35000"/>
              </a:spcAft>
              <a:buNone/>
            </a:pPr>
            <a:endParaRPr lang="en-US" b="1" kern="1200">
              <a:solidFill>
                <a:schemeClr val="tx1"/>
              </a:solidFill>
              <a:latin typeface="Arial" panose="020B0604020202020204" pitchFamily="34" charset="0"/>
              <a:cs typeface="Arial" panose="020B0604020202020204" pitchFamily="34" charset="0"/>
            </a:endParaRPr>
          </a:p>
        </p:txBody>
      </p:sp>
      <p:sp>
        <p:nvSpPr>
          <p:cNvPr id="27" name="手繪多邊形: 圖案 26">
            <a:extLst>
              <a:ext uri="{FF2B5EF4-FFF2-40B4-BE49-F238E27FC236}">
                <a16:creationId xmlns:a16="http://schemas.microsoft.com/office/drawing/2014/main" id="{DB468F51-6CF2-4E7D-8763-8C2A7217C019}"/>
              </a:ext>
            </a:extLst>
          </p:cNvPr>
          <p:cNvSpPr/>
          <p:nvPr/>
        </p:nvSpPr>
        <p:spPr>
          <a:xfrm>
            <a:off x="4925706" y="3537012"/>
            <a:ext cx="908118" cy="476865"/>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gradFill>
            <a:gsLst>
              <a:gs pos="0">
                <a:srgbClr val="FFDE37"/>
              </a:gs>
              <a:gs pos="100000">
                <a:srgbClr val="F7BD3B"/>
              </a:gs>
            </a:gsLst>
            <a:lin ang="5400000" scaled="1"/>
          </a:gra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spcAft>
                <a:spcPct val="35000"/>
              </a:spcAft>
              <a:buNone/>
            </a:pPr>
            <a:endParaRPr lang="en-US" b="1" kern="1200">
              <a:solidFill>
                <a:schemeClr val="tx1"/>
              </a:solidFill>
              <a:latin typeface="Arial" panose="020B0604020202020204" pitchFamily="34" charset="0"/>
              <a:cs typeface="Arial" panose="020B0604020202020204" pitchFamily="34" charset="0"/>
            </a:endParaRPr>
          </a:p>
        </p:txBody>
      </p:sp>
      <p:sp>
        <p:nvSpPr>
          <p:cNvPr id="28" name="TextBox 47">
            <a:extLst>
              <a:ext uri="{FF2B5EF4-FFF2-40B4-BE49-F238E27FC236}">
                <a16:creationId xmlns:a16="http://schemas.microsoft.com/office/drawing/2014/main" id="{06B32626-145F-489E-BE5A-49A8393E27CF}"/>
              </a:ext>
            </a:extLst>
          </p:cNvPr>
          <p:cNvSpPr txBox="1"/>
          <p:nvPr/>
        </p:nvSpPr>
        <p:spPr>
          <a:xfrm>
            <a:off x="4739544" y="3563235"/>
            <a:ext cx="1083240"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rtl="0">
              <a:lnSpc>
                <a:spcPct val="100000"/>
              </a:lnSpc>
              <a:spcBef>
                <a:spcPts val="0"/>
              </a:spcBef>
              <a:spcAft>
                <a:spcPts val="0"/>
              </a:spcAft>
              <a:buNone/>
            </a:pPr>
            <a:r>
              <a:rPr lang="en-US" altLang="zh-TW" sz="1050" b="1" i="0" u="none" strike="noStrike" cap="none" dirty="0">
                <a:solidFill>
                  <a:srgbClr val="000000"/>
                </a:solidFill>
                <a:latin typeface="Arial"/>
                <a:ea typeface="Arial"/>
                <a:cs typeface="Arial"/>
                <a:sym typeface="Arial"/>
              </a:rPr>
              <a:t>$9.99/</a:t>
            </a:r>
            <a:r>
              <a:rPr lang="zh-TW" altLang="en-US" sz="1050" b="1" i="0" u="none" strike="noStrike" cap="none" dirty="0">
                <a:solidFill>
                  <a:srgbClr val="000000"/>
                </a:solidFill>
                <a:latin typeface="Arial"/>
                <a:ea typeface="Arial"/>
                <a:cs typeface="Arial"/>
                <a:sym typeface="Arial"/>
              </a:rPr>
              <a:t>每月</a:t>
            </a:r>
          </a:p>
          <a:p>
            <a:pPr marL="0" marR="0" lvl="0" indent="0" algn="r" rtl="0">
              <a:lnSpc>
                <a:spcPct val="100000"/>
              </a:lnSpc>
              <a:spcBef>
                <a:spcPts val="0"/>
              </a:spcBef>
              <a:spcAft>
                <a:spcPts val="0"/>
              </a:spcAft>
              <a:buNone/>
            </a:pPr>
            <a:r>
              <a:rPr lang="en-US" altLang="zh-TW" sz="1050" b="1" i="0" u="none" strike="noStrike" cap="none" dirty="0">
                <a:solidFill>
                  <a:srgbClr val="000000"/>
                </a:solidFill>
                <a:latin typeface="Arial"/>
                <a:ea typeface="Arial"/>
                <a:cs typeface="Arial"/>
                <a:sym typeface="Arial"/>
              </a:rPr>
              <a:t>$99.99/</a:t>
            </a:r>
            <a:r>
              <a:rPr lang="zh-TW" altLang="en-US" sz="1050" b="1" i="0" u="none" strike="noStrike" cap="none" dirty="0">
                <a:solidFill>
                  <a:srgbClr val="000000"/>
                </a:solidFill>
                <a:latin typeface="Arial"/>
                <a:ea typeface="Arial"/>
                <a:cs typeface="Arial"/>
                <a:sym typeface="Arial"/>
              </a:rPr>
              <a:t>每年</a:t>
            </a:r>
            <a:endParaRPr lang="zh-TW" altLang="en-US" sz="1050" dirty="0"/>
          </a:p>
        </p:txBody>
      </p:sp>
      <p:sp>
        <p:nvSpPr>
          <p:cNvPr id="29" name="TextBox 53">
            <a:extLst>
              <a:ext uri="{FF2B5EF4-FFF2-40B4-BE49-F238E27FC236}">
                <a16:creationId xmlns:a16="http://schemas.microsoft.com/office/drawing/2014/main" id="{5382496C-DB6F-4509-8354-AFE6B2C620B5}"/>
              </a:ext>
            </a:extLst>
          </p:cNvPr>
          <p:cNvSpPr txBox="1"/>
          <p:nvPr/>
        </p:nvSpPr>
        <p:spPr>
          <a:xfrm>
            <a:off x="1911833" y="3569585"/>
            <a:ext cx="1083240"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rtl="0">
              <a:lnSpc>
                <a:spcPct val="100000"/>
              </a:lnSpc>
              <a:spcBef>
                <a:spcPts val="0"/>
              </a:spcBef>
              <a:spcAft>
                <a:spcPts val="0"/>
              </a:spcAft>
              <a:buNone/>
            </a:pPr>
            <a:r>
              <a:rPr lang="en-US" altLang="zh-TW" sz="1050" b="1" i="0" u="none" strike="noStrike" cap="none" dirty="0">
                <a:solidFill>
                  <a:srgbClr val="000000"/>
                </a:solidFill>
                <a:latin typeface="Arial"/>
                <a:ea typeface="Arial"/>
                <a:cs typeface="Arial"/>
                <a:sym typeface="Arial"/>
              </a:rPr>
              <a:t>$9.99/</a:t>
            </a:r>
            <a:r>
              <a:rPr lang="zh-TW" altLang="en-US" sz="1050" b="1" i="0" u="none" strike="noStrike" cap="none" dirty="0">
                <a:solidFill>
                  <a:srgbClr val="000000"/>
                </a:solidFill>
                <a:latin typeface="Arial"/>
                <a:ea typeface="Arial"/>
                <a:cs typeface="Arial"/>
                <a:sym typeface="Arial"/>
              </a:rPr>
              <a:t>每月</a:t>
            </a:r>
          </a:p>
          <a:p>
            <a:pPr marL="0" marR="0" lvl="0" indent="0" algn="r" rtl="0">
              <a:lnSpc>
                <a:spcPct val="100000"/>
              </a:lnSpc>
              <a:spcBef>
                <a:spcPts val="0"/>
              </a:spcBef>
              <a:spcAft>
                <a:spcPts val="0"/>
              </a:spcAft>
              <a:buNone/>
            </a:pPr>
            <a:r>
              <a:rPr lang="en-US" altLang="zh-TW" sz="1050" b="1" i="0" u="none" strike="noStrike" cap="none" dirty="0">
                <a:solidFill>
                  <a:srgbClr val="000000"/>
                </a:solidFill>
                <a:latin typeface="Arial"/>
                <a:ea typeface="Arial"/>
                <a:cs typeface="Arial"/>
                <a:sym typeface="Arial"/>
              </a:rPr>
              <a:t>$99.99/</a:t>
            </a:r>
            <a:r>
              <a:rPr lang="zh-TW" altLang="en-US" sz="1050" b="1" i="0" u="none" strike="noStrike" cap="none" dirty="0">
                <a:solidFill>
                  <a:srgbClr val="000000"/>
                </a:solidFill>
                <a:latin typeface="Arial"/>
                <a:ea typeface="Arial"/>
                <a:cs typeface="Arial"/>
                <a:sym typeface="Arial"/>
              </a:rPr>
              <a:t>每年</a:t>
            </a:r>
            <a:endParaRPr lang="zh-TW" altLang="en-US" sz="1050" dirty="0"/>
          </a:p>
        </p:txBody>
      </p:sp>
      <p:sp>
        <p:nvSpPr>
          <p:cNvPr id="30" name="矩形: 圓角 29">
            <a:extLst>
              <a:ext uri="{FF2B5EF4-FFF2-40B4-BE49-F238E27FC236}">
                <a16:creationId xmlns:a16="http://schemas.microsoft.com/office/drawing/2014/main" id="{098B509B-5ED8-4244-B21A-FD50922B7BEA}"/>
              </a:ext>
            </a:extLst>
          </p:cNvPr>
          <p:cNvSpPr/>
          <p:nvPr/>
        </p:nvSpPr>
        <p:spPr>
          <a:xfrm rot="10800000">
            <a:off x="429207" y="1212464"/>
            <a:ext cx="2614315" cy="490597"/>
          </a:xfrm>
          <a:prstGeom prst="roundRect">
            <a:avLst>
              <a:gd name="adj" fmla="val 6895"/>
            </a:avLst>
          </a:prstGeom>
          <a:gradFill>
            <a:gsLst>
              <a:gs pos="0">
                <a:schemeClr val="bg1"/>
              </a:gs>
              <a:gs pos="75200">
                <a:srgbClr val="F5F5F5"/>
              </a:gs>
              <a:gs pos="100000">
                <a:schemeClr val="bg1">
                  <a:lumMod val="75000"/>
                </a:schemeClr>
              </a:gs>
            </a:gsLst>
            <a:lin ang="5400000" scaled="0"/>
          </a:gradFill>
          <a:ln w="19050">
            <a:gradFill>
              <a:gsLst>
                <a:gs pos="0">
                  <a:srgbClr val="01F3FF"/>
                </a:gs>
                <a:gs pos="100000">
                  <a:srgbClr val="2F528F"/>
                </a:gs>
              </a:gsLst>
              <a:lin ang="0" scaled="0"/>
            </a:gradFill>
          </a:ln>
          <a:effectLst>
            <a:outerShdw blurRad="279400" dist="1016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1" name="文字方塊 34">
            <a:extLst>
              <a:ext uri="{FF2B5EF4-FFF2-40B4-BE49-F238E27FC236}">
                <a16:creationId xmlns:a16="http://schemas.microsoft.com/office/drawing/2014/main" id="{8ACED572-F968-44E9-84E8-4AA7C8194502}"/>
              </a:ext>
            </a:extLst>
          </p:cNvPr>
          <p:cNvSpPr txBox="1"/>
          <p:nvPr/>
        </p:nvSpPr>
        <p:spPr>
          <a:xfrm>
            <a:off x="453340" y="1248716"/>
            <a:ext cx="2576791" cy="4001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2000" b="1" dirty="0">
                <a:solidFill>
                  <a:schemeClr val="accent1">
                    <a:lumMod val="50000"/>
                  </a:schemeClr>
                </a:solidFill>
                <a:latin typeface="微軟正黑體" panose="020B0604030504040204" pitchFamily="34" charset="-120"/>
                <a:ea typeface="微軟正黑體" panose="020B0604030504040204" pitchFamily="34" charset="-120"/>
              </a:rPr>
              <a:t>檔案備份</a:t>
            </a:r>
          </a:p>
        </p:txBody>
      </p:sp>
      <p:sp>
        <p:nvSpPr>
          <p:cNvPr id="32" name="矩形: 圓角 31">
            <a:extLst>
              <a:ext uri="{FF2B5EF4-FFF2-40B4-BE49-F238E27FC236}">
                <a16:creationId xmlns:a16="http://schemas.microsoft.com/office/drawing/2014/main" id="{97DAF77B-1979-48F9-9321-AF6BE2FF7DFB}"/>
              </a:ext>
            </a:extLst>
          </p:cNvPr>
          <p:cNvSpPr/>
          <p:nvPr/>
        </p:nvSpPr>
        <p:spPr>
          <a:xfrm rot="10800000">
            <a:off x="3261697" y="1212464"/>
            <a:ext cx="2614315" cy="490597"/>
          </a:xfrm>
          <a:prstGeom prst="roundRect">
            <a:avLst>
              <a:gd name="adj" fmla="val 6895"/>
            </a:avLst>
          </a:prstGeom>
          <a:gradFill>
            <a:gsLst>
              <a:gs pos="0">
                <a:schemeClr val="bg1"/>
              </a:gs>
              <a:gs pos="75200">
                <a:srgbClr val="F5F5F5"/>
              </a:gs>
              <a:gs pos="100000">
                <a:schemeClr val="bg1">
                  <a:lumMod val="75000"/>
                </a:schemeClr>
              </a:gs>
            </a:gsLst>
            <a:lin ang="5400000" scaled="0"/>
          </a:gradFill>
          <a:ln w="19050">
            <a:gradFill>
              <a:gsLst>
                <a:gs pos="0">
                  <a:srgbClr val="01F3FF"/>
                </a:gs>
                <a:gs pos="100000">
                  <a:srgbClr val="2F528F"/>
                </a:gs>
              </a:gsLst>
              <a:lin ang="0" scaled="0"/>
            </a:gradFill>
          </a:ln>
          <a:effectLst>
            <a:outerShdw blurRad="279400" dist="1016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3" name="文字方塊 34">
            <a:extLst>
              <a:ext uri="{FF2B5EF4-FFF2-40B4-BE49-F238E27FC236}">
                <a16:creationId xmlns:a16="http://schemas.microsoft.com/office/drawing/2014/main" id="{46062561-E4FB-442E-8A8C-FE1205E060E0}"/>
              </a:ext>
            </a:extLst>
          </p:cNvPr>
          <p:cNvSpPr txBox="1"/>
          <p:nvPr/>
        </p:nvSpPr>
        <p:spPr>
          <a:xfrm>
            <a:off x="3277289" y="1264794"/>
            <a:ext cx="2576791" cy="4001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2000" b="1" dirty="0">
                <a:solidFill>
                  <a:schemeClr val="accent1">
                    <a:lumMod val="50000"/>
                  </a:schemeClr>
                </a:solidFill>
                <a:latin typeface="微軟正黑體" panose="020B0604030504040204" pitchFamily="34" charset="-120"/>
                <a:ea typeface="微軟正黑體" panose="020B0604030504040204" pitchFamily="34" charset="-120"/>
              </a:rPr>
              <a:t>工作生產力</a:t>
            </a:r>
          </a:p>
        </p:txBody>
      </p:sp>
      <p:sp>
        <p:nvSpPr>
          <p:cNvPr id="34" name="矩形: 圓角 33">
            <a:extLst>
              <a:ext uri="{FF2B5EF4-FFF2-40B4-BE49-F238E27FC236}">
                <a16:creationId xmlns:a16="http://schemas.microsoft.com/office/drawing/2014/main" id="{8F2FF74F-8322-4DD2-8CF0-C7432EE2646D}"/>
              </a:ext>
            </a:extLst>
          </p:cNvPr>
          <p:cNvSpPr/>
          <p:nvPr/>
        </p:nvSpPr>
        <p:spPr>
          <a:xfrm rot="10800000">
            <a:off x="6082901" y="1219485"/>
            <a:ext cx="2614315" cy="490597"/>
          </a:xfrm>
          <a:prstGeom prst="roundRect">
            <a:avLst>
              <a:gd name="adj" fmla="val 6895"/>
            </a:avLst>
          </a:prstGeom>
          <a:gradFill>
            <a:gsLst>
              <a:gs pos="0">
                <a:schemeClr val="bg1"/>
              </a:gs>
              <a:gs pos="75200">
                <a:srgbClr val="F5F5F5"/>
              </a:gs>
              <a:gs pos="100000">
                <a:schemeClr val="bg1">
                  <a:lumMod val="75000"/>
                </a:schemeClr>
              </a:gs>
            </a:gsLst>
            <a:lin ang="5400000" scaled="0"/>
          </a:gradFill>
          <a:ln w="19050">
            <a:gradFill>
              <a:gsLst>
                <a:gs pos="0">
                  <a:srgbClr val="01F3FF"/>
                </a:gs>
                <a:gs pos="100000">
                  <a:srgbClr val="2F528F"/>
                </a:gs>
              </a:gsLst>
              <a:lin ang="0" scaled="0"/>
            </a:gradFill>
          </a:ln>
          <a:effectLst>
            <a:outerShdw blurRad="279400" dist="1016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5" name="文字方塊 34">
            <a:extLst>
              <a:ext uri="{FF2B5EF4-FFF2-40B4-BE49-F238E27FC236}">
                <a16:creationId xmlns:a16="http://schemas.microsoft.com/office/drawing/2014/main" id="{37A88120-9B62-46A1-8E90-D4D24A86A15E}"/>
              </a:ext>
            </a:extLst>
          </p:cNvPr>
          <p:cNvSpPr txBox="1"/>
          <p:nvPr/>
        </p:nvSpPr>
        <p:spPr>
          <a:xfrm>
            <a:off x="6094888" y="1270470"/>
            <a:ext cx="2576791" cy="4001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2000" b="1" dirty="0">
                <a:solidFill>
                  <a:schemeClr val="accent1">
                    <a:lumMod val="50000"/>
                  </a:schemeClr>
                </a:solidFill>
                <a:latin typeface="微軟正黑體" panose="020B0604030504040204" pitchFamily="34" charset="-120"/>
                <a:ea typeface="微軟正黑體" panose="020B0604030504040204" pitchFamily="34" charset="-120"/>
              </a:rPr>
              <a:t>多媒體管理</a:t>
            </a:r>
          </a:p>
        </p:txBody>
      </p:sp>
      <p:sp>
        <p:nvSpPr>
          <p:cNvPr id="1354" name="Google Shape;1354;p28"/>
          <p:cNvSpPr/>
          <p:nvPr/>
        </p:nvSpPr>
        <p:spPr>
          <a:xfrm>
            <a:off x="6020425" y="3000428"/>
            <a:ext cx="2751968" cy="28469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250" b="0" i="0" u="none" strike="noStrike" cap="none" dirty="0">
                <a:solidFill>
                  <a:srgbClr val="0C0C0C"/>
                </a:solidFill>
                <a:latin typeface="Arial"/>
                <a:ea typeface="Arial"/>
                <a:cs typeface="Arial"/>
                <a:sym typeface="Arial"/>
              </a:rPr>
              <a:t>用 AI </a:t>
            </a:r>
            <a:r>
              <a:rPr lang="en-US" sz="1250" b="0" i="0" u="none" strike="noStrike" cap="none" dirty="0" err="1">
                <a:solidFill>
                  <a:srgbClr val="0C0C0C"/>
                </a:solidFill>
                <a:latin typeface="Arial"/>
                <a:ea typeface="Arial"/>
                <a:cs typeface="Arial"/>
                <a:sym typeface="Arial"/>
              </a:rPr>
              <a:t>聰明地整理照片</a:t>
            </a:r>
            <a:endParaRPr dirty="0"/>
          </a:p>
        </p:txBody>
      </p:sp>
      <p:sp>
        <p:nvSpPr>
          <p:cNvPr id="1350" name="Google Shape;1350;p28"/>
          <p:cNvSpPr/>
          <p:nvPr/>
        </p:nvSpPr>
        <p:spPr>
          <a:xfrm>
            <a:off x="336307" y="2981018"/>
            <a:ext cx="2731172" cy="49244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250" b="0" i="0" u="none" strike="noStrike" cap="none">
                <a:solidFill>
                  <a:srgbClr val="0C0C0C"/>
                </a:solidFill>
                <a:latin typeface="Arial"/>
                <a:ea typeface="Arial"/>
                <a:cs typeface="Arial"/>
                <a:sym typeface="Arial"/>
              </a:rPr>
              <a:t>打造 3-2-1 備份策略及</a:t>
            </a:r>
            <a:endParaRPr/>
          </a:p>
          <a:p>
            <a:pPr marL="0" marR="0" lvl="0" indent="0" algn="ctr" rtl="0">
              <a:lnSpc>
                <a:spcPct val="100000"/>
              </a:lnSpc>
              <a:spcBef>
                <a:spcPts val="0"/>
              </a:spcBef>
              <a:spcAft>
                <a:spcPts val="0"/>
              </a:spcAft>
              <a:buNone/>
            </a:pPr>
            <a:r>
              <a:rPr lang="en-US" sz="1250" b="0" i="0" u="none" strike="noStrike" cap="none">
                <a:solidFill>
                  <a:srgbClr val="0C0C0C"/>
                </a:solidFill>
                <a:latin typeface="Arial"/>
                <a:ea typeface="Arial"/>
                <a:cs typeface="Arial"/>
                <a:sym typeface="Arial"/>
              </a:rPr>
              <a:t>災難復原計畫</a:t>
            </a:r>
            <a:endParaRPr sz="1250" b="0" i="0" u="none" strike="noStrike" cap="none">
              <a:solidFill>
                <a:srgbClr val="0C0C0C"/>
              </a:solidFill>
              <a:latin typeface="Arial"/>
              <a:ea typeface="Arial"/>
              <a:cs typeface="Arial"/>
              <a:sym typeface="Arial"/>
            </a:endParaRPr>
          </a:p>
        </p:txBody>
      </p:sp>
      <p:sp>
        <p:nvSpPr>
          <p:cNvPr id="1351" name="Google Shape;1351;p28"/>
          <p:cNvSpPr/>
          <p:nvPr/>
        </p:nvSpPr>
        <p:spPr>
          <a:xfrm>
            <a:off x="280173" y="4498109"/>
            <a:ext cx="2817666" cy="49244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250" b="0" i="0" u="none" strike="noStrike" cap="none" dirty="0" err="1">
                <a:solidFill>
                  <a:srgbClr val="0C0C0C"/>
                </a:solidFill>
                <a:latin typeface="Arial"/>
                <a:ea typeface="Arial"/>
                <a:cs typeface="Arial"/>
                <a:sym typeface="Arial"/>
              </a:rPr>
              <a:t>備份</a:t>
            </a:r>
            <a:r>
              <a:rPr lang="en-US" sz="1250" b="0" i="0" u="none" strike="noStrike" cap="none" dirty="0">
                <a:solidFill>
                  <a:srgbClr val="0C0C0C"/>
                </a:solidFill>
                <a:latin typeface="Arial"/>
                <a:ea typeface="Arial"/>
                <a:cs typeface="Arial"/>
                <a:sym typeface="Arial"/>
              </a:rPr>
              <a:t> Office 365 &amp; </a:t>
            </a:r>
            <a:endParaRPr dirty="0"/>
          </a:p>
          <a:p>
            <a:pPr marL="0" marR="0" lvl="0" indent="0" algn="ctr" rtl="0">
              <a:lnSpc>
                <a:spcPct val="100000"/>
              </a:lnSpc>
              <a:spcBef>
                <a:spcPts val="0"/>
              </a:spcBef>
              <a:spcAft>
                <a:spcPts val="0"/>
              </a:spcAft>
              <a:buNone/>
            </a:pPr>
            <a:r>
              <a:rPr lang="en-US" sz="1250" b="0" i="0" u="none" strike="noStrike" cap="none" dirty="0">
                <a:solidFill>
                  <a:srgbClr val="0C0C0C"/>
                </a:solidFill>
                <a:latin typeface="Arial"/>
                <a:ea typeface="Arial"/>
                <a:cs typeface="Arial"/>
                <a:sym typeface="Arial"/>
              </a:rPr>
              <a:t>Google G Suite </a:t>
            </a:r>
            <a:r>
              <a:rPr lang="en-US" sz="1250" b="0" i="0" u="none" strike="noStrike" cap="none" dirty="0" err="1">
                <a:solidFill>
                  <a:srgbClr val="0C0C0C"/>
                </a:solidFill>
                <a:latin typeface="Arial"/>
                <a:ea typeface="Arial"/>
                <a:cs typeface="Arial"/>
                <a:sym typeface="Arial"/>
              </a:rPr>
              <a:t>資料</a:t>
            </a:r>
            <a:endParaRPr sz="1250" b="0" i="0" u="none" strike="noStrike" cap="none" dirty="0">
              <a:solidFill>
                <a:srgbClr val="0C0C0C"/>
              </a:solidFill>
              <a:latin typeface="Arial"/>
              <a:ea typeface="Arial"/>
              <a:cs typeface="Arial"/>
              <a:sym typeface="Arial"/>
            </a:endParaRPr>
          </a:p>
        </p:txBody>
      </p:sp>
      <p:sp>
        <p:nvSpPr>
          <p:cNvPr id="1352" name="Google Shape;1352;p28"/>
          <p:cNvSpPr/>
          <p:nvPr/>
        </p:nvSpPr>
        <p:spPr>
          <a:xfrm>
            <a:off x="3289172" y="2961392"/>
            <a:ext cx="2623009" cy="49244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250" b="0" i="0" u="none" strike="noStrike" cap="none" dirty="0" err="1">
                <a:solidFill>
                  <a:srgbClr val="0C0C0C"/>
                </a:solidFill>
                <a:latin typeface="Arial"/>
                <a:ea typeface="Arial"/>
                <a:cs typeface="Arial"/>
                <a:sym typeface="Arial"/>
              </a:rPr>
              <a:t>如同</a:t>
            </a:r>
            <a:r>
              <a:rPr lang="en-US" sz="1250" b="0" i="0" u="none" strike="noStrike" cap="none" dirty="0">
                <a:solidFill>
                  <a:srgbClr val="0C0C0C"/>
                </a:solidFill>
                <a:latin typeface="Arial"/>
                <a:ea typeface="Arial"/>
                <a:cs typeface="Arial"/>
                <a:sym typeface="Arial"/>
              </a:rPr>
              <a:t> Google™ </a:t>
            </a:r>
            <a:r>
              <a:rPr lang="en-US" sz="1250" b="0" i="0" u="none" strike="noStrike" cap="none" dirty="0" err="1">
                <a:solidFill>
                  <a:srgbClr val="0C0C0C"/>
                </a:solidFill>
                <a:latin typeface="Arial"/>
                <a:ea typeface="Arial"/>
                <a:cs typeface="Arial"/>
                <a:sym typeface="Arial"/>
              </a:rPr>
              <a:t>般的</a:t>
            </a:r>
            <a:endParaRPr dirty="0"/>
          </a:p>
          <a:p>
            <a:pPr marL="0" marR="0" lvl="0" indent="0" algn="ctr" rtl="0">
              <a:lnSpc>
                <a:spcPct val="100000"/>
              </a:lnSpc>
              <a:spcBef>
                <a:spcPts val="0"/>
              </a:spcBef>
              <a:spcAft>
                <a:spcPts val="0"/>
              </a:spcAft>
              <a:buNone/>
            </a:pPr>
            <a:r>
              <a:rPr lang="en-US" sz="1250" b="0" i="0" u="none" strike="noStrike" cap="none" dirty="0" err="1">
                <a:solidFill>
                  <a:srgbClr val="0C0C0C"/>
                </a:solidFill>
                <a:latin typeface="Arial"/>
                <a:ea typeface="Arial"/>
                <a:cs typeface="Arial"/>
                <a:sym typeface="Arial"/>
              </a:rPr>
              <a:t>全文檢索搜尋引擎</a:t>
            </a:r>
            <a:endParaRPr sz="1250" b="0" i="0" u="none" strike="noStrike" cap="none" dirty="0">
              <a:solidFill>
                <a:srgbClr val="0C0C0C"/>
              </a:solidFill>
              <a:latin typeface="Arial"/>
              <a:ea typeface="Arial"/>
              <a:cs typeface="Arial"/>
              <a:sym typeface="Arial"/>
            </a:endParaRPr>
          </a:p>
        </p:txBody>
      </p:sp>
      <p:sp>
        <p:nvSpPr>
          <p:cNvPr id="1353" name="Google Shape;1353;p28"/>
          <p:cNvSpPr/>
          <p:nvPr/>
        </p:nvSpPr>
        <p:spPr>
          <a:xfrm>
            <a:off x="3181732" y="4612090"/>
            <a:ext cx="2834177" cy="29238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250" b="0" i="0" u="none" strike="noStrike" cap="none" dirty="0" err="1">
                <a:solidFill>
                  <a:srgbClr val="0C0C0C"/>
                </a:solidFill>
                <a:latin typeface="Arial"/>
                <a:ea typeface="Arial"/>
                <a:cs typeface="Arial"/>
                <a:sym typeface="Arial"/>
              </a:rPr>
              <a:t>讓檔案整理工作變得自動化</a:t>
            </a:r>
            <a:endParaRPr sz="1250" b="0" i="0" u="none" strike="noStrike" cap="none" dirty="0">
              <a:solidFill>
                <a:srgbClr val="0C0C0C"/>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375"/>
        <p:cNvGrpSpPr/>
        <p:nvPr/>
      </p:nvGrpSpPr>
      <p:grpSpPr>
        <a:xfrm>
          <a:off x="0" y="0"/>
          <a:ext cx="0" cy="0"/>
          <a:chOff x="0" y="0"/>
          <a:chExt cx="0" cy="0"/>
        </a:xfrm>
      </p:grpSpPr>
      <p:sp>
        <p:nvSpPr>
          <p:cNvPr id="1376" name="Google Shape;1376;p29"/>
          <p:cNvSpPr txBox="1">
            <a:spLocks noGrp="1"/>
          </p:cNvSpPr>
          <p:nvPr>
            <p:ph type="title"/>
          </p:nvPr>
        </p:nvSpPr>
        <p:spPr>
          <a:xfrm>
            <a:off x="230797" y="82970"/>
            <a:ext cx="8642607" cy="994172"/>
          </a:xfrm>
          <a:prstGeom prst="rect">
            <a:avLst/>
          </a:prstGeom>
          <a:noFill/>
          <a:ln>
            <a:noFill/>
          </a:ln>
        </p:spPr>
        <p:txBody>
          <a:bodyPr spcFirstLastPara="1" wrap="square" lIns="91425" tIns="45700" rIns="91425" bIns="45700" anchor="ctr" anchorCtr="0">
            <a:noAutofit/>
          </a:bodyPr>
          <a:lstStyle/>
          <a:p>
            <a:pPr marL="0" lvl="0" indent="0" algn="ctr" rtl="0">
              <a:lnSpc>
                <a:spcPts val="3500"/>
              </a:lnSpc>
              <a:spcBef>
                <a:spcPts val="0"/>
              </a:spcBef>
              <a:spcAft>
                <a:spcPts val="0"/>
              </a:spcAft>
              <a:buClr>
                <a:schemeClr val="lt1"/>
              </a:buClr>
              <a:buSzPts val="2900"/>
              <a:buFont typeface="Arial"/>
              <a:buNone/>
            </a:pPr>
            <a:r>
              <a:rPr lang="en-US" sz="2900" dirty="0" err="1">
                <a:latin typeface="Arial"/>
                <a:ea typeface="Arial"/>
                <a:cs typeface="Arial"/>
                <a:sym typeface="Arial"/>
              </a:rPr>
              <a:t>專為管理員設計的偵錯工具</a:t>
            </a:r>
            <a:br>
              <a:rPr lang="en-US" sz="2900" dirty="0">
                <a:latin typeface="Arial"/>
                <a:ea typeface="Arial"/>
                <a:cs typeface="Arial"/>
                <a:sym typeface="Arial"/>
              </a:rPr>
            </a:br>
            <a:r>
              <a:rPr lang="en-US" sz="2900" dirty="0">
                <a:latin typeface="Arial"/>
                <a:ea typeface="Arial"/>
                <a:cs typeface="Arial"/>
                <a:sym typeface="Arial"/>
              </a:rPr>
              <a:t>Console Management </a:t>
            </a:r>
            <a:endParaRPr sz="2900" dirty="0"/>
          </a:p>
        </p:txBody>
      </p:sp>
      <p:sp>
        <p:nvSpPr>
          <p:cNvPr id="1377" name="Google Shape;1377;p29"/>
          <p:cNvSpPr txBox="1"/>
          <p:nvPr/>
        </p:nvSpPr>
        <p:spPr>
          <a:xfrm>
            <a:off x="374067" y="1425144"/>
            <a:ext cx="3443407" cy="2320605"/>
          </a:xfrm>
          <a:prstGeom prst="rect">
            <a:avLst/>
          </a:prstGeom>
          <a:noFill/>
          <a:ln>
            <a:noFill/>
          </a:ln>
        </p:spPr>
        <p:txBody>
          <a:bodyPr spcFirstLastPara="1" wrap="square" lIns="68575" tIns="34275" rIns="68575" bIns="34275" anchor="t" anchorCtr="0">
            <a:spAutoFit/>
          </a:bodyPr>
          <a:lstStyle/>
          <a:p>
            <a:pPr marL="0" marR="0" lvl="0" indent="0" algn="l" rtl="0">
              <a:lnSpc>
                <a:spcPct val="133333"/>
              </a:lnSpc>
              <a:spcBef>
                <a:spcPts val="0"/>
              </a:spcBef>
              <a:spcAft>
                <a:spcPts val="0"/>
              </a:spcAft>
              <a:buNone/>
            </a:pPr>
            <a:r>
              <a:rPr lang="en-US" sz="1500" b="0" i="0" u="none" strike="noStrike" cap="none" dirty="0" err="1">
                <a:solidFill>
                  <a:srgbClr val="000000"/>
                </a:solidFill>
                <a:latin typeface="Arial"/>
                <a:ea typeface="Arial"/>
                <a:cs typeface="Arial"/>
                <a:sym typeface="Arial"/>
              </a:rPr>
              <a:t>透過</a:t>
            </a:r>
            <a:r>
              <a:rPr lang="en-US" sz="1500" b="0" i="0" u="none" strike="noStrike" cap="none" dirty="0">
                <a:solidFill>
                  <a:srgbClr val="000000"/>
                </a:solidFill>
                <a:latin typeface="Arial"/>
                <a:ea typeface="Arial"/>
                <a:cs typeface="Arial"/>
                <a:sym typeface="Arial"/>
              </a:rPr>
              <a:t> SSH </a:t>
            </a:r>
            <a:r>
              <a:rPr lang="en-US" sz="1500" b="0" i="0" u="none" strike="noStrike" cap="none" dirty="0" err="1">
                <a:solidFill>
                  <a:srgbClr val="000000"/>
                </a:solidFill>
                <a:latin typeface="Arial"/>
                <a:ea typeface="Arial"/>
                <a:cs typeface="Arial"/>
                <a:sym typeface="Arial"/>
              </a:rPr>
              <a:t>或雲平台的</a:t>
            </a:r>
            <a:r>
              <a:rPr lang="en-US" sz="1500" b="0" i="0" u="none" strike="noStrike" cap="none" dirty="0">
                <a:solidFill>
                  <a:srgbClr val="000000"/>
                </a:solidFill>
                <a:latin typeface="Arial"/>
                <a:ea typeface="Arial"/>
                <a:cs typeface="Arial"/>
                <a:sym typeface="Arial"/>
              </a:rPr>
              <a:t> Serial Console </a:t>
            </a:r>
            <a:r>
              <a:rPr lang="en-US" sz="1500" b="0" i="0" u="none" strike="noStrike" cap="none" dirty="0" err="1">
                <a:solidFill>
                  <a:srgbClr val="000000"/>
                </a:solidFill>
                <a:latin typeface="Arial"/>
                <a:ea typeface="Arial"/>
                <a:cs typeface="Arial"/>
                <a:sym typeface="Arial"/>
              </a:rPr>
              <a:t>可進入</a:t>
            </a:r>
            <a:r>
              <a:rPr lang="en-US" sz="1500" b="0" i="0" u="none" strike="noStrike" cap="none" dirty="0">
                <a:solidFill>
                  <a:srgbClr val="000000"/>
                </a:solidFill>
                <a:latin typeface="Arial"/>
                <a:ea typeface="Arial"/>
                <a:cs typeface="Arial"/>
                <a:sym typeface="Arial"/>
              </a:rPr>
              <a:t> Console Management </a:t>
            </a:r>
            <a:endParaRPr dirty="0"/>
          </a:p>
          <a:p>
            <a:pPr marL="0" marR="0" lvl="0" indent="0" algn="l" rtl="0">
              <a:lnSpc>
                <a:spcPct val="133333"/>
              </a:lnSpc>
              <a:spcBef>
                <a:spcPts val="0"/>
              </a:spcBef>
              <a:spcAft>
                <a:spcPts val="0"/>
              </a:spcAft>
              <a:buNone/>
            </a:pPr>
            <a:endParaRPr sz="1000" b="0" i="0" u="none" strike="noStrike" cap="none" dirty="0">
              <a:solidFill>
                <a:srgbClr val="000000"/>
              </a:solidFill>
              <a:latin typeface="Arial"/>
              <a:ea typeface="Arial"/>
              <a:cs typeface="Arial"/>
              <a:sym typeface="Arial"/>
            </a:endParaRPr>
          </a:p>
          <a:p>
            <a:pPr marL="0" marR="0" lvl="0" indent="0" algn="l" rtl="0">
              <a:lnSpc>
                <a:spcPct val="133333"/>
              </a:lnSpc>
              <a:spcBef>
                <a:spcPts val="0"/>
              </a:spcBef>
              <a:spcAft>
                <a:spcPts val="0"/>
              </a:spcAft>
              <a:buNone/>
            </a:pPr>
            <a:r>
              <a:rPr lang="en-US" sz="1500" b="0" i="0" u="none" strike="noStrike" cap="none" dirty="0">
                <a:solidFill>
                  <a:srgbClr val="000000"/>
                </a:solidFill>
                <a:latin typeface="Arial"/>
                <a:ea typeface="Arial"/>
                <a:cs typeface="Arial"/>
                <a:sym typeface="Arial"/>
              </a:rPr>
              <a:t>當 Web </a:t>
            </a:r>
            <a:r>
              <a:rPr lang="en-US" sz="1500" b="0" i="0" u="none" strike="noStrike" cap="none" dirty="0" err="1">
                <a:solidFill>
                  <a:srgbClr val="000000"/>
                </a:solidFill>
                <a:latin typeface="Arial"/>
                <a:ea typeface="Arial"/>
                <a:cs typeface="Arial"/>
                <a:sym typeface="Arial"/>
              </a:rPr>
              <a:t>異常狀況發生時，NAS</a:t>
            </a:r>
            <a:r>
              <a:rPr lang="en-US" sz="1500" b="0" i="0" u="none" strike="noStrike" cap="none" dirty="0">
                <a:solidFill>
                  <a:srgbClr val="000000"/>
                </a:solidFill>
                <a:latin typeface="Arial"/>
                <a:ea typeface="Arial"/>
                <a:cs typeface="Arial"/>
                <a:sym typeface="Arial"/>
              </a:rPr>
              <a:t> </a:t>
            </a:r>
            <a:r>
              <a:rPr lang="en-US" sz="1500" b="0" i="0" u="none" strike="noStrike" cap="none" dirty="0" err="1">
                <a:solidFill>
                  <a:srgbClr val="000000"/>
                </a:solidFill>
                <a:latin typeface="Arial"/>
                <a:ea typeface="Arial"/>
                <a:cs typeface="Arial"/>
                <a:sym typeface="Arial"/>
              </a:rPr>
              <a:t>管理員可以從選單中快速執行任務</a:t>
            </a:r>
            <a:r>
              <a:rPr lang="en-US" sz="1500" b="0" i="0" u="none" strike="noStrike" cap="none" dirty="0">
                <a:solidFill>
                  <a:srgbClr val="000000"/>
                </a:solidFill>
                <a:latin typeface="Arial"/>
                <a:ea typeface="Arial"/>
                <a:cs typeface="Arial"/>
                <a:sym typeface="Arial"/>
              </a:rPr>
              <a:t> </a:t>
            </a:r>
            <a:endParaRPr dirty="0"/>
          </a:p>
          <a:p>
            <a:pPr marL="0" marR="0" lvl="0" indent="0" algn="l" rtl="0">
              <a:lnSpc>
                <a:spcPct val="133333"/>
              </a:lnSpc>
              <a:spcBef>
                <a:spcPts val="0"/>
              </a:spcBef>
              <a:spcAft>
                <a:spcPts val="0"/>
              </a:spcAft>
              <a:buNone/>
            </a:pPr>
            <a:endParaRPr sz="1000" b="0" i="0" u="none" strike="noStrike" cap="none" dirty="0">
              <a:solidFill>
                <a:srgbClr val="000000"/>
              </a:solidFill>
              <a:latin typeface="Arial"/>
              <a:ea typeface="Arial"/>
              <a:cs typeface="Arial"/>
              <a:sym typeface="Arial"/>
            </a:endParaRPr>
          </a:p>
          <a:p>
            <a:pPr marL="0" marR="0" lvl="0" indent="0" algn="l" rtl="0">
              <a:lnSpc>
                <a:spcPct val="133333"/>
              </a:lnSpc>
              <a:spcBef>
                <a:spcPts val="0"/>
              </a:spcBef>
              <a:spcAft>
                <a:spcPts val="0"/>
              </a:spcAft>
              <a:buNone/>
            </a:pPr>
            <a:r>
              <a:rPr lang="en-US" sz="1500" b="0" i="0" u="none" strike="noStrike" cap="none" dirty="0" err="1">
                <a:solidFill>
                  <a:srgbClr val="000000"/>
                </a:solidFill>
                <a:latin typeface="Arial"/>
                <a:ea typeface="Arial"/>
                <a:cs typeface="Arial"/>
                <a:sym typeface="Arial"/>
              </a:rPr>
              <a:t>預設的</a:t>
            </a:r>
            <a:r>
              <a:rPr lang="en-US" sz="1500" b="0" i="0" u="none" strike="noStrike" cap="none" dirty="0">
                <a:solidFill>
                  <a:srgbClr val="000000"/>
                </a:solidFill>
                <a:latin typeface="Arial"/>
                <a:ea typeface="Arial"/>
                <a:cs typeface="Arial"/>
                <a:sym typeface="Arial"/>
              </a:rPr>
              <a:t> NAS </a:t>
            </a:r>
            <a:r>
              <a:rPr lang="en-US" sz="1500" b="0" i="0" u="none" strike="noStrike" cap="none" dirty="0" err="1">
                <a:solidFill>
                  <a:srgbClr val="000000"/>
                </a:solidFill>
                <a:latin typeface="Arial"/>
                <a:ea typeface="Arial"/>
                <a:cs typeface="Arial"/>
                <a:sym typeface="Arial"/>
              </a:rPr>
              <a:t>密碼為</a:t>
            </a:r>
            <a:r>
              <a:rPr lang="en-US" sz="1500" b="0" i="0" u="none" strike="noStrike" cap="none" dirty="0">
                <a:solidFill>
                  <a:srgbClr val="000000"/>
                </a:solidFill>
                <a:latin typeface="Arial"/>
                <a:ea typeface="Arial"/>
                <a:cs typeface="Arial"/>
                <a:sym typeface="Arial"/>
              </a:rPr>
              <a:t> MAC </a:t>
            </a:r>
            <a:r>
              <a:rPr lang="en-US" sz="1500" b="0" i="0" u="none" strike="noStrike" cap="none" dirty="0" err="1">
                <a:solidFill>
                  <a:srgbClr val="000000"/>
                </a:solidFill>
                <a:latin typeface="Arial"/>
                <a:ea typeface="Arial"/>
                <a:cs typeface="Arial"/>
                <a:sym typeface="Arial"/>
              </a:rPr>
              <a:t>位置，直接輸入大寫英文字母，不需加冒號</a:t>
            </a:r>
            <a:r>
              <a:rPr lang="en-US" sz="1500" b="0" i="0" u="none" strike="noStrike" cap="none" dirty="0">
                <a:solidFill>
                  <a:srgbClr val="000000"/>
                </a:solidFill>
                <a:latin typeface="Arial"/>
                <a:ea typeface="Arial"/>
                <a:cs typeface="Arial"/>
                <a:sym typeface="Arial"/>
              </a:rPr>
              <a:t>。</a:t>
            </a:r>
            <a:endParaRPr sz="1500" b="0" i="0" u="none" strike="noStrike" cap="none" dirty="0">
              <a:solidFill>
                <a:srgbClr val="000000"/>
              </a:solidFill>
              <a:latin typeface="Arial"/>
              <a:ea typeface="Arial"/>
              <a:cs typeface="Arial"/>
              <a:sym typeface="Arial"/>
            </a:endParaRPr>
          </a:p>
        </p:txBody>
      </p:sp>
      <p:pic>
        <p:nvPicPr>
          <p:cNvPr id="2" name="Picture 3" descr="A picture containing bird&#10;&#10;Description generated with very high confidence">
            <a:extLst>
              <a:ext uri="{FF2B5EF4-FFF2-40B4-BE49-F238E27FC236}">
                <a16:creationId xmlns:a16="http://schemas.microsoft.com/office/drawing/2014/main" id="{8CDDF279-BAA4-4DDD-A61F-8BA405CEBA50}"/>
              </a:ext>
            </a:extLst>
          </p:cNvPr>
          <p:cNvPicPr>
            <a:picLocks noChangeAspect="1"/>
          </p:cNvPicPr>
          <p:nvPr/>
        </p:nvPicPr>
        <p:blipFill>
          <a:blip r:embed="rId3"/>
          <a:stretch>
            <a:fillRect/>
          </a:stretch>
        </p:blipFill>
        <p:spPr>
          <a:xfrm>
            <a:off x="3908787" y="1418794"/>
            <a:ext cx="5435598" cy="3265361"/>
          </a:xfrm>
          <a:prstGeom prst="rect">
            <a:avLst/>
          </a:prstGeom>
          <a:ln w="25400">
            <a:gradFill>
              <a:gsLst>
                <a:gs pos="0">
                  <a:schemeClr val="accent1">
                    <a:lumMod val="5000"/>
                    <a:lumOff val="95000"/>
                  </a:schemeClr>
                </a:gs>
                <a:gs pos="100000">
                  <a:srgbClr val="08EDFD"/>
                </a:gs>
              </a:gsLst>
              <a:lin ang="5400000" scaled="1"/>
            </a:gradFill>
          </a:ln>
          <a:effectLst>
            <a:outerShdw blurRad="342900" dist="177800" dir="3600000" algn="tl" rotWithShape="0">
              <a:prstClr val="black">
                <a:alpha val="40000"/>
              </a:prstClr>
            </a:outerShdw>
          </a:effectLst>
        </p:spPr>
      </p:pic>
      <p:pic>
        <p:nvPicPr>
          <p:cNvPr id="3" name="圖片 2" descr="一張含有 玩具 的圖片&#10;&#10;自動產生的描述">
            <a:extLst>
              <a:ext uri="{FF2B5EF4-FFF2-40B4-BE49-F238E27FC236}">
                <a16:creationId xmlns:a16="http://schemas.microsoft.com/office/drawing/2014/main" id="{ED427020-1952-42F6-A764-EAA08BFAEBBE}"/>
              </a:ext>
            </a:extLst>
          </p:cNvPr>
          <p:cNvPicPr>
            <a:picLocks noChangeAspect="1"/>
          </p:cNvPicPr>
          <p:nvPr/>
        </p:nvPicPr>
        <p:blipFill>
          <a:blip r:embed="rId4"/>
          <a:stretch>
            <a:fillRect/>
          </a:stretch>
        </p:blipFill>
        <p:spPr>
          <a:xfrm>
            <a:off x="7934561" y="3486150"/>
            <a:ext cx="938843" cy="1593850"/>
          </a:xfrm>
          <a:prstGeom prst="rect">
            <a:avLst/>
          </a:prstGeom>
        </p:spPr>
      </p:pic>
      <p:sp>
        <p:nvSpPr>
          <p:cNvPr id="4" name="文字方塊 8">
            <a:extLst>
              <a:ext uri="{FF2B5EF4-FFF2-40B4-BE49-F238E27FC236}">
                <a16:creationId xmlns:a16="http://schemas.microsoft.com/office/drawing/2014/main" id="{7BC73678-8E1B-402D-A370-ADFF07C885C4}"/>
              </a:ext>
            </a:extLst>
          </p:cNvPr>
          <p:cNvSpPr txBox="1"/>
          <p:nvPr/>
        </p:nvSpPr>
        <p:spPr>
          <a:xfrm>
            <a:off x="374066" y="4047302"/>
            <a:ext cx="3443407" cy="533288"/>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nSpc>
                <a:spcPts val="1200"/>
              </a:lnSpc>
            </a:pPr>
            <a:r>
              <a:rPr lang="en-US" altLang="zh-TW" dirty="0">
                <a:solidFill>
                  <a:srgbClr val="020576"/>
                </a:solidFill>
                <a:ea typeface="微軟正黑體"/>
              </a:rPr>
              <a:t>Mac Address: </a:t>
            </a:r>
            <a:r>
              <a:rPr lang="en-US" dirty="0">
                <a:solidFill>
                  <a:srgbClr val="020576"/>
                </a:solidFill>
                <a:ea typeface="微軟正黑體"/>
              </a:rPr>
              <a:t>16:00:84:76:35:ef</a:t>
            </a:r>
          </a:p>
          <a:p>
            <a:pPr>
              <a:lnSpc>
                <a:spcPts val="1200"/>
              </a:lnSpc>
            </a:pPr>
            <a:endParaRPr lang="en-US" dirty="0">
              <a:solidFill>
                <a:srgbClr val="020576"/>
              </a:solidFill>
              <a:ea typeface="微軟正黑體"/>
            </a:endParaRPr>
          </a:p>
          <a:p>
            <a:pPr>
              <a:lnSpc>
                <a:spcPts val="1200"/>
              </a:lnSpc>
            </a:pPr>
            <a:r>
              <a:rPr lang="en-US" dirty="0">
                <a:solidFill>
                  <a:srgbClr val="020576"/>
                </a:solidFill>
                <a:ea typeface="微軟正黑體"/>
              </a:rPr>
              <a:t>Default Password: 1600847635EF</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386"/>
        <p:cNvGrpSpPr/>
        <p:nvPr/>
      </p:nvGrpSpPr>
      <p:grpSpPr>
        <a:xfrm>
          <a:off x="0" y="0"/>
          <a:ext cx="0" cy="0"/>
          <a:chOff x="0" y="0"/>
          <a:chExt cx="0" cy="0"/>
        </a:xfrm>
      </p:grpSpPr>
      <p:sp>
        <p:nvSpPr>
          <p:cNvPr id="1387" name="Google Shape;1387;p30"/>
          <p:cNvSpPr/>
          <p:nvPr/>
        </p:nvSpPr>
        <p:spPr>
          <a:xfrm>
            <a:off x="4349018" y="1685816"/>
            <a:ext cx="5304490" cy="86173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800" b="1" i="0" u="none" strike="noStrike" cap="none" dirty="0" err="1">
                <a:solidFill>
                  <a:schemeClr val="lt1"/>
                </a:solidFill>
                <a:latin typeface="Arial"/>
                <a:ea typeface="Arial"/>
                <a:cs typeface="Arial"/>
                <a:sym typeface="Arial"/>
              </a:rPr>
              <a:t>建議售價</a:t>
            </a:r>
            <a:endParaRPr sz="4800" b="1" i="0" u="none" strike="noStrike" cap="none" dirty="0">
              <a:solidFill>
                <a:schemeClr val="lt1"/>
              </a:solidFill>
              <a:latin typeface="Arial"/>
              <a:ea typeface="Arial"/>
              <a:cs typeface="Arial"/>
              <a:sym typeface="Arial"/>
            </a:endParaRPr>
          </a:p>
        </p:txBody>
      </p:sp>
      <p:pic>
        <p:nvPicPr>
          <p:cNvPr id="1389" name="Google Shape;1389;p30"/>
          <p:cNvPicPr preferRelativeResize="0"/>
          <p:nvPr/>
        </p:nvPicPr>
        <p:blipFill rotWithShape="1">
          <a:blip r:embed="rId3">
            <a:alphaModFix/>
          </a:blip>
          <a:srcRect/>
          <a:stretch/>
        </p:blipFill>
        <p:spPr>
          <a:xfrm>
            <a:off x="6015055" y="3183982"/>
            <a:ext cx="2056623" cy="356812"/>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群組 61">
            <a:extLst>
              <a:ext uri="{FF2B5EF4-FFF2-40B4-BE49-F238E27FC236}">
                <a16:creationId xmlns:a16="http://schemas.microsoft.com/office/drawing/2014/main" id="{35295C38-0BA4-411B-8361-C23B42E1742E}"/>
              </a:ext>
            </a:extLst>
          </p:cNvPr>
          <p:cNvGrpSpPr/>
          <p:nvPr/>
        </p:nvGrpSpPr>
        <p:grpSpPr>
          <a:xfrm>
            <a:off x="317715" y="1239351"/>
            <a:ext cx="1146481" cy="3961298"/>
            <a:chOff x="576844" y="2275242"/>
            <a:chExt cx="3080756" cy="4754880"/>
          </a:xfrm>
        </p:grpSpPr>
        <p:sp>
          <p:nvSpPr>
            <p:cNvPr id="63" name="矩形 62">
              <a:extLst>
                <a:ext uri="{FF2B5EF4-FFF2-40B4-BE49-F238E27FC236}">
                  <a16:creationId xmlns:a16="http://schemas.microsoft.com/office/drawing/2014/main" id="{A47ED999-8272-4A7F-BBFB-FA9942DF5560}"/>
                </a:ext>
              </a:extLst>
            </p:cNvPr>
            <p:cNvSpPr/>
            <p:nvPr/>
          </p:nvSpPr>
          <p:spPr>
            <a:xfrm>
              <a:off x="576844" y="2275242"/>
              <a:ext cx="2743200" cy="4754880"/>
            </a:xfrm>
            <a:prstGeom prst="rect">
              <a:avLst/>
            </a:prstGeom>
            <a:gradFill>
              <a:gsLst>
                <a:gs pos="13000">
                  <a:schemeClr val="bg1"/>
                </a:gs>
                <a:gs pos="93000">
                  <a:srgbClr val="F5F5F5"/>
                </a:gs>
                <a:gs pos="0">
                  <a:schemeClr val="bg1">
                    <a:alpha val="84000"/>
                  </a:schemeClr>
                </a:gs>
                <a:gs pos="100000">
                  <a:schemeClr val="bg1">
                    <a:lumMod val="75000"/>
                    <a:alpha val="6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64" name="圖形 63">
              <a:extLst>
                <a:ext uri="{FF2B5EF4-FFF2-40B4-BE49-F238E27FC236}">
                  <a16:creationId xmlns:a16="http://schemas.microsoft.com/office/drawing/2014/main" id="{08C47BF4-5D4C-488F-9C25-346F9FB695B8}"/>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62821"/>
            <a:stretch/>
          </p:blipFill>
          <p:spPr>
            <a:xfrm rot="16200000">
              <a:off x="1258118" y="4337170"/>
              <a:ext cx="4461410" cy="337554"/>
            </a:xfrm>
            <a:prstGeom prst="rect">
              <a:avLst/>
            </a:prstGeom>
          </p:spPr>
        </p:pic>
      </p:grpSp>
      <p:cxnSp>
        <p:nvCxnSpPr>
          <p:cNvPr id="65" name="直線接點 64">
            <a:extLst>
              <a:ext uri="{FF2B5EF4-FFF2-40B4-BE49-F238E27FC236}">
                <a16:creationId xmlns:a16="http://schemas.microsoft.com/office/drawing/2014/main" id="{BABC2EAA-1DED-48BA-BF5D-A76CCEC2BE63}"/>
              </a:ext>
            </a:extLst>
          </p:cNvPr>
          <p:cNvCxnSpPr>
            <a:cxnSpLocks/>
          </p:cNvCxnSpPr>
          <p:nvPr/>
        </p:nvCxnSpPr>
        <p:spPr>
          <a:xfrm>
            <a:off x="406400" y="2072262"/>
            <a:ext cx="848843" cy="0"/>
          </a:xfrm>
          <a:prstGeom prst="line">
            <a:avLst/>
          </a:prstGeom>
          <a:ln w="19050">
            <a:gradFill>
              <a:gsLst>
                <a:gs pos="0">
                  <a:srgbClr val="201D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grpSp>
        <p:nvGrpSpPr>
          <p:cNvPr id="77" name="群組 76">
            <a:extLst>
              <a:ext uri="{FF2B5EF4-FFF2-40B4-BE49-F238E27FC236}">
                <a16:creationId xmlns:a16="http://schemas.microsoft.com/office/drawing/2014/main" id="{A49E6824-E912-4F1D-BDF6-3A287AE601C5}"/>
              </a:ext>
            </a:extLst>
          </p:cNvPr>
          <p:cNvGrpSpPr/>
          <p:nvPr/>
        </p:nvGrpSpPr>
        <p:grpSpPr>
          <a:xfrm>
            <a:off x="1420576" y="1239351"/>
            <a:ext cx="1146481" cy="3961298"/>
            <a:chOff x="576844" y="2275242"/>
            <a:chExt cx="3080756" cy="4754880"/>
          </a:xfrm>
        </p:grpSpPr>
        <p:sp>
          <p:nvSpPr>
            <p:cNvPr id="78" name="矩形 77">
              <a:extLst>
                <a:ext uri="{FF2B5EF4-FFF2-40B4-BE49-F238E27FC236}">
                  <a16:creationId xmlns:a16="http://schemas.microsoft.com/office/drawing/2014/main" id="{1F64DC4D-914B-4E6C-81E6-F78A9963BD83}"/>
                </a:ext>
              </a:extLst>
            </p:cNvPr>
            <p:cNvSpPr/>
            <p:nvPr/>
          </p:nvSpPr>
          <p:spPr>
            <a:xfrm>
              <a:off x="576844" y="2275242"/>
              <a:ext cx="2743200" cy="4754880"/>
            </a:xfrm>
            <a:prstGeom prst="rect">
              <a:avLst/>
            </a:prstGeom>
            <a:gradFill>
              <a:gsLst>
                <a:gs pos="13000">
                  <a:schemeClr val="bg1"/>
                </a:gs>
                <a:gs pos="93000">
                  <a:srgbClr val="F5F5F5"/>
                </a:gs>
                <a:gs pos="0">
                  <a:schemeClr val="bg1">
                    <a:alpha val="84000"/>
                  </a:schemeClr>
                </a:gs>
                <a:gs pos="100000">
                  <a:schemeClr val="bg1">
                    <a:lumMod val="75000"/>
                    <a:alpha val="6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79" name="圖形 78">
              <a:extLst>
                <a:ext uri="{FF2B5EF4-FFF2-40B4-BE49-F238E27FC236}">
                  <a16:creationId xmlns:a16="http://schemas.microsoft.com/office/drawing/2014/main" id="{9DDB54F5-FB6D-4B7B-934D-AEC1121B9454}"/>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62821"/>
            <a:stretch/>
          </p:blipFill>
          <p:spPr>
            <a:xfrm rot="16200000">
              <a:off x="1258118" y="4337170"/>
              <a:ext cx="4461410" cy="337554"/>
            </a:xfrm>
            <a:prstGeom prst="rect">
              <a:avLst/>
            </a:prstGeom>
          </p:spPr>
        </p:pic>
      </p:grpSp>
      <p:cxnSp>
        <p:nvCxnSpPr>
          <p:cNvPr id="80" name="直線接點 79">
            <a:extLst>
              <a:ext uri="{FF2B5EF4-FFF2-40B4-BE49-F238E27FC236}">
                <a16:creationId xmlns:a16="http://schemas.microsoft.com/office/drawing/2014/main" id="{AC7CE847-628F-425E-ABBE-314460DDD17A}"/>
              </a:ext>
            </a:extLst>
          </p:cNvPr>
          <p:cNvCxnSpPr>
            <a:cxnSpLocks/>
          </p:cNvCxnSpPr>
          <p:nvPr/>
        </p:nvCxnSpPr>
        <p:spPr>
          <a:xfrm>
            <a:off x="1509261" y="2072262"/>
            <a:ext cx="848843" cy="0"/>
          </a:xfrm>
          <a:prstGeom prst="line">
            <a:avLst/>
          </a:prstGeom>
          <a:ln w="19050">
            <a:gradFill>
              <a:gsLst>
                <a:gs pos="0">
                  <a:srgbClr val="201D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grpSp>
        <p:nvGrpSpPr>
          <p:cNvPr id="81" name="群組 80">
            <a:extLst>
              <a:ext uri="{FF2B5EF4-FFF2-40B4-BE49-F238E27FC236}">
                <a16:creationId xmlns:a16="http://schemas.microsoft.com/office/drawing/2014/main" id="{611FE43C-20BA-4AE6-947D-8969B531635D}"/>
              </a:ext>
            </a:extLst>
          </p:cNvPr>
          <p:cNvGrpSpPr/>
          <p:nvPr/>
        </p:nvGrpSpPr>
        <p:grpSpPr>
          <a:xfrm>
            <a:off x="2506100" y="1239351"/>
            <a:ext cx="1146481" cy="3961298"/>
            <a:chOff x="576844" y="2275242"/>
            <a:chExt cx="3080756" cy="4754880"/>
          </a:xfrm>
        </p:grpSpPr>
        <p:sp>
          <p:nvSpPr>
            <p:cNvPr id="82" name="矩形 81">
              <a:extLst>
                <a:ext uri="{FF2B5EF4-FFF2-40B4-BE49-F238E27FC236}">
                  <a16:creationId xmlns:a16="http://schemas.microsoft.com/office/drawing/2014/main" id="{D91FAB64-B032-4E3C-9962-386075E3825D}"/>
                </a:ext>
              </a:extLst>
            </p:cNvPr>
            <p:cNvSpPr/>
            <p:nvPr/>
          </p:nvSpPr>
          <p:spPr>
            <a:xfrm>
              <a:off x="576844" y="2275242"/>
              <a:ext cx="2743200" cy="4754880"/>
            </a:xfrm>
            <a:prstGeom prst="rect">
              <a:avLst/>
            </a:prstGeom>
            <a:gradFill>
              <a:gsLst>
                <a:gs pos="13000">
                  <a:schemeClr val="bg1"/>
                </a:gs>
                <a:gs pos="93000">
                  <a:srgbClr val="F5F5F5"/>
                </a:gs>
                <a:gs pos="0">
                  <a:schemeClr val="bg1">
                    <a:alpha val="84000"/>
                  </a:schemeClr>
                </a:gs>
                <a:gs pos="100000">
                  <a:schemeClr val="bg1">
                    <a:lumMod val="75000"/>
                    <a:alpha val="6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83" name="圖形 82">
              <a:extLst>
                <a:ext uri="{FF2B5EF4-FFF2-40B4-BE49-F238E27FC236}">
                  <a16:creationId xmlns:a16="http://schemas.microsoft.com/office/drawing/2014/main" id="{D2892210-7779-4133-9B5E-8ED576FBADA9}"/>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62821"/>
            <a:stretch/>
          </p:blipFill>
          <p:spPr>
            <a:xfrm rot="16200000">
              <a:off x="1258118" y="4337170"/>
              <a:ext cx="4461410" cy="337554"/>
            </a:xfrm>
            <a:prstGeom prst="rect">
              <a:avLst/>
            </a:prstGeom>
          </p:spPr>
        </p:pic>
      </p:grpSp>
      <p:cxnSp>
        <p:nvCxnSpPr>
          <p:cNvPr id="84" name="直線接點 83">
            <a:extLst>
              <a:ext uri="{FF2B5EF4-FFF2-40B4-BE49-F238E27FC236}">
                <a16:creationId xmlns:a16="http://schemas.microsoft.com/office/drawing/2014/main" id="{DFD7D6C6-901B-4412-A148-414C407EF8E5}"/>
              </a:ext>
            </a:extLst>
          </p:cNvPr>
          <p:cNvCxnSpPr>
            <a:cxnSpLocks/>
          </p:cNvCxnSpPr>
          <p:nvPr/>
        </p:nvCxnSpPr>
        <p:spPr>
          <a:xfrm>
            <a:off x="2594785" y="2072262"/>
            <a:ext cx="848843" cy="0"/>
          </a:xfrm>
          <a:prstGeom prst="line">
            <a:avLst/>
          </a:prstGeom>
          <a:ln w="19050">
            <a:gradFill>
              <a:gsLst>
                <a:gs pos="0">
                  <a:srgbClr val="201D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grpSp>
        <p:nvGrpSpPr>
          <p:cNvPr id="85" name="群組 84">
            <a:extLst>
              <a:ext uri="{FF2B5EF4-FFF2-40B4-BE49-F238E27FC236}">
                <a16:creationId xmlns:a16="http://schemas.microsoft.com/office/drawing/2014/main" id="{B6D5E33E-BA79-46FA-836E-F4DAE0860871}"/>
              </a:ext>
            </a:extLst>
          </p:cNvPr>
          <p:cNvGrpSpPr/>
          <p:nvPr/>
        </p:nvGrpSpPr>
        <p:grpSpPr>
          <a:xfrm>
            <a:off x="3582556" y="1239351"/>
            <a:ext cx="1146481" cy="3961298"/>
            <a:chOff x="576844" y="2275242"/>
            <a:chExt cx="3080756" cy="4754880"/>
          </a:xfrm>
        </p:grpSpPr>
        <p:sp>
          <p:nvSpPr>
            <p:cNvPr id="86" name="矩形 85">
              <a:extLst>
                <a:ext uri="{FF2B5EF4-FFF2-40B4-BE49-F238E27FC236}">
                  <a16:creationId xmlns:a16="http://schemas.microsoft.com/office/drawing/2014/main" id="{3AB5F96B-40B0-490E-9954-002584A3C04B}"/>
                </a:ext>
              </a:extLst>
            </p:cNvPr>
            <p:cNvSpPr/>
            <p:nvPr/>
          </p:nvSpPr>
          <p:spPr>
            <a:xfrm>
              <a:off x="576844" y="2275242"/>
              <a:ext cx="2743200" cy="4754880"/>
            </a:xfrm>
            <a:prstGeom prst="rect">
              <a:avLst/>
            </a:prstGeom>
            <a:gradFill>
              <a:gsLst>
                <a:gs pos="13000">
                  <a:schemeClr val="bg1"/>
                </a:gs>
                <a:gs pos="93000">
                  <a:srgbClr val="F5F5F5"/>
                </a:gs>
                <a:gs pos="0">
                  <a:schemeClr val="bg1">
                    <a:alpha val="84000"/>
                  </a:schemeClr>
                </a:gs>
                <a:gs pos="100000">
                  <a:schemeClr val="bg1">
                    <a:lumMod val="75000"/>
                    <a:alpha val="6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87" name="圖形 86">
              <a:extLst>
                <a:ext uri="{FF2B5EF4-FFF2-40B4-BE49-F238E27FC236}">
                  <a16:creationId xmlns:a16="http://schemas.microsoft.com/office/drawing/2014/main" id="{3C89E753-1135-408A-A1A1-38BB2D3DD5C0}"/>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62821"/>
            <a:stretch/>
          </p:blipFill>
          <p:spPr>
            <a:xfrm rot="16200000">
              <a:off x="1258118" y="4337170"/>
              <a:ext cx="4461410" cy="337554"/>
            </a:xfrm>
            <a:prstGeom prst="rect">
              <a:avLst/>
            </a:prstGeom>
          </p:spPr>
        </p:pic>
      </p:grpSp>
      <p:cxnSp>
        <p:nvCxnSpPr>
          <p:cNvPr id="88" name="直線接點 87">
            <a:extLst>
              <a:ext uri="{FF2B5EF4-FFF2-40B4-BE49-F238E27FC236}">
                <a16:creationId xmlns:a16="http://schemas.microsoft.com/office/drawing/2014/main" id="{72148E33-7623-4FEA-AC9A-64078E66D1A5}"/>
              </a:ext>
            </a:extLst>
          </p:cNvPr>
          <p:cNvCxnSpPr>
            <a:cxnSpLocks/>
          </p:cNvCxnSpPr>
          <p:nvPr/>
        </p:nvCxnSpPr>
        <p:spPr>
          <a:xfrm>
            <a:off x="3671241" y="2072262"/>
            <a:ext cx="848843" cy="0"/>
          </a:xfrm>
          <a:prstGeom prst="line">
            <a:avLst/>
          </a:prstGeom>
          <a:ln w="19050">
            <a:gradFill>
              <a:gsLst>
                <a:gs pos="0">
                  <a:srgbClr val="201D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grpSp>
        <p:nvGrpSpPr>
          <p:cNvPr id="89" name="群組 88">
            <a:extLst>
              <a:ext uri="{FF2B5EF4-FFF2-40B4-BE49-F238E27FC236}">
                <a16:creationId xmlns:a16="http://schemas.microsoft.com/office/drawing/2014/main" id="{4D6AFCE6-FC58-4BAC-8AF8-7D3E6E9EC8FD}"/>
              </a:ext>
            </a:extLst>
          </p:cNvPr>
          <p:cNvGrpSpPr/>
          <p:nvPr/>
        </p:nvGrpSpPr>
        <p:grpSpPr>
          <a:xfrm>
            <a:off x="4649235" y="1239351"/>
            <a:ext cx="1146481" cy="3961298"/>
            <a:chOff x="576844" y="2275242"/>
            <a:chExt cx="3080756" cy="4754880"/>
          </a:xfrm>
        </p:grpSpPr>
        <p:sp>
          <p:nvSpPr>
            <p:cNvPr id="90" name="矩形 89">
              <a:extLst>
                <a:ext uri="{FF2B5EF4-FFF2-40B4-BE49-F238E27FC236}">
                  <a16:creationId xmlns:a16="http://schemas.microsoft.com/office/drawing/2014/main" id="{DE50A4F2-2369-4CD7-9DB5-490A0557705E}"/>
                </a:ext>
              </a:extLst>
            </p:cNvPr>
            <p:cNvSpPr/>
            <p:nvPr/>
          </p:nvSpPr>
          <p:spPr>
            <a:xfrm>
              <a:off x="576844" y="2275242"/>
              <a:ext cx="2743200" cy="4754880"/>
            </a:xfrm>
            <a:prstGeom prst="rect">
              <a:avLst/>
            </a:prstGeom>
            <a:gradFill>
              <a:gsLst>
                <a:gs pos="13000">
                  <a:schemeClr val="bg1"/>
                </a:gs>
                <a:gs pos="93000">
                  <a:srgbClr val="F5F5F5"/>
                </a:gs>
                <a:gs pos="0">
                  <a:schemeClr val="bg1">
                    <a:alpha val="84000"/>
                  </a:schemeClr>
                </a:gs>
                <a:gs pos="100000">
                  <a:schemeClr val="bg1">
                    <a:lumMod val="75000"/>
                    <a:alpha val="6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91" name="圖形 90">
              <a:extLst>
                <a:ext uri="{FF2B5EF4-FFF2-40B4-BE49-F238E27FC236}">
                  <a16:creationId xmlns:a16="http://schemas.microsoft.com/office/drawing/2014/main" id="{188815D1-234A-467F-9B7D-F92EDF3DB260}"/>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62821"/>
            <a:stretch/>
          </p:blipFill>
          <p:spPr>
            <a:xfrm rot="16200000">
              <a:off x="1258118" y="4337170"/>
              <a:ext cx="4461410" cy="337554"/>
            </a:xfrm>
            <a:prstGeom prst="rect">
              <a:avLst/>
            </a:prstGeom>
          </p:spPr>
        </p:pic>
      </p:grpSp>
      <p:cxnSp>
        <p:nvCxnSpPr>
          <p:cNvPr id="92" name="直線接點 91">
            <a:extLst>
              <a:ext uri="{FF2B5EF4-FFF2-40B4-BE49-F238E27FC236}">
                <a16:creationId xmlns:a16="http://schemas.microsoft.com/office/drawing/2014/main" id="{E3038397-F48B-4A75-9BA1-322CC01F7666}"/>
              </a:ext>
            </a:extLst>
          </p:cNvPr>
          <p:cNvCxnSpPr>
            <a:cxnSpLocks/>
          </p:cNvCxnSpPr>
          <p:nvPr/>
        </p:nvCxnSpPr>
        <p:spPr>
          <a:xfrm>
            <a:off x="4737920" y="2072262"/>
            <a:ext cx="848843" cy="0"/>
          </a:xfrm>
          <a:prstGeom prst="line">
            <a:avLst/>
          </a:prstGeom>
          <a:ln w="19050">
            <a:gradFill>
              <a:gsLst>
                <a:gs pos="0">
                  <a:srgbClr val="201D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grpSp>
        <p:nvGrpSpPr>
          <p:cNvPr id="93" name="群組 92">
            <a:extLst>
              <a:ext uri="{FF2B5EF4-FFF2-40B4-BE49-F238E27FC236}">
                <a16:creationId xmlns:a16="http://schemas.microsoft.com/office/drawing/2014/main" id="{D6D1338A-9C60-4A4D-B09E-06294292C87B}"/>
              </a:ext>
            </a:extLst>
          </p:cNvPr>
          <p:cNvGrpSpPr/>
          <p:nvPr/>
        </p:nvGrpSpPr>
        <p:grpSpPr>
          <a:xfrm>
            <a:off x="5713908" y="1239351"/>
            <a:ext cx="1146481" cy="3961298"/>
            <a:chOff x="576844" y="2275242"/>
            <a:chExt cx="3080756" cy="4754880"/>
          </a:xfrm>
        </p:grpSpPr>
        <p:sp>
          <p:nvSpPr>
            <p:cNvPr id="94" name="矩形 93">
              <a:extLst>
                <a:ext uri="{FF2B5EF4-FFF2-40B4-BE49-F238E27FC236}">
                  <a16:creationId xmlns:a16="http://schemas.microsoft.com/office/drawing/2014/main" id="{EF0886F8-1C6A-43ED-9B6B-9FBFA0FD936D}"/>
                </a:ext>
              </a:extLst>
            </p:cNvPr>
            <p:cNvSpPr/>
            <p:nvPr/>
          </p:nvSpPr>
          <p:spPr>
            <a:xfrm>
              <a:off x="576844" y="2275242"/>
              <a:ext cx="2743200" cy="4754880"/>
            </a:xfrm>
            <a:prstGeom prst="rect">
              <a:avLst/>
            </a:prstGeom>
            <a:gradFill>
              <a:gsLst>
                <a:gs pos="13000">
                  <a:schemeClr val="bg1"/>
                </a:gs>
                <a:gs pos="93000">
                  <a:srgbClr val="F5F5F5"/>
                </a:gs>
                <a:gs pos="0">
                  <a:schemeClr val="bg1">
                    <a:alpha val="84000"/>
                  </a:schemeClr>
                </a:gs>
                <a:gs pos="100000">
                  <a:schemeClr val="bg1">
                    <a:lumMod val="75000"/>
                    <a:alpha val="6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95" name="圖形 94">
              <a:extLst>
                <a:ext uri="{FF2B5EF4-FFF2-40B4-BE49-F238E27FC236}">
                  <a16:creationId xmlns:a16="http://schemas.microsoft.com/office/drawing/2014/main" id="{102C727B-FD4D-48D2-BDAA-062A5945D584}"/>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62821"/>
            <a:stretch/>
          </p:blipFill>
          <p:spPr>
            <a:xfrm rot="16200000">
              <a:off x="1258118" y="4337170"/>
              <a:ext cx="4461410" cy="337554"/>
            </a:xfrm>
            <a:prstGeom prst="rect">
              <a:avLst/>
            </a:prstGeom>
          </p:spPr>
        </p:pic>
      </p:grpSp>
      <p:cxnSp>
        <p:nvCxnSpPr>
          <p:cNvPr id="96" name="直線接點 95">
            <a:extLst>
              <a:ext uri="{FF2B5EF4-FFF2-40B4-BE49-F238E27FC236}">
                <a16:creationId xmlns:a16="http://schemas.microsoft.com/office/drawing/2014/main" id="{7CF31541-52AA-48D3-B7D6-77F2C0618F76}"/>
              </a:ext>
            </a:extLst>
          </p:cNvPr>
          <p:cNvCxnSpPr>
            <a:cxnSpLocks/>
          </p:cNvCxnSpPr>
          <p:nvPr/>
        </p:nvCxnSpPr>
        <p:spPr>
          <a:xfrm>
            <a:off x="5802593" y="2072262"/>
            <a:ext cx="848843" cy="0"/>
          </a:xfrm>
          <a:prstGeom prst="line">
            <a:avLst/>
          </a:prstGeom>
          <a:ln w="19050">
            <a:gradFill>
              <a:gsLst>
                <a:gs pos="0">
                  <a:srgbClr val="201D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grpSp>
        <p:nvGrpSpPr>
          <p:cNvPr id="97" name="群組 96">
            <a:extLst>
              <a:ext uri="{FF2B5EF4-FFF2-40B4-BE49-F238E27FC236}">
                <a16:creationId xmlns:a16="http://schemas.microsoft.com/office/drawing/2014/main" id="{6906BCC5-8985-426C-82CA-581CBF2D62FC}"/>
              </a:ext>
            </a:extLst>
          </p:cNvPr>
          <p:cNvGrpSpPr/>
          <p:nvPr/>
        </p:nvGrpSpPr>
        <p:grpSpPr>
          <a:xfrm>
            <a:off x="6777532" y="1237188"/>
            <a:ext cx="1146481" cy="3961298"/>
            <a:chOff x="576844" y="2275242"/>
            <a:chExt cx="3080756" cy="4754880"/>
          </a:xfrm>
        </p:grpSpPr>
        <p:sp>
          <p:nvSpPr>
            <p:cNvPr id="98" name="矩形 97">
              <a:extLst>
                <a:ext uri="{FF2B5EF4-FFF2-40B4-BE49-F238E27FC236}">
                  <a16:creationId xmlns:a16="http://schemas.microsoft.com/office/drawing/2014/main" id="{54F0324D-20CC-4D0E-9AA3-ABD957AB01B7}"/>
                </a:ext>
              </a:extLst>
            </p:cNvPr>
            <p:cNvSpPr/>
            <p:nvPr/>
          </p:nvSpPr>
          <p:spPr>
            <a:xfrm>
              <a:off x="576844" y="2275242"/>
              <a:ext cx="2743200" cy="4754880"/>
            </a:xfrm>
            <a:prstGeom prst="rect">
              <a:avLst/>
            </a:prstGeom>
            <a:gradFill>
              <a:gsLst>
                <a:gs pos="13000">
                  <a:schemeClr val="bg1"/>
                </a:gs>
                <a:gs pos="93000">
                  <a:srgbClr val="F5F5F5"/>
                </a:gs>
                <a:gs pos="0">
                  <a:schemeClr val="bg1">
                    <a:alpha val="84000"/>
                  </a:schemeClr>
                </a:gs>
                <a:gs pos="100000">
                  <a:schemeClr val="bg1">
                    <a:lumMod val="75000"/>
                    <a:alpha val="6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99" name="圖形 98">
              <a:extLst>
                <a:ext uri="{FF2B5EF4-FFF2-40B4-BE49-F238E27FC236}">
                  <a16:creationId xmlns:a16="http://schemas.microsoft.com/office/drawing/2014/main" id="{03ED8FB1-19EE-48C7-B47E-390921FBBE54}"/>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62821"/>
            <a:stretch/>
          </p:blipFill>
          <p:spPr>
            <a:xfrm rot="16200000">
              <a:off x="1258118" y="4337170"/>
              <a:ext cx="4461410" cy="337554"/>
            </a:xfrm>
            <a:prstGeom prst="rect">
              <a:avLst/>
            </a:prstGeom>
          </p:spPr>
        </p:pic>
      </p:grpSp>
      <p:cxnSp>
        <p:nvCxnSpPr>
          <p:cNvPr id="100" name="直線接點 99">
            <a:extLst>
              <a:ext uri="{FF2B5EF4-FFF2-40B4-BE49-F238E27FC236}">
                <a16:creationId xmlns:a16="http://schemas.microsoft.com/office/drawing/2014/main" id="{564F554E-EC9F-4B52-8BD0-C998C3A7F12A}"/>
              </a:ext>
            </a:extLst>
          </p:cNvPr>
          <p:cNvCxnSpPr>
            <a:cxnSpLocks/>
          </p:cNvCxnSpPr>
          <p:nvPr/>
        </p:nvCxnSpPr>
        <p:spPr>
          <a:xfrm>
            <a:off x="6866217" y="2070099"/>
            <a:ext cx="848843" cy="0"/>
          </a:xfrm>
          <a:prstGeom prst="line">
            <a:avLst/>
          </a:prstGeom>
          <a:ln w="19050">
            <a:gradFill>
              <a:gsLst>
                <a:gs pos="0">
                  <a:srgbClr val="201D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grpSp>
        <p:nvGrpSpPr>
          <p:cNvPr id="101" name="群組 100">
            <a:extLst>
              <a:ext uri="{FF2B5EF4-FFF2-40B4-BE49-F238E27FC236}">
                <a16:creationId xmlns:a16="http://schemas.microsoft.com/office/drawing/2014/main" id="{E65DB357-25FB-4CCD-8FFE-97AEA9B5DC15}"/>
              </a:ext>
            </a:extLst>
          </p:cNvPr>
          <p:cNvGrpSpPr/>
          <p:nvPr/>
        </p:nvGrpSpPr>
        <p:grpSpPr>
          <a:xfrm>
            <a:off x="7842170" y="1237188"/>
            <a:ext cx="1146481" cy="3961298"/>
            <a:chOff x="576844" y="2275242"/>
            <a:chExt cx="3080756" cy="4754880"/>
          </a:xfrm>
        </p:grpSpPr>
        <p:sp>
          <p:nvSpPr>
            <p:cNvPr id="102" name="矩形 101">
              <a:extLst>
                <a:ext uri="{FF2B5EF4-FFF2-40B4-BE49-F238E27FC236}">
                  <a16:creationId xmlns:a16="http://schemas.microsoft.com/office/drawing/2014/main" id="{4F18565D-6289-411C-8903-7D1718ED564B}"/>
                </a:ext>
              </a:extLst>
            </p:cNvPr>
            <p:cNvSpPr/>
            <p:nvPr/>
          </p:nvSpPr>
          <p:spPr>
            <a:xfrm>
              <a:off x="576844" y="2275242"/>
              <a:ext cx="2743200" cy="4754880"/>
            </a:xfrm>
            <a:prstGeom prst="rect">
              <a:avLst/>
            </a:prstGeom>
            <a:gradFill>
              <a:gsLst>
                <a:gs pos="13000">
                  <a:schemeClr val="bg1"/>
                </a:gs>
                <a:gs pos="93000">
                  <a:srgbClr val="F5F5F5"/>
                </a:gs>
                <a:gs pos="0">
                  <a:schemeClr val="bg1">
                    <a:alpha val="84000"/>
                  </a:schemeClr>
                </a:gs>
                <a:gs pos="100000">
                  <a:schemeClr val="bg1">
                    <a:lumMod val="75000"/>
                    <a:alpha val="6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103" name="圖形 102">
              <a:extLst>
                <a:ext uri="{FF2B5EF4-FFF2-40B4-BE49-F238E27FC236}">
                  <a16:creationId xmlns:a16="http://schemas.microsoft.com/office/drawing/2014/main" id="{7EBCAB7B-5C33-4F92-92EC-40A89AE6045D}"/>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62821"/>
            <a:stretch/>
          </p:blipFill>
          <p:spPr>
            <a:xfrm rot="16200000">
              <a:off x="1258118" y="4337170"/>
              <a:ext cx="4461410" cy="337554"/>
            </a:xfrm>
            <a:prstGeom prst="rect">
              <a:avLst/>
            </a:prstGeom>
          </p:spPr>
        </p:pic>
      </p:grpSp>
      <p:cxnSp>
        <p:nvCxnSpPr>
          <p:cNvPr id="104" name="直線接點 103">
            <a:extLst>
              <a:ext uri="{FF2B5EF4-FFF2-40B4-BE49-F238E27FC236}">
                <a16:creationId xmlns:a16="http://schemas.microsoft.com/office/drawing/2014/main" id="{95BBA2F0-3DC9-4293-BCFB-2426ACD5DB80}"/>
              </a:ext>
            </a:extLst>
          </p:cNvPr>
          <p:cNvCxnSpPr>
            <a:cxnSpLocks/>
          </p:cNvCxnSpPr>
          <p:nvPr/>
        </p:nvCxnSpPr>
        <p:spPr>
          <a:xfrm>
            <a:off x="7930855" y="2070099"/>
            <a:ext cx="848843" cy="0"/>
          </a:xfrm>
          <a:prstGeom prst="line">
            <a:avLst/>
          </a:prstGeom>
          <a:ln w="19050">
            <a:gradFill>
              <a:gsLst>
                <a:gs pos="0">
                  <a:srgbClr val="201DFD"/>
                </a:gs>
                <a:gs pos="57000">
                  <a:srgbClr val="FE58FE"/>
                </a:gs>
                <a:gs pos="100000">
                  <a:srgbClr val="04EFFD"/>
                </a:gs>
              </a:gsLst>
              <a:lin ang="0" scaled="0"/>
            </a:gra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351" y="101601"/>
            <a:ext cx="9144000" cy="994172"/>
          </a:xfrm>
        </p:spPr>
        <p:txBody>
          <a:bodyPr>
            <a:normAutofit/>
          </a:bodyPr>
          <a:lstStyle/>
          <a:p>
            <a:r>
              <a:rPr lang="en-US" altLang="zh-TW" sz="3450" b="1" dirty="0">
                <a:latin typeface="Arial"/>
                <a:ea typeface="Arial"/>
                <a:cs typeface="Arial"/>
                <a:sym typeface="Arial"/>
              </a:rPr>
              <a:t>QNAP 雲 NAS </a:t>
            </a:r>
            <a:r>
              <a:rPr lang="en-US" altLang="zh-TW" sz="3450" b="1" dirty="0" err="1">
                <a:latin typeface="Arial"/>
                <a:ea typeface="Arial"/>
                <a:cs typeface="Arial"/>
                <a:sym typeface="Arial"/>
              </a:rPr>
              <a:t>QuTScloud</a:t>
            </a:r>
            <a:r>
              <a:rPr lang="en-US" altLang="zh-TW" sz="3450" b="1" dirty="0">
                <a:latin typeface="Arial"/>
                <a:ea typeface="Arial"/>
                <a:cs typeface="Arial"/>
                <a:sym typeface="Arial"/>
              </a:rPr>
              <a:t> </a:t>
            </a:r>
            <a:r>
              <a:rPr lang="en-US" altLang="zh-TW" sz="3450" b="1" dirty="0" err="1">
                <a:latin typeface="Arial"/>
                <a:ea typeface="Arial"/>
                <a:cs typeface="Arial"/>
                <a:sym typeface="Arial"/>
              </a:rPr>
              <a:t>建議售價</a:t>
            </a:r>
            <a:r>
              <a:rPr lang="en-US" altLang="zh-TW" sz="3450" b="1" dirty="0">
                <a:latin typeface="Arial"/>
                <a:ea typeface="Arial"/>
                <a:cs typeface="Arial"/>
                <a:sym typeface="Arial"/>
              </a:rPr>
              <a:t> (</a:t>
            </a:r>
            <a:r>
              <a:rPr lang="en-US" altLang="zh-TW" sz="3450" b="1" dirty="0" err="1">
                <a:latin typeface="Arial"/>
                <a:ea typeface="Arial"/>
                <a:cs typeface="Arial"/>
                <a:sym typeface="Arial"/>
              </a:rPr>
              <a:t>美金</a:t>
            </a:r>
            <a:r>
              <a:rPr lang="en-US" altLang="zh-TW" sz="3450" b="1" dirty="0">
                <a:latin typeface="Arial"/>
                <a:ea typeface="Arial"/>
                <a:cs typeface="Arial"/>
                <a:sym typeface="Arial"/>
              </a:rPr>
              <a:t>)</a:t>
            </a:r>
            <a:endParaRPr lang="en-US" sz="3450" b="1" dirty="0">
              <a:highlight>
                <a:srgbClr val="FF0000"/>
              </a:highlight>
              <a:latin typeface="Arial"/>
              <a:ea typeface="微軟正黑體"/>
              <a:cs typeface="Arial"/>
            </a:endParaRPr>
          </a:p>
        </p:txBody>
      </p:sp>
      <p:sp>
        <p:nvSpPr>
          <p:cNvPr id="70" name="手繪多邊形: 圖案 69">
            <a:extLst>
              <a:ext uri="{FF2B5EF4-FFF2-40B4-BE49-F238E27FC236}">
                <a16:creationId xmlns:a16="http://schemas.microsoft.com/office/drawing/2014/main" id="{EF362A8A-BE39-4BB5-BFB0-7E5DBBFF4844}"/>
              </a:ext>
            </a:extLst>
          </p:cNvPr>
          <p:cNvSpPr/>
          <p:nvPr/>
        </p:nvSpPr>
        <p:spPr>
          <a:xfrm>
            <a:off x="333441" y="1091488"/>
            <a:ext cx="994026" cy="2908436"/>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sz="2800" b="1" kern="1200" dirty="0">
                <a:solidFill>
                  <a:srgbClr val="020576"/>
                </a:solidFill>
                <a:latin typeface="Arial" panose="020B0604020202020204" pitchFamily="34" charset="0"/>
                <a:cs typeface="Arial" panose="020B0604020202020204" pitchFamily="34" charset="0"/>
              </a:rPr>
              <a:t>1</a:t>
            </a:r>
            <a:r>
              <a:rPr lang="en-US" sz="2000" b="1" kern="1200" dirty="0">
                <a:solidFill>
                  <a:srgbClr val="020576"/>
                </a:solidFill>
                <a:latin typeface="Arial" panose="020B0604020202020204" pitchFamily="34" charset="0"/>
                <a:cs typeface="Arial" panose="020B0604020202020204" pitchFamily="34" charset="0"/>
              </a:rPr>
              <a:t> </a:t>
            </a:r>
          </a:p>
          <a:p>
            <a:pPr marL="0" lvl="0" indent="0" algn="ctr" defTabSz="933450">
              <a:lnSpc>
                <a:spcPct val="90000"/>
              </a:lnSpc>
              <a:spcBef>
                <a:spcPct val="0"/>
              </a:spcBef>
              <a:buNone/>
            </a:pPr>
            <a:r>
              <a:rPr lang="en-US" sz="2000" kern="1200" dirty="0">
                <a:solidFill>
                  <a:srgbClr val="020576"/>
                </a:solidFill>
                <a:latin typeface="Arial" panose="020B0604020202020204" pitchFamily="34" charset="0"/>
                <a:cs typeface="Arial" panose="020B0604020202020204" pitchFamily="34" charset="0"/>
              </a:rPr>
              <a:t>Core</a:t>
            </a:r>
          </a:p>
        </p:txBody>
      </p:sp>
      <p:sp>
        <p:nvSpPr>
          <p:cNvPr id="71" name="手繪多邊形: 圖案 70">
            <a:extLst>
              <a:ext uri="{FF2B5EF4-FFF2-40B4-BE49-F238E27FC236}">
                <a16:creationId xmlns:a16="http://schemas.microsoft.com/office/drawing/2014/main" id="{C188B4D4-B54C-4F01-8625-E1BC3F070762}"/>
              </a:ext>
            </a:extLst>
          </p:cNvPr>
          <p:cNvSpPr/>
          <p:nvPr/>
        </p:nvSpPr>
        <p:spPr>
          <a:xfrm>
            <a:off x="1433770" y="1193291"/>
            <a:ext cx="994026" cy="2704509"/>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altLang="zh-TW" sz="2800" b="1" kern="1200" dirty="0">
                <a:solidFill>
                  <a:srgbClr val="020462"/>
                </a:solidFill>
                <a:latin typeface="Arial" panose="020B0604020202020204" pitchFamily="34" charset="0"/>
                <a:cs typeface="Arial" panose="020B0604020202020204" pitchFamily="34" charset="0"/>
              </a:rPr>
              <a:t>2</a:t>
            </a:r>
            <a:r>
              <a:rPr lang="en-US" altLang="zh-TW" sz="2000" b="1" kern="1200" dirty="0">
                <a:solidFill>
                  <a:srgbClr val="020462"/>
                </a:solidFill>
                <a:latin typeface="Arial" panose="020B0604020202020204" pitchFamily="34" charset="0"/>
                <a:cs typeface="Arial" panose="020B0604020202020204" pitchFamily="34" charset="0"/>
              </a:rPr>
              <a:t> </a:t>
            </a:r>
          </a:p>
          <a:p>
            <a:pPr marL="0" lvl="0" indent="0" algn="ctr" defTabSz="933450">
              <a:lnSpc>
                <a:spcPct val="90000"/>
              </a:lnSpc>
              <a:spcBef>
                <a:spcPct val="0"/>
              </a:spcBef>
              <a:buNone/>
            </a:pPr>
            <a:r>
              <a:rPr lang="en-US" altLang="zh-TW" sz="2000" kern="1200" dirty="0">
                <a:solidFill>
                  <a:srgbClr val="020462"/>
                </a:solidFill>
                <a:latin typeface="Arial" panose="020B0604020202020204" pitchFamily="34" charset="0"/>
                <a:cs typeface="Arial" panose="020B0604020202020204" pitchFamily="34" charset="0"/>
              </a:rPr>
              <a:t>Cores</a:t>
            </a:r>
          </a:p>
        </p:txBody>
      </p:sp>
      <p:sp>
        <p:nvSpPr>
          <p:cNvPr id="72" name="手繪多邊形: 圖案 71">
            <a:extLst>
              <a:ext uri="{FF2B5EF4-FFF2-40B4-BE49-F238E27FC236}">
                <a16:creationId xmlns:a16="http://schemas.microsoft.com/office/drawing/2014/main" id="{72770074-1A1B-4860-9B0E-9E4832491D4E}"/>
              </a:ext>
            </a:extLst>
          </p:cNvPr>
          <p:cNvSpPr/>
          <p:nvPr/>
        </p:nvSpPr>
        <p:spPr>
          <a:xfrm>
            <a:off x="5733216" y="1193291"/>
            <a:ext cx="994026" cy="2704509"/>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altLang="zh-TW" sz="2800" b="1" kern="1200" dirty="0">
                <a:solidFill>
                  <a:srgbClr val="020462"/>
                </a:solidFill>
                <a:latin typeface="Arial" panose="020B0604020202020204" pitchFamily="34" charset="0"/>
                <a:cs typeface="Arial" panose="020B0604020202020204" pitchFamily="34" charset="0"/>
              </a:rPr>
              <a:t>12</a:t>
            </a:r>
            <a:r>
              <a:rPr lang="en-US" altLang="zh-TW" sz="2000" b="1" kern="1200" dirty="0">
                <a:solidFill>
                  <a:srgbClr val="020462"/>
                </a:solidFill>
                <a:latin typeface="Arial" panose="020B0604020202020204" pitchFamily="34" charset="0"/>
                <a:cs typeface="Arial" panose="020B0604020202020204" pitchFamily="34" charset="0"/>
              </a:rPr>
              <a:t> </a:t>
            </a:r>
          </a:p>
          <a:p>
            <a:pPr marL="0" lvl="0" indent="0" algn="ctr" defTabSz="933450">
              <a:lnSpc>
                <a:spcPct val="90000"/>
              </a:lnSpc>
              <a:spcBef>
                <a:spcPct val="0"/>
              </a:spcBef>
              <a:buNone/>
            </a:pPr>
            <a:r>
              <a:rPr lang="en-US" altLang="zh-TW" sz="2000" kern="1200" dirty="0">
                <a:solidFill>
                  <a:srgbClr val="020462"/>
                </a:solidFill>
                <a:latin typeface="Arial" panose="020B0604020202020204" pitchFamily="34" charset="0"/>
                <a:cs typeface="Arial" panose="020B0604020202020204" pitchFamily="34" charset="0"/>
              </a:rPr>
              <a:t>Cores</a:t>
            </a:r>
          </a:p>
        </p:txBody>
      </p:sp>
      <p:sp>
        <p:nvSpPr>
          <p:cNvPr id="126" name="手繪多邊形: 圖案 125">
            <a:extLst>
              <a:ext uri="{FF2B5EF4-FFF2-40B4-BE49-F238E27FC236}">
                <a16:creationId xmlns:a16="http://schemas.microsoft.com/office/drawing/2014/main" id="{090EE4D2-6D3C-40EE-BDF5-2CF86A0CBB02}"/>
              </a:ext>
            </a:extLst>
          </p:cNvPr>
          <p:cNvSpPr/>
          <p:nvPr/>
        </p:nvSpPr>
        <p:spPr>
          <a:xfrm>
            <a:off x="2521398" y="1193291"/>
            <a:ext cx="994026" cy="2704509"/>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altLang="zh-TW" sz="2800" b="1" kern="1200" dirty="0">
                <a:solidFill>
                  <a:srgbClr val="020462"/>
                </a:solidFill>
                <a:latin typeface="Arial" panose="020B0604020202020204" pitchFamily="34" charset="0"/>
                <a:cs typeface="Arial" panose="020B0604020202020204" pitchFamily="34" charset="0"/>
              </a:rPr>
              <a:t>4 </a:t>
            </a:r>
          </a:p>
          <a:p>
            <a:pPr marL="0" lvl="0" indent="0" algn="ctr" defTabSz="933450">
              <a:lnSpc>
                <a:spcPct val="90000"/>
              </a:lnSpc>
              <a:spcBef>
                <a:spcPct val="0"/>
              </a:spcBef>
              <a:buNone/>
            </a:pPr>
            <a:r>
              <a:rPr lang="en-US" altLang="zh-TW" sz="2000" kern="1200" dirty="0">
                <a:solidFill>
                  <a:srgbClr val="020462"/>
                </a:solidFill>
                <a:latin typeface="Arial" panose="020B0604020202020204" pitchFamily="34" charset="0"/>
                <a:cs typeface="Arial" panose="020B0604020202020204" pitchFamily="34" charset="0"/>
              </a:rPr>
              <a:t>Cores</a:t>
            </a:r>
          </a:p>
        </p:txBody>
      </p:sp>
      <p:sp>
        <p:nvSpPr>
          <p:cNvPr id="127" name="手繪多邊形: 圖案 126">
            <a:extLst>
              <a:ext uri="{FF2B5EF4-FFF2-40B4-BE49-F238E27FC236}">
                <a16:creationId xmlns:a16="http://schemas.microsoft.com/office/drawing/2014/main" id="{322B7E46-CB98-43A7-B1F9-AC8B46D8DCF2}"/>
              </a:ext>
            </a:extLst>
          </p:cNvPr>
          <p:cNvSpPr/>
          <p:nvPr/>
        </p:nvSpPr>
        <p:spPr>
          <a:xfrm>
            <a:off x="3586288" y="1193291"/>
            <a:ext cx="994026" cy="2704509"/>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altLang="zh-TW" sz="2800" b="1" kern="1200" dirty="0">
                <a:solidFill>
                  <a:srgbClr val="020462"/>
                </a:solidFill>
                <a:latin typeface="Arial" panose="020B0604020202020204" pitchFamily="34" charset="0"/>
                <a:cs typeface="Arial" panose="020B0604020202020204" pitchFamily="34" charset="0"/>
              </a:rPr>
              <a:t>6</a:t>
            </a:r>
          </a:p>
          <a:p>
            <a:pPr marL="0" lvl="0" indent="0" algn="ctr" defTabSz="933450">
              <a:lnSpc>
                <a:spcPct val="90000"/>
              </a:lnSpc>
              <a:spcBef>
                <a:spcPct val="0"/>
              </a:spcBef>
              <a:buNone/>
            </a:pPr>
            <a:r>
              <a:rPr lang="en-US" altLang="zh-TW" sz="2000" kern="1200" dirty="0">
                <a:solidFill>
                  <a:srgbClr val="020462"/>
                </a:solidFill>
                <a:latin typeface="Arial" panose="020B0604020202020204" pitchFamily="34" charset="0"/>
                <a:cs typeface="Arial" panose="020B0604020202020204" pitchFamily="34" charset="0"/>
              </a:rPr>
              <a:t>Cores</a:t>
            </a:r>
          </a:p>
        </p:txBody>
      </p:sp>
      <p:sp>
        <p:nvSpPr>
          <p:cNvPr id="128" name="手繪多邊形: 圖案 127">
            <a:extLst>
              <a:ext uri="{FF2B5EF4-FFF2-40B4-BE49-F238E27FC236}">
                <a16:creationId xmlns:a16="http://schemas.microsoft.com/office/drawing/2014/main" id="{87988E23-AD33-441F-B474-DA15E3B8C7C0}"/>
              </a:ext>
            </a:extLst>
          </p:cNvPr>
          <p:cNvSpPr/>
          <p:nvPr/>
        </p:nvSpPr>
        <p:spPr>
          <a:xfrm>
            <a:off x="4656197" y="1193291"/>
            <a:ext cx="994026" cy="2704509"/>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sz="2800" b="1" kern="1200" dirty="0">
                <a:solidFill>
                  <a:srgbClr val="020462"/>
                </a:solidFill>
                <a:latin typeface="Arial" panose="020B0604020202020204" pitchFamily="34" charset="0"/>
                <a:cs typeface="Arial" panose="020B0604020202020204" pitchFamily="34" charset="0"/>
              </a:rPr>
              <a:t>8</a:t>
            </a:r>
            <a:endParaRPr lang="en-US" sz="2800" kern="1200" dirty="0">
              <a:solidFill>
                <a:srgbClr val="020462"/>
              </a:solidFill>
              <a:latin typeface="Arial" panose="020B0604020202020204" pitchFamily="34" charset="0"/>
              <a:cs typeface="Arial" panose="020B0604020202020204" pitchFamily="34" charset="0"/>
            </a:endParaRPr>
          </a:p>
          <a:p>
            <a:pPr marL="0" lvl="0" indent="0" algn="ctr" defTabSz="933450">
              <a:lnSpc>
                <a:spcPct val="90000"/>
              </a:lnSpc>
              <a:spcBef>
                <a:spcPct val="0"/>
              </a:spcBef>
              <a:buNone/>
            </a:pPr>
            <a:r>
              <a:rPr lang="en-US" sz="2000" kern="1200" dirty="0">
                <a:solidFill>
                  <a:srgbClr val="020462"/>
                </a:solidFill>
                <a:latin typeface="Arial" panose="020B0604020202020204" pitchFamily="34" charset="0"/>
                <a:cs typeface="Arial" panose="020B0604020202020204" pitchFamily="34" charset="0"/>
              </a:rPr>
              <a:t>Cores</a:t>
            </a:r>
          </a:p>
        </p:txBody>
      </p:sp>
      <p:sp>
        <p:nvSpPr>
          <p:cNvPr id="130" name="手繪多邊形: 圖案 129">
            <a:extLst>
              <a:ext uri="{FF2B5EF4-FFF2-40B4-BE49-F238E27FC236}">
                <a16:creationId xmlns:a16="http://schemas.microsoft.com/office/drawing/2014/main" id="{C4D7F251-05E2-481C-8CB3-C1D132A64D9C}"/>
              </a:ext>
            </a:extLst>
          </p:cNvPr>
          <p:cNvSpPr/>
          <p:nvPr/>
        </p:nvSpPr>
        <p:spPr>
          <a:xfrm>
            <a:off x="6790273" y="1193291"/>
            <a:ext cx="994026" cy="2704509"/>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altLang="zh-TW" sz="2800" b="1" kern="1200" dirty="0">
                <a:solidFill>
                  <a:srgbClr val="020462"/>
                </a:solidFill>
                <a:latin typeface="Arial" panose="020B0604020202020204" pitchFamily="34" charset="0"/>
                <a:cs typeface="Arial" panose="020B0604020202020204" pitchFamily="34" charset="0"/>
              </a:rPr>
              <a:t>16</a:t>
            </a:r>
          </a:p>
          <a:p>
            <a:pPr marL="0" lvl="0" indent="0" algn="ctr" defTabSz="933450">
              <a:lnSpc>
                <a:spcPct val="90000"/>
              </a:lnSpc>
              <a:spcBef>
                <a:spcPct val="0"/>
              </a:spcBef>
              <a:buNone/>
            </a:pPr>
            <a:r>
              <a:rPr lang="en-US" altLang="zh-TW" sz="2000" kern="1200" dirty="0">
                <a:solidFill>
                  <a:srgbClr val="020462"/>
                </a:solidFill>
                <a:latin typeface="Arial" panose="020B0604020202020204" pitchFamily="34" charset="0"/>
                <a:cs typeface="Arial" panose="020B0604020202020204" pitchFamily="34" charset="0"/>
              </a:rPr>
              <a:t>Cores</a:t>
            </a:r>
          </a:p>
        </p:txBody>
      </p:sp>
      <p:sp>
        <p:nvSpPr>
          <p:cNvPr id="131" name="手繪多邊形: 圖案 130">
            <a:extLst>
              <a:ext uri="{FF2B5EF4-FFF2-40B4-BE49-F238E27FC236}">
                <a16:creationId xmlns:a16="http://schemas.microsoft.com/office/drawing/2014/main" id="{F2DBBF45-D286-4D49-AD36-4A41C3499916}"/>
              </a:ext>
            </a:extLst>
          </p:cNvPr>
          <p:cNvSpPr/>
          <p:nvPr/>
        </p:nvSpPr>
        <p:spPr>
          <a:xfrm>
            <a:off x="7860569" y="1193291"/>
            <a:ext cx="994026" cy="2704509"/>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sz="2800" b="1" kern="1200" dirty="0">
                <a:solidFill>
                  <a:srgbClr val="020462"/>
                </a:solidFill>
                <a:latin typeface="Arial" panose="020B0604020202020204" pitchFamily="34" charset="0"/>
                <a:cs typeface="Arial" panose="020B0604020202020204" pitchFamily="34" charset="0"/>
              </a:rPr>
              <a:t>24+</a:t>
            </a:r>
            <a:r>
              <a:rPr lang="en-US" sz="2000" b="1" kern="1200" dirty="0">
                <a:solidFill>
                  <a:srgbClr val="020462"/>
                </a:solidFill>
                <a:latin typeface="Arial" panose="020B0604020202020204" pitchFamily="34" charset="0"/>
                <a:cs typeface="Arial" panose="020B0604020202020204" pitchFamily="34" charset="0"/>
              </a:rPr>
              <a:t> </a:t>
            </a:r>
          </a:p>
          <a:p>
            <a:pPr marL="0" lvl="0" indent="0" algn="ctr" defTabSz="933450">
              <a:lnSpc>
                <a:spcPct val="90000"/>
              </a:lnSpc>
              <a:spcBef>
                <a:spcPct val="0"/>
              </a:spcBef>
              <a:buNone/>
            </a:pPr>
            <a:r>
              <a:rPr lang="en-US" sz="2000" kern="1200" dirty="0">
                <a:solidFill>
                  <a:srgbClr val="020462"/>
                </a:solidFill>
                <a:latin typeface="Arial" panose="020B0604020202020204" pitchFamily="34" charset="0"/>
                <a:cs typeface="Arial" panose="020B0604020202020204" pitchFamily="34" charset="0"/>
              </a:rPr>
              <a:t>Cores</a:t>
            </a:r>
          </a:p>
        </p:txBody>
      </p:sp>
      <p:sp>
        <p:nvSpPr>
          <p:cNvPr id="7" name="矩形: 圓角 6">
            <a:extLst>
              <a:ext uri="{FF2B5EF4-FFF2-40B4-BE49-F238E27FC236}">
                <a16:creationId xmlns:a16="http://schemas.microsoft.com/office/drawing/2014/main" id="{50B63AB8-5263-4B87-8B87-0F4EA21E499C}"/>
              </a:ext>
            </a:extLst>
          </p:cNvPr>
          <p:cNvSpPr/>
          <p:nvPr/>
        </p:nvSpPr>
        <p:spPr>
          <a:xfrm>
            <a:off x="414586" y="2189225"/>
            <a:ext cx="827957" cy="595333"/>
          </a:xfrm>
          <a:prstGeom prst="roundRect">
            <a:avLst>
              <a:gd name="adj" fmla="val 3278"/>
            </a:avLst>
          </a:prstGeom>
          <a:gradFill>
            <a:gsLst>
              <a:gs pos="0">
                <a:srgbClr val="FC8123"/>
              </a:gs>
              <a:gs pos="100000">
                <a:srgbClr val="E9982B"/>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圓角 7">
            <a:extLst>
              <a:ext uri="{FF2B5EF4-FFF2-40B4-BE49-F238E27FC236}">
                <a16:creationId xmlns:a16="http://schemas.microsoft.com/office/drawing/2014/main" id="{655CB577-2BC6-489C-B399-9BAF373BB305}"/>
              </a:ext>
            </a:extLst>
          </p:cNvPr>
          <p:cNvSpPr/>
          <p:nvPr/>
        </p:nvSpPr>
        <p:spPr>
          <a:xfrm>
            <a:off x="420871" y="2857878"/>
            <a:ext cx="827957" cy="595333"/>
          </a:xfrm>
          <a:prstGeom prst="roundRect">
            <a:avLst>
              <a:gd name="adj" fmla="val 3278"/>
            </a:avLst>
          </a:prstGeom>
          <a:gradFill>
            <a:gsLst>
              <a:gs pos="0">
                <a:srgbClr val="FC8123"/>
              </a:gs>
              <a:gs pos="100000">
                <a:srgbClr val="E9982B"/>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圓角 8">
            <a:extLst>
              <a:ext uri="{FF2B5EF4-FFF2-40B4-BE49-F238E27FC236}">
                <a16:creationId xmlns:a16="http://schemas.microsoft.com/office/drawing/2014/main" id="{51EA3A3B-B5FB-4196-B03F-E3BA14C3336A}"/>
              </a:ext>
            </a:extLst>
          </p:cNvPr>
          <p:cNvSpPr/>
          <p:nvPr/>
        </p:nvSpPr>
        <p:spPr>
          <a:xfrm>
            <a:off x="1507980" y="2181587"/>
            <a:ext cx="827957" cy="595333"/>
          </a:xfrm>
          <a:prstGeom prst="roundRect">
            <a:avLst>
              <a:gd name="adj" fmla="val 3278"/>
            </a:avLst>
          </a:prstGeom>
          <a:gradFill>
            <a:gsLst>
              <a:gs pos="0">
                <a:srgbClr val="FC8123"/>
              </a:gs>
              <a:gs pos="100000">
                <a:srgbClr val="E9982B"/>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圓角 9">
            <a:extLst>
              <a:ext uri="{FF2B5EF4-FFF2-40B4-BE49-F238E27FC236}">
                <a16:creationId xmlns:a16="http://schemas.microsoft.com/office/drawing/2014/main" id="{4F6C29F1-9115-4589-8B21-D424A6B81D0A}"/>
              </a:ext>
            </a:extLst>
          </p:cNvPr>
          <p:cNvSpPr/>
          <p:nvPr/>
        </p:nvSpPr>
        <p:spPr>
          <a:xfrm>
            <a:off x="1514265" y="2850240"/>
            <a:ext cx="827957" cy="595333"/>
          </a:xfrm>
          <a:prstGeom prst="roundRect">
            <a:avLst>
              <a:gd name="adj" fmla="val 3278"/>
            </a:avLst>
          </a:prstGeom>
          <a:gradFill>
            <a:gsLst>
              <a:gs pos="0">
                <a:srgbClr val="FC8123"/>
              </a:gs>
              <a:gs pos="100000">
                <a:srgbClr val="E9982B"/>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圓角 10">
            <a:extLst>
              <a:ext uri="{FF2B5EF4-FFF2-40B4-BE49-F238E27FC236}">
                <a16:creationId xmlns:a16="http://schemas.microsoft.com/office/drawing/2014/main" id="{FA53528D-56F6-46EA-93F3-6E240B7541CE}"/>
              </a:ext>
            </a:extLst>
          </p:cNvPr>
          <p:cNvSpPr/>
          <p:nvPr/>
        </p:nvSpPr>
        <p:spPr>
          <a:xfrm>
            <a:off x="2594785" y="2181587"/>
            <a:ext cx="827957" cy="595333"/>
          </a:xfrm>
          <a:prstGeom prst="roundRect">
            <a:avLst>
              <a:gd name="adj" fmla="val 3278"/>
            </a:avLst>
          </a:prstGeom>
          <a:gradFill>
            <a:gsLst>
              <a:gs pos="0">
                <a:srgbClr val="FC8123"/>
              </a:gs>
              <a:gs pos="100000">
                <a:srgbClr val="E9982B"/>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矩形: 圓角 11">
            <a:extLst>
              <a:ext uri="{FF2B5EF4-FFF2-40B4-BE49-F238E27FC236}">
                <a16:creationId xmlns:a16="http://schemas.microsoft.com/office/drawing/2014/main" id="{7B45B292-ECCD-4A87-88BE-957D8657294E}"/>
              </a:ext>
            </a:extLst>
          </p:cNvPr>
          <p:cNvSpPr/>
          <p:nvPr/>
        </p:nvSpPr>
        <p:spPr>
          <a:xfrm>
            <a:off x="2601070" y="2850240"/>
            <a:ext cx="827957" cy="595333"/>
          </a:xfrm>
          <a:prstGeom prst="roundRect">
            <a:avLst>
              <a:gd name="adj" fmla="val 3278"/>
            </a:avLst>
          </a:prstGeom>
          <a:gradFill>
            <a:gsLst>
              <a:gs pos="0">
                <a:srgbClr val="FC8123"/>
              </a:gs>
              <a:gs pos="100000">
                <a:srgbClr val="E9982B"/>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矩形: 圓角 12">
            <a:extLst>
              <a:ext uri="{FF2B5EF4-FFF2-40B4-BE49-F238E27FC236}">
                <a16:creationId xmlns:a16="http://schemas.microsoft.com/office/drawing/2014/main" id="{18C44317-7CB4-49DC-8538-E73EB61F7449}"/>
              </a:ext>
            </a:extLst>
          </p:cNvPr>
          <p:cNvSpPr/>
          <p:nvPr/>
        </p:nvSpPr>
        <p:spPr>
          <a:xfrm>
            <a:off x="3683570" y="2183289"/>
            <a:ext cx="827957" cy="595333"/>
          </a:xfrm>
          <a:prstGeom prst="roundRect">
            <a:avLst>
              <a:gd name="adj" fmla="val 3278"/>
            </a:avLst>
          </a:prstGeom>
          <a:gradFill>
            <a:gsLst>
              <a:gs pos="0">
                <a:srgbClr val="FC8123"/>
              </a:gs>
              <a:gs pos="100000">
                <a:srgbClr val="E9982B"/>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圓角 13">
            <a:extLst>
              <a:ext uri="{FF2B5EF4-FFF2-40B4-BE49-F238E27FC236}">
                <a16:creationId xmlns:a16="http://schemas.microsoft.com/office/drawing/2014/main" id="{425E6D5F-8114-4D5C-8554-A332A1C6060D}"/>
              </a:ext>
            </a:extLst>
          </p:cNvPr>
          <p:cNvSpPr/>
          <p:nvPr/>
        </p:nvSpPr>
        <p:spPr>
          <a:xfrm>
            <a:off x="3689855" y="2851942"/>
            <a:ext cx="827957" cy="595333"/>
          </a:xfrm>
          <a:prstGeom prst="roundRect">
            <a:avLst>
              <a:gd name="adj" fmla="val 3278"/>
            </a:avLst>
          </a:prstGeom>
          <a:gradFill>
            <a:gsLst>
              <a:gs pos="0">
                <a:srgbClr val="FC8123"/>
              </a:gs>
              <a:gs pos="100000">
                <a:srgbClr val="E9982B"/>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矩形: 圓角 14">
            <a:extLst>
              <a:ext uri="{FF2B5EF4-FFF2-40B4-BE49-F238E27FC236}">
                <a16:creationId xmlns:a16="http://schemas.microsoft.com/office/drawing/2014/main" id="{436BB491-258D-432B-823C-EB04B2592FEA}"/>
              </a:ext>
            </a:extLst>
          </p:cNvPr>
          <p:cNvSpPr/>
          <p:nvPr/>
        </p:nvSpPr>
        <p:spPr>
          <a:xfrm>
            <a:off x="4745816" y="2175651"/>
            <a:ext cx="827957" cy="595333"/>
          </a:xfrm>
          <a:prstGeom prst="roundRect">
            <a:avLst>
              <a:gd name="adj" fmla="val 3278"/>
            </a:avLst>
          </a:prstGeom>
          <a:gradFill>
            <a:gsLst>
              <a:gs pos="0">
                <a:srgbClr val="FC8123"/>
              </a:gs>
              <a:gs pos="100000">
                <a:srgbClr val="E9982B"/>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圓角 15">
            <a:extLst>
              <a:ext uri="{FF2B5EF4-FFF2-40B4-BE49-F238E27FC236}">
                <a16:creationId xmlns:a16="http://schemas.microsoft.com/office/drawing/2014/main" id="{FCC113EA-B622-4C88-B53A-2FAE26BA134B}"/>
              </a:ext>
            </a:extLst>
          </p:cNvPr>
          <p:cNvSpPr/>
          <p:nvPr/>
        </p:nvSpPr>
        <p:spPr>
          <a:xfrm>
            <a:off x="4752101" y="2844304"/>
            <a:ext cx="827957" cy="595333"/>
          </a:xfrm>
          <a:prstGeom prst="roundRect">
            <a:avLst>
              <a:gd name="adj" fmla="val 3278"/>
            </a:avLst>
          </a:prstGeom>
          <a:gradFill>
            <a:gsLst>
              <a:gs pos="0">
                <a:srgbClr val="FC8123"/>
              </a:gs>
              <a:gs pos="100000">
                <a:srgbClr val="E9982B"/>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矩形: 圓角 16">
            <a:extLst>
              <a:ext uri="{FF2B5EF4-FFF2-40B4-BE49-F238E27FC236}">
                <a16:creationId xmlns:a16="http://schemas.microsoft.com/office/drawing/2014/main" id="{22B2BA97-CE78-4105-8E1C-918F991EC1AA}"/>
              </a:ext>
            </a:extLst>
          </p:cNvPr>
          <p:cNvSpPr/>
          <p:nvPr/>
        </p:nvSpPr>
        <p:spPr>
          <a:xfrm>
            <a:off x="5799349" y="2175651"/>
            <a:ext cx="827957" cy="595333"/>
          </a:xfrm>
          <a:prstGeom prst="roundRect">
            <a:avLst>
              <a:gd name="adj" fmla="val 3278"/>
            </a:avLst>
          </a:prstGeom>
          <a:gradFill>
            <a:gsLst>
              <a:gs pos="0">
                <a:srgbClr val="FC8123"/>
              </a:gs>
              <a:gs pos="100000">
                <a:srgbClr val="E9982B"/>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圓角 17">
            <a:extLst>
              <a:ext uri="{FF2B5EF4-FFF2-40B4-BE49-F238E27FC236}">
                <a16:creationId xmlns:a16="http://schemas.microsoft.com/office/drawing/2014/main" id="{CAB7BB48-D16E-4A89-8C7E-E80568DD8046}"/>
              </a:ext>
            </a:extLst>
          </p:cNvPr>
          <p:cNvSpPr/>
          <p:nvPr/>
        </p:nvSpPr>
        <p:spPr>
          <a:xfrm>
            <a:off x="5805634" y="2844304"/>
            <a:ext cx="827957" cy="595333"/>
          </a:xfrm>
          <a:prstGeom prst="roundRect">
            <a:avLst>
              <a:gd name="adj" fmla="val 3278"/>
            </a:avLst>
          </a:prstGeom>
          <a:gradFill>
            <a:gsLst>
              <a:gs pos="0">
                <a:srgbClr val="FC8123"/>
              </a:gs>
              <a:gs pos="100000">
                <a:srgbClr val="E9982B"/>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矩形: 圓角 18">
            <a:extLst>
              <a:ext uri="{FF2B5EF4-FFF2-40B4-BE49-F238E27FC236}">
                <a16:creationId xmlns:a16="http://schemas.microsoft.com/office/drawing/2014/main" id="{35184CCD-6A39-4566-B0CE-CE08DDF36142}"/>
              </a:ext>
            </a:extLst>
          </p:cNvPr>
          <p:cNvSpPr/>
          <p:nvPr/>
        </p:nvSpPr>
        <p:spPr>
          <a:xfrm>
            <a:off x="6875801" y="2169715"/>
            <a:ext cx="827957" cy="595333"/>
          </a:xfrm>
          <a:prstGeom prst="roundRect">
            <a:avLst>
              <a:gd name="adj" fmla="val 3278"/>
            </a:avLst>
          </a:prstGeom>
          <a:gradFill>
            <a:gsLst>
              <a:gs pos="0">
                <a:srgbClr val="FC8123"/>
              </a:gs>
              <a:gs pos="100000">
                <a:srgbClr val="E9982B"/>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圓角 19">
            <a:extLst>
              <a:ext uri="{FF2B5EF4-FFF2-40B4-BE49-F238E27FC236}">
                <a16:creationId xmlns:a16="http://schemas.microsoft.com/office/drawing/2014/main" id="{8BAC3140-1266-4026-AC78-5A5B3136A111}"/>
              </a:ext>
            </a:extLst>
          </p:cNvPr>
          <p:cNvSpPr/>
          <p:nvPr/>
        </p:nvSpPr>
        <p:spPr>
          <a:xfrm>
            <a:off x="6882086" y="2838368"/>
            <a:ext cx="827957" cy="595333"/>
          </a:xfrm>
          <a:prstGeom prst="roundRect">
            <a:avLst>
              <a:gd name="adj" fmla="val 3278"/>
            </a:avLst>
          </a:prstGeom>
          <a:gradFill>
            <a:gsLst>
              <a:gs pos="0">
                <a:srgbClr val="FC8123"/>
              </a:gs>
              <a:gs pos="100000">
                <a:srgbClr val="E9982B"/>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矩形: 圓角 20">
            <a:extLst>
              <a:ext uri="{FF2B5EF4-FFF2-40B4-BE49-F238E27FC236}">
                <a16:creationId xmlns:a16="http://schemas.microsoft.com/office/drawing/2014/main" id="{BEECC5D7-8070-450D-9241-81B04F2E3A8D}"/>
              </a:ext>
            </a:extLst>
          </p:cNvPr>
          <p:cNvSpPr/>
          <p:nvPr/>
        </p:nvSpPr>
        <p:spPr>
          <a:xfrm>
            <a:off x="7929334" y="2169715"/>
            <a:ext cx="827957" cy="595333"/>
          </a:xfrm>
          <a:prstGeom prst="roundRect">
            <a:avLst>
              <a:gd name="adj" fmla="val 3278"/>
            </a:avLst>
          </a:prstGeom>
          <a:gradFill>
            <a:gsLst>
              <a:gs pos="0">
                <a:srgbClr val="FC8123"/>
              </a:gs>
              <a:gs pos="100000">
                <a:srgbClr val="E9982B"/>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圓角 21">
            <a:extLst>
              <a:ext uri="{FF2B5EF4-FFF2-40B4-BE49-F238E27FC236}">
                <a16:creationId xmlns:a16="http://schemas.microsoft.com/office/drawing/2014/main" id="{63697CB6-744F-47E8-8724-6A41CC1BC307}"/>
              </a:ext>
            </a:extLst>
          </p:cNvPr>
          <p:cNvSpPr/>
          <p:nvPr/>
        </p:nvSpPr>
        <p:spPr>
          <a:xfrm>
            <a:off x="7935619" y="2838368"/>
            <a:ext cx="827957" cy="595333"/>
          </a:xfrm>
          <a:prstGeom prst="roundRect">
            <a:avLst>
              <a:gd name="adj" fmla="val 3278"/>
            </a:avLst>
          </a:prstGeom>
          <a:gradFill>
            <a:gsLst>
              <a:gs pos="0">
                <a:srgbClr val="FC8123"/>
              </a:gs>
              <a:gs pos="100000">
                <a:srgbClr val="E9982B"/>
              </a:gs>
            </a:gsLst>
            <a:lin ang="5400000" scaled="1"/>
          </a:gradFill>
          <a:ln>
            <a:noFill/>
          </a:ln>
          <a:effectLst>
            <a:outerShdw blurRad="190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Google Shape;1435;p31">
            <a:extLst>
              <a:ext uri="{FF2B5EF4-FFF2-40B4-BE49-F238E27FC236}">
                <a16:creationId xmlns:a16="http://schemas.microsoft.com/office/drawing/2014/main" id="{E454CF59-3F8F-488F-926F-13B62E6DECE0}"/>
              </a:ext>
            </a:extLst>
          </p:cNvPr>
          <p:cNvSpPr/>
          <p:nvPr/>
        </p:nvSpPr>
        <p:spPr>
          <a:xfrm>
            <a:off x="413391" y="2863252"/>
            <a:ext cx="827761" cy="606906"/>
          </a:xfrm>
          <a:custGeom>
            <a:avLst/>
            <a:gdLst/>
            <a:ahLst/>
            <a:cxnLst/>
            <a:rect l="l" t="t" r="r" b="b"/>
            <a:pathLst>
              <a:path w="846762" h="754904" extrusionOk="0">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noFill/>
          <a:ln>
            <a:noFill/>
          </a:ln>
        </p:spPr>
        <p:txBody>
          <a:bodyPr spcFirstLastPara="1" wrap="square" lIns="60200" tIns="50675" rIns="60200" bIns="50675" anchor="ctr" anchorCtr="0">
            <a:noAutofit/>
          </a:bodyPr>
          <a:lstStyle/>
          <a:p>
            <a:pPr marL="0" marR="0" lvl="0" indent="0" algn="ctr" rtl="0">
              <a:lnSpc>
                <a:spcPct val="90000"/>
              </a:lnSpc>
              <a:spcBef>
                <a:spcPts val="0"/>
              </a:spcBef>
              <a:spcAft>
                <a:spcPts val="0"/>
              </a:spcAft>
              <a:buNone/>
            </a:pPr>
            <a:r>
              <a:rPr lang="en-US" sz="1400" b="1" i="0" u="none" strike="noStrike" cap="none" dirty="0" err="1">
                <a:solidFill>
                  <a:schemeClr val="dk1"/>
                </a:solidFill>
                <a:latin typeface="Microsoft JhengHei"/>
                <a:ea typeface="Microsoft JhengHei"/>
                <a:cs typeface="Microsoft JhengHei"/>
                <a:sym typeface="Microsoft JhengHei"/>
              </a:rPr>
              <a:t>每年</a:t>
            </a:r>
            <a:r>
              <a:rPr lang="en-US" sz="1400" b="0" i="0" u="none" strike="noStrike" cap="none" dirty="0">
                <a:solidFill>
                  <a:schemeClr val="dk1"/>
                </a:solidFill>
                <a:latin typeface="Arial"/>
                <a:ea typeface="Arial"/>
                <a:cs typeface="Arial"/>
                <a:sym typeface="Arial"/>
              </a:rPr>
              <a:t> </a:t>
            </a:r>
            <a:endParaRPr dirty="0"/>
          </a:p>
          <a:p>
            <a:pPr marL="0" marR="0" lvl="0" indent="0" algn="ctr" rtl="0">
              <a:lnSpc>
                <a:spcPct val="90000"/>
              </a:lnSpc>
              <a:spcBef>
                <a:spcPts val="0"/>
              </a:spcBef>
              <a:spcAft>
                <a:spcPts val="0"/>
              </a:spcAft>
              <a:buClr>
                <a:srgbClr val="000000"/>
              </a:buClr>
              <a:buSzPts val="1400"/>
              <a:buFont typeface="Arial"/>
              <a:buNone/>
            </a:pPr>
            <a:r>
              <a:rPr lang="en-US" sz="1400" b="1" i="0" u="none" strike="noStrike" cap="none" dirty="0">
                <a:solidFill>
                  <a:schemeClr val="bg1"/>
                </a:solidFill>
                <a:latin typeface="Arial"/>
                <a:ea typeface="Arial"/>
                <a:cs typeface="Arial"/>
                <a:sym typeface="Arial"/>
              </a:rPr>
              <a:t>$ 89.99</a:t>
            </a:r>
            <a:endParaRPr sz="1400" b="1" i="0" u="none" strike="noStrike" cap="none" dirty="0">
              <a:solidFill>
                <a:schemeClr val="bg1"/>
              </a:solidFill>
              <a:latin typeface="Arial"/>
              <a:ea typeface="Arial"/>
              <a:cs typeface="Arial"/>
              <a:sym typeface="Arial"/>
            </a:endParaRPr>
          </a:p>
        </p:txBody>
      </p:sp>
      <p:sp>
        <p:nvSpPr>
          <p:cNvPr id="4" name="Google Shape;1437;p31">
            <a:extLst>
              <a:ext uri="{FF2B5EF4-FFF2-40B4-BE49-F238E27FC236}">
                <a16:creationId xmlns:a16="http://schemas.microsoft.com/office/drawing/2014/main" id="{C0862CD4-7AC4-458D-B5EB-517B7AF12ED2}"/>
              </a:ext>
            </a:extLst>
          </p:cNvPr>
          <p:cNvSpPr/>
          <p:nvPr/>
        </p:nvSpPr>
        <p:spPr>
          <a:xfrm>
            <a:off x="1512996" y="2863252"/>
            <a:ext cx="827761" cy="606906"/>
          </a:xfrm>
          <a:custGeom>
            <a:avLst/>
            <a:gdLst/>
            <a:ahLst/>
            <a:cxnLst/>
            <a:rect l="l" t="t" r="r" b="b"/>
            <a:pathLst>
              <a:path w="846762" h="754904" extrusionOk="0">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noFill/>
          <a:ln>
            <a:noFill/>
          </a:ln>
        </p:spPr>
        <p:txBody>
          <a:bodyPr spcFirstLastPara="1" wrap="square" lIns="60200" tIns="50675" rIns="60200" bIns="50675" anchor="ctr" anchorCtr="0">
            <a:noAutofit/>
          </a:bodyPr>
          <a:lstStyle/>
          <a:p>
            <a:pPr marL="0" marR="0" lvl="0" indent="0" algn="ctr" rtl="0">
              <a:lnSpc>
                <a:spcPct val="90000"/>
              </a:lnSpc>
              <a:spcBef>
                <a:spcPts val="0"/>
              </a:spcBef>
              <a:spcAft>
                <a:spcPts val="0"/>
              </a:spcAft>
              <a:buClr>
                <a:srgbClr val="000000"/>
              </a:buClr>
              <a:buSzPts val="1400"/>
              <a:buFont typeface="Arial"/>
              <a:buNone/>
            </a:pPr>
            <a:r>
              <a:rPr lang="en-US" sz="1400" b="1" i="0" u="none" strike="noStrike" cap="none" dirty="0" err="1">
                <a:solidFill>
                  <a:schemeClr val="dk1"/>
                </a:solidFill>
                <a:latin typeface="Microsoft JhengHei"/>
                <a:ea typeface="Microsoft JhengHei"/>
                <a:cs typeface="Microsoft JhengHei"/>
                <a:sym typeface="Microsoft JhengHei"/>
              </a:rPr>
              <a:t>每年</a:t>
            </a:r>
            <a:endParaRPr sz="1400" b="0" i="0" u="none" strike="noStrike" cap="none" dirty="0">
              <a:solidFill>
                <a:schemeClr val="dk1"/>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1400"/>
              <a:buFont typeface="Arial"/>
              <a:buNone/>
            </a:pPr>
            <a:r>
              <a:rPr lang="en-US" sz="1400" b="1" i="0" u="none" strike="noStrike" cap="none" dirty="0">
                <a:solidFill>
                  <a:schemeClr val="bg1"/>
                </a:solidFill>
                <a:latin typeface="Arial"/>
                <a:ea typeface="Arial"/>
                <a:cs typeface="Arial"/>
                <a:sym typeface="Arial"/>
              </a:rPr>
              <a:t>$ 119.99</a:t>
            </a:r>
            <a:endParaRPr sz="1400" b="1" i="0" u="none" strike="noStrike" cap="none" dirty="0">
              <a:solidFill>
                <a:schemeClr val="bg1"/>
              </a:solidFill>
              <a:latin typeface="Arial"/>
              <a:ea typeface="Arial"/>
              <a:cs typeface="Arial"/>
              <a:sym typeface="Arial"/>
            </a:endParaRPr>
          </a:p>
        </p:txBody>
      </p:sp>
      <p:sp>
        <p:nvSpPr>
          <p:cNvPr id="5" name="Google Shape;1439;p31">
            <a:extLst>
              <a:ext uri="{FF2B5EF4-FFF2-40B4-BE49-F238E27FC236}">
                <a16:creationId xmlns:a16="http://schemas.microsoft.com/office/drawing/2014/main" id="{1EE38B0C-F30B-4CC6-AF56-2A781BF8A1C0}"/>
              </a:ext>
            </a:extLst>
          </p:cNvPr>
          <p:cNvSpPr/>
          <p:nvPr/>
        </p:nvSpPr>
        <p:spPr>
          <a:xfrm>
            <a:off x="2599900" y="2863252"/>
            <a:ext cx="827761" cy="606906"/>
          </a:xfrm>
          <a:custGeom>
            <a:avLst/>
            <a:gdLst/>
            <a:ahLst/>
            <a:cxnLst/>
            <a:rect l="l" t="t" r="r" b="b"/>
            <a:pathLst>
              <a:path w="846762" h="754904" extrusionOk="0">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noFill/>
          <a:ln>
            <a:noFill/>
          </a:ln>
        </p:spPr>
        <p:txBody>
          <a:bodyPr spcFirstLastPara="1" wrap="square" lIns="60200" tIns="50675" rIns="60200" bIns="50675" anchor="ctr" anchorCtr="0">
            <a:noAutofit/>
          </a:bodyPr>
          <a:lstStyle/>
          <a:p>
            <a:pPr marL="0" marR="0" lvl="0" indent="0" algn="ctr" rtl="0">
              <a:lnSpc>
                <a:spcPct val="90000"/>
              </a:lnSpc>
              <a:spcBef>
                <a:spcPts val="0"/>
              </a:spcBef>
              <a:spcAft>
                <a:spcPts val="0"/>
              </a:spcAft>
              <a:buClr>
                <a:srgbClr val="000000"/>
              </a:buClr>
              <a:buSzPts val="1400"/>
              <a:buFont typeface="Arial"/>
              <a:buNone/>
            </a:pPr>
            <a:r>
              <a:rPr lang="en-US" sz="1400" b="1" i="0" u="none" strike="noStrike" cap="none" dirty="0" err="1">
                <a:solidFill>
                  <a:schemeClr val="dk1"/>
                </a:solidFill>
                <a:latin typeface="Microsoft JhengHei"/>
                <a:ea typeface="Microsoft JhengHei"/>
                <a:cs typeface="Microsoft JhengHei"/>
                <a:sym typeface="Microsoft JhengHei"/>
              </a:rPr>
              <a:t>每年</a:t>
            </a:r>
            <a:endParaRPr sz="1400" b="0" i="0" u="none" strike="noStrike" cap="none" dirty="0">
              <a:solidFill>
                <a:schemeClr val="dk1"/>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1400"/>
              <a:buFont typeface="Arial"/>
              <a:buNone/>
            </a:pPr>
            <a:r>
              <a:rPr lang="en-US" sz="1400" b="1" i="0" u="none" strike="noStrike" cap="none" dirty="0">
                <a:solidFill>
                  <a:schemeClr val="bg1"/>
                </a:solidFill>
                <a:latin typeface="Arial"/>
                <a:ea typeface="Arial"/>
                <a:cs typeface="Arial"/>
                <a:sym typeface="Arial"/>
              </a:rPr>
              <a:t>$ 199.99</a:t>
            </a:r>
            <a:endParaRPr sz="1400" b="1" i="0" u="none" strike="noStrike" cap="none" dirty="0">
              <a:solidFill>
                <a:schemeClr val="bg1"/>
              </a:solidFill>
              <a:latin typeface="Arial"/>
              <a:ea typeface="Arial"/>
              <a:cs typeface="Arial"/>
              <a:sym typeface="Arial"/>
            </a:endParaRPr>
          </a:p>
        </p:txBody>
      </p:sp>
      <p:sp>
        <p:nvSpPr>
          <p:cNvPr id="6" name="Google Shape;1441;p31">
            <a:extLst>
              <a:ext uri="{FF2B5EF4-FFF2-40B4-BE49-F238E27FC236}">
                <a16:creationId xmlns:a16="http://schemas.microsoft.com/office/drawing/2014/main" id="{558149C2-ECD1-42D9-AD0B-53F379EE4EC6}"/>
              </a:ext>
            </a:extLst>
          </p:cNvPr>
          <p:cNvSpPr/>
          <p:nvPr/>
        </p:nvSpPr>
        <p:spPr>
          <a:xfrm>
            <a:off x="3686805" y="2863252"/>
            <a:ext cx="827761" cy="606906"/>
          </a:xfrm>
          <a:custGeom>
            <a:avLst/>
            <a:gdLst/>
            <a:ahLst/>
            <a:cxnLst/>
            <a:rect l="l" t="t" r="r" b="b"/>
            <a:pathLst>
              <a:path w="846762" h="754904" extrusionOk="0">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noFill/>
          <a:ln>
            <a:noFill/>
          </a:ln>
        </p:spPr>
        <p:txBody>
          <a:bodyPr spcFirstLastPara="1" wrap="square" lIns="60200" tIns="50675" rIns="60200" bIns="50675" anchor="ctr" anchorCtr="0">
            <a:noAutofit/>
          </a:bodyPr>
          <a:lstStyle/>
          <a:p>
            <a:pPr marL="0" marR="0" lvl="0" indent="0" algn="ctr" rtl="0">
              <a:lnSpc>
                <a:spcPct val="90000"/>
              </a:lnSpc>
              <a:spcBef>
                <a:spcPts val="0"/>
              </a:spcBef>
              <a:spcAft>
                <a:spcPts val="0"/>
              </a:spcAft>
              <a:buClr>
                <a:srgbClr val="000000"/>
              </a:buClr>
              <a:buSzPts val="1400"/>
              <a:buFont typeface="Arial"/>
              <a:buNone/>
            </a:pPr>
            <a:r>
              <a:rPr lang="en-US" sz="1400" b="1" i="0" u="none" strike="noStrike" cap="none" dirty="0" err="1">
                <a:solidFill>
                  <a:schemeClr val="dk1"/>
                </a:solidFill>
                <a:latin typeface="Microsoft JhengHei"/>
                <a:ea typeface="Microsoft JhengHei"/>
                <a:cs typeface="Microsoft JhengHei"/>
                <a:sym typeface="Microsoft JhengHei"/>
              </a:rPr>
              <a:t>每年</a:t>
            </a:r>
            <a:endParaRPr sz="1400" b="0" i="0" u="none" strike="noStrike" cap="none" dirty="0">
              <a:solidFill>
                <a:schemeClr val="dk1"/>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1400"/>
              <a:buFont typeface="Arial"/>
              <a:buNone/>
            </a:pPr>
            <a:r>
              <a:rPr lang="en-US" sz="1400" b="1" i="0" u="none" strike="noStrike" cap="none" dirty="0">
                <a:solidFill>
                  <a:schemeClr val="bg1"/>
                </a:solidFill>
                <a:latin typeface="Arial"/>
                <a:ea typeface="Arial"/>
                <a:cs typeface="Arial"/>
                <a:sym typeface="Arial"/>
              </a:rPr>
              <a:t>$ 299.99</a:t>
            </a:r>
            <a:endParaRPr sz="1400" b="1" i="0" u="none" strike="noStrike" cap="none" dirty="0">
              <a:solidFill>
                <a:schemeClr val="bg1"/>
              </a:solidFill>
              <a:latin typeface="Arial"/>
              <a:ea typeface="Arial"/>
              <a:cs typeface="Arial"/>
              <a:sym typeface="Arial"/>
            </a:endParaRPr>
          </a:p>
        </p:txBody>
      </p:sp>
      <p:sp>
        <p:nvSpPr>
          <p:cNvPr id="23" name="Google Shape;1443;p31">
            <a:extLst>
              <a:ext uri="{FF2B5EF4-FFF2-40B4-BE49-F238E27FC236}">
                <a16:creationId xmlns:a16="http://schemas.microsoft.com/office/drawing/2014/main" id="{47473C25-6ADF-418D-9D09-3C7EC045F9C2}"/>
              </a:ext>
            </a:extLst>
          </p:cNvPr>
          <p:cNvSpPr/>
          <p:nvPr/>
        </p:nvSpPr>
        <p:spPr>
          <a:xfrm>
            <a:off x="4754660" y="2863252"/>
            <a:ext cx="827761" cy="606906"/>
          </a:xfrm>
          <a:custGeom>
            <a:avLst/>
            <a:gdLst/>
            <a:ahLst/>
            <a:cxnLst/>
            <a:rect l="l" t="t" r="r" b="b"/>
            <a:pathLst>
              <a:path w="846762" h="754904" extrusionOk="0">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noFill/>
          <a:ln>
            <a:noFill/>
          </a:ln>
        </p:spPr>
        <p:txBody>
          <a:bodyPr spcFirstLastPara="1" wrap="square" lIns="60200" tIns="50675" rIns="60200" bIns="50675" anchor="ctr" anchorCtr="0">
            <a:noAutofit/>
          </a:bodyPr>
          <a:lstStyle/>
          <a:p>
            <a:pPr marL="0" marR="0" lvl="0" indent="0" algn="ctr" rtl="0">
              <a:lnSpc>
                <a:spcPct val="90000"/>
              </a:lnSpc>
              <a:spcBef>
                <a:spcPts val="0"/>
              </a:spcBef>
              <a:spcAft>
                <a:spcPts val="0"/>
              </a:spcAft>
              <a:buClr>
                <a:srgbClr val="000000"/>
              </a:buClr>
              <a:buSzPts val="1400"/>
              <a:buFont typeface="Arial"/>
              <a:buNone/>
            </a:pPr>
            <a:r>
              <a:rPr lang="en-US" sz="1400" b="1" i="0" u="none" strike="noStrike" cap="none" dirty="0" err="1">
                <a:solidFill>
                  <a:schemeClr val="dk1"/>
                </a:solidFill>
                <a:latin typeface="Microsoft JhengHei"/>
                <a:ea typeface="Microsoft JhengHei"/>
                <a:cs typeface="Microsoft JhengHei"/>
                <a:sym typeface="Microsoft JhengHei"/>
              </a:rPr>
              <a:t>每年</a:t>
            </a:r>
            <a:endParaRPr sz="1400" b="0" i="0" u="none" strike="noStrike" cap="none" dirty="0">
              <a:solidFill>
                <a:schemeClr val="dk1"/>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1400"/>
              <a:buFont typeface="Arial"/>
              <a:buNone/>
            </a:pPr>
            <a:r>
              <a:rPr lang="en-US" sz="1400" b="1" i="0" u="none" strike="noStrike" cap="none" dirty="0">
                <a:solidFill>
                  <a:schemeClr val="bg1"/>
                </a:solidFill>
                <a:latin typeface="Arial"/>
                <a:ea typeface="Arial"/>
                <a:cs typeface="Arial"/>
                <a:sym typeface="Arial"/>
              </a:rPr>
              <a:t>$ 399.99</a:t>
            </a:r>
            <a:endParaRPr sz="1400" b="1" i="0" u="none" strike="noStrike" cap="none" dirty="0">
              <a:solidFill>
                <a:schemeClr val="bg1"/>
              </a:solidFill>
              <a:latin typeface="Arial"/>
              <a:ea typeface="Arial"/>
              <a:cs typeface="Arial"/>
              <a:sym typeface="Arial"/>
            </a:endParaRPr>
          </a:p>
        </p:txBody>
      </p:sp>
      <p:sp>
        <p:nvSpPr>
          <p:cNvPr id="24" name="Google Shape;1445;p31">
            <a:extLst>
              <a:ext uri="{FF2B5EF4-FFF2-40B4-BE49-F238E27FC236}">
                <a16:creationId xmlns:a16="http://schemas.microsoft.com/office/drawing/2014/main" id="{0A31B6F3-E910-4F5B-A21D-0A541FD47AC3}"/>
              </a:ext>
            </a:extLst>
          </p:cNvPr>
          <p:cNvSpPr/>
          <p:nvPr/>
        </p:nvSpPr>
        <p:spPr>
          <a:xfrm>
            <a:off x="5807734" y="2863252"/>
            <a:ext cx="827761" cy="606906"/>
          </a:xfrm>
          <a:custGeom>
            <a:avLst/>
            <a:gdLst/>
            <a:ahLst/>
            <a:cxnLst/>
            <a:rect l="l" t="t" r="r" b="b"/>
            <a:pathLst>
              <a:path w="846762" h="754904" extrusionOk="0">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noFill/>
          <a:ln>
            <a:noFill/>
          </a:ln>
        </p:spPr>
        <p:txBody>
          <a:bodyPr spcFirstLastPara="1" wrap="square" lIns="60200" tIns="50675" rIns="60200" bIns="50675" anchor="ctr" anchorCtr="0">
            <a:noAutofit/>
          </a:bodyPr>
          <a:lstStyle/>
          <a:p>
            <a:pPr marL="0" marR="0" lvl="0" indent="0" algn="ctr" rtl="0">
              <a:lnSpc>
                <a:spcPct val="90000"/>
              </a:lnSpc>
              <a:spcBef>
                <a:spcPts val="0"/>
              </a:spcBef>
              <a:spcAft>
                <a:spcPts val="0"/>
              </a:spcAft>
              <a:buClr>
                <a:srgbClr val="000000"/>
              </a:buClr>
              <a:buSzPts val="1400"/>
              <a:buFont typeface="Arial"/>
              <a:buNone/>
            </a:pPr>
            <a:r>
              <a:rPr lang="en-US" sz="1400" b="1" i="0" u="none" strike="noStrike" cap="none" dirty="0" err="1">
                <a:solidFill>
                  <a:schemeClr val="dk1"/>
                </a:solidFill>
                <a:latin typeface="Microsoft JhengHei"/>
                <a:ea typeface="Microsoft JhengHei"/>
                <a:cs typeface="Microsoft JhengHei"/>
                <a:sym typeface="Microsoft JhengHei"/>
              </a:rPr>
              <a:t>每年</a:t>
            </a:r>
            <a:endParaRPr sz="1400" b="0" i="0" u="none" strike="noStrike" cap="none" dirty="0">
              <a:solidFill>
                <a:schemeClr val="dk1"/>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1400"/>
              <a:buFont typeface="Arial"/>
              <a:buNone/>
            </a:pPr>
            <a:r>
              <a:rPr lang="en-US" sz="1400" b="1" i="0" u="none" strike="noStrike" cap="none" dirty="0">
                <a:solidFill>
                  <a:schemeClr val="bg1"/>
                </a:solidFill>
                <a:latin typeface="Arial"/>
                <a:ea typeface="Arial"/>
                <a:cs typeface="Arial"/>
                <a:sym typeface="Arial"/>
              </a:rPr>
              <a:t>$ 699.99</a:t>
            </a:r>
            <a:endParaRPr sz="1400" b="1" i="0" u="none" strike="noStrike" cap="none" dirty="0">
              <a:solidFill>
                <a:schemeClr val="bg1"/>
              </a:solidFill>
              <a:latin typeface="Arial"/>
              <a:ea typeface="Arial"/>
              <a:cs typeface="Arial"/>
              <a:sym typeface="Arial"/>
            </a:endParaRPr>
          </a:p>
        </p:txBody>
      </p:sp>
      <p:sp>
        <p:nvSpPr>
          <p:cNvPr id="25" name="Google Shape;1447;p31">
            <a:extLst>
              <a:ext uri="{FF2B5EF4-FFF2-40B4-BE49-F238E27FC236}">
                <a16:creationId xmlns:a16="http://schemas.microsoft.com/office/drawing/2014/main" id="{BB3A5756-7D6F-408E-BBD8-95574410DA38}"/>
              </a:ext>
            </a:extLst>
          </p:cNvPr>
          <p:cNvSpPr/>
          <p:nvPr/>
        </p:nvSpPr>
        <p:spPr>
          <a:xfrm>
            <a:off x="6888288" y="2863252"/>
            <a:ext cx="827761" cy="606906"/>
          </a:xfrm>
          <a:custGeom>
            <a:avLst/>
            <a:gdLst/>
            <a:ahLst/>
            <a:cxnLst/>
            <a:rect l="l" t="t" r="r" b="b"/>
            <a:pathLst>
              <a:path w="846762" h="754904" extrusionOk="0">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noFill/>
          <a:ln>
            <a:noFill/>
          </a:ln>
        </p:spPr>
        <p:txBody>
          <a:bodyPr spcFirstLastPara="1" wrap="square" lIns="60200" tIns="50675" rIns="60200" bIns="50675" anchor="ctr" anchorCtr="0">
            <a:noAutofit/>
          </a:bodyPr>
          <a:lstStyle/>
          <a:p>
            <a:pPr marL="0" marR="0" lvl="0" indent="0" algn="ctr" rtl="0">
              <a:lnSpc>
                <a:spcPct val="90000"/>
              </a:lnSpc>
              <a:spcBef>
                <a:spcPts val="0"/>
              </a:spcBef>
              <a:spcAft>
                <a:spcPts val="0"/>
              </a:spcAft>
              <a:buClr>
                <a:srgbClr val="000000"/>
              </a:buClr>
              <a:buSzPts val="1400"/>
              <a:buFont typeface="Arial"/>
              <a:buNone/>
            </a:pPr>
            <a:r>
              <a:rPr lang="en-US" sz="1400" b="1" i="0" u="none" strike="noStrike" cap="none" dirty="0" err="1">
                <a:solidFill>
                  <a:schemeClr val="dk1"/>
                </a:solidFill>
                <a:latin typeface="Microsoft JhengHei"/>
                <a:ea typeface="Microsoft JhengHei"/>
                <a:cs typeface="Microsoft JhengHei"/>
                <a:sym typeface="Microsoft JhengHei"/>
              </a:rPr>
              <a:t>每年</a:t>
            </a:r>
            <a:endParaRPr sz="1400" b="0" i="0" u="none" strike="noStrike" cap="none" dirty="0">
              <a:solidFill>
                <a:schemeClr val="dk1"/>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1400"/>
              <a:buFont typeface="Arial"/>
              <a:buNone/>
            </a:pPr>
            <a:r>
              <a:rPr lang="en-US" sz="1400" b="1" i="0" u="none" strike="noStrike" cap="none" dirty="0">
                <a:solidFill>
                  <a:schemeClr val="bg1"/>
                </a:solidFill>
                <a:latin typeface="Arial"/>
                <a:ea typeface="Arial"/>
                <a:cs typeface="Arial"/>
                <a:sym typeface="Arial"/>
              </a:rPr>
              <a:t>$ 999.99</a:t>
            </a:r>
            <a:endParaRPr sz="1400" b="1" i="0" u="none" strike="noStrike" cap="none" dirty="0">
              <a:solidFill>
                <a:schemeClr val="bg1"/>
              </a:solidFill>
              <a:latin typeface="Arial"/>
              <a:ea typeface="Arial"/>
              <a:cs typeface="Arial"/>
              <a:sym typeface="Arial"/>
            </a:endParaRPr>
          </a:p>
        </p:txBody>
      </p:sp>
      <p:sp>
        <p:nvSpPr>
          <p:cNvPr id="26" name="Google Shape;1449;p31">
            <a:extLst>
              <a:ext uri="{FF2B5EF4-FFF2-40B4-BE49-F238E27FC236}">
                <a16:creationId xmlns:a16="http://schemas.microsoft.com/office/drawing/2014/main" id="{F1996896-892A-4B60-882A-3F8A1F7172E1}"/>
              </a:ext>
            </a:extLst>
          </p:cNvPr>
          <p:cNvSpPr/>
          <p:nvPr/>
        </p:nvSpPr>
        <p:spPr>
          <a:xfrm>
            <a:off x="7876245" y="2863252"/>
            <a:ext cx="939331" cy="606906"/>
          </a:xfrm>
          <a:custGeom>
            <a:avLst/>
            <a:gdLst/>
            <a:ahLst/>
            <a:cxnLst/>
            <a:rect l="l" t="t" r="r" b="b"/>
            <a:pathLst>
              <a:path w="846762" h="754904" extrusionOk="0">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noFill/>
          <a:ln>
            <a:noFill/>
          </a:ln>
        </p:spPr>
        <p:txBody>
          <a:bodyPr spcFirstLastPara="1" wrap="square" lIns="60200" tIns="50675" rIns="60200" bIns="50675" anchor="ctr" anchorCtr="0">
            <a:noAutofit/>
          </a:bodyPr>
          <a:lstStyle/>
          <a:p>
            <a:pPr marL="0" marR="0" lvl="0" indent="0" algn="ctr" rtl="0">
              <a:lnSpc>
                <a:spcPct val="90000"/>
              </a:lnSpc>
              <a:spcBef>
                <a:spcPts val="0"/>
              </a:spcBef>
              <a:spcAft>
                <a:spcPts val="0"/>
              </a:spcAft>
              <a:buClr>
                <a:srgbClr val="000000"/>
              </a:buClr>
              <a:buSzPts val="1400"/>
              <a:buFont typeface="Arial"/>
              <a:buNone/>
            </a:pPr>
            <a:r>
              <a:rPr lang="en-US" sz="1400" b="1" i="0" u="none" strike="noStrike" cap="none" dirty="0" err="1">
                <a:solidFill>
                  <a:schemeClr val="dk1"/>
                </a:solidFill>
                <a:latin typeface="Microsoft JhengHei"/>
                <a:ea typeface="Microsoft JhengHei"/>
                <a:cs typeface="Microsoft JhengHei"/>
                <a:sym typeface="Microsoft JhengHei"/>
              </a:rPr>
              <a:t>每年</a:t>
            </a:r>
            <a:endParaRPr sz="1400" b="0" i="0" u="none" strike="noStrike" cap="none" dirty="0">
              <a:solidFill>
                <a:schemeClr val="dk1"/>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1400"/>
              <a:buFont typeface="Arial"/>
              <a:buNone/>
            </a:pPr>
            <a:r>
              <a:rPr lang="en-US" sz="1400" b="1" i="0" u="none" strike="noStrike" cap="none" dirty="0">
                <a:solidFill>
                  <a:schemeClr val="bg1"/>
                </a:solidFill>
                <a:latin typeface="Arial"/>
                <a:ea typeface="Arial"/>
                <a:cs typeface="Arial"/>
                <a:sym typeface="Arial"/>
              </a:rPr>
              <a:t>$ 1299.99</a:t>
            </a:r>
            <a:endParaRPr sz="1400" b="1" i="0" u="none" strike="noStrike" cap="none" dirty="0">
              <a:solidFill>
                <a:schemeClr val="bg1"/>
              </a:solidFill>
              <a:latin typeface="Arial"/>
              <a:ea typeface="Arial"/>
              <a:cs typeface="Arial"/>
              <a:sym typeface="Arial"/>
            </a:endParaRPr>
          </a:p>
        </p:txBody>
      </p:sp>
      <p:sp>
        <p:nvSpPr>
          <p:cNvPr id="27" name="Google Shape;1451;p31">
            <a:extLst>
              <a:ext uri="{FF2B5EF4-FFF2-40B4-BE49-F238E27FC236}">
                <a16:creationId xmlns:a16="http://schemas.microsoft.com/office/drawing/2014/main" id="{D832E621-8D16-4E89-A5D1-EB93E5431236}"/>
              </a:ext>
            </a:extLst>
          </p:cNvPr>
          <p:cNvSpPr/>
          <p:nvPr/>
        </p:nvSpPr>
        <p:spPr>
          <a:xfrm>
            <a:off x="292355" y="2260072"/>
            <a:ext cx="1034702" cy="496762"/>
          </a:xfrm>
          <a:prstGeom prst="rect">
            <a:avLst/>
          </a:prstGeom>
          <a:noFill/>
          <a:ln>
            <a:noFill/>
          </a:ln>
        </p:spPr>
        <p:txBody>
          <a:bodyPr spcFirstLastPara="1" wrap="square" lIns="91425" tIns="45700" rIns="91425" bIns="45700" anchor="t" anchorCtr="0">
            <a:spAutoFit/>
          </a:bodyPr>
          <a:lstStyle/>
          <a:p>
            <a:pPr marL="0" marR="0" lvl="0" indent="0" algn="ctr" rtl="0">
              <a:lnSpc>
                <a:spcPct val="78571"/>
              </a:lnSpc>
              <a:spcBef>
                <a:spcPts val="0"/>
              </a:spcBef>
              <a:spcAft>
                <a:spcPts val="0"/>
              </a:spcAft>
              <a:buClr>
                <a:srgbClr val="000000"/>
              </a:buClr>
              <a:buSzPts val="1400"/>
              <a:buFont typeface="Arial"/>
              <a:buNone/>
            </a:pPr>
            <a:r>
              <a:rPr lang="en-US" sz="1400" b="1" i="0" u="none" strike="noStrike" cap="none" dirty="0" err="1">
                <a:solidFill>
                  <a:schemeClr val="dk1"/>
                </a:solidFill>
                <a:latin typeface="Microsoft JhengHei"/>
                <a:ea typeface="Microsoft JhengHei"/>
                <a:cs typeface="Microsoft JhengHei"/>
                <a:sym typeface="Microsoft JhengHei"/>
              </a:rPr>
              <a:t>每月</a:t>
            </a:r>
            <a:endParaRPr sz="1400" b="1" i="0" u="none" strike="noStrike" cap="none" dirty="0">
              <a:solidFill>
                <a:schemeClr val="dk1"/>
              </a:solidFill>
              <a:latin typeface="Microsoft JhengHei"/>
              <a:ea typeface="Microsoft JhengHei"/>
              <a:cs typeface="Microsoft JhengHei"/>
              <a:sym typeface="Microsoft JhengHei"/>
            </a:endParaRPr>
          </a:p>
          <a:p>
            <a:pPr marL="0" marR="0" lvl="0" indent="0" algn="ctr" rtl="0">
              <a:lnSpc>
                <a:spcPct val="78571"/>
              </a:lnSpc>
              <a:spcBef>
                <a:spcPts val="490"/>
              </a:spcBef>
              <a:spcAft>
                <a:spcPts val="0"/>
              </a:spcAft>
              <a:buClr>
                <a:srgbClr val="000000"/>
              </a:buClr>
              <a:buSzPts val="1400"/>
              <a:buFont typeface="Arial"/>
              <a:buNone/>
            </a:pPr>
            <a:r>
              <a:rPr lang="en-US" sz="1400" b="1" i="0" u="none" strike="noStrike" cap="none" dirty="0">
                <a:solidFill>
                  <a:schemeClr val="bg1"/>
                </a:solidFill>
                <a:latin typeface="Arial"/>
                <a:ea typeface="Arial"/>
                <a:cs typeface="Arial"/>
                <a:sym typeface="Arial"/>
              </a:rPr>
              <a:t>$ 8.99</a:t>
            </a:r>
            <a:endParaRPr sz="1400" b="0" i="0" u="none" strike="noStrike" cap="none" dirty="0">
              <a:solidFill>
                <a:schemeClr val="bg1"/>
              </a:solidFill>
              <a:latin typeface="Arial"/>
              <a:ea typeface="Arial"/>
              <a:cs typeface="Arial"/>
              <a:sym typeface="Arial"/>
            </a:endParaRPr>
          </a:p>
        </p:txBody>
      </p:sp>
      <p:sp>
        <p:nvSpPr>
          <p:cNvPr id="28" name="Google Shape;1452;p31">
            <a:extLst>
              <a:ext uri="{FF2B5EF4-FFF2-40B4-BE49-F238E27FC236}">
                <a16:creationId xmlns:a16="http://schemas.microsoft.com/office/drawing/2014/main" id="{DBB137A1-B582-4C0E-BBF8-FD88050741A1}"/>
              </a:ext>
            </a:extLst>
          </p:cNvPr>
          <p:cNvSpPr/>
          <p:nvPr/>
        </p:nvSpPr>
        <p:spPr>
          <a:xfrm>
            <a:off x="1399679" y="2260072"/>
            <a:ext cx="1034702" cy="496762"/>
          </a:xfrm>
          <a:prstGeom prst="rect">
            <a:avLst/>
          </a:prstGeom>
          <a:noFill/>
          <a:ln>
            <a:noFill/>
          </a:ln>
        </p:spPr>
        <p:txBody>
          <a:bodyPr spcFirstLastPara="1" wrap="square" lIns="91425" tIns="45700" rIns="91425" bIns="45700" anchor="t" anchorCtr="0">
            <a:spAutoFit/>
          </a:bodyPr>
          <a:lstStyle/>
          <a:p>
            <a:pPr marL="0" marR="0" lvl="0" indent="0" algn="ctr" rtl="0">
              <a:lnSpc>
                <a:spcPct val="78571"/>
              </a:lnSpc>
              <a:spcBef>
                <a:spcPts val="0"/>
              </a:spcBef>
              <a:spcAft>
                <a:spcPts val="0"/>
              </a:spcAft>
              <a:buClr>
                <a:srgbClr val="000000"/>
              </a:buClr>
              <a:buSzPts val="1400"/>
              <a:buFont typeface="Arial"/>
              <a:buNone/>
            </a:pPr>
            <a:r>
              <a:rPr lang="en-US" sz="1400" b="1" i="0" u="none" strike="noStrike" cap="none" dirty="0" err="1">
                <a:solidFill>
                  <a:schemeClr val="dk1"/>
                </a:solidFill>
                <a:latin typeface="Microsoft JhengHei"/>
                <a:ea typeface="Microsoft JhengHei"/>
                <a:cs typeface="Microsoft JhengHei"/>
                <a:sym typeface="Microsoft JhengHei"/>
              </a:rPr>
              <a:t>每月</a:t>
            </a:r>
            <a:endParaRPr sz="1400" b="1" i="0" u="none" strike="noStrike" cap="none" dirty="0">
              <a:solidFill>
                <a:schemeClr val="dk1"/>
              </a:solidFill>
              <a:latin typeface="Microsoft JhengHei"/>
              <a:ea typeface="Microsoft JhengHei"/>
              <a:cs typeface="Microsoft JhengHei"/>
              <a:sym typeface="Microsoft JhengHei"/>
            </a:endParaRPr>
          </a:p>
          <a:p>
            <a:pPr marL="0" marR="0" lvl="0" indent="0" algn="ctr" rtl="0">
              <a:lnSpc>
                <a:spcPct val="78571"/>
              </a:lnSpc>
              <a:spcBef>
                <a:spcPts val="490"/>
              </a:spcBef>
              <a:spcAft>
                <a:spcPts val="0"/>
              </a:spcAft>
              <a:buClr>
                <a:srgbClr val="000000"/>
              </a:buClr>
              <a:buSzPts val="1400"/>
              <a:buFont typeface="Arial"/>
              <a:buNone/>
            </a:pPr>
            <a:r>
              <a:rPr lang="en-US" sz="1400" b="1" i="0" u="none" strike="noStrike" cap="none" dirty="0">
                <a:solidFill>
                  <a:schemeClr val="bg1"/>
                </a:solidFill>
                <a:latin typeface="Arial"/>
                <a:ea typeface="Arial"/>
                <a:cs typeface="Arial"/>
                <a:sym typeface="Arial"/>
              </a:rPr>
              <a:t>$ 11.99</a:t>
            </a:r>
            <a:endParaRPr sz="1400" b="0" i="0" u="none" strike="noStrike" cap="none" dirty="0">
              <a:solidFill>
                <a:schemeClr val="bg1"/>
              </a:solidFill>
              <a:latin typeface="Arial"/>
              <a:ea typeface="Arial"/>
              <a:cs typeface="Arial"/>
              <a:sym typeface="Arial"/>
            </a:endParaRPr>
          </a:p>
        </p:txBody>
      </p:sp>
      <p:sp>
        <p:nvSpPr>
          <p:cNvPr id="29" name="Google Shape;1453;p31">
            <a:extLst>
              <a:ext uri="{FF2B5EF4-FFF2-40B4-BE49-F238E27FC236}">
                <a16:creationId xmlns:a16="http://schemas.microsoft.com/office/drawing/2014/main" id="{5B4B3137-C864-4A32-8421-96405EFF8889}"/>
              </a:ext>
            </a:extLst>
          </p:cNvPr>
          <p:cNvSpPr/>
          <p:nvPr/>
        </p:nvSpPr>
        <p:spPr>
          <a:xfrm>
            <a:off x="2483568" y="2251405"/>
            <a:ext cx="1034702" cy="496762"/>
          </a:xfrm>
          <a:prstGeom prst="rect">
            <a:avLst/>
          </a:prstGeom>
          <a:noFill/>
          <a:ln>
            <a:noFill/>
          </a:ln>
        </p:spPr>
        <p:txBody>
          <a:bodyPr spcFirstLastPara="1" wrap="square" lIns="91425" tIns="45700" rIns="91425" bIns="45700" anchor="t" anchorCtr="0">
            <a:spAutoFit/>
          </a:bodyPr>
          <a:lstStyle/>
          <a:p>
            <a:pPr marL="0" marR="0" lvl="0" indent="0" algn="ctr" rtl="0">
              <a:lnSpc>
                <a:spcPct val="78571"/>
              </a:lnSpc>
              <a:spcBef>
                <a:spcPts val="0"/>
              </a:spcBef>
              <a:spcAft>
                <a:spcPts val="0"/>
              </a:spcAft>
              <a:buClr>
                <a:srgbClr val="000000"/>
              </a:buClr>
              <a:buSzPts val="1400"/>
              <a:buFont typeface="Arial"/>
              <a:buNone/>
            </a:pPr>
            <a:r>
              <a:rPr lang="en-US" sz="1400" b="1" i="0" u="none" strike="noStrike" cap="none" dirty="0" err="1">
                <a:solidFill>
                  <a:schemeClr val="dk1"/>
                </a:solidFill>
                <a:latin typeface="Microsoft JhengHei"/>
                <a:ea typeface="Microsoft JhengHei"/>
                <a:cs typeface="Microsoft JhengHei"/>
                <a:sym typeface="Microsoft JhengHei"/>
              </a:rPr>
              <a:t>每月</a:t>
            </a:r>
            <a:endParaRPr sz="1400" b="1" i="0" u="none" strike="noStrike" cap="none" dirty="0">
              <a:solidFill>
                <a:schemeClr val="dk1"/>
              </a:solidFill>
              <a:latin typeface="Microsoft JhengHei"/>
              <a:ea typeface="Microsoft JhengHei"/>
              <a:cs typeface="Microsoft JhengHei"/>
              <a:sym typeface="Microsoft JhengHei"/>
            </a:endParaRPr>
          </a:p>
          <a:p>
            <a:pPr marL="0" marR="0" lvl="0" indent="0" algn="ctr" rtl="0">
              <a:lnSpc>
                <a:spcPct val="78571"/>
              </a:lnSpc>
              <a:spcBef>
                <a:spcPts val="490"/>
              </a:spcBef>
              <a:spcAft>
                <a:spcPts val="0"/>
              </a:spcAft>
              <a:buClr>
                <a:srgbClr val="000000"/>
              </a:buClr>
              <a:buSzPts val="1400"/>
              <a:buFont typeface="Arial"/>
              <a:buNone/>
            </a:pPr>
            <a:r>
              <a:rPr lang="en-US" sz="1400" b="1" i="0" u="none" strike="noStrike" cap="none" dirty="0">
                <a:solidFill>
                  <a:schemeClr val="bg1"/>
                </a:solidFill>
                <a:latin typeface="Arial"/>
                <a:ea typeface="Arial"/>
                <a:cs typeface="Arial"/>
                <a:sym typeface="Arial"/>
              </a:rPr>
              <a:t>$ 11.99</a:t>
            </a:r>
            <a:endParaRPr sz="1400" b="0" i="0" u="none" strike="noStrike" cap="none" dirty="0">
              <a:solidFill>
                <a:schemeClr val="bg1"/>
              </a:solidFill>
              <a:latin typeface="Arial"/>
              <a:ea typeface="Arial"/>
              <a:cs typeface="Arial"/>
              <a:sym typeface="Arial"/>
            </a:endParaRPr>
          </a:p>
        </p:txBody>
      </p:sp>
      <p:sp>
        <p:nvSpPr>
          <p:cNvPr id="30" name="Google Shape;1454;p31">
            <a:extLst>
              <a:ext uri="{FF2B5EF4-FFF2-40B4-BE49-F238E27FC236}">
                <a16:creationId xmlns:a16="http://schemas.microsoft.com/office/drawing/2014/main" id="{43778F6D-1798-4EBD-B344-916D2A13397C}"/>
              </a:ext>
            </a:extLst>
          </p:cNvPr>
          <p:cNvSpPr/>
          <p:nvPr/>
        </p:nvSpPr>
        <p:spPr>
          <a:xfrm>
            <a:off x="3577152" y="2251405"/>
            <a:ext cx="1034702" cy="496762"/>
          </a:xfrm>
          <a:prstGeom prst="rect">
            <a:avLst/>
          </a:prstGeom>
          <a:noFill/>
          <a:ln>
            <a:noFill/>
          </a:ln>
        </p:spPr>
        <p:txBody>
          <a:bodyPr spcFirstLastPara="1" wrap="square" lIns="91425" tIns="45700" rIns="91425" bIns="45700" anchor="t" anchorCtr="0">
            <a:spAutoFit/>
          </a:bodyPr>
          <a:lstStyle/>
          <a:p>
            <a:pPr marL="0" marR="0" lvl="0" indent="0" algn="ctr" rtl="0">
              <a:lnSpc>
                <a:spcPct val="78571"/>
              </a:lnSpc>
              <a:spcBef>
                <a:spcPts val="0"/>
              </a:spcBef>
              <a:spcAft>
                <a:spcPts val="0"/>
              </a:spcAft>
              <a:buClr>
                <a:srgbClr val="000000"/>
              </a:buClr>
              <a:buSzPts val="1400"/>
              <a:buFont typeface="Arial"/>
              <a:buNone/>
            </a:pPr>
            <a:r>
              <a:rPr lang="en-US" sz="1400" b="1" i="0" u="none" strike="noStrike" cap="none" dirty="0" err="1">
                <a:solidFill>
                  <a:schemeClr val="dk1"/>
                </a:solidFill>
                <a:latin typeface="Microsoft JhengHei"/>
                <a:ea typeface="Microsoft JhengHei"/>
                <a:cs typeface="Microsoft JhengHei"/>
                <a:sym typeface="Microsoft JhengHei"/>
              </a:rPr>
              <a:t>每月</a:t>
            </a:r>
            <a:endParaRPr sz="1400" b="1" i="0" u="none" strike="noStrike" cap="none" dirty="0">
              <a:solidFill>
                <a:schemeClr val="dk1"/>
              </a:solidFill>
              <a:latin typeface="Microsoft JhengHei"/>
              <a:ea typeface="Microsoft JhengHei"/>
              <a:cs typeface="Microsoft JhengHei"/>
              <a:sym typeface="Microsoft JhengHei"/>
            </a:endParaRPr>
          </a:p>
          <a:p>
            <a:pPr marL="0" marR="0" lvl="0" indent="0" algn="ctr" rtl="0">
              <a:lnSpc>
                <a:spcPct val="78571"/>
              </a:lnSpc>
              <a:spcBef>
                <a:spcPts val="490"/>
              </a:spcBef>
              <a:spcAft>
                <a:spcPts val="0"/>
              </a:spcAft>
              <a:buClr>
                <a:srgbClr val="000000"/>
              </a:buClr>
              <a:buSzPts val="1400"/>
              <a:buFont typeface="Arial"/>
              <a:buNone/>
            </a:pPr>
            <a:r>
              <a:rPr lang="en-US" sz="1400" b="1" i="0" u="none" strike="noStrike" cap="none" dirty="0">
                <a:solidFill>
                  <a:schemeClr val="bg1"/>
                </a:solidFill>
                <a:latin typeface="Arial"/>
                <a:ea typeface="Arial"/>
                <a:cs typeface="Arial"/>
                <a:sym typeface="Arial"/>
              </a:rPr>
              <a:t>$ 29.99</a:t>
            </a:r>
            <a:endParaRPr sz="1400" b="0" i="0" u="none" strike="noStrike" cap="none" dirty="0">
              <a:solidFill>
                <a:schemeClr val="bg1"/>
              </a:solidFill>
              <a:latin typeface="Arial"/>
              <a:ea typeface="Arial"/>
              <a:cs typeface="Arial"/>
              <a:sym typeface="Arial"/>
            </a:endParaRPr>
          </a:p>
        </p:txBody>
      </p:sp>
      <p:sp>
        <p:nvSpPr>
          <p:cNvPr id="31" name="Google Shape;1455;p31">
            <a:extLst>
              <a:ext uri="{FF2B5EF4-FFF2-40B4-BE49-F238E27FC236}">
                <a16:creationId xmlns:a16="http://schemas.microsoft.com/office/drawing/2014/main" id="{0FD5C526-8AB3-4E4C-8FAA-3CCFC5D4A1C6}"/>
              </a:ext>
            </a:extLst>
          </p:cNvPr>
          <p:cNvSpPr/>
          <p:nvPr/>
        </p:nvSpPr>
        <p:spPr>
          <a:xfrm>
            <a:off x="4635274" y="2251540"/>
            <a:ext cx="1034702" cy="496762"/>
          </a:xfrm>
          <a:prstGeom prst="rect">
            <a:avLst/>
          </a:prstGeom>
          <a:noFill/>
          <a:ln>
            <a:noFill/>
          </a:ln>
        </p:spPr>
        <p:txBody>
          <a:bodyPr spcFirstLastPara="1" wrap="square" lIns="91425" tIns="45700" rIns="91425" bIns="45700" anchor="t" anchorCtr="0">
            <a:spAutoFit/>
          </a:bodyPr>
          <a:lstStyle/>
          <a:p>
            <a:pPr marL="0" marR="0" lvl="0" indent="0" algn="ctr" rtl="0">
              <a:lnSpc>
                <a:spcPct val="78571"/>
              </a:lnSpc>
              <a:spcBef>
                <a:spcPts val="0"/>
              </a:spcBef>
              <a:spcAft>
                <a:spcPts val="0"/>
              </a:spcAft>
              <a:buClr>
                <a:srgbClr val="000000"/>
              </a:buClr>
              <a:buSzPts val="1400"/>
              <a:buFont typeface="Arial"/>
              <a:buNone/>
            </a:pPr>
            <a:r>
              <a:rPr lang="en-US" sz="1400" b="1" i="0" u="none" strike="noStrike" cap="none" dirty="0" err="1">
                <a:solidFill>
                  <a:schemeClr val="dk1"/>
                </a:solidFill>
                <a:latin typeface="Microsoft JhengHei"/>
                <a:ea typeface="Microsoft JhengHei"/>
                <a:cs typeface="Microsoft JhengHei"/>
                <a:sym typeface="Microsoft JhengHei"/>
              </a:rPr>
              <a:t>每月</a:t>
            </a:r>
            <a:endParaRPr sz="1400" b="1" i="0" u="none" strike="noStrike" cap="none" dirty="0">
              <a:solidFill>
                <a:schemeClr val="dk1"/>
              </a:solidFill>
              <a:latin typeface="Microsoft JhengHei"/>
              <a:ea typeface="Microsoft JhengHei"/>
              <a:cs typeface="Microsoft JhengHei"/>
              <a:sym typeface="Microsoft JhengHei"/>
            </a:endParaRPr>
          </a:p>
          <a:p>
            <a:pPr marL="0" marR="0" lvl="0" indent="0" algn="ctr" rtl="0">
              <a:lnSpc>
                <a:spcPct val="78571"/>
              </a:lnSpc>
              <a:spcBef>
                <a:spcPts val="490"/>
              </a:spcBef>
              <a:spcAft>
                <a:spcPts val="0"/>
              </a:spcAft>
              <a:buClr>
                <a:srgbClr val="000000"/>
              </a:buClr>
              <a:buSzPts val="1400"/>
              <a:buFont typeface="Arial"/>
              <a:buNone/>
            </a:pPr>
            <a:r>
              <a:rPr lang="en-US" sz="1400" b="1" i="0" u="none" strike="noStrike" cap="none" dirty="0">
                <a:solidFill>
                  <a:schemeClr val="bg1"/>
                </a:solidFill>
                <a:latin typeface="Arial"/>
                <a:ea typeface="Arial"/>
                <a:cs typeface="Arial"/>
                <a:sym typeface="Arial"/>
              </a:rPr>
              <a:t>$ 39.99</a:t>
            </a:r>
            <a:endParaRPr sz="1400" b="0" i="0" u="none" strike="noStrike" cap="none" dirty="0">
              <a:solidFill>
                <a:schemeClr val="bg1"/>
              </a:solidFill>
              <a:latin typeface="Arial"/>
              <a:ea typeface="Arial"/>
              <a:cs typeface="Arial"/>
              <a:sym typeface="Arial"/>
            </a:endParaRPr>
          </a:p>
        </p:txBody>
      </p:sp>
      <p:sp>
        <p:nvSpPr>
          <p:cNvPr id="32" name="Google Shape;1456;p31">
            <a:extLst>
              <a:ext uri="{FF2B5EF4-FFF2-40B4-BE49-F238E27FC236}">
                <a16:creationId xmlns:a16="http://schemas.microsoft.com/office/drawing/2014/main" id="{4664C49A-6C2F-4176-A739-96A17EDE0831}"/>
              </a:ext>
            </a:extLst>
          </p:cNvPr>
          <p:cNvSpPr/>
          <p:nvPr/>
        </p:nvSpPr>
        <p:spPr>
          <a:xfrm>
            <a:off x="5687151" y="2252772"/>
            <a:ext cx="1034702" cy="496762"/>
          </a:xfrm>
          <a:prstGeom prst="rect">
            <a:avLst/>
          </a:prstGeom>
          <a:noFill/>
          <a:ln>
            <a:noFill/>
          </a:ln>
        </p:spPr>
        <p:txBody>
          <a:bodyPr spcFirstLastPara="1" wrap="square" lIns="91425" tIns="45700" rIns="91425" bIns="45700" anchor="t" anchorCtr="0">
            <a:spAutoFit/>
          </a:bodyPr>
          <a:lstStyle/>
          <a:p>
            <a:pPr marL="0" marR="0" lvl="0" indent="0" algn="ctr" rtl="0">
              <a:lnSpc>
                <a:spcPct val="78571"/>
              </a:lnSpc>
              <a:spcBef>
                <a:spcPts val="0"/>
              </a:spcBef>
              <a:spcAft>
                <a:spcPts val="0"/>
              </a:spcAft>
              <a:buClr>
                <a:srgbClr val="000000"/>
              </a:buClr>
              <a:buSzPts val="1400"/>
              <a:buFont typeface="Arial"/>
              <a:buNone/>
            </a:pPr>
            <a:r>
              <a:rPr lang="en-US" sz="1400" b="1" i="0" u="none" strike="noStrike" cap="none" dirty="0" err="1">
                <a:solidFill>
                  <a:schemeClr val="dk1"/>
                </a:solidFill>
                <a:latin typeface="Microsoft JhengHei"/>
                <a:ea typeface="Microsoft JhengHei"/>
                <a:cs typeface="Microsoft JhengHei"/>
                <a:sym typeface="Microsoft JhengHei"/>
              </a:rPr>
              <a:t>每月</a:t>
            </a:r>
            <a:endParaRPr sz="1400" b="1" i="0" u="none" strike="noStrike" cap="none" dirty="0">
              <a:solidFill>
                <a:schemeClr val="dk1"/>
              </a:solidFill>
              <a:latin typeface="Microsoft JhengHei"/>
              <a:ea typeface="Microsoft JhengHei"/>
              <a:cs typeface="Microsoft JhengHei"/>
              <a:sym typeface="Microsoft JhengHei"/>
            </a:endParaRPr>
          </a:p>
          <a:p>
            <a:pPr marL="0" marR="0" lvl="0" indent="0" algn="ctr" rtl="0">
              <a:lnSpc>
                <a:spcPct val="78571"/>
              </a:lnSpc>
              <a:spcBef>
                <a:spcPts val="490"/>
              </a:spcBef>
              <a:spcAft>
                <a:spcPts val="0"/>
              </a:spcAft>
              <a:buClr>
                <a:srgbClr val="000000"/>
              </a:buClr>
              <a:buSzPts val="1400"/>
              <a:buFont typeface="Arial"/>
              <a:buNone/>
            </a:pPr>
            <a:r>
              <a:rPr lang="en-US" sz="1400" b="1" i="0" u="none" strike="noStrike" cap="none" dirty="0">
                <a:solidFill>
                  <a:schemeClr val="bg1"/>
                </a:solidFill>
                <a:latin typeface="Arial"/>
                <a:ea typeface="Arial"/>
                <a:cs typeface="Arial"/>
                <a:sym typeface="Arial"/>
              </a:rPr>
              <a:t>$ 69.99</a:t>
            </a:r>
            <a:endParaRPr sz="1400" b="0" i="0" u="none" strike="noStrike" cap="none" dirty="0">
              <a:solidFill>
                <a:schemeClr val="bg1"/>
              </a:solidFill>
              <a:latin typeface="Arial"/>
              <a:ea typeface="Arial"/>
              <a:cs typeface="Arial"/>
              <a:sym typeface="Arial"/>
            </a:endParaRPr>
          </a:p>
        </p:txBody>
      </p:sp>
      <p:sp>
        <p:nvSpPr>
          <p:cNvPr id="33" name="Google Shape;1457;p31">
            <a:extLst>
              <a:ext uri="{FF2B5EF4-FFF2-40B4-BE49-F238E27FC236}">
                <a16:creationId xmlns:a16="http://schemas.microsoft.com/office/drawing/2014/main" id="{C7FADA0A-CB10-4962-8319-ED58278D6647}"/>
              </a:ext>
            </a:extLst>
          </p:cNvPr>
          <p:cNvSpPr/>
          <p:nvPr/>
        </p:nvSpPr>
        <p:spPr>
          <a:xfrm>
            <a:off x="6783837" y="2245190"/>
            <a:ext cx="1034702" cy="496762"/>
          </a:xfrm>
          <a:prstGeom prst="rect">
            <a:avLst/>
          </a:prstGeom>
          <a:noFill/>
          <a:ln>
            <a:noFill/>
          </a:ln>
        </p:spPr>
        <p:txBody>
          <a:bodyPr spcFirstLastPara="1" wrap="square" lIns="91425" tIns="45700" rIns="91425" bIns="45700" anchor="t" anchorCtr="0">
            <a:spAutoFit/>
          </a:bodyPr>
          <a:lstStyle/>
          <a:p>
            <a:pPr marL="0" marR="0" lvl="0" indent="0" algn="ctr" rtl="0">
              <a:lnSpc>
                <a:spcPct val="78571"/>
              </a:lnSpc>
              <a:spcBef>
                <a:spcPts val="0"/>
              </a:spcBef>
              <a:spcAft>
                <a:spcPts val="0"/>
              </a:spcAft>
              <a:buClr>
                <a:srgbClr val="000000"/>
              </a:buClr>
              <a:buSzPts val="1400"/>
              <a:buFont typeface="Arial"/>
              <a:buNone/>
            </a:pPr>
            <a:r>
              <a:rPr lang="en-US" sz="1400" b="1" i="0" u="none" strike="noStrike" cap="none" dirty="0" err="1">
                <a:solidFill>
                  <a:schemeClr val="dk1"/>
                </a:solidFill>
                <a:latin typeface="Microsoft JhengHei"/>
                <a:ea typeface="Microsoft JhengHei"/>
                <a:cs typeface="Microsoft JhengHei"/>
                <a:sym typeface="Microsoft JhengHei"/>
              </a:rPr>
              <a:t>每月</a:t>
            </a:r>
            <a:endParaRPr sz="1400" b="1" i="0" u="none" strike="noStrike" cap="none" dirty="0">
              <a:solidFill>
                <a:schemeClr val="dk1"/>
              </a:solidFill>
              <a:latin typeface="Microsoft JhengHei"/>
              <a:ea typeface="Microsoft JhengHei"/>
              <a:cs typeface="Microsoft JhengHei"/>
              <a:sym typeface="Microsoft JhengHei"/>
            </a:endParaRPr>
          </a:p>
          <a:p>
            <a:pPr marL="0" marR="0" lvl="0" indent="0" algn="ctr" rtl="0">
              <a:lnSpc>
                <a:spcPct val="78571"/>
              </a:lnSpc>
              <a:spcBef>
                <a:spcPts val="490"/>
              </a:spcBef>
              <a:spcAft>
                <a:spcPts val="0"/>
              </a:spcAft>
              <a:buClr>
                <a:srgbClr val="000000"/>
              </a:buClr>
              <a:buSzPts val="1400"/>
              <a:buFont typeface="Arial"/>
              <a:buNone/>
            </a:pPr>
            <a:r>
              <a:rPr lang="en-US" sz="1400" b="1" i="0" u="none" strike="noStrike" cap="none" dirty="0">
                <a:solidFill>
                  <a:schemeClr val="bg1"/>
                </a:solidFill>
                <a:latin typeface="Arial"/>
                <a:ea typeface="Arial"/>
                <a:cs typeface="Arial"/>
                <a:sym typeface="Arial"/>
              </a:rPr>
              <a:t>$ 99.99</a:t>
            </a:r>
            <a:endParaRPr sz="1400" b="0" i="0" u="none" strike="noStrike" cap="none" dirty="0">
              <a:solidFill>
                <a:schemeClr val="bg1"/>
              </a:solidFill>
              <a:latin typeface="Arial"/>
              <a:ea typeface="Arial"/>
              <a:cs typeface="Arial"/>
              <a:sym typeface="Arial"/>
            </a:endParaRPr>
          </a:p>
        </p:txBody>
      </p:sp>
      <p:sp>
        <p:nvSpPr>
          <p:cNvPr id="34" name="Google Shape;1458;p31">
            <a:extLst>
              <a:ext uri="{FF2B5EF4-FFF2-40B4-BE49-F238E27FC236}">
                <a16:creationId xmlns:a16="http://schemas.microsoft.com/office/drawing/2014/main" id="{57FAA716-9805-4029-85AA-2062762657D6}"/>
              </a:ext>
            </a:extLst>
          </p:cNvPr>
          <p:cNvSpPr/>
          <p:nvPr/>
        </p:nvSpPr>
        <p:spPr>
          <a:xfrm>
            <a:off x="7828074" y="2237222"/>
            <a:ext cx="1034702" cy="496762"/>
          </a:xfrm>
          <a:prstGeom prst="rect">
            <a:avLst/>
          </a:prstGeom>
          <a:noFill/>
          <a:ln>
            <a:noFill/>
          </a:ln>
        </p:spPr>
        <p:txBody>
          <a:bodyPr spcFirstLastPara="1" wrap="square" lIns="91425" tIns="45700" rIns="91425" bIns="45700" anchor="t" anchorCtr="0">
            <a:spAutoFit/>
          </a:bodyPr>
          <a:lstStyle/>
          <a:p>
            <a:pPr marL="0" marR="0" lvl="0" indent="0" algn="ctr" rtl="0">
              <a:lnSpc>
                <a:spcPct val="78571"/>
              </a:lnSpc>
              <a:spcBef>
                <a:spcPts val="0"/>
              </a:spcBef>
              <a:spcAft>
                <a:spcPts val="0"/>
              </a:spcAft>
              <a:buClr>
                <a:srgbClr val="000000"/>
              </a:buClr>
              <a:buSzPts val="1400"/>
              <a:buFont typeface="Arial"/>
              <a:buNone/>
            </a:pPr>
            <a:r>
              <a:rPr lang="en-US" sz="1400" b="1" i="0" u="none" strike="noStrike" cap="none" dirty="0" err="1">
                <a:solidFill>
                  <a:schemeClr val="dk1"/>
                </a:solidFill>
                <a:latin typeface="Microsoft JhengHei"/>
                <a:ea typeface="Microsoft JhengHei"/>
                <a:cs typeface="Microsoft JhengHei"/>
                <a:sym typeface="Microsoft JhengHei"/>
              </a:rPr>
              <a:t>每月</a:t>
            </a:r>
            <a:endParaRPr sz="1400" b="1" i="0" u="none" strike="noStrike" cap="none" dirty="0">
              <a:solidFill>
                <a:schemeClr val="dk1"/>
              </a:solidFill>
              <a:latin typeface="Microsoft JhengHei"/>
              <a:ea typeface="Microsoft JhengHei"/>
              <a:cs typeface="Microsoft JhengHei"/>
              <a:sym typeface="Microsoft JhengHei"/>
            </a:endParaRPr>
          </a:p>
          <a:p>
            <a:pPr marL="0" marR="0" lvl="0" indent="0" algn="ctr" rtl="0">
              <a:lnSpc>
                <a:spcPct val="78571"/>
              </a:lnSpc>
              <a:spcBef>
                <a:spcPts val="490"/>
              </a:spcBef>
              <a:spcAft>
                <a:spcPts val="0"/>
              </a:spcAft>
              <a:buClr>
                <a:srgbClr val="000000"/>
              </a:buClr>
              <a:buSzPts val="1400"/>
              <a:buFont typeface="Arial"/>
              <a:buNone/>
            </a:pPr>
            <a:r>
              <a:rPr lang="en-US" sz="1400" b="1" i="0" u="none" strike="noStrike" cap="none" dirty="0">
                <a:solidFill>
                  <a:schemeClr val="bg1"/>
                </a:solidFill>
                <a:latin typeface="Arial"/>
                <a:ea typeface="Arial"/>
                <a:cs typeface="Arial"/>
                <a:sym typeface="Arial"/>
              </a:rPr>
              <a:t>$ 129.99</a:t>
            </a:r>
            <a:endParaRPr sz="1400" b="0" i="0" u="none" strike="noStrike" cap="none" dirty="0">
              <a:solidFill>
                <a:schemeClr val="bg1"/>
              </a:solidFill>
              <a:latin typeface="Arial"/>
              <a:ea typeface="Arial"/>
              <a:cs typeface="Arial"/>
              <a:sym typeface="Arial"/>
            </a:endParaRPr>
          </a:p>
        </p:txBody>
      </p:sp>
      <p:grpSp>
        <p:nvGrpSpPr>
          <p:cNvPr id="173" name="Google Shape;1422;p31">
            <a:extLst>
              <a:ext uri="{FF2B5EF4-FFF2-40B4-BE49-F238E27FC236}">
                <a16:creationId xmlns:a16="http://schemas.microsoft.com/office/drawing/2014/main" id="{E42796CD-A39B-4AE3-874F-8D58D099B171}"/>
              </a:ext>
            </a:extLst>
          </p:cNvPr>
          <p:cNvGrpSpPr/>
          <p:nvPr/>
        </p:nvGrpSpPr>
        <p:grpSpPr>
          <a:xfrm>
            <a:off x="4686867" y="3522548"/>
            <a:ext cx="1082565" cy="1435307"/>
            <a:chOff x="178676" y="3241584"/>
            <a:chExt cx="1082565" cy="1435307"/>
          </a:xfrm>
        </p:grpSpPr>
        <p:sp>
          <p:nvSpPr>
            <p:cNvPr id="174" name="Google Shape;1423;p31">
              <a:extLst>
                <a:ext uri="{FF2B5EF4-FFF2-40B4-BE49-F238E27FC236}">
                  <a16:creationId xmlns:a16="http://schemas.microsoft.com/office/drawing/2014/main" id="{EB256143-02FD-45E3-BF10-BD4AFB99FB0F}"/>
                </a:ext>
              </a:extLst>
            </p:cNvPr>
            <p:cNvSpPr/>
            <p:nvPr/>
          </p:nvSpPr>
          <p:spPr>
            <a:xfrm>
              <a:off x="178676" y="3241584"/>
              <a:ext cx="1082565"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dirty="0" err="1">
                  <a:solidFill>
                    <a:srgbClr val="0C0C0C"/>
                  </a:solidFill>
                  <a:latin typeface="微軟正黑體" panose="020B0604030504040204" pitchFamily="34" charset="-120"/>
                  <a:ea typeface="微軟正黑體" panose="020B0604030504040204" pitchFamily="34" charset="-120"/>
                  <a:sym typeface="Arial"/>
                </a:rPr>
                <a:t>適用於</a:t>
              </a:r>
              <a:r>
                <a:rPr lang="en-US" sz="900" b="0" i="0" u="none" strike="noStrike" cap="none" dirty="0">
                  <a:solidFill>
                    <a:srgbClr val="0C0C0C"/>
                  </a:solidFill>
                  <a:latin typeface="微軟正黑體" panose="020B0604030504040204" pitchFamily="34" charset="-120"/>
                  <a:ea typeface="微軟正黑體" panose="020B0604030504040204" pitchFamily="34" charset="-120"/>
                  <a:sym typeface="Arial"/>
                </a:rPr>
                <a:t>:</a:t>
              </a:r>
              <a:endParaRPr dirty="0">
                <a:latin typeface="微軟正黑體" panose="020B0604030504040204" pitchFamily="34" charset="-120"/>
                <a:ea typeface="微軟正黑體" panose="020B0604030504040204" pitchFamily="34" charset="-120"/>
              </a:endParaRPr>
            </a:p>
          </p:txBody>
        </p:sp>
        <p:sp>
          <p:nvSpPr>
            <p:cNvPr id="175" name="Google Shape;1424;p31">
              <a:extLst>
                <a:ext uri="{FF2B5EF4-FFF2-40B4-BE49-F238E27FC236}">
                  <a16:creationId xmlns:a16="http://schemas.microsoft.com/office/drawing/2014/main" id="{1098C589-0FAF-4F9C-AA54-CB041CDE5261}"/>
                </a:ext>
              </a:extLst>
            </p:cNvPr>
            <p:cNvSpPr/>
            <p:nvPr/>
          </p:nvSpPr>
          <p:spPr>
            <a:xfrm>
              <a:off x="191982" y="3494556"/>
              <a:ext cx="1024759" cy="1182335"/>
            </a:xfrm>
            <a:prstGeom prst="rect">
              <a:avLst/>
            </a:prstGeom>
            <a:noFill/>
            <a:ln>
              <a:noFill/>
            </a:ln>
          </p:spPr>
          <p:txBody>
            <a:bodyPr spcFirstLastPara="1" wrap="square" lIns="91425" tIns="45700" rIns="91425" bIns="45700" anchor="t" anchorCtr="0">
              <a:spAutoFit/>
            </a:bodyPr>
            <a:lstStyle/>
            <a:p>
              <a:pPr marL="0" marR="0" lvl="1" indent="0" algn="l" rtl="0">
                <a:lnSpc>
                  <a:spcPts val="1700"/>
                </a:lnSpc>
                <a:spcBef>
                  <a:spcPts val="0"/>
                </a:spcBef>
                <a:spcAft>
                  <a:spcPts val="0"/>
                </a:spcAft>
                <a:buNone/>
              </a:pPr>
              <a:r>
                <a:rPr lang="en-US" sz="1050" b="0" i="0" u="none" strike="noStrike" cap="none" dirty="0">
                  <a:solidFill>
                    <a:srgbClr val="0C0C0C"/>
                  </a:solidFill>
                  <a:latin typeface="Arial"/>
                  <a:ea typeface="Arial"/>
                  <a:cs typeface="Arial"/>
                  <a:sym typeface="Arial"/>
                </a:rPr>
                <a:t>NAS </a:t>
              </a:r>
              <a:r>
                <a:rPr lang="en-US" sz="1050" b="0" i="0" u="none" strike="noStrike" cap="none" dirty="0" err="1">
                  <a:solidFill>
                    <a:srgbClr val="0C0C0C"/>
                  </a:solidFill>
                  <a:latin typeface="Arial"/>
                  <a:ea typeface="Arial"/>
                  <a:cs typeface="Arial"/>
                  <a:sym typeface="Arial"/>
                </a:rPr>
                <a:t>用戶數</a:t>
              </a:r>
              <a:r>
                <a:rPr lang="en-US" sz="1050" b="0" i="0" u="none" strike="noStrike" cap="none" dirty="0">
                  <a:solidFill>
                    <a:srgbClr val="0C0C0C"/>
                  </a:solidFill>
                  <a:latin typeface="Arial"/>
                  <a:ea typeface="Arial"/>
                  <a:cs typeface="Arial"/>
                  <a:sym typeface="Arial"/>
                </a:rPr>
                <a:t>: </a:t>
              </a:r>
              <a:endParaRPr dirty="0"/>
            </a:p>
            <a:p>
              <a:pPr marL="0" marR="0" lvl="1" indent="0" algn="l" rtl="0">
                <a:lnSpc>
                  <a:spcPts val="1700"/>
                </a:lnSpc>
                <a:spcBef>
                  <a:spcPts val="0"/>
                </a:spcBef>
                <a:spcAft>
                  <a:spcPts val="0"/>
                </a:spcAft>
                <a:buNone/>
              </a:pPr>
              <a:r>
                <a:rPr lang="en-US" sz="1050" b="0" i="0" u="none" strike="noStrike" cap="none" dirty="0">
                  <a:solidFill>
                    <a:srgbClr val="0C0C0C"/>
                  </a:solidFill>
                  <a:latin typeface="Arial"/>
                  <a:ea typeface="Arial"/>
                  <a:cs typeface="Arial"/>
                  <a:sym typeface="Arial"/>
                </a:rPr>
                <a:t>50-100</a:t>
              </a:r>
              <a:endParaRPr dirty="0"/>
            </a:p>
            <a:p>
              <a:pPr marL="0" marR="0" lvl="1" indent="0" algn="l" rtl="0">
                <a:lnSpc>
                  <a:spcPts val="1700"/>
                </a:lnSpc>
                <a:spcBef>
                  <a:spcPts val="0"/>
                </a:spcBef>
                <a:spcAft>
                  <a:spcPts val="0"/>
                </a:spcAft>
                <a:buNone/>
              </a:pPr>
              <a:r>
                <a:rPr lang="en-US" sz="1050" b="0" i="0" u="none" strike="noStrike" cap="none" dirty="0" err="1">
                  <a:solidFill>
                    <a:srgbClr val="0C0C0C"/>
                  </a:solidFill>
                  <a:latin typeface="Arial"/>
                  <a:ea typeface="Arial"/>
                  <a:cs typeface="Arial"/>
                  <a:sym typeface="Arial"/>
                </a:rPr>
                <a:t>建議同時</a:t>
              </a:r>
              <a:endParaRPr dirty="0"/>
            </a:p>
            <a:p>
              <a:pPr marL="0" marR="0" lvl="1" indent="0" algn="l" rtl="0">
                <a:lnSpc>
                  <a:spcPts val="1700"/>
                </a:lnSpc>
                <a:spcBef>
                  <a:spcPts val="0"/>
                </a:spcBef>
                <a:spcAft>
                  <a:spcPts val="0"/>
                </a:spcAft>
                <a:buNone/>
              </a:pPr>
              <a:r>
                <a:rPr lang="en-US" sz="1050" b="0" i="0" u="none" strike="noStrike" cap="none" dirty="0" err="1">
                  <a:solidFill>
                    <a:srgbClr val="0C0C0C"/>
                  </a:solidFill>
                  <a:latin typeface="Arial"/>
                  <a:ea typeface="Arial"/>
                  <a:cs typeface="Arial"/>
                  <a:sym typeface="Arial"/>
                </a:rPr>
                <a:t>連線數</a:t>
              </a:r>
              <a:r>
                <a:rPr lang="en-US" sz="1050" b="0" i="0" u="none" strike="noStrike" cap="none" dirty="0">
                  <a:solidFill>
                    <a:srgbClr val="0C0C0C"/>
                  </a:solidFill>
                  <a:latin typeface="Arial"/>
                  <a:ea typeface="Arial"/>
                  <a:cs typeface="Arial"/>
                  <a:sym typeface="Arial"/>
                </a:rPr>
                <a:t>: </a:t>
              </a:r>
              <a:endParaRPr dirty="0"/>
            </a:p>
            <a:p>
              <a:pPr marL="0" marR="0" lvl="1" indent="0" algn="l" rtl="0">
                <a:lnSpc>
                  <a:spcPts val="1700"/>
                </a:lnSpc>
                <a:spcBef>
                  <a:spcPts val="0"/>
                </a:spcBef>
                <a:spcAft>
                  <a:spcPts val="0"/>
                </a:spcAft>
                <a:buNone/>
              </a:pPr>
              <a:r>
                <a:rPr lang="en-US" sz="1050" b="0" i="0" u="none" strike="noStrike" cap="none" dirty="0">
                  <a:solidFill>
                    <a:srgbClr val="0C0C0C"/>
                  </a:solidFill>
                  <a:latin typeface="Arial"/>
                  <a:ea typeface="Arial"/>
                  <a:cs typeface="Arial"/>
                  <a:sym typeface="Arial"/>
                </a:rPr>
                <a:t>100-200</a:t>
              </a:r>
              <a:endParaRPr dirty="0"/>
            </a:p>
          </p:txBody>
        </p:sp>
      </p:grpSp>
      <p:grpSp>
        <p:nvGrpSpPr>
          <p:cNvPr id="176" name="Google Shape;1425;p31">
            <a:extLst>
              <a:ext uri="{FF2B5EF4-FFF2-40B4-BE49-F238E27FC236}">
                <a16:creationId xmlns:a16="http://schemas.microsoft.com/office/drawing/2014/main" id="{01015DC5-94AD-4814-9DED-C362DEFCF152}"/>
              </a:ext>
            </a:extLst>
          </p:cNvPr>
          <p:cNvGrpSpPr/>
          <p:nvPr/>
        </p:nvGrpSpPr>
        <p:grpSpPr>
          <a:xfrm>
            <a:off x="5765659" y="3524323"/>
            <a:ext cx="1082565" cy="1427182"/>
            <a:chOff x="165706" y="3249709"/>
            <a:chExt cx="1082565" cy="1427182"/>
          </a:xfrm>
        </p:grpSpPr>
        <p:sp>
          <p:nvSpPr>
            <p:cNvPr id="177" name="Google Shape;1426;p31">
              <a:extLst>
                <a:ext uri="{FF2B5EF4-FFF2-40B4-BE49-F238E27FC236}">
                  <a16:creationId xmlns:a16="http://schemas.microsoft.com/office/drawing/2014/main" id="{7FC95FFC-E11C-4EF8-91C1-3CBA1B35AD1B}"/>
                </a:ext>
              </a:extLst>
            </p:cNvPr>
            <p:cNvSpPr/>
            <p:nvPr/>
          </p:nvSpPr>
          <p:spPr>
            <a:xfrm>
              <a:off x="165706" y="3249709"/>
              <a:ext cx="1082565"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dirty="0" err="1">
                  <a:solidFill>
                    <a:srgbClr val="0C0C0C"/>
                  </a:solidFill>
                  <a:latin typeface="微軟正黑體" panose="020B0604030504040204" pitchFamily="34" charset="-120"/>
                  <a:ea typeface="微軟正黑體" panose="020B0604030504040204" pitchFamily="34" charset="-120"/>
                  <a:sym typeface="Arial"/>
                </a:rPr>
                <a:t>適用於</a:t>
              </a:r>
              <a:r>
                <a:rPr lang="en-US" sz="900" b="0" i="0" u="none" strike="noStrike" cap="none" dirty="0">
                  <a:solidFill>
                    <a:srgbClr val="0C0C0C"/>
                  </a:solidFill>
                  <a:latin typeface="微軟正黑體" panose="020B0604030504040204" pitchFamily="34" charset="-120"/>
                  <a:ea typeface="微軟正黑體" panose="020B0604030504040204" pitchFamily="34" charset="-120"/>
                  <a:sym typeface="Arial"/>
                </a:rPr>
                <a:t>:</a:t>
              </a:r>
              <a:endParaRPr dirty="0">
                <a:latin typeface="微軟正黑體" panose="020B0604030504040204" pitchFamily="34" charset="-120"/>
                <a:ea typeface="微軟正黑體" panose="020B0604030504040204" pitchFamily="34" charset="-120"/>
              </a:endParaRPr>
            </a:p>
          </p:txBody>
        </p:sp>
        <p:sp>
          <p:nvSpPr>
            <p:cNvPr id="178" name="Google Shape;1427;p31">
              <a:extLst>
                <a:ext uri="{FF2B5EF4-FFF2-40B4-BE49-F238E27FC236}">
                  <a16:creationId xmlns:a16="http://schemas.microsoft.com/office/drawing/2014/main" id="{24288225-73C2-4DBF-8003-5C67B362C557}"/>
                </a:ext>
              </a:extLst>
            </p:cNvPr>
            <p:cNvSpPr/>
            <p:nvPr/>
          </p:nvSpPr>
          <p:spPr>
            <a:xfrm>
              <a:off x="191982" y="3494556"/>
              <a:ext cx="1024759" cy="1182335"/>
            </a:xfrm>
            <a:prstGeom prst="rect">
              <a:avLst/>
            </a:prstGeom>
            <a:noFill/>
            <a:ln>
              <a:noFill/>
            </a:ln>
          </p:spPr>
          <p:txBody>
            <a:bodyPr spcFirstLastPara="1" wrap="square" lIns="91425" tIns="45700" rIns="91425" bIns="45700" anchor="t" anchorCtr="0">
              <a:spAutoFit/>
            </a:bodyPr>
            <a:lstStyle/>
            <a:p>
              <a:pPr marL="0" marR="0" lvl="1" indent="0" algn="l" rtl="0">
                <a:lnSpc>
                  <a:spcPts val="1700"/>
                </a:lnSpc>
                <a:spcBef>
                  <a:spcPts val="0"/>
                </a:spcBef>
                <a:spcAft>
                  <a:spcPts val="0"/>
                </a:spcAft>
                <a:buNone/>
              </a:pPr>
              <a:r>
                <a:rPr lang="en-US" sz="1050" b="0" i="0" u="none" strike="noStrike" cap="none" dirty="0">
                  <a:solidFill>
                    <a:srgbClr val="0C0C0C"/>
                  </a:solidFill>
                  <a:latin typeface="Arial"/>
                  <a:ea typeface="Arial"/>
                  <a:cs typeface="Arial"/>
                  <a:sym typeface="Arial"/>
                </a:rPr>
                <a:t>NAS </a:t>
              </a:r>
              <a:r>
                <a:rPr lang="en-US" sz="1050" b="0" i="0" u="none" strike="noStrike" cap="none" dirty="0" err="1">
                  <a:solidFill>
                    <a:srgbClr val="0C0C0C"/>
                  </a:solidFill>
                  <a:latin typeface="Arial"/>
                  <a:ea typeface="Arial"/>
                  <a:cs typeface="Arial"/>
                  <a:sym typeface="Arial"/>
                </a:rPr>
                <a:t>用戶數</a:t>
              </a:r>
              <a:r>
                <a:rPr lang="en-US" sz="1050" b="0" i="0" u="none" strike="noStrike" cap="none" dirty="0">
                  <a:solidFill>
                    <a:srgbClr val="0C0C0C"/>
                  </a:solidFill>
                  <a:latin typeface="Arial"/>
                  <a:ea typeface="Arial"/>
                  <a:cs typeface="Arial"/>
                  <a:sym typeface="Arial"/>
                </a:rPr>
                <a:t>: </a:t>
              </a:r>
              <a:endParaRPr dirty="0"/>
            </a:p>
            <a:p>
              <a:pPr marL="0" marR="0" lvl="1" indent="0" algn="l" rtl="0">
                <a:lnSpc>
                  <a:spcPts val="1700"/>
                </a:lnSpc>
                <a:spcBef>
                  <a:spcPts val="0"/>
                </a:spcBef>
                <a:spcAft>
                  <a:spcPts val="0"/>
                </a:spcAft>
                <a:buNone/>
              </a:pPr>
              <a:r>
                <a:rPr lang="en-US" sz="1050" b="0" i="0" u="none" strike="noStrike" cap="none" dirty="0">
                  <a:solidFill>
                    <a:srgbClr val="0C0C0C"/>
                  </a:solidFill>
                  <a:latin typeface="Arial"/>
                  <a:ea typeface="Arial"/>
                  <a:cs typeface="Arial"/>
                  <a:sym typeface="Arial"/>
                </a:rPr>
                <a:t>100-200</a:t>
              </a:r>
              <a:endParaRPr dirty="0"/>
            </a:p>
            <a:p>
              <a:pPr marL="0" marR="0" lvl="1" indent="0" algn="l" rtl="0">
                <a:lnSpc>
                  <a:spcPts val="1700"/>
                </a:lnSpc>
                <a:spcBef>
                  <a:spcPts val="0"/>
                </a:spcBef>
                <a:spcAft>
                  <a:spcPts val="0"/>
                </a:spcAft>
                <a:buNone/>
              </a:pPr>
              <a:r>
                <a:rPr lang="en-US" sz="1050" b="0" i="0" u="none" strike="noStrike" cap="none" dirty="0" err="1">
                  <a:solidFill>
                    <a:srgbClr val="0C0C0C"/>
                  </a:solidFill>
                  <a:latin typeface="Arial"/>
                  <a:ea typeface="Arial"/>
                  <a:cs typeface="Arial"/>
                  <a:sym typeface="Arial"/>
                </a:rPr>
                <a:t>建議同時</a:t>
              </a:r>
              <a:endParaRPr dirty="0"/>
            </a:p>
            <a:p>
              <a:pPr marL="0" marR="0" lvl="1" indent="0" algn="l" rtl="0">
                <a:lnSpc>
                  <a:spcPts val="1700"/>
                </a:lnSpc>
                <a:spcBef>
                  <a:spcPts val="0"/>
                </a:spcBef>
                <a:spcAft>
                  <a:spcPts val="0"/>
                </a:spcAft>
                <a:buNone/>
              </a:pPr>
              <a:r>
                <a:rPr lang="en-US" sz="1050" b="0" i="0" u="none" strike="noStrike" cap="none" dirty="0" err="1">
                  <a:solidFill>
                    <a:srgbClr val="0C0C0C"/>
                  </a:solidFill>
                  <a:latin typeface="Arial"/>
                  <a:ea typeface="Arial"/>
                  <a:cs typeface="Arial"/>
                  <a:sym typeface="Arial"/>
                </a:rPr>
                <a:t>連線數</a:t>
              </a:r>
              <a:r>
                <a:rPr lang="en-US" sz="1050" b="0" i="0" u="none" strike="noStrike" cap="none" dirty="0">
                  <a:solidFill>
                    <a:srgbClr val="0C0C0C"/>
                  </a:solidFill>
                  <a:latin typeface="Arial"/>
                  <a:ea typeface="Arial"/>
                  <a:cs typeface="Arial"/>
                  <a:sym typeface="Arial"/>
                </a:rPr>
                <a:t>: </a:t>
              </a:r>
              <a:endParaRPr dirty="0"/>
            </a:p>
            <a:p>
              <a:pPr marL="0" marR="0" lvl="1" indent="0" algn="l" rtl="0">
                <a:lnSpc>
                  <a:spcPts val="1700"/>
                </a:lnSpc>
                <a:spcBef>
                  <a:spcPts val="0"/>
                </a:spcBef>
                <a:spcAft>
                  <a:spcPts val="0"/>
                </a:spcAft>
                <a:buNone/>
              </a:pPr>
              <a:r>
                <a:rPr lang="en-US" sz="1050" b="0" i="0" u="none" strike="noStrike" cap="none" dirty="0">
                  <a:solidFill>
                    <a:srgbClr val="0C0C0C"/>
                  </a:solidFill>
                  <a:latin typeface="Arial"/>
                  <a:ea typeface="Arial"/>
                  <a:cs typeface="Arial"/>
                  <a:sym typeface="Arial"/>
                </a:rPr>
                <a:t>200-500</a:t>
              </a:r>
              <a:endParaRPr dirty="0"/>
            </a:p>
          </p:txBody>
        </p:sp>
      </p:grpSp>
      <p:grpSp>
        <p:nvGrpSpPr>
          <p:cNvPr id="179" name="Google Shape;1428;p31">
            <a:extLst>
              <a:ext uri="{FF2B5EF4-FFF2-40B4-BE49-F238E27FC236}">
                <a16:creationId xmlns:a16="http://schemas.microsoft.com/office/drawing/2014/main" id="{21150A55-4165-4E40-92AF-21B823631BE8}"/>
              </a:ext>
            </a:extLst>
          </p:cNvPr>
          <p:cNvGrpSpPr/>
          <p:nvPr/>
        </p:nvGrpSpPr>
        <p:grpSpPr>
          <a:xfrm>
            <a:off x="6834138" y="3535635"/>
            <a:ext cx="1082565" cy="1434785"/>
            <a:chOff x="211101" y="3235621"/>
            <a:chExt cx="1082565" cy="1434785"/>
          </a:xfrm>
        </p:grpSpPr>
        <p:sp>
          <p:nvSpPr>
            <p:cNvPr id="180" name="Google Shape;1429;p31">
              <a:extLst>
                <a:ext uri="{FF2B5EF4-FFF2-40B4-BE49-F238E27FC236}">
                  <a16:creationId xmlns:a16="http://schemas.microsoft.com/office/drawing/2014/main" id="{102CF4BF-4CD7-4B15-A6D4-97D4874C6ED0}"/>
                </a:ext>
              </a:extLst>
            </p:cNvPr>
            <p:cNvSpPr/>
            <p:nvPr/>
          </p:nvSpPr>
          <p:spPr>
            <a:xfrm>
              <a:off x="211101" y="3235621"/>
              <a:ext cx="1082565"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dirty="0" err="1">
                  <a:solidFill>
                    <a:srgbClr val="0C0C0C"/>
                  </a:solidFill>
                  <a:latin typeface="微軟正黑體" panose="020B0604030504040204" pitchFamily="34" charset="-120"/>
                  <a:ea typeface="微軟正黑體" panose="020B0604030504040204" pitchFamily="34" charset="-120"/>
                  <a:sym typeface="Arial"/>
                </a:rPr>
                <a:t>適用於</a:t>
              </a:r>
              <a:r>
                <a:rPr lang="en-US" sz="900" b="0" i="0" u="none" strike="noStrike" cap="none" dirty="0">
                  <a:solidFill>
                    <a:srgbClr val="0C0C0C"/>
                  </a:solidFill>
                  <a:latin typeface="微軟正黑體" panose="020B0604030504040204" pitchFamily="34" charset="-120"/>
                  <a:ea typeface="微軟正黑體" panose="020B0604030504040204" pitchFamily="34" charset="-120"/>
                  <a:sym typeface="Arial"/>
                </a:rPr>
                <a:t>:</a:t>
              </a:r>
              <a:endParaRPr dirty="0">
                <a:latin typeface="微軟正黑體" panose="020B0604030504040204" pitchFamily="34" charset="-120"/>
                <a:ea typeface="微軟正黑體" panose="020B0604030504040204" pitchFamily="34" charset="-120"/>
              </a:endParaRPr>
            </a:p>
          </p:txBody>
        </p:sp>
        <p:sp>
          <p:nvSpPr>
            <p:cNvPr id="181" name="Google Shape;1430;p31">
              <a:extLst>
                <a:ext uri="{FF2B5EF4-FFF2-40B4-BE49-F238E27FC236}">
                  <a16:creationId xmlns:a16="http://schemas.microsoft.com/office/drawing/2014/main" id="{B3E0A765-6D7A-49CC-B66B-9BDD43112ACD}"/>
                </a:ext>
              </a:extLst>
            </p:cNvPr>
            <p:cNvSpPr/>
            <p:nvPr/>
          </p:nvSpPr>
          <p:spPr>
            <a:xfrm>
              <a:off x="230892" y="3488071"/>
              <a:ext cx="1024759" cy="1182335"/>
            </a:xfrm>
            <a:prstGeom prst="rect">
              <a:avLst/>
            </a:prstGeom>
            <a:noFill/>
            <a:ln>
              <a:noFill/>
            </a:ln>
          </p:spPr>
          <p:txBody>
            <a:bodyPr spcFirstLastPara="1" wrap="square" lIns="91425" tIns="45700" rIns="91425" bIns="45700" anchor="t" anchorCtr="0">
              <a:spAutoFit/>
            </a:bodyPr>
            <a:lstStyle/>
            <a:p>
              <a:pPr marL="0" marR="0" lvl="1" indent="0" algn="l" rtl="0">
                <a:lnSpc>
                  <a:spcPts val="1700"/>
                </a:lnSpc>
                <a:spcBef>
                  <a:spcPts val="0"/>
                </a:spcBef>
                <a:spcAft>
                  <a:spcPts val="0"/>
                </a:spcAft>
                <a:buNone/>
              </a:pPr>
              <a:r>
                <a:rPr lang="en-US" sz="1050" b="0" i="0" u="none" strike="noStrike" cap="none" dirty="0">
                  <a:solidFill>
                    <a:srgbClr val="0C0C0C"/>
                  </a:solidFill>
                  <a:latin typeface="Arial"/>
                  <a:ea typeface="Arial"/>
                  <a:cs typeface="Arial"/>
                  <a:sym typeface="Arial"/>
                </a:rPr>
                <a:t>NAS </a:t>
              </a:r>
              <a:r>
                <a:rPr lang="en-US" sz="1050" b="0" i="0" u="none" strike="noStrike" cap="none" dirty="0" err="1">
                  <a:solidFill>
                    <a:srgbClr val="0C0C0C"/>
                  </a:solidFill>
                  <a:latin typeface="Arial"/>
                  <a:ea typeface="Arial"/>
                  <a:cs typeface="Arial"/>
                  <a:sym typeface="Arial"/>
                </a:rPr>
                <a:t>用戶數</a:t>
              </a:r>
              <a:r>
                <a:rPr lang="en-US" sz="1050" b="0" i="0" u="none" strike="noStrike" cap="none" dirty="0">
                  <a:solidFill>
                    <a:srgbClr val="0C0C0C"/>
                  </a:solidFill>
                  <a:latin typeface="Arial"/>
                  <a:ea typeface="Arial"/>
                  <a:cs typeface="Arial"/>
                  <a:sym typeface="Arial"/>
                </a:rPr>
                <a:t>: </a:t>
              </a:r>
              <a:endParaRPr dirty="0"/>
            </a:p>
            <a:p>
              <a:pPr marL="0" marR="0" lvl="1" indent="0" algn="l" rtl="0">
                <a:lnSpc>
                  <a:spcPts val="1700"/>
                </a:lnSpc>
                <a:spcBef>
                  <a:spcPts val="0"/>
                </a:spcBef>
                <a:spcAft>
                  <a:spcPts val="0"/>
                </a:spcAft>
                <a:buNone/>
              </a:pPr>
              <a:r>
                <a:rPr lang="en-US" sz="1050" b="0" i="0" u="none" strike="noStrike" cap="none" dirty="0">
                  <a:solidFill>
                    <a:srgbClr val="0C0C0C"/>
                  </a:solidFill>
                  <a:latin typeface="Arial"/>
                  <a:ea typeface="Arial"/>
                  <a:cs typeface="Arial"/>
                  <a:sym typeface="Arial"/>
                </a:rPr>
                <a:t>200-500</a:t>
              </a:r>
              <a:endParaRPr dirty="0"/>
            </a:p>
            <a:p>
              <a:pPr marL="0" marR="0" lvl="1" indent="0" algn="l" rtl="0">
                <a:lnSpc>
                  <a:spcPts val="1700"/>
                </a:lnSpc>
                <a:spcBef>
                  <a:spcPts val="0"/>
                </a:spcBef>
                <a:spcAft>
                  <a:spcPts val="0"/>
                </a:spcAft>
                <a:buNone/>
              </a:pPr>
              <a:r>
                <a:rPr lang="en-US" sz="1050" b="0" i="0" u="none" strike="noStrike" cap="none" dirty="0" err="1">
                  <a:solidFill>
                    <a:srgbClr val="0C0C0C"/>
                  </a:solidFill>
                  <a:latin typeface="Arial"/>
                  <a:ea typeface="Arial"/>
                  <a:cs typeface="Arial"/>
                  <a:sym typeface="Arial"/>
                </a:rPr>
                <a:t>建議同時</a:t>
              </a:r>
              <a:endParaRPr dirty="0"/>
            </a:p>
            <a:p>
              <a:pPr marL="0" marR="0" lvl="1" indent="0" algn="l" rtl="0">
                <a:lnSpc>
                  <a:spcPts val="1700"/>
                </a:lnSpc>
                <a:spcBef>
                  <a:spcPts val="0"/>
                </a:spcBef>
                <a:spcAft>
                  <a:spcPts val="0"/>
                </a:spcAft>
                <a:buNone/>
              </a:pPr>
              <a:r>
                <a:rPr lang="en-US" sz="1050" b="0" i="0" u="none" strike="noStrike" cap="none" dirty="0" err="1">
                  <a:solidFill>
                    <a:srgbClr val="0C0C0C"/>
                  </a:solidFill>
                  <a:latin typeface="Arial"/>
                  <a:ea typeface="Arial"/>
                  <a:cs typeface="Arial"/>
                  <a:sym typeface="Arial"/>
                </a:rPr>
                <a:t>連線數</a:t>
              </a:r>
              <a:r>
                <a:rPr lang="en-US" sz="1050" b="0" i="0" u="none" strike="noStrike" cap="none" dirty="0">
                  <a:solidFill>
                    <a:srgbClr val="0C0C0C"/>
                  </a:solidFill>
                  <a:latin typeface="Arial"/>
                  <a:ea typeface="Arial"/>
                  <a:cs typeface="Arial"/>
                  <a:sym typeface="Arial"/>
                </a:rPr>
                <a:t>: </a:t>
              </a:r>
              <a:endParaRPr dirty="0"/>
            </a:p>
            <a:p>
              <a:pPr marL="0" marR="0" lvl="1" indent="0" algn="l" rtl="0">
                <a:lnSpc>
                  <a:spcPts val="1700"/>
                </a:lnSpc>
                <a:spcBef>
                  <a:spcPts val="0"/>
                </a:spcBef>
                <a:spcAft>
                  <a:spcPts val="0"/>
                </a:spcAft>
                <a:buNone/>
              </a:pPr>
              <a:r>
                <a:rPr lang="en-US" sz="1050" b="0" i="0" u="none" strike="noStrike" cap="none" dirty="0">
                  <a:solidFill>
                    <a:srgbClr val="0C0C0C"/>
                  </a:solidFill>
                  <a:latin typeface="Arial"/>
                  <a:ea typeface="Arial"/>
                  <a:cs typeface="Arial"/>
                  <a:sym typeface="Arial"/>
                </a:rPr>
                <a:t>500-1000</a:t>
              </a:r>
              <a:endParaRPr dirty="0"/>
            </a:p>
          </p:txBody>
        </p:sp>
      </p:grpSp>
      <p:grpSp>
        <p:nvGrpSpPr>
          <p:cNvPr id="182" name="Google Shape;1431;p31">
            <a:extLst>
              <a:ext uri="{FF2B5EF4-FFF2-40B4-BE49-F238E27FC236}">
                <a16:creationId xmlns:a16="http://schemas.microsoft.com/office/drawing/2014/main" id="{E23202AF-A811-4AB7-87E8-F609CEC56BC6}"/>
              </a:ext>
            </a:extLst>
          </p:cNvPr>
          <p:cNvGrpSpPr/>
          <p:nvPr/>
        </p:nvGrpSpPr>
        <p:grpSpPr>
          <a:xfrm>
            <a:off x="7894015" y="3528898"/>
            <a:ext cx="1082565" cy="1428822"/>
            <a:chOff x="204616" y="3241584"/>
            <a:chExt cx="1082565" cy="1428822"/>
          </a:xfrm>
        </p:grpSpPr>
        <p:sp>
          <p:nvSpPr>
            <p:cNvPr id="183" name="Google Shape;1432;p31">
              <a:extLst>
                <a:ext uri="{FF2B5EF4-FFF2-40B4-BE49-F238E27FC236}">
                  <a16:creationId xmlns:a16="http://schemas.microsoft.com/office/drawing/2014/main" id="{2BCAD91F-18B0-4638-B124-90660CB5DB5F}"/>
                </a:ext>
              </a:extLst>
            </p:cNvPr>
            <p:cNvSpPr/>
            <p:nvPr/>
          </p:nvSpPr>
          <p:spPr>
            <a:xfrm>
              <a:off x="204616" y="3241584"/>
              <a:ext cx="1082565"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dirty="0" err="1">
                  <a:solidFill>
                    <a:srgbClr val="0C0C0C"/>
                  </a:solidFill>
                  <a:latin typeface="微軟正黑體" panose="020B0604030504040204" pitchFamily="34" charset="-120"/>
                  <a:ea typeface="微軟正黑體" panose="020B0604030504040204" pitchFamily="34" charset="-120"/>
                  <a:sym typeface="Arial"/>
                </a:rPr>
                <a:t>適用於</a:t>
              </a:r>
              <a:r>
                <a:rPr lang="en-US" sz="900" b="0" i="0" u="none" strike="noStrike" cap="none" dirty="0">
                  <a:solidFill>
                    <a:srgbClr val="0C0C0C"/>
                  </a:solidFill>
                  <a:latin typeface="微軟正黑體" panose="020B0604030504040204" pitchFamily="34" charset="-120"/>
                  <a:ea typeface="微軟正黑體" panose="020B0604030504040204" pitchFamily="34" charset="-120"/>
                  <a:sym typeface="Arial"/>
                </a:rPr>
                <a:t>:</a:t>
              </a:r>
              <a:endParaRPr dirty="0">
                <a:latin typeface="微軟正黑體" panose="020B0604030504040204" pitchFamily="34" charset="-120"/>
                <a:ea typeface="微軟正黑體" panose="020B0604030504040204" pitchFamily="34" charset="-120"/>
              </a:endParaRPr>
            </a:p>
          </p:txBody>
        </p:sp>
        <p:sp>
          <p:nvSpPr>
            <p:cNvPr id="184" name="Google Shape;1433;p31">
              <a:extLst>
                <a:ext uri="{FF2B5EF4-FFF2-40B4-BE49-F238E27FC236}">
                  <a16:creationId xmlns:a16="http://schemas.microsoft.com/office/drawing/2014/main" id="{6380B587-BD7B-4078-95F9-D1453DE9F912}"/>
                </a:ext>
              </a:extLst>
            </p:cNvPr>
            <p:cNvSpPr/>
            <p:nvPr/>
          </p:nvSpPr>
          <p:spPr>
            <a:xfrm>
              <a:off x="204952" y="3488071"/>
              <a:ext cx="1024759" cy="1182335"/>
            </a:xfrm>
            <a:prstGeom prst="rect">
              <a:avLst/>
            </a:prstGeom>
            <a:noFill/>
            <a:ln>
              <a:noFill/>
            </a:ln>
          </p:spPr>
          <p:txBody>
            <a:bodyPr spcFirstLastPara="1" wrap="square" lIns="91425" tIns="45700" rIns="91425" bIns="45700" anchor="t" anchorCtr="0">
              <a:spAutoFit/>
            </a:bodyPr>
            <a:lstStyle/>
            <a:p>
              <a:pPr marL="0" marR="0" lvl="1" indent="0" algn="l" rtl="0">
                <a:lnSpc>
                  <a:spcPts val="1700"/>
                </a:lnSpc>
                <a:spcBef>
                  <a:spcPts val="0"/>
                </a:spcBef>
                <a:spcAft>
                  <a:spcPts val="0"/>
                </a:spcAft>
                <a:buNone/>
              </a:pPr>
              <a:r>
                <a:rPr lang="en-US" sz="1050" b="0" i="0" u="none" strike="noStrike" cap="none" dirty="0">
                  <a:solidFill>
                    <a:srgbClr val="0C0C0C"/>
                  </a:solidFill>
                  <a:latin typeface="Arial"/>
                  <a:ea typeface="Arial"/>
                  <a:cs typeface="Arial"/>
                  <a:sym typeface="Arial"/>
                </a:rPr>
                <a:t>NAS </a:t>
              </a:r>
              <a:r>
                <a:rPr lang="en-US" sz="1050" b="0" i="0" u="none" strike="noStrike" cap="none" dirty="0" err="1">
                  <a:solidFill>
                    <a:srgbClr val="0C0C0C"/>
                  </a:solidFill>
                  <a:latin typeface="Arial"/>
                  <a:ea typeface="Arial"/>
                  <a:cs typeface="Arial"/>
                  <a:sym typeface="Arial"/>
                </a:rPr>
                <a:t>用戶數</a:t>
              </a:r>
              <a:r>
                <a:rPr lang="en-US" sz="1050" b="0" i="0" u="none" strike="noStrike" cap="none" dirty="0">
                  <a:solidFill>
                    <a:srgbClr val="0C0C0C"/>
                  </a:solidFill>
                  <a:latin typeface="Arial"/>
                  <a:ea typeface="Arial"/>
                  <a:cs typeface="Arial"/>
                  <a:sym typeface="Arial"/>
                </a:rPr>
                <a:t>: 500+</a:t>
              </a:r>
              <a:endParaRPr dirty="0"/>
            </a:p>
            <a:p>
              <a:pPr marL="0" marR="0" lvl="1" indent="0" algn="l" rtl="0">
                <a:lnSpc>
                  <a:spcPts val="1700"/>
                </a:lnSpc>
                <a:spcBef>
                  <a:spcPts val="0"/>
                </a:spcBef>
                <a:spcAft>
                  <a:spcPts val="0"/>
                </a:spcAft>
                <a:buNone/>
              </a:pPr>
              <a:r>
                <a:rPr lang="en-US" sz="1050" b="0" i="0" u="none" strike="noStrike" cap="none" dirty="0" err="1">
                  <a:solidFill>
                    <a:srgbClr val="0C0C0C"/>
                  </a:solidFill>
                  <a:latin typeface="Arial"/>
                  <a:ea typeface="Arial"/>
                  <a:cs typeface="Arial"/>
                  <a:sym typeface="Arial"/>
                </a:rPr>
                <a:t>建議同時</a:t>
              </a:r>
              <a:endParaRPr dirty="0"/>
            </a:p>
            <a:p>
              <a:pPr marL="0" marR="0" lvl="1" indent="0" algn="l" rtl="0">
                <a:lnSpc>
                  <a:spcPts val="1700"/>
                </a:lnSpc>
                <a:spcBef>
                  <a:spcPts val="0"/>
                </a:spcBef>
                <a:spcAft>
                  <a:spcPts val="0"/>
                </a:spcAft>
                <a:buNone/>
              </a:pPr>
              <a:r>
                <a:rPr lang="en-US" sz="1050" b="0" i="0" u="none" strike="noStrike" cap="none" dirty="0" err="1">
                  <a:solidFill>
                    <a:srgbClr val="0C0C0C"/>
                  </a:solidFill>
                  <a:latin typeface="Arial"/>
                  <a:ea typeface="Arial"/>
                  <a:cs typeface="Arial"/>
                  <a:sym typeface="Arial"/>
                </a:rPr>
                <a:t>連線數</a:t>
              </a:r>
              <a:r>
                <a:rPr lang="en-US" sz="1050" b="0" i="0" u="none" strike="noStrike" cap="none" dirty="0">
                  <a:solidFill>
                    <a:srgbClr val="0C0C0C"/>
                  </a:solidFill>
                  <a:latin typeface="Arial"/>
                  <a:ea typeface="Arial"/>
                  <a:cs typeface="Arial"/>
                  <a:sym typeface="Arial"/>
                </a:rPr>
                <a:t>: </a:t>
              </a:r>
              <a:endParaRPr dirty="0"/>
            </a:p>
            <a:p>
              <a:pPr marL="0" marR="0" lvl="1" indent="0" algn="l" rtl="0">
                <a:lnSpc>
                  <a:spcPts val="1700"/>
                </a:lnSpc>
                <a:spcBef>
                  <a:spcPts val="0"/>
                </a:spcBef>
                <a:spcAft>
                  <a:spcPts val="0"/>
                </a:spcAft>
                <a:buNone/>
              </a:pPr>
              <a:r>
                <a:rPr lang="en-US" sz="1050" b="0" i="0" u="none" strike="noStrike" cap="none" dirty="0">
                  <a:solidFill>
                    <a:srgbClr val="0C0C0C"/>
                  </a:solidFill>
                  <a:latin typeface="Arial"/>
                  <a:ea typeface="Arial"/>
                  <a:cs typeface="Arial"/>
                  <a:sym typeface="Arial"/>
                </a:rPr>
                <a:t>1000+</a:t>
              </a:r>
              <a:endParaRPr dirty="0"/>
            </a:p>
          </p:txBody>
        </p:sp>
      </p:grpSp>
      <p:grpSp>
        <p:nvGrpSpPr>
          <p:cNvPr id="185" name="Google Shape;1410;p31">
            <a:extLst>
              <a:ext uri="{FF2B5EF4-FFF2-40B4-BE49-F238E27FC236}">
                <a16:creationId xmlns:a16="http://schemas.microsoft.com/office/drawing/2014/main" id="{3D495FA3-A1AB-494A-8886-8249A57199A0}"/>
              </a:ext>
            </a:extLst>
          </p:cNvPr>
          <p:cNvGrpSpPr/>
          <p:nvPr/>
        </p:nvGrpSpPr>
        <p:grpSpPr>
          <a:xfrm>
            <a:off x="363366" y="3545579"/>
            <a:ext cx="1082565" cy="1430331"/>
            <a:chOff x="185161" y="3253045"/>
            <a:chExt cx="1082565" cy="1430331"/>
          </a:xfrm>
        </p:grpSpPr>
        <p:sp>
          <p:nvSpPr>
            <p:cNvPr id="186" name="Google Shape;1411;p31">
              <a:extLst>
                <a:ext uri="{FF2B5EF4-FFF2-40B4-BE49-F238E27FC236}">
                  <a16:creationId xmlns:a16="http://schemas.microsoft.com/office/drawing/2014/main" id="{EE5FEB9B-221E-45EF-965D-195C83CD64F0}"/>
                </a:ext>
              </a:extLst>
            </p:cNvPr>
            <p:cNvSpPr/>
            <p:nvPr/>
          </p:nvSpPr>
          <p:spPr>
            <a:xfrm>
              <a:off x="185161" y="3253045"/>
              <a:ext cx="1082565"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dirty="0" err="1">
                  <a:solidFill>
                    <a:srgbClr val="0C0C0C"/>
                  </a:solidFill>
                  <a:latin typeface="微軟正黑體" panose="020B0604030504040204" pitchFamily="34" charset="-120"/>
                  <a:ea typeface="微軟正黑體" panose="020B0604030504040204" pitchFamily="34" charset="-120"/>
                  <a:sym typeface="Arial"/>
                </a:rPr>
                <a:t>適用於</a:t>
              </a:r>
              <a:r>
                <a:rPr lang="en-US" sz="900" b="0" i="0" u="none" strike="noStrike" cap="none" dirty="0">
                  <a:solidFill>
                    <a:srgbClr val="0C0C0C"/>
                  </a:solidFill>
                  <a:latin typeface="微軟正黑體" panose="020B0604030504040204" pitchFamily="34" charset="-120"/>
                  <a:ea typeface="微軟正黑體" panose="020B0604030504040204" pitchFamily="34" charset="-120"/>
                  <a:sym typeface="Arial"/>
                </a:rPr>
                <a:t>:</a:t>
              </a:r>
              <a:endParaRPr dirty="0">
                <a:latin typeface="微軟正黑體" panose="020B0604030504040204" pitchFamily="34" charset="-120"/>
                <a:ea typeface="微軟正黑體" panose="020B0604030504040204" pitchFamily="34" charset="-120"/>
              </a:endParaRPr>
            </a:p>
          </p:txBody>
        </p:sp>
        <p:sp>
          <p:nvSpPr>
            <p:cNvPr id="187" name="Google Shape;1412;p31">
              <a:extLst>
                <a:ext uri="{FF2B5EF4-FFF2-40B4-BE49-F238E27FC236}">
                  <a16:creationId xmlns:a16="http://schemas.microsoft.com/office/drawing/2014/main" id="{6E4D4F7A-00D3-483D-8426-61D96EFC080C}"/>
                </a:ext>
              </a:extLst>
            </p:cNvPr>
            <p:cNvSpPr/>
            <p:nvPr/>
          </p:nvSpPr>
          <p:spPr>
            <a:xfrm>
              <a:off x="185902" y="3501041"/>
              <a:ext cx="1060431" cy="1182335"/>
            </a:xfrm>
            <a:prstGeom prst="rect">
              <a:avLst/>
            </a:prstGeom>
            <a:noFill/>
            <a:ln>
              <a:noFill/>
            </a:ln>
          </p:spPr>
          <p:txBody>
            <a:bodyPr spcFirstLastPara="1" wrap="square" lIns="91425" tIns="45700" rIns="91425" bIns="45700" anchor="t" anchorCtr="0">
              <a:spAutoFit/>
            </a:bodyPr>
            <a:lstStyle/>
            <a:p>
              <a:pPr marL="0" marR="0" lvl="1" indent="0" algn="l" rtl="0">
                <a:lnSpc>
                  <a:spcPts val="1700"/>
                </a:lnSpc>
                <a:spcBef>
                  <a:spcPts val="0"/>
                </a:spcBef>
                <a:spcAft>
                  <a:spcPts val="0"/>
                </a:spcAft>
                <a:buNone/>
              </a:pPr>
              <a:r>
                <a:rPr lang="en-US" sz="1050" b="0" i="0" u="none" strike="noStrike" cap="none" dirty="0">
                  <a:solidFill>
                    <a:srgbClr val="0C0C0C"/>
                  </a:solidFill>
                  <a:latin typeface="Arial"/>
                  <a:ea typeface="Arial"/>
                  <a:cs typeface="Arial"/>
                  <a:sym typeface="Arial"/>
                </a:rPr>
                <a:t>NAS </a:t>
              </a:r>
              <a:r>
                <a:rPr lang="en-US" sz="1050" b="0" i="0" u="none" strike="noStrike" cap="none" dirty="0" err="1">
                  <a:solidFill>
                    <a:srgbClr val="0C0C0C"/>
                  </a:solidFill>
                  <a:latin typeface="Arial"/>
                  <a:ea typeface="Arial"/>
                  <a:cs typeface="Arial"/>
                  <a:sym typeface="Arial"/>
                </a:rPr>
                <a:t>用戶數</a:t>
              </a:r>
              <a:r>
                <a:rPr lang="en-US" sz="1050" b="0" i="0" u="none" strike="noStrike" cap="none" dirty="0">
                  <a:solidFill>
                    <a:srgbClr val="0C0C0C"/>
                  </a:solidFill>
                  <a:latin typeface="Arial"/>
                  <a:ea typeface="Arial"/>
                  <a:cs typeface="Arial"/>
                  <a:sym typeface="Arial"/>
                </a:rPr>
                <a:t>: </a:t>
              </a:r>
              <a:endParaRPr dirty="0"/>
            </a:p>
            <a:p>
              <a:pPr marL="0" marR="0" lvl="1" indent="0" algn="l" rtl="0">
                <a:lnSpc>
                  <a:spcPts val="1700"/>
                </a:lnSpc>
                <a:spcBef>
                  <a:spcPts val="0"/>
                </a:spcBef>
                <a:spcAft>
                  <a:spcPts val="0"/>
                </a:spcAft>
                <a:buNone/>
              </a:pPr>
              <a:r>
                <a:rPr lang="en-US" sz="1050" b="0" i="0" u="none" strike="noStrike" cap="none" dirty="0">
                  <a:solidFill>
                    <a:srgbClr val="0C0C0C"/>
                  </a:solidFill>
                  <a:latin typeface="Arial"/>
                  <a:ea typeface="Arial"/>
                  <a:cs typeface="Arial"/>
                  <a:sym typeface="Arial"/>
                </a:rPr>
                <a:t>1-5</a:t>
              </a:r>
              <a:endParaRPr dirty="0"/>
            </a:p>
            <a:p>
              <a:pPr marL="0" marR="0" lvl="1" indent="0" algn="l" rtl="0">
                <a:lnSpc>
                  <a:spcPts val="1700"/>
                </a:lnSpc>
                <a:spcBef>
                  <a:spcPts val="0"/>
                </a:spcBef>
                <a:spcAft>
                  <a:spcPts val="0"/>
                </a:spcAft>
                <a:buNone/>
              </a:pPr>
              <a:r>
                <a:rPr lang="en-US" sz="1050" b="0" i="0" u="none" strike="noStrike" cap="none" dirty="0" err="1">
                  <a:solidFill>
                    <a:srgbClr val="0C0C0C"/>
                  </a:solidFill>
                  <a:latin typeface="Arial"/>
                  <a:ea typeface="Arial"/>
                  <a:cs typeface="Arial"/>
                  <a:sym typeface="Arial"/>
                </a:rPr>
                <a:t>建議同時</a:t>
              </a:r>
              <a:endParaRPr dirty="0"/>
            </a:p>
            <a:p>
              <a:pPr marL="0" marR="0" lvl="1" indent="0" algn="l" rtl="0">
                <a:lnSpc>
                  <a:spcPts val="1700"/>
                </a:lnSpc>
                <a:spcBef>
                  <a:spcPts val="0"/>
                </a:spcBef>
                <a:spcAft>
                  <a:spcPts val="0"/>
                </a:spcAft>
                <a:buNone/>
              </a:pPr>
              <a:r>
                <a:rPr lang="en-US" sz="1050" b="0" i="0" u="none" strike="noStrike" cap="none" dirty="0" err="1">
                  <a:solidFill>
                    <a:srgbClr val="0C0C0C"/>
                  </a:solidFill>
                  <a:latin typeface="Arial"/>
                  <a:ea typeface="Arial"/>
                  <a:cs typeface="Arial"/>
                  <a:sym typeface="Arial"/>
                </a:rPr>
                <a:t>連線數</a:t>
              </a:r>
              <a:r>
                <a:rPr lang="en-US" sz="1050" b="0" i="0" u="none" strike="noStrike" cap="none" dirty="0">
                  <a:solidFill>
                    <a:srgbClr val="0C0C0C"/>
                  </a:solidFill>
                  <a:latin typeface="Arial"/>
                  <a:ea typeface="Arial"/>
                  <a:cs typeface="Arial"/>
                  <a:sym typeface="Arial"/>
                </a:rPr>
                <a:t>：</a:t>
              </a:r>
              <a:endParaRPr sz="1050" b="0" i="0" u="none" strike="noStrike" cap="none" dirty="0">
                <a:solidFill>
                  <a:srgbClr val="0C0C0C"/>
                </a:solidFill>
                <a:latin typeface="Arial"/>
                <a:ea typeface="Arial"/>
                <a:cs typeface="Arial"/>
                <a:sym typeface="Arial"/>
              </a:endParaRPr>
            </a:p>
            <a:p>
              <a:pPr marL="0" marR="0" lvl="1" indent="0" algn="l" rtl="0">
                <a:lnSpc>
                  <a:spcPts val="1700"/>
                </a:lnSpc>
                <a:spcBef>
                  <a:spcPts val="0"/>
                </a:spcBef>
                <a:spcAft>
                  <a:spcPts val="0"/>
                </a:spcAft>
                <a:buNone/>
              </a:pPr>
              <a:r>
                <a:rPr lang="en-US" sz="1050" b="0" i="0" u="none" strike="noStrike" cap="none" dirty="0">
                  <a:solidFill>
                    <a:srgbClr val="0C0C0C"/>
                  </a:solidFill>
                  <a:latin typeface="Arial"/>
                  <a:ea typeface="Arial"/>
                  <a:cs typeface="Arial"/>
                  <a:sym typeface="Arial"/>
                </a:rPr>
                <a:t>10</a:t>
              </a:r>
              <a:endParaRPr dirty="0"/>
            </a:p>
          </p:txBody>
        </p:sp>
      </p:grpSp>
      <p:grpSp>
        <p:nvGrpSpPr>
          <p:cNvPr id="188" name="Google Shape;1413;p31">
            <a:extLst>
              <a:ext uri="{FF2B5EF4-FFF2-40B4-BE49-F238E27FC236}">
                <a16:creationId xmlns:a16="http://schemas.microsoft.com/office/drawing/2014/main" id="{53F00167-9A0A-45E2-A37F-25B7A4AE9786}"/>
              </a:ext>
            </a:extLst>
          </p:cNvPr>
          <p:cNvGrpSpPr/>
          <p:nvPr/>
        </p:nvGrpSpPr>
        <p:grpSpPr>
          <a:xfrm>
            <a:off x="1455431" y="3537426"/>
            <a:ext cx="1088039" cy="1438484"/>
            <a:chOff x="173202" y="3244892"/>
            <a:chExt cx="1088039" cy="1438484"/>
          </a:xfrm>
        </p:grpSpPr>
        <p:sp>
          <p:nvSpPr>
            <p:cNvPr id="189" name="Google Shape;1414;p31">
              <a:extLst>
                <a:ext uri="{FF2B5EF4-FFF2-40B4-BE49-F238E27FC236}">
                  <a16:creationId xmlns:a16="http://schemas.microsoft.com/office/drawing/2014/main" id="{A07FFA72-7226-4489-9FBE-896BD1F64411}"/>
                </a:ext>
              </a:extLst>
            </p:cNvPr>
            <p:cNvSpPr/>
            <p:nvPr/>
          </p:nvSpPr>
          <p:spPr>
            <a:xfrm>
              <a:off x="178676" y="3244892"/>
              <a:ext cx="1082565"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dirty="0" err="1">
                  <a:solidFill>
                    <a:srgbClr val="0C0C0C"/>
                  </a:solidFill>
                  <a:latin typeface="微軟正黑體" panose="020B0604030504040204" pitchFamily="34" charset="-120"/>
                  <a:ea typeface="微軟正黑體" panose="020B0604030504040204" pitchFamily="34" charset="-120"/>
                  <a:sym typeface="Arial"/>
                </a:rPr>
                <a:t>適用於</a:t>
              </a:r>
              <a:r>
                <a:rPr lang="en-US" sz="900" b="0" i="0" u="none" strike="noStrike" cap="none" dirty="0">
                  <a:solidFill>
                    <a:srgbClr val="0C0C0C"/>
                  </a:solidFill>
                  <a:latin typeface="微軟正黑體" panose="020B0604030504040204" pitchFamily="34" charset="-120"/>
                  <a:ea typeface="微軟正黑體" panose="020B0604030504040204" pitchFamily="34" charset="-120"/>
                  <a:sym typeface="Arial"/>
                </a:rPr>
                <a:t>:</a:t>
              </a:r>
              <a:endParaRPr dirty="0">
                <a:latin typeface="微軟正黑體" panose="020B0604030504040204" pitchFamily="34" charset="-120"/>
                <a:ea typeface="微軟正黑體" panose="020B0604030504040204" pitchFamily="34" charset="-120"/>
              </a:endParaRPr>
            </a:p>
          </p:txBody>
        </p:sp>
        <p:sp>
          <p:nvSpPr>
            <p:cNvPr id="190" name="Google Shape;1415;p31">
              <a:extLst>
                <a:ext uri="{FF2B5EF4-FFF2-40B4-BE49-F238E27FC236}">
                  <a16:creationId xmlns:a16="http://schemas.microsoft.com/office/drawing/2014/main" id="{D226C5B8-158F-473F-A3AE-E36C3DBD958C}"/>
                </a:ext>
              </a:extLst>
            </p:cNvPr>
            <p:cNvSpPr/>
            <p:nvPr/>
          </p:nvSpPr>
          <p:spPr>
            <a:xfrm>
              <a:off x="173202" y="3501041"/>
              <a:ext cx="1024759" cy="1182335"/>
            </a:xfrm>
            <a:prstGeom prst="rect">
              <a:avLst/>
            </a:prstGeom>
            <a:noFill/>
            <a:ln>
              <a:noFill/>
            </a:ln>
          </p:spPr>
          <p:txBody>
            <a:bodyPr spcFirstLastPara="1" wrap="square" lIns="91425" tIns="45700" rIns="91425" bIns="45700" anchor="t" anchorCtr="0">
              <a:spAutoFit/>
            </a:bodyPr>
            <a:lstStyle/>
            <a:p>
              <a:pPr marL="0" marR="0" lvl="1" indent="0" algn="l" rtl="0">
                <a:lnSpc>
                  <a:spcPts val="1700"/>
                </a:lnSpc>
                <a:spcBef>
                  <a:spcPts val="0"/>
                </a:spcBef>
                <a:spcAft>
                  <a:spcPts val="0"/>
                </a:spcAft>
                <a:buNone/>
              </a:pPr>
              <a:r>
                <a:rPr lang="en-US" sz="1050" b="0" i="0" u="none" strike="noStrike" cap="none" dirty="0">
                  <a:solidFill>
                    <a:srgbClr val="0C0C0C"/>
                  </a:solidFill>
                  <a:latin typeface="Arial"/>
                  <a:ea typeface="Arial"/>
                  <a:cs typeface="Arial"/>
                  <a:sym typeface="Arial"/>
                </a:rPr>
                <a:t>NAS </a:t>
              </a:r>
              <a:r>
                <a:rPr lang="en-US" sz="1050" b="0" i="0" u="none" strike="noStrike" cap="none" dirty="0" err="1">
                  <a:solidFill>
                    <a:srgbClr val="0C0C0C"/>
                  </a:solidFill>
                  <a:latin typeface="Arial"/>
                  <a:ea typeface="Arial"/>
                  <a:cs typeface="Arial"/>
                  <a:sym typeface="Arial"/>
                </a:rPr>
                <a:t>用戶數</a:t>
              </a:r>
              <a:r>
                <a:rPr lang="en-US" sz="1050" b="0" i="0" u="none" strike="noStrike" cap="none" dirty="0">
                  <a:solidFill>
                    <a:srgbClr val="0C0C0C"/>
                  </a:solidFill>
                  <a:latin typeface="Arial"/>
                  <a:ea typeface="Arial"/>
                  <a:cs typeface="Arial"/>
                  <a:sym typeface="Arial"/>
                </a:rPr>
                <a:t>:</a:t>
              </a:r>
              <a:endParaRPr dirty="0"/>
            </a:p>
            <a:p>
              <a:pPr marL="0" marR="0" lvl="1" indent="0" algn="l" rtl="0">
                <a:lnSpc>
                  <a:spcPts val="1700"/>
                </a:lnSpc>
                <a:spcBef>
                  <a:spcPts val="0"/>
                </a:spcBef>
                <a:spcAft>
                  <a:spcPts val="0"/>
                </a:spcAft>
                <a:buNone/>
              </a:pPr>
              <a:r>
                <a:rPr lang="en-US" sz="1050" b="0" i="0" u="none" strike="noStrike" cap="none" dirty="0">
                  <a:solidFill>
                    <a:srgbClr val="0C0C0C"/>
                  </a:solidFill>
                  <a:latin typeface="Arial"/>
                  <a:ea typeface="Arial"/>
                  <a:cs typeface="Arial"/>
                  <a:sym typeface="Arial"/>
                </a:rPr>
                <a:t>6-10</a:t>
              </a:r>
              <a:endParaRPr dirty="0"/>
            </a:p>
            <a:p>
              <a:pPr marL="0" marR="0" lvl="1" indent="0" algn="l" rtl="0">
                <a:lnSpc>
                  <a:spcPts val="1700"/>
                </a:lnSpc>
                <a:spcBef>
                  <a:spcPts val="0"/>
                </a:spcBef>
                <a:spcAft>
                  <a:spcPts val="0"/>
                </a:spcAft>
                <a:buNone/>
              </a:pPr>
              <a:r>
                <a:rPr lang="en-US" sz="1050" b="0" i="0" u="none" strike="noStrike" cap="none" dirty="0" err="1">
                  <a:solidFill>
                    <a:srgbClr val="0C0C0C"/>
                  </a:solidFill>
                  <a:latin typeface="Arial"/>
                  <a:ea typeface="Arial"/>
                  <a:cs typeface="Arial"/>
                  <a:sym typeface="Arial"/>
                </a:rPr>
                <a:t>建議同時</a:t>
              </a:r>
              <a:endParaRPr dirty="0"/>
            </a:p>
            <a:p>
              <a:pPr marL="0" marR="0" lvl="1" indent="0" algn="l" rtl="0">
                <a:lnSpc>
                  <a:spcPts val="1700"/>
                </a:lnSpc>
                <a:spcBef>
                  <a:spcPts val="0"/>
                </a:spcBef>
                <a:spcAft>
                  <a:spcPts val="0"/>
                </a:spcAft>
                <a:buNone/>
              </a:pPr>
              <a:r>
                <a:rPr lang="en-US" sz="1050" b="0" i="0" u="none" strike="noStrike" cap="none" dirty="0" err="1">
                  <a:solidFill>
                    <a:srgbClr val="0C0C0C"/>
                  </a:solidFill>
                  <a:latin typeface="Arial"/>
                  <a:ea typeface="Arial"/>
                  <a:cs typeface="Arial"/>
                  <a:sym typeface="Arial"/>
                </a:rPr>
                <a:t>連線數</a:t>
              </a:r>
              <a:r>
                <a:rPr lang="en-US" sz="1050" b="0" i="0" u="none" strike="noStrike" cap="none" dirty="0">
                  <a:solidFill>
                    <a:srgbClr val="0C0C0C"/>
                  </a:solidFill>
                  <a:latin typeface="Arial"/>
                  <a:ea typeface="Arial"/>
                  <a:cs typeface="Arial"/>
                  <a:sym typeface="Arial"/>
                </a:rPr>
                <a:t>: </a:t>
              </a:r>
              <a:endParaRPr dirty="0"/>
            </a:p>
            <a:p>
              <a:pPr marL="0" marR="0" lvl="1" indent="0" algn="l" rtl="0">
                <a:lnSpc>
                  <a:spcPts val="1700"/>
                </a:lnSpc>
                <a:spcBef>
                  <a:spcPts val="0"/>
                </a:spcBef>
                <a:spcAft>
                  <a:spcPts val="0"/>
                </a:spcAft>
                <a:buNone/>
              </a:pPr>
              <a:r>
                <a:rPr lang="en-US" sz="1050" b="0" i="0" u="none" strike="noStrike" cap="none" dirty="0">
                  <a:solidFill>
                    <a:srgbClr val="0C0C0C"/>
                  </a:solidFill>
                  <a:latin typeface="Arial"/>
                  <a:ea typeface="Arial"/>
                  <a:cs typeface="Arial"/>
                  <a:sym typeface="Arial"/>
                </a:rPr>
                <a:t>10-20</a:t>
              </a:r>
              <a:endParaRPr dirty="0"/>
            </a:p>
          </p:txBody>
        </p:sp>
      </p:grpSp>
      <p:grpSp>
        <p:nvGrpSpPr>
          <p:cNvPr id="191" name="Google Shape;1416;p31">
            <a:extLst>
              <a:ext uri="{FF2B5EF4-FFF2-40B4-BE49-F238E27FC236}">
                <a16:creationId xmlns:a16="http://schemas.microsoft.com/office/drawing/2014/main" id="{D8874DF0-303A-4213-8623-BA09C6EF9102}"/>
              </a:ext>
            </a:extLst>
          </p:cNvPr>
          <p:cNvGrpSpPr/>
          <p:nvPr/>
        </p:nvGrpSpPr>
        <p:grpSpPr>
          <a:xfrm>
            <a:off x="2539967" y="3534118"/>
            <a:ext cx="1082565" cy="1441792"/>
            <a:chOff x="178676" y="3241584"/>
            <a:chExt cx="1082565" cy="1441792"/>
          </a:xfrm>
        </p:grpSpPr>
        <p:sp>
          <p:nvSpPr>
            <p:cNvPr id="192" name="Google Shape;1417;p31">
              <a:extLst>
                <a:ext uri="{FF2B5EF4-FFF2-40B4-BE49-F238E27FC236}">
                  <a16:creationId xmlns:a16="http://schemas.microsoft.com/office/drawing/2014/main" id="{8D64C70F-70C2-4595-9D89-23949D470344}"/>
                </a:ext>
              </a:extLst>
            </p:cNvPr>
            <p:cNvSpPr/>
            <p:nvPr/>
          </p:nvSpPr>
          <p:spPr>
            <a:xfrm>
              <a:off x="178676" y="3241584"/>
              <a:ext cx="1082565"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dirty="0" err="1">
                  <a:solidFill>
                    <a:srgbClr val="0C0C0C"/>
                  </a:solidFill>
                  <a:latin typeface="微軟正黑體" panose="020B0604030504040204" pitchFamily="34" charset="-120"/>
                  <a:ea typeface="微軟正黑體" panose="020B0604030504040204" pitchFamily="34" charset="-120"/>
                  <a:sym typeface="Arial"/>
                </a:rPr>
                <a:t>適用於</a:t>
              </a:r>
              <a:r>
                <a:rPr lang="en-US" sz="900" b="0" i="0" u="none" strike="noStrike" cap="none" dirty="0">
                  <a:solidFill>
                    <a:srgbClr val="0C0C0C"/>
                  </a:solidFill>
                  <a:latin typeface="微軟正黑體" panose="020B0604030504040204" pitchFamily="34" charset="-120"/>
                  <a:ea typeface="微軟正黑體" panose="020B0604030504040204" pitchFamily="34" charset="-120"/>
                  <a:sym typeface="Arial"/>
                </a:rPr>
                <a:t>:</a:t>
              </a:r>
              <a:endParaRPr dirty="0">
                <a:latin typeface="微軟正黑體" panose="020B0604030504040204" pitchFamily="34" charset="-120"/>
                <a:ea typeface="微軟正黑體" panose="020B0604030504040204" pitchFamily="34" charset="-120"/>
              </a:endParaRPr>
            </a:p>
          </p:txBody>
        </p:sp>
        <p:sp>
          <p:nvSpPr>
            <p:cNvPr id="193" name="Google Shape;1418;p31">
              <a:extLst>
                <a:ext uri="{FF2B5EF4-FFF2-40B4-BE49-F238E27FC236}">
                  <a16:creationId xmlns:a16="http://schemas.microsoft.com/office/drawing/2014/main" id="{057F92B4-ADA2-4B1E-A75D-61BF1C4EF030}"/>
                </a:ext>
              </a:extLst>
            </p:cNvPr>
            <p:cNvSpPr/>
            <p:nvPr/>
          </p:nvSpPr>
          <p:spPr>
            <a:xfrm>
              <a:off x="179552" y="3501041"/>
              <a:ext cx="1024759" cy="1182335"/>
            </a:xfrm>
            <a:prstGeom prst="rect">
              <a:avLst/>
            </a:prstGeom>
            <a:noFill/>
            <a:ln>
              <a:noFill/>
            </a:ln>
          </p:spPr>
          <p:txBody>
            <a:bodyPr spcFirstLastPara="1" wrap="square" lIns="91425" tIns="45700" rIns="91425" bIns="45700" anchor="t" anchorCtr="0">
              <a:spAutoFit/>
            </a:bodyPr>
            <a:lstStyle/>
            <a:p>
              <a:pPr marL="0" marR="0" lvl="1" indent="0" algn="l" rtl="0">
                <a:lnSpc>
                  <a:spcPts val="1700"/>
                </a:lnSpc>
                <a:spcBef>
                  <a:spcPts val="0"/>
                </a:spcBef>
                <a:spcAft>
                  <a:spcPts val="0"/>
                </a:spcAft>
                <a:buNone/>
              </a:pPr>
              <a:r>
                <a:rPr lang="en-US" sz="1050" b="0" i="0" u="none" strike="noStrike" cap="none" dirty="0">
                  <a:solidFill>
                    <a:srgbClr val="0C0C0C"/>
                  </a:solidFill>
                  <a:latin typeface="Arial"/>
                  <a:ea typeface="Arial"/>
                  <a:cs typeface="Arial"/>
                  <a:sym typeface="Arial"/>
                </a:rPr>
                <a:t>NAS </a:t>
              </a:r>
              <a:r>
                <a:rPr lang="en-US" sz="1050" b="0" i="0" u="none" strike="noStrike" cap="none" dirty="0" err="1">
                  <a:solidFill>
                    <a:srgbClr val="0C0C0C"/>
                  </a:solidFill>
                  <a:latin typeface="Arial"/>
                  <a:ea typeface="Arial"/>
                  <a:cs typeface="Arial"/>
                  <a:sym typeface="Arial"/>
                </a:rPr>
                <a:t>用戶數</a:t>
              </a:r>
              <a:r>
                <a:rPr lang="en-US" sz="1050" b="0" i="0" u="none" strike="noStrike" cap="none" dirty="0">
                  <a:solidFill>
                    <a:srgbClr val="0C0C0C"/>
                  </a:solidFill>
                  <a:latin typeface="Arial"/>
                  <a:ea typeface="Arial"/>
                  <a:cs typeface="Arial"/>
                  <a:sym typeface="Arial"/>
                </a:rPr>
                <a:t>: 10-20</a:t>
              </a:r>
              <a:endParaRPr dirty="0"/>
            </a:p>
            <a:p>
              <a:pPr marL="0" marR="0" lvl="1" indent="0" algn="l" rtl="0">
                <a:lnSpc>
                  <a:spcPts val="1700"/>
                </a:lnSpc>
                <a:spcBef>
                  <a:spcPts val="0"/>
                </a:spcBef>
                <a:spcAft>
                  <a:spcPts val="0"/>
                </a:spcAft>
                <a:buNone/>
              </a:pPr>
              <a:r>
                <a:rPr lang="en-US" sz="1050" b="0" i="0" u="none" strike="noStrike" cap="none" dirty="0" err="1">
                  <a:solidFill>
                    <a:srgbClr val="0C0C0C"/>
                  </a:solidFill>
                  <a:latin typeface="Arial"/>
                  <a:ea typeface="Arial"/>
                  <a:cs typeface="Arial"/>
                  <a:sym typeface="Arial"/>
                </a:rPr>
                <a:t>建議同時</a:t>
              </a:r>
              <a:endParaRPr dirty="0"/>
            </a:p>
            <a:p>
              <a:pPr marL="0" marR="0" lvl="1" indent="0" algn="l" rtl="0">
                <a:lnSpc>
                  <a:spcPts val="1700"/>
                </a:lnSpc>
                <a:spcBef>
                  <a:spcPts val="0"/>
                </a:spcBef>
                <a:spcAft>
                  <a:spcPts val="0"/>
                </a:spcAft>
                <a:buNone/>
              </a:pPr>
              <a:r>
                <a:rPr lang="en-US" sz="1050" b="0" i="0" u="none" strike="noStrike" cap="none" dirty="0" err="1">
                  <a:solidFill>
                    <a:srgbClr val="0C0C0C"/>
                  </a:solidFill>
                  <a:latin typeface="Arial"/>
                  <a:ea typeface="Arial"/>
                  <a:cs typeface="Arial"/>
                  <a:sym typeface="Arial"/>
                </a:rPr>
                <a:t>連線數</a:t>
              </a:r>
              <a:r>
                <a:rPr lang="en-US" sz="1050" b="0" i="0" u="none" strike="noStrike" cap="none" dirty="0">
                  <a:solidFill>
                    <a:srgbClr val="0C0C0C"/>
                  </a:solidFill>
                  <a:latin typeface="Arial"/>
                  <a:ea typeface="Arial"/>
                  <a:cs typeface="Arial"/>
                  <a:sym typeface="Arial"/>
                </a:rPr>
                <a:t>: </a:t>
              </a:r>
              <a:endParaRPr dirty="0"/>
            </a:p>
            <a:p>
              <a:pPr marL="0" marR="0" lvl="1" indent="0" algn="l" rtl="0">
                <a:lnSpc>
                  <a:spcPts val="1700"/>
                </a:lnSpc>
                <a:spcBef>
                  <a:spcPts val="0"/>
                </a:spcBef>
                <a:spcAft>
                  <a:spcPts val="0"/>
                </a:spcAft>
                <a:buNone/>
              </a:pPr>
              <a:r>
                <a:rPr lang="en-US" sz="1050" b="0" i="0" u="none" strike="noStrike" cap="none" dirty="0">
                  <a:solidFill>
                    <a:srgbClr val="0C0C0C"/>
                  </a:solidFill>
                  <a:latin typeface="Arial"/>
                  <a:ea typeface="Arial"/>
                  <a:cs typeface="Arial"/>
                  <a:sym typeface="Arial"/>
                </a:rPr>
                <a:t>20-50</a:t>
              </a:r>
              <a:endParaRPr dirty="0"/>
            </a:p>
          </p:txBody>
        </p:sp>
      </p:grpSp>
      <p:grpSp>
        <p:nvGrpSpPr>
          <p:cNvPr id="194" name="Google Shape;1419;p31">
            <a:extLst>
              <a:ext uri="{FF2B5EF4-FFF2-40B4-BE49-F238E27FC236}">
                <a16:creationId xmlns:a16="http://schemas.microsoft.com/office/drawing/2014/main" id="{AC8CBC37-525E-41CD-8609-A68E83529174}"/>
              </a:ext>
            </a:extLst>
          </p:cNvPr>
          <p:cNvGrpSpPr/>
          <p:nvPr/>
        </p:nvGrpSpPr>
        <p:grpSpPr>
          <a:xfrm>
            <a:off x="3645885" y="3534118"/>
            <a:ext cx="1082565" cy="1441792"/>
            <a:chOff x="178676" y="3241584"/>
            <a:chExt cx="1082565" cy="1441792"/>
          </a:xfrm>
        </p:grpSpPr>
        <p:sp>
          <p:nvSpPr>
            <p:cNvPr id="195" name="Google Shape;1420;p31">
              <a:extLst>
                <a:ext uri="{FF2B5EF4-FFF2-40B4-BE49-F238E27FC236}">
                  <a16:creationId xmlns:a16="http://schemas.microsoft.com/office/drawing/2014/main" id="{01BE10B3-BF88-4610-B017-195CB6E6D4B9}"/>
                </a:ext>
              </a:extLst>
            </p:cNvPr>
            <p:cNvSpPr/>
            <p:nvPr/>
          </p:nvSpPr>
          <p:spPr>
            <a:xfrm>
              <a:off x="178676" y="3241584"/>
              <a:ext cx="1082565"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dirty="0" err="1">
                  <a:solidFill>
                    <a:srgbClr val="0C0C0C"/>
                  </a:solidFill>
                  <a:latin typeface="微軟正黑體" panose="020B0604030504040204" pitchFamily="34" charset="-120"/>
                  <a:ea typeface="微軟正黑體" panose="020B0604030504040204" pitchFamily="34" charset="-120"/>
                  <a:sym typeface="Arial"/>
                </a:rPr>
                <a:t>適用於</a:t>
              </a:r>
              <a:r>
                <a:rPr lang="en-US" sz="900" b="0" i="0" u="none" strike="noStrike" cap="none" dirty="0">
                  <a:solidFill>
                    <a:srgbClr val="0C0C0C"/>
                  </a:solidFill>
                  <a:latin typeface="微軟正黑體" panose="020B0604030504040204" pitchFamily="34" charset="-120"/>
                  <a:ea typeface="微軟正黑體" panose="020B0604030504040204" pitchFamily="34" charset="-120"/>
                  <a:sym typeface="Arial"/>
                </a:rPr>
                <a:t>:</a:t>
              </a:r>
              <a:endParaRPr dirty="0">
                <a:latin typeface="微軟正黑體" panose="020B0604030504040204" pitchFamily="34" charset="-120"/>
                <a:ea typeface="微軟正黑體" panose="020B0604030504040204" pitchFamily="34" charset="-120"/>
              </a:endParaRPr>
            </a:p>
          </p:txBody>
        </p:sp>
        <p:sp>
          <p:nvSpPr>
            <p:cNvPr id="196" name="Google Shape;1421;p31">
              <a:extLst>
                <a:ext uri="{FF2B5EF4-FFF2-40B4-BE49-F238E27FC236}">
                  <a16:creationId xmlns:a16="http://schemas.microsoft.com/office/drawing/2014/main" id="{AA2CDDC7-C42D-4A72-A0A4-F69416916B91}"/>
                </a:ext>
              </a:extLst>
            </p:cNvPr>
            <p:cNvSpPr/>
            <p:nvPr/>
          </p:nvSpPr>
          <p:spPr>
            <a:xfrm>
              <a:off x="179417" y="3501041"/>
              <a:ext cx="1024759" cy="1182335"/>
            </a:xfrm>
            <a:prstGeom prst="rect">
              <a:avLst/>
            </a:prstGeom>
            <a:noFill/>
            <a:ln>
              <a:noFill/>
            </a:ln>
          </p:spPr>
          <p:txBody>
            <a:bodyPr spcFirstLastPara="1" wrap="square" lIns="91425" tIns="45700" rIns="91425" bIns="45700" anchor="t" anchorCtr="0">
              <a:spAutoFit/>
            </a:bodyPr>
            <a:lstStyle/>
            <a:p>
              <a:pPr marL="0" marR="0" lvl="1" indent="0" algn="l" rtl="0">
                <a:lnSpc>
                  <a:spcPts val="1700"/>
                </a:lnSpc>
                <a:spcBef>
                  <a:spcPts val="0"/>
                </a:spcBef>
                <a:spcAft>
                  <a:spcPts val="0"/>
                </a:spcAft>
                <a:buNone/>
              </a:pPr>
              <a:r>
                <a:rPr lang="en-US" sz="1050" b="0" i="0" u="none" strike="noStrike" cap="none" dirty="0">
                  <a:solidFill>
                    <a:srgbClr val="0C0C0C"/>
                  </a:solidFill>
                  <a:latin typeface="Arial"/>
                  <a:ea typeface="Arial"/>
                  <a:cs typeface="Arial"/>
                  <a:sym typeface="Arial"/>
                </a:rPr>
                <a:t>NAS </a:t>
              </a:r>
              <a:r>
                <a:rPr lang="en-US" sz="1050" b="0" i="0" u="none" strike="noStrike" cap="none" dirty="0" err="1">
                  <a:solidFill>
                    <a:srgbClr val="0C0C0C"/>
                  </a:solidFill>
                  <a:latin typeface="Arial"/>
                  <a:ea typeface="Arial"/>
                  <a:cs typeface="Arial"/>
                  <a:sym typeface="Arial"/>
                </a:rPr>
                <a:t>用戶數</a:t>
              </a:r>
              <a:r>
                <a:rPr lang="en-US" sz="1050" b="0" i="0" u="none" strike="noStrike" cap="none" dirty="0">
                  <a:solidFill>
                    <a:srgbClr val="0C0C0C"/>
                  </a:solidFill>
                  <a:latin typeface="Arial"/>
                  <a:ea typeface="Arial"/>
                  <a:cs typeface="Arial"/>
                  <a:sym typeface="Arial"/>
                </a:rPr>
                <a:t> :</a:t>
              </a:r>
              <a:endParaRPr dirty="0"/>
            </a:p>
            <a:p>
              <a:pPr marL="0" marR="0" lvl="1" indent="0" algn="l" rtl="0">
                <a:lnSpc>
                  <a:spcPts val="1700"/>
                </a:lnSpc>
                <a:spcBef>
                  <a:spcPts val="0"/>
                </a:spcBef>
                <a:spcAft>
                  <a:spcPts val="0"/>
                </a:spcAft>
                <a:buNone/>
              </a:pPr>
              <a:r>
                <a:rPr lang="en-US" sz="1050" b="0" i="0" u="none" strike="noStrike" cap="none" dirty="0">
                  <a:solidFill>
                    <a:srgbClr val="0C0C0C"/>
                  </a:solidFill>
                  <a:latin typeface="Arial"/>
                  <a:ea typeface="Arial"/>
                  <a:cs typeface="Arial"/>
                  <a:sym typeface="Arial"/>
                </a:rPr>
                <a:t> 20-50</a:t>
              </a:r>
              <a:endParaRPr dirty="0"/>
            </a:p>
            <a:p>
              <a:pPr marL="0" marR="0" lvl="1" indent="0" algn="l" rtl="0">
                <a:lnSpc>
                  <a:spcPts val="1700"/>
                </a:lnSpc>
                <a:spcBef>
                  <a:spcPts val="0"/>
                </a:spcBef>
                <a:spcAft>
                  <a:spcPts val="0"/>
                </a:spcAft>
                <a:buNone/>
              </a:pPr>
              <a:r>
                <a:rPr lang="en-US" sz="1050" b="0" i="0" u="none" strike="noStrike" cap="none" dirty="0" err="1">
                  <a:solidFill>
                    <a:srgbClr val="0C0C0C"/>
                  </a:solidFill>
                  <a:latin typeface="Arial"/>
                  <a:ea typeface="Arial"/>
                  <a:cs typeface="Arial"/>
                  <a:sym typeface="Arial"/>
                </a:rPr>
                <a:t>建議同時</a:t>
              </a:r>
              <a:endParaRPr dirty="0"/>
            </a:p>
            <a:p>
              <a:pPr marL="0" marR="0" lvl="1" indent="0" algn="l" rtl="0">
                <a:lnSpc>
                  <a:spcPts val="1700"/>
                </a:lnSpc>
                <a:spcBef>
                  <a:spcPts val="0"/>
                </a:spcBef>
                <a:spcAft>
                  <a:spcPts val="0"/>
                </a:spcAft>
                <a:buNone/>
              </a:pPr>
              <a:r>
                <a:rPr lang="en-US" sz="1050" b="0" i="0" u="none" strike="noStrike" cap="none" dirty="0" err="1">
                  <a:solidFill>
                    <a:srgbClr val="0C0C0C"/>
                  </a:solidFill>
                  <a:latin typeface="Arial"/>
                  <a:ea typeface="Arial"/>
                  <a:cs typeface="Arial"/>
                  <a:sym typeface="Arial"/>
                </a:rPr>
                <a:t>連線數</a:t>
              </a:r>
              <a:r>
                <a:rPr lang="en-US" sz="1050" b="0" i="0" u="none" strike="noStrike" cap="none" dirty="0">
                  <a:solidFill>
                    <a:srgbClr val="0C0C0C"/>
                  </a:solidFill>
                  <a:latin typeface="Arial"/>
                  <a:ea typeface="Arial"/>
                  <a:cs typeface="Arial"/>
                  <a:sym typeface="Arial"/>
                </a:rPr>
                <a:t>: </a:t>
              </a:r>
              <a:endParaRPr dirty="0"/>
            </a:p>
            <a:p>
              <a:pPr marL="0" marR="0" lvl="1" indent="0" algn="l" rtl="0">
                <a:lnSpc>
                  <a:spcPts val="1700"/>
                </a:lnSpc>
                <a:spcBef>
                  <a:spcPts val="0"/>
                </a:spcBef>
                <a:spcAft>
                  <a:spcPts val="0"/>
                </a:spcAft>
                <a:buNone/>
              </a:pPr>
              <a:r>
                <a:rPr lang="en-US" sz="1050" b="0" i="0" u="none" strike="noStrike" cap="none" dirty="0">
                  <a:solidFill>
                    <a:srgbClr val="0C0C0C"/>
                  </a:solidFill>
                  <a:latin typeface="Arial"/>
                  <a:ea typeface="Arial"/>
                  <a:cs typeface="Arial"/>
                  <a:sym typeface="Arial"/>
                </a:rPr>
                <a:t>50-100</a:t>
              </a:r>
              <a:endParaRPr dirty="0"/>
            </a:p>
          </p:txBody>
        </p:sp>
      </p:grpSp>
    </p:spTree>
    <p:extLst>
      <p:ext uri="{BB962C8B-B14F-4D97-AF65-F5344CB8AC3E}">
        <p14:creationId xmlns:p14="http://schemas.microsoft.com/office/powerpoint/2010/main" val="23349200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462"/>
        <p:cNvGrpSpPr/>
        <p:nvPr/>
      </p:nvGrpSpPr>
      <p:grpSpPr>
        <a:xfrm>
          <a:off x="0" y="0"/>
          <a:ext cx="0" cy="0"/>
          <a:chOff x="0" y="0"/>
          <a:chExt cx="0" cy="0"/>
        </a:xfrm>
      </p:grpSpPr>
      <p:sp>
        <p:nvSpPr>
          <p:cNvPr id="1463" name="Google Shape;1463;p32"/>
          <p:cNvSpPr txBox="1"/>
          <p:nvPr/>
        </p:nvSpPr>
        <p:spPr>
          <a:xfrm>
            <a:off x="854981" y="4774571"/>
            <a:ext cx="3395602"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600" b="0" i="0" u="none" strike="noStrike" cap="none" dirty="0">
                <a:solidFill>
                  <a:srgbClr val="8DA9DB"/>
                </a:solidFill>
                <a:latin typeface="Arial"/>
                <a:ea typeface="Arial"/>
                <a:cs typeface="Arial"/>
                <a:sym typeface="Arial"/>
              </a:rPr>
              <a:t>©2020著作權為威聯通科技股份有限公司所有。威聯通科技並保留所有權利。威聯通科技股份有限公司所使用或註冊之商標或標章。檔案中所提及之產品及公司名稱可能為其他公司所有之商標</a:t>
            </a:r>
            <a:endParaRPr dirty="0"/>
          </a:p>
        </p:txBody>
      </p:sp>
      <p:sp>
        <p:nvSpPr>
          <p:cNvPr id="1464" name="Google Shape;1464;p32"/>
          <p:cNvSpPr txBox="1"/>
          <p:nvPr/>
        </p:nvSpPr>
        <p:spPr>
          <a:xfrm>
            <a:off x="745752" y="2995833"/>
            <a:ext cx="4043094"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i="0" u="none" strike="noStrike" cap="none" dirty="0" err="1">
                <a:solidFill>
                  <a:srgbClr val="F2F2F2"/>
                </a:solidFill>
                <a:latin typeface="Microsoft JhengHei"/>
                <a:ea typeface="Microsoft JhengHei"/>
                <a:cs typeface="Microsoft JhengHei"/>
                <a:sym typeface="Microsoft JhengHei"/>
              </a:rPr>
              <a:t>是你最好的選擇</a:t>
            </a:r>
            <a:r>
              <a:rPr lang="en-US" sz="3600" i="0" u="none" strike="noStrike" cap="none" dirty="0">
                <a:solidFill>
                  <a:schemeClr val="lt1"/>
                </a:solidFill>
                <a:latin typeface="Arial"/>
                <a:ea typeface="Arial"/>
                <a:cs typeface="Arial"/>
                <a:sym typeface="Arial"/>
              </a:rPr>
              <a:t>!</a:t>
            </a:r>
            <a:endParaRPr sz="3600" i="0" u="none" strike="noStrike" cap="none" dirty="0">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33" name="矩形: 圓角 32">
            <a:extLst>
              <a:ext uri="{FF2B5EF4-FFF2-40B4-BE49-F238E27FC236}">
                <a16:creationId xmlns:a16="http://schemas.microsoft.com/office/drawing/2014/main" id="{67D36746-3BAE-4DB2-AFF6-1CF34AFE0E00}"/>
              </a:ext>
            </a:extLst>
          </p:cNvPr>
          <p:cNvSpPr/>
          <p:nvPr/>
        </p:nvSpPr>
        <p:spPr>
          <a:xfrm>
            <a:off x="-333476" y="3398897"/>
            <a:ext cx="5378601" cy="2073048"/>
          </a:xfrm>
          <a:prstGeom prst="roundRect">
            <a:avLst>
              <a:gd name="adj" fmla="val 6832"/>
            </a:avLst>
          </a:prstGeom>
          <a:gradFill>
            <a:gsLst>
              <a:gs pos="0">
                <a:schemeClr val="tx1">
                  <a:lumMod val="65000"/>
                  <a:lumOff val="35000"/>
                  <a:alpha val="20000"/>
                </a:schemeClr>
              </a:gs>
              <a:gs pos="94000">
                <a:schemeClr val="bg2">
                  <a:lumMod val="10000"/>
                  <a:alpha val="50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endParaRPr>
          </a:p>
        </p:txBody>
      </p:sp>
      <p:sp>
        <p:nvSpPr>
          <p:cNvPr id="28" name="矩形: 圓角 8">
            <a:extLst>
              <a:ext uri="{FF2B5EF4-FFF2-40B4-BE49-F238E27FC236}">
                <a16:creationId xmlns:a16="http://schemas.microsoft.com/office/drawing/2014/main" id="{876A2372-B441-46CF-8BD4-5AB1C7F8032C}"/>
              </a:ext>
            </a:extLst>
          </p:cNvPr>
          <p:cNvSpPr/>
          <p:nvPr/>
        </p:nvSpPr>
        <p:spPr>
          <a:xfrm>
            <a:off x="198670" y="3905653"/>
            <a:ext cx="4456461" cy="1019429"/>
          </a:xfrm>
          <a:prstGeom prst="roundRect">
            <a:avLst>
              <a:gd name="adj" fmla="val 0"/>
            </a:avLst>
          </a:prstGeom>
          <a:solidFill>
            <a:schemeClr val="bg1">
              <a:alpha val="15000"/>
            </a:schemeClr>
          </a:solidFill>
          <a:ln w="19050">
            <a:solidFill>
              <a:schemeClr val="bg1"/>
            </a:solidFill>
          </a:ln>
          <a:effectLst>
            <a:outerShdw blurRad="50800" dist="50800" dir="2700000" algn="l"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0" name="矩形: 圓角 19">
            <a:extLst>
              <a:ext uri="{FF2B5EF4-FFF2-40B4-BE49-F238E27FC236}">
                <a16:creationId xmlns:a16="http://schemas.microsoft.com/office/drawing/2014/main" id="{0D683586-C9A3-4EFD-98D5-085EDE0D9048}"/>
              </a:ext>
            </a:extLst>
          </p:cNvPr>
          <p:cNvSpPr/>
          <p:nvPr/>
        </p:nvSpPr>
        <p:spPr>
          <a:xfrm rot="10800000">
            <a:off x="166493" y="3865919"/>
            <a:ext cx="4515574" cy="1075139"/>
          </a:xfrm>
          <a:prstGeom prst="roundRect">
            <a:avLst>
              <a:gd name="adj" fmla="val 1491"/>
            </a:avLst>
          </a:prstGeom>
          <a:gradFill>
            <a:gsLst>
              <a:gs pos="0">
                <a:schemeClr val="bg1">
                  <a:alpha val="49000"/>
                </a:schemeClr>
              </a:gs>
              <a:gs pos="75200">
                <a:srgbClr val="F5F5F5"/>
              </a:gs>
              <a:gs pos="100000">
                <a:schemeClr val="bg1"/>
              </a:gs>
            </a:gsLst>
            <a:lin ang="5400000" scaled="0"/>
          </a:gradFill>
          <a:ln w="6350">
            <a:solidFill>
              <a:schemeClr val="bg1"/>
            </a:solidFill>
          </a:ln>
          <a:effectLst>
            <a:outerShdw blurRad="279400" dist="292100" dir="798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05" name="Google Shape;105;p4"/>
          <p:cNvSpPr txBox="1">
            <a:spLocks noGrp="1"/>
          </p:cNvSpPr>
          <p:nvPr>
            <p:ph type="title"/>
          </p:nvPr>
        </p:nvSpPr>
        <p:spPr>
          <a:xfrm>
            <a:off x="226185" y="135094"/>
            <a:ext cx="8642607" cy="99417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600"/>
              <a:buFont typeface="Microsoft JhengHei"/>
              <a:buNone/>
            </a:pPr>
            <a:r>
              <a:rPr lang="en-US" b="1" dirty="0" err="1"/>
              <a:t>什麼是雲</a:t>
            </a:r>
            <a:r>
              <a:rPr lang="en-US" b="1" dirty="0"/>
              <a:t> </a:t>
            </a:r>
            <a:r>
              <a:rPr lang="en-US" b="1" dirty="0">
                <a:latin typeface="Arial"/>
                <a:ea typeface="Arial"/>
                <a:cs typeface="Arial"/>
                <a:sym typeface="Arial"/>
              </a:rPr>
              <a:t>NAS</a:t>
            </a:r>
            <a:endParaRPr b="1" dirty="0">
              <a:latin typeface="Arial"/>
              <a:ea typeface="Arial"/>
              <a:cs typeface="Arial"/>
              <a:sym typeface="Arial"/>
            </a:endParaRPr>
          </a:p>
        </p:txBody>
      </p:sp>
      <p:sp>
        <p:nvSpPr>
          <p:cNvPr id="99" name="矩形 98">
            <a:extLst>
              <a:ext uri="{FF2B5EF4-FFF2-40B4-BE49-F238E27FC236}">
                <a16:creationId xmlns:a16="http://schemas.microsoft.com/office/drawing/2014/main" id="{F7AE0BDC-7095-4BE1-95DB-04E31DE9A985}"/>
              </a:ext>
            </a:extLst>
          </p:cNvPr>
          <p:cNvSpPr/>
          <p:nvPr/>
        </p:nvSpPr>
        <p:spPr>
          <a:xfrm>
            <a:off x="4857936" y="3733340"/>
            <a:ext cx="4305114" cy="847098"/>
          </a:xfrm>
          <a:prstGeom prst="rect">
            <a:avLst/>
          </a:prstGeom>
          <a:gradFill>
            <a:gsLst>
              <a:gs pos="100000">
                <a:srgbClr val="4A68BE"/>
              </a:gs>
              <a:gs pos="0">
                <a:srgbClr val="0A63A2"/>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0" name="矩形 99">
            <a:extLst>
              <a:ext uri="{FF2B5EF4-FFF2-40B4-BE49-F238E27FC236}">
                <a16:creationId xmlns:a16="http://schemas.microsoft.com/office/drawing/2014/main" id="{07D1E8C5-0D9B-4CDC-AB52-FA5D8ADC9FCF}"/>
              </a:ext>
            </a:extLst>
          </p:cNvPr>
          <p:cNvSpPr/>
          <p:nvPr/>
        </p:nvSpPr>
        <p:spPr>
          <a:xfrm>
            <a:off x="4857936" y="2824315"/>
            <a:ext cx="4305114" cy="920137"/>
          </a:xfrm>
          <a:prstGeom prst="rect">
            <a:avLst/>
          </a:prstGeom>
          <a:gradFill>
            <a:gsLst>
              <a:gs pos="100000">
                <a:srgbClr val="E9982B"/>
              </a:gs>
              <a:gs pos="0">
                <a:srgbClr val="E9631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1" name="矩形 100">
            <a:extLst>
              <a:ext uri="{FF2B5EF4-FFF2-40B4-BE49-F238E27FC236}">
                <a16:creationId xmlns:a16="http://schemas.microsoft.com/office/drawing/2014/main" id="{45CF1704-025C-4BC0-9F52-9355CBC7742A}"/>
              </a:ext>
            </a:extLst>
          </p:cNvPr>
          <p:cNvSpPr/>
          <p:nvPr/>
        </p:nvSpPr>
        <p:spPr>
          <a:xfrm>
            <a:off x="4857936" y="1408640"/>
            <a:ext cx="4305114" cy="1448309"/>
          </a:xfrm>
          <a:prstGeom prst="rect">
            <a:avLst/>
          </a:prstGeom>
          <a:gradFill>
            <a:gsLst>
              <a:gs pos="100000">
                <a:srgbClr val="2AA896"/>
              </a:gs>
              <a:gs pos="0">
                <a:srgbClr val="238D7E"/>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10" name="直線接點 109">
            <a:extLst>
              <a:ext uri="{FF2B5EF4-FFF2-40B4-BE49-F238E27FC236}">
                <a16:creationId xmlns:a16="http://schemas.microsoft.com/office/drawing/2014/main" id="{AA42C5A2-41E5-48C3-BDAE-BF8F4F07C0E6}"/>
              </a:ext>
            </a:extLst>
          </p:cNvPr>
          <p:cNvCxnSpPr>
            <a:cxnSpLocks/>
          </p:cNvCxnSpPr>
          <p:nvPr/>
        </p:nvCxnSpPr>
        <p:spPr>
          <a:xfrm flipV="1">
            <a:off x="3594100" y="2393120"/>
            <a:ext cx="1544003" cy="780644"/>
          </a:xfrm>
          <a:prstGeom prst="line">
            <a:avLst/>
          </a:prstGeom>
          <a:ln w="19050">
            <a:solidFill>
              <a:srgbClr val="207E71"/>
            </a:solidFill>
          </a:ln>
        </p:spPr>
        <p:style>
          <a:lnRef idx="1">
            <a:schemeClr val="accent1"/>
          </a:lnRef>
          <a:fillRef idx="0">
            <a:schemeClr val="accent1"/>
          </a:fillRef>
          <a:effectRef idx="0">
            <a:schemeClr val="accent1"/>
          </a:effectRef>
          <a:fontRef idx="minor">
            <a:schemeClr val="tx1"/>
          </a:fontRef>
        </p:style>
      </p:cxnSp>
      <p:cxnSp>
        <p:nvCxnSpPr>
          <p:cNvPr id="111" name="直線接點 110">
            <a:extLst>
              <a:ext uri="{FF2B5EF4-FFF2-40B4-BE49-F238E27FC236}">
                <a16:creationId xmlns:a16="http://schemas.microsoft.com/office/drawing/2014/main" id="{487EFAC3-41FF-497E-B5D3-C8C595DF71AD}"/>
              </a:ext>
            </a:extLst>
          </p:cNvPr>
          <p:cNvCxnSpPr>
            <a:cxnSpLocks/>
          </p:cNvCxnSpPr>
          <p:nvPr/>
        </p:nvCxnSpPr>
        <p:spPr>
          <a:xfrm>
            <a:off x="3377054" y="2357224"/>
            <a:ext cx="1761049" cy="18621"/>
          </a:xfrm>
          <a:prstGeom prst="line">
            <a:avLst/>
          </a:prstGeom>
          <a:ln w="19050">
            <a:solidFill>
              <a:srgbClr val="207E71"/>
            </a:solidFill>
          </a:ln>
        </p:spPr>
        <p:style>
          <a:lnRef idx="1">
            <a:schemeClr val="accent1"/>
          </a:lnRef>
          <a:fillRef idx="0">
            <a:schemeClr val="accent1"/>
          </a:fillRef>
          <a:effectRef idx="0">
            <a:schemeClr val="accent1"/>
          </a:effectRef>
          <a:fontRef idx="minor">
            <a:schemeClr val="tx1"/>
          </a:fontRef>
        </p:style>
      </p:cxnSp>
      <p:cxnSp>
        <p:nvCxnSpPr>
          <p:cNvPr id="112" name="直線接點 111">
            <a:extLst>
              <a:ext uri="{FF2B5EF4-FFF2-40B4-BE49-F238E27FC236}">
                <a16:creationId xmlns:a16="http://schemas.microsoft.com/office/drawing/2014/main" id="{9ABCE4B0-A346-4C0A-84FB-D7E69C2DA522}"/>
              </a:ext>
            </a:extLst>
          </p:cNvPr>
          <p:cNvCxnSpPr>
            <a:cxnSpLocks/>
          </p:cNvCxnSpPr>
          <p:nvPr/>
        </p:nvCxnSpPr>
        <p:spPr>
          <a:xfrm>
            <a:off x="3512804" y="1497235"/>
            <a:ext cx="1599921" cy="829072"/>
          </a:xfrm>
          <a:prstGeom prst="line">
            <a:avLst/>
          </a:prstGeom>
          <a:ln w="19050">
            <a:solidFill>
              <a:srgbClr val="207E71"/>
            </a:solidFill>
          </a:ln>
        </p:spPr>
        <p:style>
          <a:lnRef idx="1">
            <a:schemeClr val="accent1"/>
          </a:lnRef>
          <a:fillRef idx="0">
            <a:schemeClr val="accent1"/>
          </a:fillRef>
          <a:effectRef idx="0">
            <a:schemeClr val="accent1"/>
          </a:effectRef>
          <a:fontRef idx="minor">
            <a:schemeClr val="tx1"/>
          </a:fontRef>
        </p:style>
      </p:cxnSp>
      <p:sp>
        <p:nvSpPr>
          <p:cNvPr id="113" name="矩形 112">
            <a:extLst>
              <a:ext uri="{FF2B5EF4-FFF2-40B4-BE49-F238E27FC236}">
                <a16:creationId xmlns:a16="http://schemas.microsoft.com/office/drawing/2014/main" id="{B207A545-DB31-4E85-BBDF-28636562A7A1}"/>
              </a:ext>
            </a:extLst>
          </p:cNvPr>
          <p:cNvSpPr/>
          <p:nvPr/>
        </p:nvSpPr>
        <p:spPr>
          <a:xfrm>
            <a:off x="7763257" y="1665874"/>
            <a:ext cx="1273105" cy="553998"/>
          </a:xfrm>
          <a:prstGeom prst="rect">
            <a:avLst/>
          </a:prstGeom>
        </p:spPr>
        <p:txBody>
          <a:bodyPr wrap="none">
            <a:spAutoFit/>
          </a:bodyPr>
          <a:lstStyle/>
          <a:p>
            <a:r>
              <a:rPr lang="en-US" altLang="zh-TW" sz="3000" dirty="0">
                <a:solidFill>
                  <a:schemeClr val="bg1"/>
                </a:solidFill>
              </a:rPr>
              <a:t>Virtual</a:t>
            </a:r>
            <a:endParaRPr lang="zh-TW" altLang="en-US" sz="3000" dirty="0">
              <a:solidFill>
                <a:schemeClr val="bg1"/>
              </a:solidFill>
            </a:endParaRPr>
          </a:p>
        </p:txBody>
      </p:sp>
      <p:sp>
        <p:nvSpPr>
          <p:cNvPr id="114" name="矩形 113">
            <a:extLst>
              <a:ext uri="{FF2B5EF4-FFF2-40B4-BE49-F238E27FC236}">
                <a16:creationId xmlns:a16="http://schemas.microsoft.com/office/drawing/2014/main" id="{DF2C0545-0BF5-4C48-BFE3-F6942DB7FDF7}"/>
              </a:ext>
            </a:extLst>
          </p:cNvPr>
          <p:cNvSpPr/>
          <p:nvPr/>
        </p:nvSpPr>
        <p:spPr>
          <a:xfrm>
            <a:off x="7418181" y="2108918"/>
            <a:ext cx="1635384" cy="553998"/>
          </a:xfrm>
          <a:prstGeom prst="rect">
            <a:avLst/>
          </a:prstGeom>
        </p:spPr>
        <p:txBody>
          <a:bodyPr wrap="none">
            <a:spAutoFit/>
          </a:bodyPr>
          <a:lstStyle/>
          <a:p>
            <a:r>
              <a:rPr lang="en-US" altLang="zh-TW" sz="3000" dirty="0">
                <a:solidFill>
                  <a:schemeClr val="bg1"/>
                </a:solidFill>
              </a:rPr>
              <a:t>Machine</a:t>
            </a:r>
            <a:endParaRPr lang="zh-TW" altLang="en-US" sz="3000" dirty="0">
              <a:solidFill>
                <a:schemeClr val="bg1"/>
              </a:solidFill>
            </a:endParaRPr>
          </a:p>
        </p:txBody>
      </p:sp>
      <p:sp>
        <p:nvSpPr>
          <p:cNvPr id="135" name="矩形 134">
            <a:extLst>
              <a:ext uri="{FF2B5EF4-FFF2-40B4-BE49-F238E27FC236}">
                <a16:creationId xmlns:a16="http://schemas.microsoft.com/office/drawing/2014/main" id="{EB664441-9ACE-4342-BC70-9DC94D0241A9}"/>
              </a:ext>
            </a:extLst>
          </p:cNvPr>
          <p:cNvSpPr/>
          <p:nvPr/>
        </p:nvSpPr>
        <p:spPr>
          <a:xfrm>
            <a:off x="7304439" y="2972001"/>
            <a:ext cx="1742785" cy="553998"/>
          </a:xfrm>
          <a:prstGeom prst="rect">
            <a:avLst/>
          </a:prstGeom>
        </p:spPr>
        <p:txBody>
          <a:bodyPr wrap="none">
            <a:spAutoFit/>
          </a:bodyPr>
          <a:lstStyle/>
          <a:p>
            <a:r>
              <a:rPr lang="en-US" altLang="zh-TW" sz="3000" dirty="0">
                <a:solidFill>
                  <a:schemeClr val="bg1"/>
                </a:solidFill>
              </a:rPr>
              <a:t>Compute</a:t>
            </a:r>
            <a:endParaRPr lang="zh-TW" altLang="en-US" sz="3000" dirty="0">
              <a:solidFill>
                <a:schemeClr val="bg1"/>
              </a:solidFill>
            </a:endParaRPr>
          </a:p>
        </p:txBody>
      </p:sp>
      <p:sp>
        <p:nvSpPr>
          <p:cNvPr id="136" name="矩形 135">
            <a:extLst>
              <a:ext uri="{FF2B5EF4-FFF2-40B4-BE49-F238E27FC236}">
                <a16:creationId xmlns:a16="http://schemas.microsoft.com/office/drawing/2014/main" id="{E7148B3E-B249-4CA3-ACB7-1030A3B8A2D3}"/>
              </a:ext>
            </a:extLst>
          </p:cNvPr>
          <p:cNvSpPr/>
          <p:nvPr/>
        </p:nvSpPr>
        <p:spPr>
          <a:xfrm>
            <a:off x="7517638" y="3895715"/>
            <a:ext cx="1529586" cy="553998"/>
          </a:xfrm>
          <a:prstGeom prst="rect">
            <a:avLst/>
          </a:prstGeom>
        </p:spPr>
        <p:txBody>
          <a:bodyPr wrap="none">
            <a:spAutoFit/>
          </a:bodyPr>
          <a:lstStyle/>
          <a:p>
            <a:r>
              <a:rPr lang="en-US" altLang="zh-TW" sz="3000" dirty="0">
                <a:solidFill>
                  <a:schemeClr val="bg1"/>
                </a:solidFill>
              </a:rPr>
              <a:t>Storage</a:t>
            </a:r>
            <a:endParaRPr lang="zh-TW" altLang="en-US" sz="3000" dirty="0">
              <a:solidFill>
                <a:schemeClr val="bg1"/>
              </a:solidFill>
            </a:endParaRPr>
          </a:p>
        </p:txBody>
      </p:sp>
      <p:sp>
        <p:nvSpPr>
          <p:cNvPr id="137" name="矩形 136">
            <a:extLst>
              <a:ext uri="{FF2B5EF4-FFF2-40B4-BE49-F238E27FC236}">
                <a16:creationId xmlns:a16="http://schemas.microsoft.com/office/drawing/2014/main" id="{4D40AC72-24AD-4ECB-85E2-B9C757C736E9}"/>
              </a:ext>
            </a:extLst>
          </p:cNvPr>
          <p:cNvSpPr/>
          <p:nvPr/>
        </p:nvSpPr>
        <p:spPr>
          <a:xfrm>
            <a:off x="4736379" y="1536707"/>
            <a:ext cx="2586230" cy="1180062"/>
          </a:xfrm>
          <a:prstGeom prst="rect">
            <a:avLst/>
          </a:prstGeom>
          <a:solidFill>
            <a:srgbClr val="FFF2CC"/>
          </a:solidFill>
          <a:ln w="19050">
            <a:solidFill>
              <a:srgbClr val="207E7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38" name="圖片 137">
            <a:extLst>
              <a:ext uri="{FF2B5EF4-FFF2-40B4-BE49-F238E27FC236}">
                <a16:creationId xmlns:a16="http://schemas.microsoft.com/office/drawing/2014/main" id="{72C4B402-5E5D-4575-86B6-758B82829E04}"/>
              </a:ext>
            </a:extLst>
          </p:cNvPr>
          <p:cNvPicPr>
            <a:picLocks noChangeAspect="1"/>
          </p:cNvPicPr>
          <p:nvPr/>
        </p:nvPicPr>
        <p:blipFill>
          <a:blip r:embed="rId3"/>
          <a:srcRect/>
          <a:stretch/>
        </p:blipFill>
        <p:spPr>
          <a:xfrm>
            <a:off x="3186652" y="1277579"/>
            <a:ext cx="554975" cy="627930"/>
          </a:xfrm>
          <a:prstGeom prst="rect">
            <a:avLst/>
          </a:prstGeom>
        </p:spPr>
      </p:pic>
      <p:pic>
        <p:nvPicPr>
          <p:cNvPr id="139" name="圖片 138">
            <a:extLst>
              <a:ext uri="{FF2B5EF4-FFF2-40B4-BE49-F238E27FC236}">
                <a16:creationId xmlns:a16="http://schemas.microsoft.com/office/drawing/2014/main" id="{11F7E1AA-4692-49DE-B2CB-70F5048C6678}"/>
              </a:ext>
            </a:extLst>
          </p:cNvPr>
          <p:cNvPicPr>
            <a:picLocks noChangeAspect="1"/>
          </p:cNvPicPr>
          <p:nvPr/>
        </p:nvPicPr>
        <p:blipFill>
          <a:blip r:embed="rId3"/>
          <a:srcRect/>
          <a:stretch/>
        </p:blipFill>
        <p:spPr>
          <a:xfrm>
            <a:off x="3172411" y="2134934"/>
            <a:ext cx="554975" cy="627930"/>
          </a:xfrm>
          <a:prstGeom prst="rect">
            <a:avLst/>
          </a:prstGeom>
        </p:spPr>
      </p:pic>
      <p:pic>
        <p:nvPicPr>
          <p:cNvPr id="140" name="圖片 139">
            <a:extLst>
              <a:ext uri="{FF2B5EF4-FFF2-40B4-BE49-F238E27FC236}">
                <a16:creationId xmlns:a16="http://schemas.microsoft.com/office/drawing/2014/main" id="{B1EADC40-072A-494D-8DB8-EBA7D275B928}"/>
              </a:ext>
            </a:extLst>
          </p:cNvPr>
          <p:cNvPicPr>
            <a:picLocks noChangeAspect="1"/>
          </p:cNvPicPr>
          <p:nvPr/>
        </p:nvPicPr>
        <p:blipFill>
          <a:blip r:embed="rId3"/>
          <a:srcRect/>
          <a:stretch/>
        </p:blipFill>
        <p:spPr>
          <a:xfrm>
            <a:off x="3201353" y="2911246"/>
            <a:ext cx="554975" cy="627930"/>
          </a:xfrm>
          <a:prstGeom prst="rect">
            <a:avLst/>
          </a:prstGeom>
        </p:spPr>
      </p:pic>
      <p:pic>
        <p:nvPicPr>
          <p:cNvPr id="141" name="圖片 140" descr="一張含有 畫畫 的圖片&#10;&#10;自動產生的描述">
            <a:extLst>
              <a:ext uri="{FF2B5EF4-FFF2-40B4-BE49-F238E27FC236}">
                <a16:creationId xmlns:a16="http://schemas.microsoft.com/office/drawing/2014/main" id="{687830E5-544F-433B-B4C3-513F8F967683}"/>
              </a:ext>
            </a:extLst>
          </p:cNvPr>
          <p:cNvPicPr>
            <a:picLocks noChangeAspect="1"/>
          </p:cNvPicPr>
          <p:nvPr/>
        </p:nvPicPr>
        <p:blipFill>
          <a:blip r:embed="rId4"/>
          <a:stretch>
            <a:fillRect/>
          </a:stretch>
        </p:blipFill>
        <p:spPr>
          <a:xfrm>
            <a:off x="4976018" y="1943267"/>
            <a:ext cx="2199374" cy="716650"/>
          </a:xfrm>
          <a:prstGeom prst="rect">
            <a:avLst/>
          </a:prstGeom>
        </p:spPr>
      </p:pic>
      <p:sp>
        <p:nvSpPr>
          <p:cNvPr id="142" name="矩形 141">
            <a:extLst>
              <a:ext uri="{FF2B5EF4-FFF2-40B4-BE49-F238E27FC236}">
                <a16:creationId xmlns:a16="http://schemas.microsoft.com/office/drawing/2014/main" id="{F88CA50F-1D06-4CC3-99A4-2E4138C9F902}"/>
              </a:ext>
            </a:extLst>
          </p:cNvPr>
          <p:cNvSpPr/>
          <p:nvPr/>
        </p:nvSpPr>
        <p:spPr>
          <a:xfrm>
            <a:off x="4975227" y="1619446"/>
            <a:ext cx="2223686" cy="369332"/>
          </a:xfrm>
          <a:prstGeom prst="rect">
            <a:avLst/>
          </a:prstGeom>
        </p:spPr>
        <p:txBody>
          <a:bodyPr wrap="none">
            <a:spAutoFit/>
          </a:bodyPr>
          <a:lstStyle/>
          <a:p>
            <a:r>
              <a:rPr lang="en-US" altLang="zh-TW" sz="1800">
                <a:solidFill>
                  <a:schemeClr val="bg2">
                    <a:lumMod val="25000"/>
                  </a:schemeClr>
                </a:solidFill>
              </a:rPr>
              <a:t>Cloud NAS Solution</a:t>
            </a:r>
            <a:endParaRPr lang="zh-TW" altLang="en-US" sz="1800">
              <a:solidFill>
                <a:schemeClr val="bg2">
                  <a:lumMod val="25000"/>
                </a:schemeClr>
              </a:solidFill>
            </a:endParaRPr>
          </a:p>
        </p:txBody>
      </p:sp>
      <p:sp>
        <p:nvSpPr>
          <p:cNvPr id="143" name="矩形 142">
            <a:extLst>
              <a:ext uri="{FF2B5EF4-FFF2-40B4-BE49-F238E27FC236}">
                <a16:creationId xmlns:a16="http://schemas.microsoft.com/office/drawing/2014/main" id="{8BBF4647-483D-4927-A67A-B2F50AA9E1D9}"/>
              </a:ext>
            </a:extLst>
          </p:cNvPr>
          <p:cNvSpPr/>
          <p:nvPr/>
        </p:nvSpPr>
        <p:spPr>
          <a:xfrm rot="1726009">
            <a:off x="3990135" y="1508112"/>
            <a:ext cx="484428" cy="276999"/>
          </a:xfrm>
          <a:prstGeom prst="rect">
            <a:avLst/>
          </a:prstGeom>
        </p:spPr>
        <p:txBody>
          <a:bodyPr wrap="none">
            <a:spAutoFit/>
          </a:bodyPr>
          <a:lstStyle/>
          <a:p>
            <a:r>
              <a:rPr lang="en-US" altLang="zh-TW" sz="1200" dirty="0">
                <a:solidFill>
                  <a:schemeClr val="tx1">
                    <a:lumMod val="85000"/>
                    <a:lumOff val="15000"/>
                  </a:schemeClr>
                </a:solidFill>
                <a:latin typeface="Arial" panose="020B0604020202020204" pitchFamily="34" charset="0"/>
                <a:cs typeface="Arial" panose="020B0604020202020204" pitchFamily="34" charset="0"/>
              </a:rPr>
              <a:t>AFP</a:t>
            </a:r>
            <a:endParaRPr lang="zh-TW" altLang="en-US" sz="12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144" name="矩形 143">
            <a:extLst>
              <a:ext uri="{FF2B5EF4-FFF2-40B4-BE49-F238E27FC236}">
                <a16:creationId xmlns:a16="http://schemas.microsoft.com/office/drawing/2014/main" id="{6CC8C249-EB36-425F-A855-0376CF0F79C3}"/>
              </a:ext>
            </a:extLst>
          </p:cNvPr>
          <p:cNvSpPr/>
          <p:nvPr/>
        </p:nvSpPr>
        <p:spPr>
          <a:xfrm>
            <a:off x="3686990" y="2078130"/>
            <a:ext cx="912429" cy="276999"/>
          </a:xfrm>
          <a:prstGeom prst="rect">
            <a:avLst/>
          </a:prstGeom>
        </p:spPr>
        <p:txBody>
          <a:bodyPr wrap="none">
            <a:spAutoFit/>
          </a:bodyPr>
          <a:lstStyle/>
          <a:p>
            <a:r>
              <a:rPr lang="en-US" altLang="zh-TW" sz="1200">
                <a:solidFill>
                  <a:schemeClr val="tx1">
                    <a:lumMod val="85000"/>
                    <a:lumOff val="15000"/>
                  </a:schemeClr>
                </a:solidFill>
                <a:latin typeface="Arial" panose="020B0604020202020204" pitchFamily="34" charset="0"/>
                <a:cs typeface="Arial" panose="020B0604020202020204" pitchFamily="34" charset="0"/>
              </a:rPr>
              <a:t>CIFS/SMB</a:t>
            </a:r>
            <a:endParaRPr lang="zh-TW" altLang="en-US" sz="1200">
              <a:solidFill>
                <a:schemeClr val="tx1">
                  <a:lumMod val="85000"/>
                  <a:lumOff val="15000"/>
                </a:schemeClr>
              </a:solidFill>
              <a:latin typeface="Arial" panose="020B0604020202020204" pitchFamily="34" charset="0"/>
              <a:cs typeface="Arial" panose="020B0604020202020204" pitchFamily="34" charset="0"/>
            </a:endParaRPr>
          </a:p>
        </p:txBody>
      </p:sp>
      <p:sp>
        <p:nvSpPr>
          <p:cNvPr id="145" name="矩形 144">
            <a:extLst>
              <a:ext uri="{FF2B5EF4-FFF2-40B4-BE49-F238E27FC236}">
                <a16:creationId xmlns:a16="http://schemas.microsoft.com/office/drawing/2014/main" id="{1530B322-0249-495C-B447-682A79A2E87D}"/>
              </a:ext>
            </a:extLst>
          </p:cNvPr>
          <p:cNvSpPr/>
          <p:nvPr/>
        </p:nvSpPr>
        <p:spPr>
          <a:xfrm>
            <a:off x="3698750" y="2359360"/>
            <a:ext cx="492443" cy="276999"/>
          </a:xfrm>
          <a:prstGeom prst="rect">
            <a:avLst/>
          </a:prstGeom>
        </p:spPr>
        <p:txBody>
          <a:bodyPr wrap="none">
            <a:spAutoFit/>
          </a:bodyPr>
          <a:lstStyle/>
          <a:p>
            <a:r>
              <a:rPr lang="en-US" altLang="zh-TW" sz="1200">
                <a:solidFill>
                  <a:schemeClr val="tx1">
                    <a:lumMod val="85000"/>
                    <a:lumOff val="15000"/>
                  </a:schemeClr>
                </a:solidFill>
                <a:latin typeface="Arial" panose="020B0604020202020204" pitchFamily="34" charset="0"/>
                <a:cs typeface="Arial" panose="020B0604020202020204" pitchFamily="34" charset="0"/>
              </a:rPr>
              <a:t>NFS</a:t>
            </a:r>
            <a:endParaRPr lang="zh-TW" altLang="en-US" sz="1200">
              <a:solidFill>
                <a:schemeClr val="tx1">
                  <a:lumMod val="85000"/>
                  <a:lumOff val="15000"/>
                </a:schemeClr>
              </a:solidFill>
              <a:latin typeface="Arial" panose="020B0604020202020204" pitchFamily="34" charset="0"/>
              <a:cs typeface="Arial" panose="020B0604020202020204" pitchFamily="34" charset="0"/>
            </a:endParaRPr>
          </a:p>
        </p:txBody>
      </p:sp>
      <p:sp>
        <p:nvSpPr>
          <p:cNvPr id="146" name="矩形 145">
            <a:extLst>
              <a:ext uri="{FF2B5EF4-FFF2-40B4-BE49-F238E27FC236}">
                <a16:creationId xmlns:a16="http://schemas.microsoft.com/office/drawing/2014/main" id="{03AD39BB-D453-402A-89D6-05F29870A9C0}"/>
              </a:ext>
            </a:extLst>
          </p:cNvPr>
          <p:cNvSpPr/>
          <p:nvPr/>
        </p:nvSpPr>
        <p:spPr>
          <a:xfrm rot="19947432">
            <a:off x="3970724" y="2934447"/>
            <a:ext cx="577402" cy="276999"/>
          </a:xfrm>
          <a:prstGeom prst="rect">
            <a:avLst/>
          </a:prstGeom>
        </p:spPr>
        <p:txBody>
          <a:bodyPr wrap="none">
            <a:spAutoFit/>
          </a:bodyPr>
          <a:lstStyle/>
          <a:p>
            <a:r>
              <a:rPr lang="en-US" altLang="zh-TW" sz="1200">
                <a:solidFill>
                  <a:schemeClr val="tx1">
                    <a:lumMod val="85000"/>
                    <a:lumOff val="15000"/>
                  </a:schemeClr>
                </a:solidFill>
                <a:latin typeface="Arial" panose="020B0604020202020204" pitchFamily="34" charset="0"/>
                <a:cs typeface="Arial" panose="020B0604020202020204" pitchFamily="34" charset="0"/>
              </a:rPr>
              <a:t>iSCSI</a:t>
            </a:r>
            <a:endParaRPr lang="zh-TW" altLang="en-US" sz="1200">
              <a:solidFill>
                <a:schemeClr val="tx1">
                  <a:lumMod val="85000"/>
                  <a:lumOff val="15000"/>
                </a:schemeClr>
              </a:solidFill>
              <a:latin typeface="Arial" panose="020B0604020202020204" pitchFamily="34" charset="0"/>
              <a:cs typeface="Arial" panose="020B0604020202020204" pitchFamily="34" charset="0"/>
            </a:endParaRPr>
          </a:p>
        </p:txBody>
      </p:sp>
      <p:pic>
        <p:nvPicPr>
          <p:cNvPr id="147" name="圖形 146">
            <a:extLst>
              <a:ext uri="{FF2B5EF4-FFF2-40B4-BE49-F238E27FC236}">
                <a16:creationId xmlns:a16="http://schemas.microsoft.com/office/drawing/2014/main" id="{9236088B-62C3-4B29-8D58-A9799140EC2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25499" y="3888389"/>
            <a:ext cx="420736" cy="561324"/>
          </a:xfrm>
          <a:prstGeom prst="rect">
            <a:avLst/>
          </a:prstGeom>
        </p:spPr>
      </p:pic>
      <p:pic>
        <p:nvPicPr>
          <p:cNvPr id="148" name="圖形 147">
            <a:extLst>
              <a:ext uri="{FF2B5EF4-FFF2-40B4-BE49-F238E27FC236}">
                <a16:creationId xmlns:a16="http://schemas.microsoft.com/office/drawing/2014/main" id="{22BA15C4-535D-4160-8FF1-E2DC83AF384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01594" y="3888389"/>
            <a:ext cx="420736" cy="561324"/>
          </a:xfrm>
          <a:prstGeom prst="rect">
            <a:avLst/>
          </a:prstGeom>
        </p:spPr>
      </p:pic>
      <p:pic>
        <p:nvPicPr>
          <p:cNvPr id="149" name="圖形 148">
            <a:extLst>
              <a:ext uri="{FF2B5EF4-FFF2-40B4-BE49-F238E27FC236}">
                <a16:creationId xmlns:a16="http://schemas.microsoft.com/office/drawing/2014/main" id="{2934BE15-248C-4948-A35C-D9C7A58E9B1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068592" y="3046940"/>
            <a:ext cx="2080096" cy="524394"/>
          </a:xfrm>
          <a:prstGeom prst="rect">
            <a:avLst/>
          </a:prstGeom>
        </p:spPr>
      </p:pic>
      <p:sp>
        <p:nvSpPr>
          <p:cNvPr id="27" name="矩形: 圓角 26">
            <a:extLst>
              <a:ext uri="{FF2B5EF4-FFF2-40B4-BE49-F238E27FC236}">
                <a16:creationId xmlns:a16="http://schemas.microsoft.com/office/drawing/2014/main" id="{83F1962E-7EFB-4B14-9039-B9082764D776}"/>
              </a:ext>
            </a:extLst>
          </p:cNvPr>
          <p:cNvSpPr/>
          <p:nvPr/>
        </p:nvSpPr>
        <p:spPr>
          <a:xfrm rot="10800000">
            <a:off x="159034" y="3877090"/>
            <a:ext cx="4515575" cy="1060941"/>
          </a:xfrm>
          <a:prstGeom prst="roundRect">
            <a:avLst>
              <a:gd name="adj" fmla="val 1491"/>
            </a:avLst>
          </a:prstGeom>
          <a:gradFill>
            <a:gsLst>
              <a:gs pos="0">
                <a:schemeClr val="bg1">
                  <a:alpha val="88000"/>
                </a:schemeClr>
              </a:gs>
              <a:gs pos="75200">
                <a:srgbClr val="F5F5F5"/>
              </a:gs>
              <a:gs pos="100000">
                <a:schemeClr val="bg1"/>
              </a:gs>
            </a:gsLst>
            <a:lin ang="5400000" scaled="0"/>
          </a:gradFill>
          <a:ln w="6350">
            <a:solidFill>
              <a:schemeClr val="bg1"/>
            </a:solidFill>
          </a:ln>
          <a:effectLst>
            <a:outerShdw blurRad="279400" dist="292100" dir="798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70" name="圖片 4">
            <a:extLst>
              <a:ext uri="{FF2B5EF4-FFF2-40B4-BE49-F238E27FC236}">
                <a16:creationId xmlns:a16="http://schemas.microsoft.com/office/drawing/2014/main" id="{99E5A808-953D-4DE0-858E-1350074A5DCE}"/>
              </a:ext>
            </a:extLst>
          </p:cNvPr>
          <p:cNvPicPr>
            <a:picLocks noChangeAspect="1"/>
          </p:cNvPicPr>
          <p:nvPr/>
        </p:nvPicPr>
        <p:blipFill>
          <a:blip r:embed="rId9"/>
          <a:stretch>
            <a:fillRect/>
          </a:stretch>
        </p:blipFill>
        <p:spPr>
          <a:xfrm>
            <a:off x="3849417" y="3852210"/>
            <a:ext cx="719918" cy="686947"/>
          </a:xfrm>
          <a:prstGeom prst="rect">
            <a:avLst/>
          </a:prstGeom>
        </p:spPr>
      </p:pic>
      <p:pic>
        <p:nvPicPr>
          <p:cNvPr id="72" name="圖片 7">
            <a:extLst>
              <a:ext uri="{FF2B5EF4-FFF2-40B4-BE49-F238E27FC236}">
                <a16:creationId xmlns:a16="http://schemas.microsoft.com/office/drawing/2014/main" id="{6F9BE58B-D306-40C0-9C79-EEE8F0268FB6}"/>
              </a:ext>
            </a:extLst>
          </p:cNvPr>
          <p:cNvPicPr>
            <a:picLocks noChangeAspect="1"/>
          </p:cNvPicPr>
          <p:nvPr/>
        </p:nvPicPr>
        <p:blipFill>
          <a:blip r:embed="rId10"/>
          <a:stretch>
            <a:fillRect/>
          </a:stretch>
        </p:blipFill>
        <p:spPr>
          <a:xfrm>
            <a:off x="2996793" y="4488867"/>
            <a:ext cx="486219" cy="464515"/>
          </a:xfrm>
          <a:prstGeom prst="rect">
            <a:avLst/>
          </a:prstGeom>
        </p:spPr>
      </p:pic>
      <p:pic>
        <p:nvPicPr>
          <p:cNvPr id="73" name="圖片 9">
            <a:extLst>
              <a:ext uri="{FF2B5EF4-FFF2-40B4-BE49-F238E27FC236}">
                <a16:creationId xmlns:a16="http://schemas.microsoft.com/office/drawing/2014/main" id="{ACAF3474-AAE1-498D-89EB-B2800AFE6698}"/>
              </a:ext>
            </a:extLst>
          </p:cNvPr>
          <p:cNvPicPr>
            <a:picLocks noChangeAspect="1"/>
          </p:cNvPicPr>
          <p:nvPr/>
        </p:nvPicPr>
        <p:blipFill>
          <a:blip r:embed="rId11"/>
          <a:stretch>
            <a:fillRect/>
          </a:stretch>
        </p:blipFill>
        <p:spPr>
          <a:xfrm>
            <a:off x="209447" y="4461811"/>
            <a:ext cx="504269" cy="504271"/>
          </a:xfrm>
          <a:prstGeom prst="rect">
            <a:avLst/>
          </a:prstGeom>
        </p:spPr>
      </p:pic>
      <p:pic>
        <p:nvPicPr>
          <p:cNvPr id="74" name="圖片 10" descr="一張含有 電視, 螢幕, 坐, 黑暗 的圖片&#10;&#10;自動產生的描述">
            <a:extLst>
              <a:ext uri="{FF2B5EF4-FFF2-40B4-BE49-F238E27FC236}">
                <a16:creationId xmlns:a16="http://schemas.microsoft.com/office/drawing/2014/main" id="{689E7276-EDF1-42C4-80FB-D94A18B5F408}"/>
              </a:ext>
            </a:extLst>
          </p:cNvPr>
          <p:cNvPicPr>
            <a:picLocks noChangeAspect="1"/>
          </p:cNvPicPr>
          <p:nvPr/>
        </p:nvPicPr>
        <p:blipFill>
          <a:blip r:embed="rId12"/>
          <a:stretch>
            <a:fillRect/>
          </a:stretch>
        </p:blipFill>
        <p:spPr>
          <a:xfrm>
            <a:off x="796181" y="4351652"/>
            <a:ext cx="714936" cy="714936"/>
          </a:xfrm>
          <a:prstGeom prst="rect">
            <a:avLst/>
          </a:prstGeom>
        </p:spPr>
      </p:pic>
      <p:pic>
        <p:nvPicPr>
          <p:cNvPr id="77" name="圖片 14">
            <a:extLst>
              <a:ext uri="{FF2B5EF4-FFF2-40B4-BE49-F238E27FC236}">
                <a16:creationId xmlns:a16="http://schemas.microsoft.com/office/drawing/2014/main" id="{170CB903-95FD-49AA-B467-2BC528E68140}"/>
              </a:ext>
            </a:extLst>
          </p:cNvPr>
          <p:cNvPicPr>
            <a:picLocks noChangeAspect="1"/>
          </p:cNvPicPr>
          <p:nvPr/>
        </p:nvPicPr>
        <p:blipFill>
          <a:blip r:embed="rId13"/>
          <a:stretch>
            <a:fillRect/>
          </a:stretch>
        </p:blipFill>
        <p:spPr>
          <a:xfrm>
            <a:off x="3269645" y="4030796"/>
            <a:ext cx="465994" cy="345095"/>
          </a:xfrm>
          <a:prstGeom prst="rect">
            <a:avLst/>
          </a:prstGeom>
        </p:spPr>
      </p:pic>
      <p:pic>
        <p:nvPicPr>
          <p:cNvPr id="78" name="圖片 15">
            <a:extLst>
              <a:ext uri="{FF2B5EF4-FFF2-40B4-BE49-F238E27FC236}">
                <a16:creationId xmlns:a16="http://schemas.microsoft.com/office/drawing/2014/main" id="{438DF781-4AD1-456D-BC3B-D912961011AF}"/>
              </a:ext>
            </a:extLst>
          </p:cNvPr>
          <p:cNvPicPr>
            <a:picLocks noChangeAspect="1"/>
          </p:cNvPicPr>
          <p:nvPr/>
        </p:nvPicPr>
        <p:blipFill>
          <a:blip r:embed="rId14"/>
          <a:stretch>
            <a:fillRect/>
          </a:stretch>
        </p:blipFill>
        <p:spPr>
          <a:xfrm>
            <a:off x="2735093" y="4042735"/>
            <a:ext cx="415479" cy="337389"/>
          </a:xfrm>
          <a:prstGeom prst="rect">
            <a:avLst/>
          </a:prstGeom>
        </p:spPr>
      </p:pic>
      <p:pic>
        <p:nvPicPr>
          <p:cNvPr id="79" name="圖片 16">
            <a:extLst>
              <a:ext uri="{FF2B5EF4-FFF2-40B4-BE49-F238E27FC236}">
                <a16:creationId xmlns:a16="http://schemas.microsoft.com/office/drawing/2014/main" id="{16B9C223-AC0A-49AE-85EA-95530448AD4D}"/>
              </a:ext>
            </a:extLst>
          </p:cNvPr>
          <p:cNvPicPr>
            <a:picLocks noChangeAspect="1"/>
          </p:cNvPicPr>
          <p:nvPr/>
        </p:nvPicPr>
        <p:blipFill>
          <a:blip r:embed="rId15"/>
          <a:stretch>
            <a:fillRect/>
          </a:stretch>
        </p:blipFill>
        <p:spPr>
          <a:xfrm>
            <a:off x="2232912" y="4032045"/>
            <a:ext cx="391111" cy="324470"/>
          </a:xfrm>
          <a:prstGeom prst="rect">
            <a:avLst/>
          </a:prstGeom>
        </p:spPr>
      </p:pic>
      <p:pic>
        <p:nvPicPr>
          <p:cNvPr id="80" name="圖片 17" descr="一張含有 標誌, 街道, 停止 的圖片&#10;&#10;自動產生的描述">
            <a:extLst>
              <a:ext uri="{FF2B5EF4-FFF2-40B4-BE49-F238E27FC236}">
                <a16:creationId xmlns:a16="http://schemas.microsoft.com/office/drawing/2014/main" id="{87321E0A-C01F-47CF-AAB1-0254E3AFB6CC}"/>
              </a:ext>
            </a:extLst>
          </p:cNvPr>
          <p:cNvPicPr>
            <a:picLocks noChangeAspect="1"/>
          </p:cNvPicPr>
          <p:nvPr/>
        </p:nvPicPr>
        <p:blipFill>
          <a:blip r:embed="rId16"/>
          <a:stretch>
            <a:fillRect/>
          </a:stretch>
        </p:blipFill>
        <p:spPr>
          <a:xfrm>
            <a:off x="876982" y="4054606"/>
            <a:ext cx="616549" cy="296962"/>
          </a:xfrm>
          <a:prstGeom prst="rect">
            <a:avLst/>
          </a:prstGeom>
        </p:spPr>
      </p:pic>
      <p:pic>
        <p:nvPicPr>
          <p:cNvPr id="81" name="Picture 14" descr="A picture containing drawing&#10;&#10;Description automatically generated">
            <a:extLst>
              <a:ext uri="{FF2B5EF4-FFF2-40B4-BE49-F238E27FC236}">
                <a16:creationId xmlns:a16="http://schemas.microsoft.com/office/drawing/2014/main" id="{C380EEB5-CA80-4C8C-94B5-DBC8CFAEC338}"/>
              </a:ext>
            </a:extLst>
          </p:cNvPr>
          <p:cNvPicPr>
            <a:picLocks noChangeAspect="1" noChangeArrowheads="1"/>
          </p:cNvPicPr>
          <p:nvPr/>
        </p:nvPicPr>
        <p:blipFill>
          <a:blip r:embed="rId17"/>
          <a:srcRect/>
          <a:stretch/>
        </p:blipFill>
        <p:spPr bwMode="auto">
          <a:xfrm>
            <a:off x="236212" y="4038502"/>
            <a:ext cx="507817" cy="324470"/>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22" descr="Logo&#10;&#10;Description automatically generated">
            <a:extLst>
              <a:ext uri="{FF2B5EF4-FFF2-40B4-BE49-F238E27FC236}">
                <a16:creationId xmlns:a16="http://schemas.microsoft.com/office/drawing/2014/main" id="{529CAD5E-B194-4A80-B140-C20670B06995}"/>
              </a:ext>
            </a:extLst>
          </p:cNvPr>
          <p:cNvPicPr>
            <a:picLocks noChangeAspect="1" noChangeArrowheads="1"/>
          </p:cNvPicPr>
          <p:nvPr/>
        </p:nvPicPr>
        <p:blipFill>
          <a:blip r:embed="rId18"/>
          <a:srcRect/>
          <a:stretch/>
        </p:blipFill>
        <p:spPr bwMode="auto">
          <a:xfrm>
            <a:off x="2355825" y="4587180"/>
            <a:ext cx="702281" cy="269730"/>
          </a:xfrm>
          <a:prstGeom prst="rect">
            <a:avLst/>
          </a:prstGeom>
          <a:noFill/>
          <a:extLst>
            <a:ext uri="{909E8E84-426E-40DD-AFC4-6F175D3DCCD1}">
              <a14:hiddenFill xmlns:a14="http://schemas.microsoft.com/office/drawing/2010/main">
                <a:solidFill>
                  <a:srgbClr val="FFFFFF"/>
                </a:solidFill>
              </a14:hiddenFill>
            </a:ext>
          </a:extLst>
        </p:spPr>
      </p:pic>
      <p:pic>
        <p:nvPicPr>
          <p:cNvPr id="83" name="圖片 48" descr="Text&#10;&#10;Description automatically generated">
            <a:extLst>
              <a:ext uri="{FF2B5EF4-FFF2-40B4-BE49-F238E27FC236}">
                <a16:creationId xmlns:a16="http://schemas.microsoft.com/office/drawing/2014/main" id="{0BBB1F83-6664-474E-8312-4D220E6374C7}"/>
              </a:ext>
            </a:extLst>
          </p:cNvPr>
          <p:cNvPicPr>
            <a:picLocks noChangeAspect="1"/>
          </p:cNvPicPr>
          <p:nvPr/>
        </p:nvPicPr>
        <p:blipFill rotWithShape="1">
          <a:blip r:embed="rId19"/>
          <a:srcRect t="22356" b="19340"/>
          <a:stretch/>
        </p:blipFill>
        <p:spPr>
          <a:xfrm>
            <a:off x="1548565" y="4549521"/>
            <a:ext cx="764783" cy="334428"/>
          </a:xfrm>
          <a:prstGeom prst="rect">
            <a:avLst/>
          </a:prstGeom>
        </p:spPr>
      </p:pic>
      <p:grpSp>
        <p:nvGrpSpPr>
          <p:cNvPr id="10" name="群組 9">
            <a:extLst>
              <a:ext uri="{FF2B5EF4-FFF2-40B4-BE49-F238E27FC236}">
                <a16:creationId xmlns:a16="http://schemas.microsoft.com/office/drawing/2014/main" id="{85175C24-944A-4E3A-8B9F-CF0CED95BB85}"/>
              </a:ext>
            </a:extLst>
          </p:cNvPr>
          <p:cNvGrpSpPr/>
          <p:nvPr/>
        </p:nvGrpSpPr>
        <p:grpSpPr>
          <a:xfrm>
            <a:off x="1589540" y="3845882"/>
            <a:ext cx="540349" cy="537949"/>
            <a:chOff x="1711324" y="3971166"/>
            <a:chExt cx="554976" cy="552511"/>
          </a:xfrm>
        </p:grpSpPr>
        <p:pic>
          <p:nvPicPr>
            <p:cNvPr id="76" name="圖形 13">
              <a:extLst>
                <a:ext uri="{FF2B5EF4-FFF2-40B4-BE49-F238E27FC236}">
                  <a16:creationId xmlns:a16="http://schemas.microsoft.com/office/drawing/2014/main" id="{2CF2EFF7-0731-4AE1-B08F-44BBB99F1B72}"/>
                </a:ext>
              </a:extLst>
            </p:cNvPr>
            <p:cNvPicPr>
              <a:picLocks noChangeAspect="1"/>
            </p:cNvPicPr>
            <p:nvPr/>
          </p:nvPicPr>
          <p:blipFill rotWithShape="1">
            <a:blip r:embed="rId20">
              <a:extLst>
                <a:ext uri="{96DAC541-7B7A-43D3-8B79-37D633B846F1}">
                  <asvg:svgBlip xmlns:asvg="http://schemas.microsoft.com/office/drawing/2016/SVG/main" r:embed="rId21"/>
                </a:ext>
              </a:extLst>
            </a:blip>
            <a:srcRect t="-81706" r="77693"/>
            <a:stretch/>
          </p:blipFill>
          <p:spPr>
            <a:xfrm>
              <a:off x="1849194" y="3971166"/>
              <a:ext cx="309716" cy="415988"/>
            </a:xfrm>
            <a:prstGeom prst="rect">
              <a:avLst/>
            </a:prstGeom>
          </p:spPr>
        </p:pic>
        <p:pic>
          <p:nvPicPr>
            <p:cNvPr id="9" name="圖形 13">
              <a:extLst>
                <a:ext uri="{FF2B5EF4-FFF2-40B4-BE49-F238E27FC236}">
                  <a16:creationId xmlns:a16="http://schemas.microsoft.com/office/drawing/2014/main" id="{6BE5FEBC-AF05-42CE-A2CD-398A6DAB2F09}"/>
                </a:ext>
              </a:extLst>
            </p:cNvPr>
            <p:cNvPicPr>
              <a:picLocks noChangeAspect="1"/>
            </p:cNvPicPr>
            <p:nvPr/>
          </p:nvPicPr>
          <p:blipFill rotWithShape="1">
            <a:blip r:embed="rId20">
              <a:extLst>
                <a:ext uri="{96DAC541-7B7A-43D3-8B79-37D633B846F1}">
                  <asvg:svgBlip xmlns:asvg="http://schemas.microsoft.com/office/drawing/2016/SVG/main" r:embed="rId21"/>
                </a:ext>
              </a:extLst>
            </a:blip>
            <a:srcRect l="22307" t="-17378" b="1"/>
            <a:stretch/>
          </p:blipFill>
          <p:spPr>
            <a:xfrm>
              <a:off x="1711324" y="4385423"/>
              <a:ext cx="554976" cy="138254"/>
            </a:xfrm>
            <a:prstGeom prst="rect">
              <a:avLst/>
            </a:prstGeom>
          </p:spPr>
        </p:pic>
      </p:grpSp>
      <p:grpSp>
        <p:nvGrpSpPr>
          <p:cNvPr id="13" name="群組 12">
            <a:extLst>
              <a:ext uri="{FF2B5EF4-FFF2-40B4-BE49-F238E27FC236}">
                <a16:creationId xmlns:a16="http://schemas.microsoft.com/office/drawing/2014/main" id="{8530EEAC-EC2E-4E5F-AF8B-4B6FFD0E42C4}"/>
              </a:ext>
            </a:extLst>
          </p:cNvPr>
          <p:cNvGrpSpPr/>
          <p:nvPr/>
        </p:nvGrpSpPr>
        <p:grpSpPr>
          <a:xfrm>
            <a:off x="4230708" y="4514303"/>
            <a:ext cx="402999" cy="359707"/>
            <a:chOff x="4582859" y="4675804"/>
            <a:chExt cx="413908" cy="369444"/>
          </a:xfrm>
        </p:grpSpPr>
        <p:pic>
          <p:nvPicPr>
            <p:cNvPr id="75" name="圖片 11">
              <a:extLst>
                <a:ext uri="{FF2B5EF4-FFF2-40B4-BE49-F238E27FC236}">
                  <a16:creationId xmlns:a16="http://schemas.microsoft.com/office/drawing/2014/main" id="{961714D5-4694-41E7-8FF6-56EE0508D63A}"/>
                </a:ext>
              </a:extLst>
            </p:cNvPr>
            <p:cNvPicPr>
              <a:picLocks noChangeAspect="1"/>
            </p:cNvPicPr>
            <p:nvPr/>
          </p:nvPicPr>
          <p:blipFill rotWithShape="1">
            <a:blip r:embed="rId22"/>
            <a:srcRect r="79452"/>
            <a:stretch/>
          </p:blipFill>
          <p:spPr>
            <a:xfrm>
              <a:off x="4627088" y="4675804"/>
              <a:ext cx="286958" cy="270293"/>
            </a:xfrm>
            <a:prstGeom prst="rect">
              <a:avLst/>
            </a:prstGeom>
          </p:spPr>
        </p:pic>
        <p:pic>
          <p:nvPicPr>
            <p:cNvPr id="11" name="圖片 11">
              <a:extLst>
                <a:ext uri="{FF2B5EF4-FFF2-40B4-BE49-F238E27FC236}">
                  <a16:creationId xmlns:a16="http://schemas.microsoft.com/office/drawing/2014/main" id="{F7395EDD-B9B8-4D69-83CF-59E263768C30}"/>
                </a:ext>
              </a:extLst>
            </p:cNvPr>
            <p:cNvPicPr>
              <a:picLocks noChangeAspect="1"/>
            </p:cNvPicPr>
            <p:nvPr/>
          </p:nvPicPr>
          <p:blipFill rotWithShape="1">
            <a:blip r:embed="rId22"/>
            <a:srcRect l="19204"/>
            <a:stretch/>
          </p:blipFill>
          <p:spPr>
            <a:xfrm>
              <a:off x="4582859" y="4946097"/>
              <a:ext cx="413908" cy="99151"/>
            </a:xfrm>
            <a:prstGeom prst="rect">
              <a:avLst/>
            </a:prstGeom>
          </p:spPr>
        </p:pic>
      </p:grpSp>
      <p:grpSp>
        <p:nvGrpSpPr>
          <p:cNvPr id="14" name="群組 13">
            <a:extLst>
              <a:ext uri="{FF2B5EF4-FFF2-40B4-BE49-F238E27FC236}">
                <a16:creationId xmlns:a16="http://schemas.microsoft.com/office/drawing/2014/main" id="{EAE9E35A-A4E0-4E97-864C-7281EAAB4CAC}"/>
              </a:ext>
            </a:extLst>
          </p:cNvPr>
          <p:cNvGrpSpPr/>
          <p:nvPr/>
        </p:nvGrpSpPr>
        <p:grpSpPr>
          <a:xfrm>
            <a:off x="3490989" y="4343008"/>
            <a:ext cx="693056" cy="681465"/>
            <a:chOff x="3786806" y="4499872"/>
            <a:chExt cx="711817" cy="699912"/>
          </a:xfrm>
        </p:grpSpPr>
        <p:pic>
          <p:nvPicPr>
            <p:cNvPr id="71" name="圖片 5">
              <a:extLst>
                <a:ext uri="{FF2B5EF4-FFF2-40B4-BE49-F238E27FC236}">
                  <a16:creationId xmlns:a16="http://schemas.microsoft.com/office/drawing/2014/main" id="{1380F615-37BE-422B-9722-B9ABEC072920}"/>
                </a:ext>
              </a:extLst>
            </p:cNvPr>
            <p:cNvPicPr>
              <a:picLocks noChangeAspect="1"/>
            </p:cNvPicPr>
            <p:nvPr/>
          </p:nvPicPr>
          <p:blipFill rotWithShape="1">
            <a:blip r:embed="rId23"/>
            <a:srcRect b="36472"/>
            <a:stretch/>
          </p:blipFill>
          <p:spPr>
            <a:xfrm>
              <a:off x="3786806" y="4499872"/>
              <a:ext cx="711817" cy="449390"/>
            </a:xfrm>
            <a:prstGeom prst="rect">
              <a:avLst/>
            </a:prstGeom>
          </p:spPr>
        </p:pic>
        <p:pic>
          <p:nvPicPr>
            <p:cNvPr id="12" name="圖片 5">
              <a:extLst>
                <a:ext uri="{FF2B5EF4-FFF2-40B4-BE49-F238E27FC236}">
                  <a16:creationId xmlns:a16="http://schemas.microsoft.com/office/drawing/2014/main" id="{00FA3312-886B-4D81-A7FB-DA64B8D82DBF}"/>
                </a:ext>
              </a:extLst>
            </p:cNvPr>
            <p:cNvPicPr>
              <a:picLocks noChangeAspect="1"/>
            </p:cNvPicPr>
            <p:nvPr/>
          </p:nvPicPr>
          <p:blipFill rotWithShape="1">
            <a:blip r:embed="rId23"/>
            <a:srcRect t="63798"/>
            <a:stretch/>
          </p:blipFill>
          <p:spPr>
            <a:xfrm>
              <a:off x="3813081" y="4956720"/>
              <a:ext cx="675597" cy="243064"/>
            </a:xfrm>
            <a:prstGeom prst="rect">
              <a:avLst/>
            </a:prstGeom>
          </p:spPr>
        </p:pic>
      </p:grpSp>
      <p:sp>
        <p:nvSpPr>
          <p:cNvPr id="106" name="Google Shape;106;p4"/>
          <p:cNvSpPr/>
          <p:nvPr/>
        </p:nvSpPr>
        <p:spPr>
          <a:xfrm>
            <a:off x="368976" y="1200135"/>
            <a:ext cx="2775054" cy="2562969"/>
          </a:xfrm>
          <a:prstGeom prst="rect">
            <a:avLst/>
          </a:prstGeom>
          <a:noFill/>
          <a:ln>
            <a:noFill/>
          </a:ln>
        </p:spPr>
        <p:txBody>
          <a:bodyPr spcFirstLastPara="1" wrap="square" lIns="91425" tIns="45700" rIns="91425" bIns="45700" anchor="t" anchorCtr="0">
            <a:spAutoFit/>
          </a:bodyPr>
          <a:lstStyle/>
          <a:p>
            <a:pPr marL="0" marR="0" lvl="0" indent="0" algn="l" rtl="0">
              <a:lnSpc>
                <a:spcPct val="138888"/>
              </a:lnSpc>
              <a:spcBef>
                <a:spcPts val="0"/>
              </a:spcBef>
              <a:spcAft>
                <a:spcPts val="0"/>
              </a:spcAft>
              <a:buNone/>
            </a:pPr>
            <a:r>
              <a:rPr lang="en-US" sz="1550" b="0" i="0" u="none" strike="noStrike" cap="none" dirty="0" err="1">
                <a:solidFill>
                  <a:schemeClr val="dk1"/>
                </a:solidFill>
                <a:latin typeface="Microsoft JhengHei"/>
                <a:ea typeface="Microsoft JhengHei"/>
                <a:cs typeface="Microsoft JhengHei"/>
                <a:sym typeface="Microsoft JhengHei"/>
              </a:rPr>
              <a:t>專為雲平台所設計的虛擬設備</a:t>
            </a:r>
            <a:r>
              <a:rPr lang="en-US" sz="1550" b="0" i="0" u="none" strike="noStrike" cap="none" dirty="0">
                <a:solidFill>
                  <a:schemeClr val="dk1"/>
                </a:solidFill>
                <a:latin typeface="Microsoft JhengHei"/>
                <a:ea typeface="Microsoft JhengHei"/>
                <a:cs typeface="Microsoft JhengHei"/>
                <a:sym typeface="Microsoft JhengHei"/>
              </a:rPr>
              <a:t> </a:t>
            </a:r>
            <a:r>
              <a:rPr lang="en-US" sz="1550" b="0" i="0" u="none" strike="noStrike" cap="none" dirty="0">
                <a:solidFill>
                  <a:schemeClr val="dk1"/>
                </a:solidFill>
                <a:latin typeface="Arial"/>
                <a:ea typeface="Arial"/>
                <a:cs typeface="Arial"/>
                <a:sym typeface="Arial"/>
              </a:rPr>
              <a:t>(Virtual Appliance) </a:t>
            </a:r>
            <a:r>
              <a:rPr lang="en-US" sz="1550" b="0" i="0" u="none" strike="noStrike" cap="none" dirty="0">
                <a:solidFill>
                  <a:schemeClr val="dk1"/>
                </a:solidFill>
                <a:latin typeface="Microsoft JhengHei"/>
                <a:ea typeface="Microsoft JhengHei"/>
                <a:cs typeface="Microsoft JhengHei"/>
                <a:sym typeface="Microsoft JhengHei"/>
              </a:rPr>
              <a:t>，</a:t>
            </a:r>
            <a:r>
              <a:rPr lang="en-US" sz="1550" b="0" i="0" u="none" strike="noStrike" cap="none" dirty="0" err="1">
                <a:solidFill>
                  <a:schemeClr val="dk1"/>
                </a:solidFill>
                <a:latin typeface="Microsoft JhengHei"/>
                <a:ea typeface="Microsoft JhengHei"/>
                <a:cs typeface="Microsoft JhengHei"/>
                <a:sym typeface="Microsoft JhengHei"/>
              </a:rPr>
              <a:t>享有如同地端實體設備相同功能及便利的使用體驗</a:t>
            </a:r>
            <a:r>
              <a:rPr lang="en-US" sz="1550" b="0" i="0" u="none" strike="noStrike" cap="none" dirty="0">
                <a:solidFill>
                  <a:schemeClr val="dk1"/>
                </a:solidFill>
                <a:latin typeface="Microsoft JhengHei"/>
                <a:ea typeface="Microsoft JhengHei"/>
                <a:cs typeface="Microsoft JhengHei"/>
                <a:sym typeface="Microsoft JhengHei"/>
              </a:rPr>
              <a:t>。</a:t>
            </a:r>
            <a:endParaRPr sz="1550" b="0" i="0" u="none" strike="noStrike" cap="none" dirty="0">
              <a:solidFill>
                <a:schemeClr val="dk1"/>
              </a:solidFill>
              <a:latin typeface="Microsoft JhengHei"/>
              <a:ea typeface="Microsoft JhengHei"/>
              <a:cs typeface="Microsoft JhengHei"/>
              <a:sym typeface="Microsoft JhengHei"/>
            </a:endParaRPr>
          </a:p>
          <a:p>
            <a:pPr marL="0" marR="0" lvl="0" indent="0" algn="l" rtl="0">
              <a:lnSpc>
                <a:spcPct val="138888"/>
              </a:lnSpc>
              <a:spcBef>
                <a:spcPts val="0"/>
              </a:spcBef>
              <a:spcAft>
                <a:spcPts val="0"/>
              </a:spcAft>
              <a:buNone/>
            </a:pPr>
            <a:endParaRPr sz="700" b="0" i="0" u="none" strike="noStrike" cap="none" dirty="0">
              <a:solidFill>
                <a:schemeClr val="dk1"/>
              </a:solidFill>
              <a:latin typeface="Microsoft JhengHei"/>
              <a:ea typeface="Microsoft JhengHei"/>
              <a:cs typeface="Microsoft JhengHei"/>
              <a:sym typeface="Microsoft JhengHei"/>
            </a:endParaRPr>
          </a:p>
          <a:p>
            <a:pPr marL="0" marR="0" lvl="0" indent="0" algn="l" rtl="0">
              <a:lnSpc>
                <a:spcPct val="138888"/>
              </a:lnSpc>
              <a:spcBef>
                <a:spcPts val="0"/>
              </a:spcBef>
              <a:spcAft>
                <a:spcPts val="0"/>
              </a:spcAft>
              <a:buNone/>
            </a:pPr>
            <a:r>
              <a:rPr lang="en-US" sz="1550" b="0" i="0" u="none" strike="noStrike" cap="none" dirty="0" err="1">
                <a:solidFill>
                  <a:schemeClr val="dk1"/>
                </a:solidFill>
                <a:latin typeface="Microsoft JhengHei"/>
                <a:ea typeface="Microsoft JhengHei"/>
                <a:cs typeface="Microsoft JhengHei"/>
                <a:sym typeface="Microsoft JhengHei"/>
              </a:rPr>
              <a:t>運用雲端運算簡化基礎架構，提供更彈性便利的部署，為</a:t>
            </a:r>
            <a:r>
              <a:rPr lang="en-US" sz="1550" b="0" i="0" u="none" strike="noStrike" cap="none" dirty="0">
                <a:solidFill>
                  <a:schemeClr val="dk1"/>
                </a:solidFill>
                <a:latin typeface="Microsoft JhengHei"/>
                <a:ea typeface="Microsoft JhengHei"/>
                <a:cs typeface="Microsoft JhengHei"/>
                <a:sym typeface="Microsoft JhengHei"/>
              </a:rPr>
              <a:t> IT </a:t>
            </a:r>
            <a:r>
              <a:rPr lang="en-US" sz="1550" b="0" i="0" u="none" strike="noStrike" cap="none" dirty="0" err="1">
                <a:solidFill>
                  <a:schemeClr val="dk1"/>
                </a:solidFill>
                <a:latin typeface="Microsoft JhengHei"/>
                <a:ea typeface="Microsoft JhengHei"/>
                <a:cs typeface="Microsoft JhengHei"/>
                <a:sym typeface="Microsoft JhengHei"/>
              </a:rPr>
              <a:t>人員減少建置及維運成本</a:t>
            </a:r>
            <a:r>
              <a:rPr lang="en-US" sz="1550" b="0" i="0" u="none" strike="noStrike" cap="none" dirty="0">
                <a:solidFill>
                  <a:schemeClr val="dk1"/>
                </a:solidFill>
                <a:latin typeface="Microsoft JhengHei"/>
                <a:ea typeface="Microsoft JhengHei"/>
                <a:cs typeface="Microsoft JhengHei"/>
                <a:sym typeface="Microsoft JhengHei"/>
              </a:rPr>
              <a:t>。</a:t>
            </a:r>
            <a:endParaRPr sz="1550" b="0" i="0" u="none" strike="noStrike" cap="none" dirty="0">
              <a:solidFill>
                <a:schemeClr val="dk1"/>
              </a:solidFill>
              <a:latin typeface="Microsoft JhengHei"/>
              <a:ea typeface="Microsoft JhengHei"/>
              <a:cs typeface="Microsoft JhengHei"/>
              <a:sym typeface="Microsoft JhengHe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5"/>
          <p:cNvSpPr txBox="1">
            <a:spLocks noGrp="1"/>
          </p:cNvSpPr>
          <p:nvPr>
            <p:ph type="title"/>
          </p:nvPr>
        </p:nvSpPr>
        <p:spPr>
          <a:xfrm>
            <a:off x="226185" y="93762"/>
            <a:ext cx="8642607" cy="99417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600"/>
              <a:buFont typeface="Arial"/>
              <a:buNone/>
            </a:pPr>
            <a:r>
              <a:rPr lang="en-US" dirty="0" err="1">
                <a:latin typeface="微軟正黑體" panose="020B0604030504040204" pitchFamily="34" charset="-120"/>
                <a:ea typeface="微軟正黑體" panose="020B0604030504040204" pitchFamily="34" charset="-120"/>
                <a:cs typeface="Arial"/>
                <a:sym typeface="Arial"/>
              </a:rPr>
              <a:t>後疫情時代下的雲市場趨勢</a:t>
            </a:r>
            <a:endParaRPr dirty="0">
              <a:latin typeface="微軟正黑體" panose="020B0604030504040204" pitchFamily="34" charset="-120"/>
              <a:ea typeface="微軟正黑體" panose="020B0604030504040204" pitchFamily="34" charset="-120"/>
            </a:endParaRPr>
          </a:p>
        </p:txBody>
      </p:sp>
      <p:sp>
        <p:nvSpPr>
          <p:cNvPr id="140" name="Google Shape;140;p5"/>
          <p:cNvSpPr txBox="1"/>
          <p:nvPr/>
        </p:nvSpPr>
        <p:spPr>
          <a:xfrm>
            <a:off x="386239" y="1250965"/>
            <a:ext cx="4137462" cy="938678"/>
          </a:xfrm>
          <a:prstGeom prst="rect">
            <a:avLst/>
          </a:prstGeom>
          <a:noFill/>
          <a:ln>
            <a:noFill/>
          </a:ln>
        </p:spPr>
        <p:txBody>
          <a:bodyPr spcFirstLastPara="1" wrap="square" lIns="91425" tIns="45700" rIns="91425" bIns="45700" anchor="t" anchorCtr="0">
            <a:spAutoFit/>
          </a:bodyPr>
          <a:lstStyle/>
          <a:p>
            <a:pPr marL="0" marR="0" lvl="0" indent="0" algn="l" rtl="0">
              <a:lnSpc>
                <a:spcPts val="2200"/>
              </a:lnSpc>
              <a:spcBef>
                <a:spcPts val="0"/>
              </a:spcBef>
              <a:spcAft>
                <a:spcPts val="0"/>
              </a:spcAft>
              <a:buNone/>
            </a:pPr>
            <a:r>
              <a:rPr lang="en-US" b="0" i="0" u="none" strike="noStrike" cap="none" dirty="0">
                <a:solidFill>
                  <a:srgbClr val="000000"/>
                </a:solidFill>
                <a:latin typeface="Microsoft JhengHei"/>
                <a:ea typeface="Microsoft JhengHei"/>
                <a:cs typeface="Microsoft JhengHei"/>
                <a:sym typeface="Microsoft JhengHei"/>
              </a:rPr>
              <a:t>COVID-19對雲市場規模的全球影響預計將從2019年的2330億美元增長到2021年的2950億美元，複合年增長率（CAGR）為12.5％。</a:t>
            </a:r>
            <a:endParaRPr b="1" i="0" u="none" strike="noStrike" cap="none" dirty="0">
              <a:solidFill>
                <a:srgbClr val="000000"/>
              </a:solidFill>
              <a:latin typeface="Microsoft JhengHei"/>
              <a:ea typeface="Microsoft JhengHei"/>
              <a:cs typeface="Microsoft JhengHei"/>
              <a:sym typeface="Microsoft JhengHei"/>
            </a:endParaRPr>
          </a:p>
        </p:txBody>
      </p:sp>
      <p:pic>
        <p:nvPicPr>
          <p:cNvPr id="141" name="Google Shape;141;p5" descr="A screenshot of a cell phone&#10;&#10;Description generated with high confidence"/>
          <p:cNvPicPr preferRelativeResize="0"/>
          <p:nvPr/>
        </p:nvPicPr>
        <p:blipFill rotWithShape="1">
          <a:blip r:embed="rId3">
            <a:alphaModFix/>
          </a:blip>
          <a:srcRect/>
          <a:stretch/>
        </p:blipFill>
        <p:spPr>
          <a:xfrm>
            <a:off x="4607601" y="1473199"/>
            <a:ext cx="4352250" cy="2908285"/>
          </a:xfrm>
          <a:prstGeom prst="rect">
            <a:avLst/>
          </a:prstGeom>
          <a:noFill/>
          <a:ln>
            <a:noFill/>
          </a:ln>
        </p:spPr>
      </p:pic>
      <p:pic>
        <p:nvPicPr>
          <p:cNvPr id="142" name="Google Shape;142;p5" descr="一張含有 向量圖形 的圖片&#10;&#10;描述是以高可信度產生"/>
          <p:cNvPicPr preferRelativeResize="0"/>
          <p:nvPr/>
        </p:nvPicPr>
        <p:blipFill rotWithShape="1">
          <a:blip r:embed="rId4">
            <a:alphaModFix/>
          </a:blip>
          <a:srcRect/>
          <a:stretch/>
        </p:blipFill>
        <p:spPr>
          <a:xfrm>
            <a:off x="3033858" y="3332360"/>
            <a:ext cx="1594613" cy="1650016"/>
          </a:xfrm>
          <a:prstGeom prst="rect">
            <a:avLst/>
          </a:prstGeom>
          <a:noFill/>
          <a:ln>
            <a:noFill/>
          </a:ln>
        </p:spPr>
      </p:pic>
      <p:sp>
        <p:nvSpPr>
          <p:cNvPr id="143" name="Google Shape;143;p5"/>
          <p:cNvSpPr txBox="1"/>
          <p:nvPr/>
        </p:nvSpPr>
        <p:spPr>
          <a:xfrm>
            <a:off x="386239" y="3396554"/>
            <a:ext cx="2737961" cy="1220807"/>
          </a:xfrm>
          <a:prstGeom prst="rect">
            <a:avLst/>
          </a:prstGeom>
          <a:noFill/>
          <a:ln>
            <a:noFill/>
          </a:ln>
        </p:spPr>
        <p:txBody>
          <a:bodyPr spcFirstLastPara="1" wrap="square" lIns="91425" tIns="45700" rIns="91425" bIns="45700" anchor="t" anchorCtr="0">
            <a:spAutoFit/>
          </a:bodyPr>
          <a:lstStyle/>
          <a:p>
            <a:pPr marL="0" marR="0" lvl="0" indent="0" algn="l" rtl="0">
              <a:lnSpc>
                <a:spcPts val="2200"/>
              </a:lnSpc>
              <a:spcBef>
                <a:spcPts val="0"/>
              </a:spcBef>
              <a:spcAft>
                <a:spcPts val="0"/>
              </a:spcAft>
              <a:buNone/>
            </a:pPr>
            <a:r>
              <a:rPr lang="en-US" b="0" i="0" u="none" strike="noStrike" cap="none" dirty="0" err="1">
                <a:solidFill>
                  <a:srgbClr val="000000"/>
                </a:solidFill>
                <a:latin typeface="Microsoft JhengHei"/>
                <a:ea typeface="Microsoft JhengHei"/>
                <a:cs typeface="Microsoft JhengHei"/>
                <a:sym typeface="Microsoft JhengHei"/>
              </a:rPr>
              <a:t>預計將有越來越多企業將導入電子支付、線上購物和</a:t>
            </a:r>
            <a:r>
              <a:rPr lang="en-US" b="0" i="0" u="none" strike="noStrike" cap="none" dirty="0">
                <a:solidFill>
                  <a:srgbClr val="000000"/>
                </a:solidFill>
                <a:latin typeface="Microsoft JhengHei"/>
                <a:ea typeface="Microsoft JhengHei"/>
                <a:cs typeface="Microsoft JhengHei"/>
                <a:sym typeface="Microsoft JhengHei"/>
              </a:rPr>
              <a:t>  </a:t>
            </a:r>
            <a:r>
              <a:rPr lang="en-US" b="0" i="0" u="none" strike="noStrike" cap="none" dirty="0" err="1">
                <a:solidFill>
                  <a:srgbClr val="000000"/>
                </a:solidFill>
                <a:latin typeface="Microsoft JhengHei"/>
                <a:ea typeface="Microsoft JhengHei"/>
                <a:cs typeface="Microsoft JhengHei"/>
                <a:sym typeface="Microsoft JhengHei"/>
              </a:rPr>
              <a:t>OTT串流媒體服務等，將更進一步助長雲市場發展</a:t>
            </a:r>
            <a:r>
              <a:rPr lang="en-US" b="0" i="0" u="none" strike="noStrike" cap="none" dirty="0">
                <a:solidFill>
                  <a:srgbClr val="000000"/>
                </a:solidFill>
                <a:latin typeface="Microsoft JhengHei"/>
                <a:ea typeface="Microsoft JhengHei"/>
                <a:cs typeface="Microsoft JhengHei"/>
                <a:sym typeface="Microsoft JhengHei"/>
              </a:rPr>
              <a:t>。</a:t>
            </a:r>
            <a:endParaRPr b="0" i="0" u="none" strike="noStrike" cap="none" dirty="0">
              <a:solidFill>
                <a:srgbClr val="000000"/>
              </a:solidFill>
              <a:latin typeface="Microsoft JhengHei"/>
              <a:ea typeface="Microsoft JhengHei"/>
              <a:cs typeface="Microsoft JhengHei"/>
              <a:sym typeface="Microsoft JhengHei"/>
            </a:endParaRPr>
          </a:p>
        </p:txBody>
      </p:sp>
      <p:sp>
        <p:nvSpPr>
          <p:cNvPr id="146" name="Google Shape;146;p5"/>
          <p:cNvSpPr txBox="1"/>
          <p:nvPr/>
        </p:nvSpPr>
        <p:spPr>
          <a:xfrm>
            <a:off x="386239" y="2295019"/>
            <a:ext cx="4137462" cy="938678"/>
          </a:xfrm>
          <a:prstGeom prst="rect">
            <a:avLst/>
          </a:prstGeom>
          <a:noFill/>
          <a:ln>
            <a:noFill/>
          </a:ln>
        </p:spPr>
        <p:txBody>
          <a:bodyPr spcFirstLastPara="1" wrap="square" lIns="91425" tIns="45700" rIns="91425" bIns="45700" anchor="t" anchorCtr="0">
            <a:spAutoFit/>
          </a:bodyPr>
          <a:lstStyle/>
          <a:p>
            <a:pPr marL="0" marR="0" lvl="0" indent="0" algn="l" rtl="0">
              <a:lnSpc>
                <a:spcPts val="2200"/>
              </a:lnSpc>
              <a:spcBef>
                <a:spcPts val="0"/>
              </a:spcBef>
              <a:spcAft>
                <a:spcPts val="0"/>
              </a:spcAft>
              <a:buNone/>
            </a:pPr>
            <a:r>
              <a:rPr lang="en-US" b="0" i="0" u="none" strike="noStrike" cap="none" dirty="0" err="1">
                <a:solidFill>
                  <a:srgbClr val="000000"/>
                </a:solidFill>
                <a:latin typeface="Microsoft JhengHei"/>
                <a:ea typeface="Microsoft JhengHei"/>
                <a:cs typeface="Microsoft JhengHei"/>
                <a:sym typeface="Microsoft JhengHei"/>
              </a:rPr>
              <a:t>市場成長主要原因在於受到疫情影響，新的工作型態「遠端工作」需求增加，而帶動使用</a:t>
            </a:r>
            <a:r>
              <a:rPr lang="en-US" b="0" i="0" u="none" strike="noStrike" cap="none" dirty="0">
                <a:solidFill>
                  <a:srgbClr val="000000"/>
                </a:solidFill>
                <a:latin typeface="Microsoft JhengHei"/>
                <a:ea typeface="Microsoft JhengHei"/>
                <a:cs typeface="Microsoft JhengHei"/>
                <a:sym typeface="Microsoft JhengHei"/>
              </a:rPr>
              <a:t> SaaS </a:t>
            </a:r>
            <a:r>
              <a:rPr lang="en-US" b="0" i="0" u="none" strike="noStrike" cap="none" dirty="0" err="1">
                <a:solidFill>
                  <a:srgbClr val="000000"/>
                </a:solidFill>
                <a:latin typeface="Microsoft JhengHei"/>
                <a:ea typeface="Microsoft JhengHei"/>
                <a:cs typeface="Microsoft JhengHei"/>
                <a:sym typeface="Microsoft JhengHei"/>
              </a:rPr>
              <a:t>解決方案的使用量</a:t>
            </a:r>
            <a:r>
              <a:rPr lang="en-US" b="0" i="0" u="none" strike="noStrike" cap="none" dirty="0">
                <a:solidFill>
                  <a:srgbClr val="000000"/>
                </a:solidFill>
                <a:latin typeface="Microsoft JhengHei"/>
                <a:ea typeface="Microsoft JhengHei"/>
                <a:cs typeface="Microsoft JhengHei"/>
                <a:sym typeface="Microsoft JhengHei"/>
              </a:rPr>
              <a:t>。</a:t>
            </a:r>
            <a:endParaRPr b="1" i="0" u="none" strike="noStrike" cap="none" dirty="0">
              <a:solidFill>
                <a:srgbClr val="000000"/>
              </a:solidFill>
              <a:latin typeface="Microsoft JhengHei"/>
              <a:ea typeface="Microsoft JhengHei"/>
              <a:cs typeface="Microsoft JhengHei"/>
              <a:sym typeface="Microsoft JhengHei"/>
            </a:endParaRPr>
          </a:p>
        </p:txBody>
      </p:sp>
      <p:sp>
        <p:nvSpPr>
          <p:cNvPr id="148" name="Google Shape;148;p5"/>
          <p:cNvSpPr/>
          <p:nvPr/>
        </p:nvSpPr>
        <p:spPr>
          <a:xfrm>
            <a:off x="5595461" y="2514600"/>
            <a:ext cx="650491" cy="1405679"/>
          </a:xfrm>
          <a:prstGeom prst="rect">
            <a:avLst/>
          </a:prstGeom>
          <a:gradFill>
            <a:gsLst>
              <a:gs pos="0">
                <a:srgbClr val="2C6FD0"/>
              </a:gs>
              <a:gs pos="100000">
                <a:srgbClr val="193E7E"/>
              </a:gs>
            </a:gsLst>
            <a:lin ang="54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9" name="Google Shape;149;p5"/>
          <p:cNvSpPr/>
          <p:nvPr/>
        </p:nvSpPr>
        <p:spPr>
          <a:xfrm>
            <a:off x="7558280" y="2159000"/>
            <a:ext cx="650491" cy="1779224"/>
          </a:xfrm>
          <a:prstGeom prst="rect">
            <a:avLst/>
          </a:prstGeom>
          <a:gradFill>
            <a:gsLst>
              <a:gs pos="0">
                <a:srgbClr val="FF7B00"/>
              </a:gs>
              <a:gs pos="100000">
                <a:srgbClr val="BE1E2D"/>
              </a:gs>
            </a:gsLst>
            <a:lin ang="54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50" name="Google Shape;150;p5"/>
          <p:cNvSpPr/>
          <p:nvPr/>
        </p:nvSpPr>
        <p:spPr>
          <a:xfrm>
            <a:off x="6881492" y="2148825"/>
            <a:ext cx="676788" cy="2923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300" b="0" i="0" u="none" strike="noStrike" cap="none">
                <a:solidFill>
                  <a:srgbClr val="BE1E2D"/>
                </a:solidFill>
                <a:latin typeface="Arial"/>
                <a:ea typeface="Arial"/>
                <a:cs typeface="Arial"/>
                <a:sym typeface="Arial"/>
              </a:rPr>
              <a:t>12.5％</a:t>
            </a:r>
            <a:endParaRPr sz="1300" b="0" i="0" u="none" strike="noStrike" cap="none">
              <a:solidFill>
                <a:srgbClr val="BE1E2D"/>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pic>
        <p:nvPicPr>
          <p:cNvPr id="155" name="Google Shape;155;p6"/>
          <p:cNvPicPr preferRelativeResize="0"/>
          <p:nvPr/>
        </p:nvPicPr>
        <p:blipFill rotWithShape="1">
          <a:blip r:embed="rId3">
            <a:alphaModFix/>
          </a:blip>
          <a:srcRect l="1672" t="1393" b="1670"/>
          <a:stretch/>
        </p:blipFill>
        <p:spPr>
          <a:xfrm>
            <a:off x="0" y="0"/>
            <a:ext cx="9143999" cy="5143500"/>
          </a:xfrm>
          <a:prstGeom prst="rect">
            <a:avLst/>
          </a:prstGeom>
          <a:noFill/>
          <a:ln>
            <a:noFill/>
          </a:ln>
        </p:spPr>
      </p:pic>
      <p:sp>
        <p:nvSpPr>
          <p:cNvPr id="156" name="Google Shape;156;p6"/>
          <p:cNvSpPr/>
          <p:nvPr/>
        </p:nvSpPr>
        <p:spPr>
          <a:xfrm>
            <a:off x="6252377" y="0"/>
            <a:ext cx="2628899" cy="5143500"/>
          </a:xfrm>
          <a:prstGeom prst="rect">
            <a:avLst/>
          </a:prstGeom>
          <a:gradFill>
            <a:gsLst>
              <a:gs pos="0">
                <a:srgbClr val="1657D9">
                  <a:alpha val="94901"/>
                </a:srgbClr>
              </a:gs>
              <a:gs pos="100000">
                <a:srgbClr val="0BA8F9">
                  <a:alpha val="94901"/>
                </a:srgbClr>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57" name="Google Shape;157;p6"/>
          <p:cNvSpPr/>
          <p:nvPr/>
        </p:nvSpPr>
        <p:spPr>
          <a:xfrm>
            <a:off x="6315761" y="1597830"/>
            <a:ext cx="2946900" cy="3231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500" b="1" i="0" u="none" strike="noStrike" cap="none">
                <a:solidFill>
                  <a:srgbClr val="F2F2F2"/>
                </a:solidFill>
                <a:latin typeface="Arial"/>
                <a:ea typeface="Arial"/>
                <a:cs typeface="Arial"/>
                <a:sym typeface="Arial"/>
              </a:rPr>
              <a:t>是您最佳的雲NAS解決方案 </a:t>
            </a:r>
            <a:endParaRPr/>
          </a:p>
        </p:txBody>
      </p:sp>
      <p:sp>
        <p:nvSpPr>
          <p:cNvPr id="158" name="Google Shape;158;p6"/>
          <p:cNvSpPr/>
          <p:nvPr/>
        </p:nvSpPr>
        <p:spPr>
          <a:xfrm>
            <a:off x="6388100" y="2258530"/>
            <a:ext cx="2400300" cy="1392689"/>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90" b="0" i="0" u="none" strike="noStrike" cap="none" dirty="0" err="1">
                <a:solidFill>
                  <a:schemeClr val="lt1"/>
                </a:solidFill>
                <a:latin typeface="Arial"/>
                <a:ea typeface="Arial"/>
                <a:cs typeface="Arial"/>
                <a:sym typeface="Arial"/>
              </a:rPr>
              <a:t>支援運行在公有雲或內部環境的私有雲環境中</a:t>
            </a:r>
            <a:endParaRPr sz="129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9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r>
              <a:rPr lang="en-US" sz="1290" b="0" i="0" u="none" strike="noStrike" cap="none" dirty="0" err="1">
                <a:solidFill>
                  <a:schemeClr val="lt1"/>
                </a:solidFill>
                <a:latin typeface="Arial"/>
                <a:ea typeface="Arial"/>
                <a:cs typeface="Arial"/>
                <a:sym typeface="Arial"/>
              </a:rPr>
              <a:t>企業能以合理的價格及最佳</a:t>
            </a:r>
            <a:endParaRPr dirty="0"/>
          </a:p>
          <a:p>
            <a:pPr marL="0" marR="0" lvl="0" indent="0" algn="l" rtl="0">
              <a:lnSpc>
                <a:spcPct val="100000"/>
              </a:lnSpc>
              <a:spcBef>
                <a:spcPts val="0"/>
              </a:spcBef>
              <a:spcAft>
                <a:spcPts val="0"/>
              </a:spcAft>
              <a:buNone/>
            </a:pPr>
            <a:r>
              <a:rPr lang="en-US" sz="1290" b="0" i="0" u="none" strike="noStrike" cap="none" dirty="0" err="1">
                <a:solidFill>
                  <a:schemeClr val="lt1"/>
                </a:solidFill>
                <a:latin typeface="Arial"/>
                <a:ea typeface="Arial"/>
                <a:cs typeface="Arial"/>
                <a:sym typeface="Arial"/>
              </a:rPr>
              <a:t>的效能來運行關鍵任務所需的應用程式</a:t>
            </a:r>
            <a:endParaRPr sz="1290" b="0" i="0" u="none" strike="noStrike" cap="none" dirty="0">
              <a:solidFill>
                <a:schemeClr val="lt1"/>
              </a:solidFill>
              <a:latin typeface="Arial"/>
              <a:ea typeface="Arial"/>
              <a:cs typeface="Arial"/>
              <a:sym typeface="Arial"/>
            </a:endParaRPr>
          </a:p>
        </p:txBody>
      </p:sp>
      <p:cxnSp>
        <p:nvCxnSpPr>
          <p:cNvPr id="160" name="Google Shape;160;p6"/>
          <p:cNvCxnSpPr/>
          <p:nvPr/>
        </p:nvCxnSpPr>
        <p:spPr>
          <a:xfrm>
            <a:off x="6472240" y="2080268"/>
            <a:ext cx="2153265" cy="0"/>
          </a:xfrm>
          <a:prstGeom prst="straightConnector1">
            <a:avLst/>
          </a:prstGeom>
          <a:noFill/>
          <a:ln w="12700" cap="flat" cmpd="sng">
            <a:solidFill>
              <a:schemeClr val="lt1"/>
            </a:solidFill>
            <a:prstDash val="solid"/>
            <a:miter lim="800000"/>
            <a:headEnd type="none" w="sm" len="sm"/>
            <a:tailEnd type="none" w="sm" len="sm"/>
          </a:ln>
        </p:spPr>
      </p:cxnSp>
      <p:pic>
        <p:nvPicPr>
          <p:cNvPr id="161" name="Google Shape;161;p6"/>
          <p:cNvPicPr preferRelativeResize="0"/>
          <p:nvPr/>
        </p:nvPicPr>
        <p:blipFill rotWithShape="1">
          <a:blip r:embed="rId4">
            <a:alphaModFix/>
          </a:blip>
          <a:srcRect/>
          <a:stretch/>
        </p:blipFill>
        <p:spPr>
          <a:xfrm>
            <a:off x="7536812" y="315993"/>
            <a:ext cx="1030436" cy="187352"/>
          </a:xfrm>
          <a:prstGeom prst="rect">
            <a:avLst/>
          </a:prstGeom>
          <a:noFill/>
          <a:ln>
            <a:noFill/>
          </a:ln>
        </p:spPr>
      </p:pic>
      <p:pic>
        <p:nvPicPr>
          <p:cNvPr id="162" name="Google Shape;162;p6"/>
          <p:cNvPicPr preferRelativeResize="0"/>
          <p:nvPr/>
        </p:nvPicPr>
        <p:blipFill rotWithShape="1">
          <a:blip r:embed="rId5">
            <a:alphaModFix/>
          </a:blip>
          <a:srcRect/>
          <a:stretch/>
        </p:blipFill>
        <p:spPr>
          <a:xfrm>
            <a:off x="6500739" y="1056441"/>
            <a:ext cx="2104945" cy="365196"/>
          </a:xfrm>
          <a:prstGeom prst="rect">
            <a:avLst/>
          </a:prstGeom>
          <a:noFill/>
          <a:ln>
            <a:noFill/>
          </a:ln>
        </p:spPr>
      </p:pic>
      <p:pic>
        <p:nvPicPr>
          <p:cNvPr id="163" name="Google Shape;163;p6"/>
          <p:cNvPicPr preferRelativeResize="0"/>
          <p:nvPr/>
        </p:nvPicPr>
        <p:blipFill rotWithShape="1">
          <a:blip r:embed="rId6">
            <a:alphaModFix/>
          </a:blip>
          <a:srcRect/>
          <a:stretch/>
        </p:blipFill>
        <p:spPr>
          <a:xfrm>
            <a:off x="6764873" y="3882032"/>
            <a:ext cx="1543877" cy="9454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pic>
        <p:nvPicPr>
          <p:cNvPr id="169" name="Google Shape;169;p7"/>
          <p:cNvPicPr preferRelativeResize="0"/>
          <p:nvPr/>
        </p:nvPicPr>
        <p:blipFill rotWithShape="1">
          <a:blip r:embed="rId3">
            <a:alphaModFix/>
          </a:blip>
          <a:srcRect/>
          <a:stretch/>
        </p:blipFill>
        <p:spPr>
          <a:xfrm>
            <a:off x="235608" y="1939482"/>
            <a:ext cx="3407284" cy="2123132"/>
          </a:xfrm>
          <a:prstGeom prst="rect">
            <a:avLst/>
          </a:prstGeom>
          <a:noFill/>
          <a:ln>
            <a:noFill/>
          </a:ln>
          <a:effectLst>
            <a:outerShdw blurRad="50800" dist="38100" dir="2700000" algn="tl" rotWithShape="0">
              <a:srgbClr val="000000">
                <a:alpha val="40000"/>
              </a:srgbClr>
            </a:outerShdw>
            <a:reflection stA="50000" endA="300" endPos="38500" dist="50800" dir="5400000" sy="-100000" algn="bl" rotWithShape="0"/>
          </a:effectLst>
        </p:spPr>
      </p:pic>
      <p:pic>
        <p:nvPicPr>
          <p:cNvPr id="170" name="Google Shape;170;p7"/>
          <p:cNvPicPr preferRelativeResize="0"/>
          <p:nvPr/>
        </p:nvPicPr>
        <p:blipFill rotWithShape="1">
          <a:blip r:embed="rId4">
            <a:alphaModFix/>
          </a:blip>
          <a:srcRect/>
          <a:stretch/>
        </p:blipFill>
        <p:spPr>
          <a:xfrm>
            <a:off x="3542248" y="1450378"/>
            <a:ext cx="5565608" cy="3193337"/>
          </a:xfrm>
          <a:prstGeom prst="rect">
            <a:avLst/>
          </a:prstGeom>
          <a:noFill/>
          <a:ln>
            <a:noFill/>
          </a:ln>
          <a:effectLst>
            <a:outerShdw blurRad="50800" dist="38100" dir="5400000" algn="t" rotWithShape="0">
              <a:srgbClr val="000000">
                <a:alpha val="40000"/>
              </a:srgbClr>
            </a:outerShdw>
          </a:effectLst>
        </p:spPr>
      </p:pic>
      <p:pic>
        <p:nvPicPr>
          <p:cNvPr id="171" name="Google Shape;171;p7"/>
          <p:cNvPicPr preferRelativeResize="0"/>
          <p:nvPr/>
        </p:nvPicPr>
        <p:blipFill rotWithShape="1">
          <a:blip r:embed="rId5">
            <a:alphaModFix/>
          </a:blip>
          <a:srcRect l="21179" t="33129" r="18215" b="28890"/>
          <a:stretch/>
        </p:blipFill>
        <p:spPr>
          <a:xfrm>
            <a:off x="997581" y="3442415"/>
            <a:ext cx="2288178" cy="1433926"/>
          </a:xfrm>
          <a:prstGeom prst="rect">
            <a:avLst/>
          </a:prstGeom>
          <a:noFill/>
          <a:ln>
            <a:noFill/>
          </a:ln>
          <a:effectLst>
            <a:outerShdw blurRad="50800" dist="38100" dir="2700000" algn="tl" rotWithShape="0">
              <a:srgbClr val="000000">
                <a:alpha val="40000"/>
              </a:srgbClr>
            </a:outerShdw>
          </a:effectLst>
        </p:spPr>
      </p:pic>
      <p:sp>
        <p:nvSpPr>
          <p:cNvPr id="172" name="Google Shape;172;p7"/>
          <p:cNvSpPr txBox="1">
            <a:spLocks noGrp="1"/>
          </p:cNvSpPr>
          <p:nvPr>
            <p:ph type="title"/>
          </p:nvPr>
        </p:nvSpPr>
        <p:spPr>
          <a:xfrm>
            <a:off x="6351" y="94599"/>
            <a:ext cx="9144000" cy="99417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Font typeface="Arial"/>
              <a:buNone/>
            </a:pPr>
            <a:r>
              <a:rPr lang="en-US" sz="3100" b="1" dirty="0" err="1">
                <a:latin typeface="微軟正黑體" panose="020B0604030504040204" pitchFamily="34" charset="-120"/>
                <a:cs typeface="Arial"/>
                <a:sym typeface="Arial"/>
              </a:rPr>
              <a:t>多年淬鍊的</a:t>
            </a:r>
            <a:r>
              <a:rPr lang="en-US" sz="3100" b="1" dirty="0">
                <a:latin typeface="Arial"/>
                <a:ea typeface="Arial"/>
                <a:cs typeface="Arial"/>
                <a:sym typeface="Arial"/>
              </a:rPr>
              <a:t> QTS </a:t>
            </a:r>
            <a:r>
              <a:rPr lang="en-US" sz="3100" b="1" dirty="0" err="1">
                <a:latin typeface="微軟正黑體" panose="020B0604030504040204" pitchFamily="34" charset="-120"/>
                <a:cs typeface="Arial"/>
                <a:sym typeface="Arial"/>
              </a:rPr>
              <a:t>作業系統</a:t>
            </a:r>
            <a:r>
              <a:rPr lang="en-US" sz="3100" b="1" dirty="0">
                <a:latin typeface="微軟正黑體" panose="020B0604030504040204" pitchFamily="34" charset="-120"/>
                <a:cs typeface="Arial"/>
                <a:sym typeface="Arial"/>
              </a:rPr>
              <a:t> </a:t>
            </a:r>
            <a:r>
              <a:rPr lang="en-US" sz="3100" b="1" dirty="0" err="1">
                <a:latin typeface="微軟正黑體" panose="020B0604030504040204" pitchFamily="34" charset="-120"/>
                <a:cs typeface="Arial"/>
                <a:sym typeface="Arial"/>
              </a:rPr>
              <a:t>現已開放在雲上運行</a:t>
            </a:r>
            <a:endParaRPr sz="3100" b="1" dirty="0">
              <a:latin typeface="微軟正黑體" panose="020B0604030504040204" pitchFamily="34" charset="-120"/>
              <a:cs typeface="Arial"/>
              <a:sym typeface="Arial"/>
            </a:endParaRPr>
          </a:p>
        </p:txBody>
      </p:sp>
      <p:sp>
        <p:nvSpPr>
          <p:cNvPr id="173" name="Google Shape;173;p7"/>
          <p:cNvSpPr/>
          <p:nvPr/>
        </p:nvSpPr>
        <p:spPr>
          <a:xfrm>
            <a:off x="3968077" y="2085625"/>
            <a:ext cx="1498656" cy="457996"/>
          </a:xfrm>
          <a:prstGeom prst="rect">
            <a:avLst/>
          </a:prstGeom>
          <a:solidFill>
            <a:srgbClr val="1A3E7F"/>
          </a:solidFill>
          <a:ln>
            <a:noFill/>
          </a:ln>
          <a:effectLst>
            <a:outerShdw blurRad="44450" dist="27940" dir="5400000" algn="ctr">
              <a:srgbClr val="000000">
                <a:alpha val="3176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50" b="1" i="0" u="none" strike="noStrike" cap="none">
                <a:solidFill>
                  <a:schemeClr val="lt1"/>
                </a:solidFill>
                <a:latin typeface="Arial"/>
                <a:ea typeface="Arial"/>
                <a:cs typeface="Arial"/>
                <a:sym typeface="Arial"/>
              </a:rPr>
              <a:t>OS</a:t>
            </a:r>
            <a:endParaRPr/>
          </a:p>
        </p:txBody>
      </p:sp>
      <p:pic>
        <p:nvPicPr>
          <p:cNvPr id="174" name="Google Shape;174;p7"/>
          <p:cNvPicPr preferRelativeResize="0"/>
          <p:nvPr/>
        </p:nvPicPr>
        <p:blipFill rotWithShape="1">
          <a:blip r:embed="rId6">
            <a:alphaModFix/>
          </a:blip>
          <a:srcRect/>
          <a:stretch/>
        </p:blipFill>
        <p:spPr>
          <a:xfrm>
            <a:off x="4321859" y="1240171"/>
            <a:ext cx="4224112" cy="812798"/>
          </a:xfrm>
          <a:prstGeom prst="rect">
            <a:avLst/>
          </a:prstGeom>
          <a:noFill/>
          <a:ln>
            <a:noFill/>
          </a:ln>
        </p:spPr>
      </p:pic>
      <p:sp>
        <p:nvSpPr>
          <p:cNvPr id="175" name="Google Shape;175;p7"/>
          <p:cNvSpPr/>
          <p:nvPr/>
        </p:nvSpPr>
        <p:spPr>
          <a:xfrm>
            <a:off x="5099378" y="1371992"/>
            <a:ext cx="2231701" cy="44627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300" b="1" i="0" u="none" strike="noStrike" cap="none">
                <a:solidFill>
                  <a:srgbClr val="0C0C0C"/>
                </a:solidFill>
                <a:latin typeface="Arial"/>
                <a:ea typeface="Arial"/>
                <a:cs typeface="Arial"/>
                <a:sym typeface="Arial"/>
              </a:rPr>
              <a:t>QuTS </a:t>
            </a:r>
            <a:r>
              <a:rPr lang="en-US" sz="2300" b="1" i="0" u="none" strike="noStrike" cap="none">
                <a:solidFill>
                  <a:srgbClr val="0C0C0C"/>
                </a:solidFill>
                <a:latin typeface="Microsoft JhengHei"/>
                <a:ea typeface="Microsoft JhengHei"/>
                <a:cs typeface="Microsoft JhengHei"/>
                <a:sym typeface="Microsoft JhengHei"/>
              </a:rPr>
              <a:t>作業系統</a:t>
            </a:r>
            <a:endParaRPr sz="2300" b="1" i="0" u="none" strike="noStrike" cap="none">
              <a:solidFill>
                <a:srgbClr val="0C0C0C"/>
              </a:solidFill>
              <a:latin typeface="Microsoft JhengHei"/>
              <a:ea typeface="Microsoft JhengHei"/>
              <a:cs typeface="Microsoft JhengHei"/>
              <a:sym typeface="Microsoft JhengHei"/>
            </a:endParaRPr>
          </a:p>
        </p:txBody>
      </p:sp>
      <p:sp>
        <p:nvSpPr>
          <p:cNvPr id="176" name="Google Shape;176;p7"/>
          <p:cNvSpPr/>
          <p:nvPr/>
        </p:nvSpPr>
        <p:spPr>
          <a:xfrm>
            <a:off x="3968077" y="2644916"/>
            <a:ext cx="1498656" cy="457996"/>
          </a:xfrm>
          <a:prstGeom prst="rect">
            <a:avLst/>
          </a:prstGeom>
          <a:solidFill>
            <a:srgbClr val="1A3E7F"/>
          </a:solidFill>
          <a:ln>
            <a:noFill/>
          </a:ln>
          <a:effectLst>
            <a:outerShdw blurRad="44450" dist="27940" dir="5400000" algn="ctr">
              <a:srgbClr val="000000">
                <a:alpha val="3176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50" b="1" i="0" u="none" strike="noStrike" cap="none">
                <a:solidFill>
                  <a:srgbClr val="FFFFFF"/>
                </a:solidFill>
                <a:latin typeface="Arial"/>
                <a:ea typeface="Arial"/>
                <a:cs typeface="Arial"/>
                <a:sym typeface="Arial"/>
              </a:rPr>
              <a:t>Storage</a:t>
            </a:r>
            <a:endParaRPr/>
          </a:p>
        </p:txBody>
      </p:sp>
      <p:sp>
        <p:nvSpPr>
          <p:cNvPr id="177" name="Google Shape;177;p7"/>
          <p:cNvSpPr/>
          <p:nvPr/>
        </p:nvSpPr>
        <p:spPr>
          <a:xfrm>
            <a:off x="3968077" y="3211368"/>
            <a:ext cx="1498656" cy="457996"/>
          </a:xfrm>
          <a:prstGeom prst="rect">
            <a:avLst/>
          </a:prstGeom>
          <a:solidFill>
            <a:srgbClr val="1A3E7F"/>
          </a:solidFill>
          <a:ln>
            <a:noFill/>
          </a:ln>
          <a:effectLst>
            <a:outerShdw blurRad="44450" dist="27940" dir="5400000" algn="ctr">
              <a:srgbClr val="000000">
                <a:alpha val="3176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50" b="1" i="0" u="none" strike="noStrike" cap="none">
                <a:solidFill>
                  <a:schemeClr val="lt1"/>
                </a:solidFill>
                <a:latin typeface="Arial"/>
                <a:ea typeface="Arial"/>
                <a:cs typeface="Arial"/>
                <a:sym typeface="Arial"/>
              </a:rPr>
              <a:t>Network</a:t>
            </a:r>
            <a:endParaRPr/>
          </a:p>
        </p:txBody>
      </p:sp>
      <p:sp>
        <p:nvSpPr>
          <p:cNvPr id="178" name="Google Shape;178;p7"/>
          <p:cNvSpPr/>
          <p:nvPr/>
        </p:nvSpPr>
        <p:spPr>
          <a:xfrm>
            <a:off x="3968077" y="3791320"/>
            <a:ext cx="1498656" cy="457996"/>
          </a:xfrm>
          <a:prstGeom prst="rect">
            <a:avLst/>
          </a:prstGeom>
          <a:solidFill>
            <a:srgbClr val="1A3E7F"/>
          </a:solidFill>
          <a:ln>
            <a:noFill/>
          </a:ln>
          <a:effectLst>
            <a:outerShdw blurRad="44450" dist="27940" dir="5400000" algn="ctr">
              <a:srgbClr val="000000">
                <a:alpha val="3176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50" b="1" i="0" u="none" strike="noStrike" cap="none">
                <a:solidFill>
                  <a:schemeClr val="lt1"/>
                </a:solidFill>
                <a:latin typeface="Arial"/>
                <a:ea typeface="Arial"/>
                <a:cs typeface="Arial"/>
                <a:sym typeface="Arial"/>
              </a:rPr>
              <a:t>Security</a:t>
            </a:r>
            <a:endParaRPr/>
          </a:p>
        </p:txBody>
      </p:sp>
      <p:sp>
        <p:nvSpPr>
          <p:cNvPr id="179" name="Google Shape;179;p7"/>
          <p:cNvSpPr/>
          <p:nvPr/>
        </p:nvSpPr>
        <p:spPr>
          <a:xfrm>
            <a:off x="5573014" y="2079519"/>
            <a:ext cx="1498656" cy="457996"/>
          </a:xfrm>
          <a:prstGeom prst="rect">
            <a:avLst/>
          </a:prstGeom>
          <a:solidFill>
            <a:srgbClr val="1A3E7F"/>
          </a:solidFill>
          <a:ln>
            <a:noFill/>
          </a:ln>
          <a:effectLst>
            <a:outerShdw blurRad="44450" dist="27940" dir="5400000" algn="ctr">
              <a:srgbClr val="000000">
                <a:alpha val="3176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50" b="1" i="0" u="none" strike="noStrike" cap="none">
                <a:solidFill>
                  <a:schemeClr val="lt1"/>
                </a:solidFill>
                <a:latin typeface="Arial"/>
                <a:ea typeface="Arial"/>
                <a:cs typeface="Arial"/>
                <a:sym typeface="Arial"/>
              </a:rPr>
              <a:t>Multimedia</a:t>
            </a:r>
            <a:endParaRPr/>
          </a:p>
        </p:txBody>
      </p:sp>
      <p:sp>
        <p:nvSpPr>
          <p:cNvPr id="180" name="Google Shape;180;p7"/>
          <p:cNvSpPr/>
          <p:nvPr/>
        </p:nvSpPr>
        <p:spPr>
          <a:xfrm>
            <a:off x="5580373" y="2637146"/>
            <a:ext cx="1498656" cy="457996"/>
          </a:xfrm>
          <a:prstGeom prst="rect">
            <a:avLst/>
          </a:prstGeom>
          <a:solidFill>
            <a:srgbClr val="1A3E7F"/>
          </a:solidFill>
          <a:ln>
            <a:noFill/>
          </a:ln>
          <a:effectLst>
            <a:outerShdw blurRad="44450" dist="27940" dir="5400000" algn="ctr">
              <a:srgbClr val="000000">
                <a:alpha val="3176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50" b="1" i="0" u="none" strike="noStrike" cap="none">
                <a:solidFill>
                  <a:schemeClr val="lt1"/>
                </a:solidFill>
                <a:latin typeface="Arial"/>
                <a:ea typeface="Arial"/>
                <a:cs typeface="Arial"/>
                <a:sym typeface="Arial"/>
              </a:rPr>
              <a:t>IoT</a:t>
            </a:r>
            <a:endParaRPr/>
          </a:p>
        </p:txBody>
      </p:sp>
      <p:sp>
        <p:nvSpPr>
          <p:cNvPr id="181" name="Google Shape;181;p7"/>
          <p:cNvSpPr/>
          <p:nvPr/>
        </p:nvSpPr>
        <p:spPr>
          <a:xfrm>
            <a:off x="5592041" y="3200541"/>
            <a:ext cx="1498656" cy="457996"/>
          </a:xfrm>
          <a:prstGeom prst="rect">
            <a:avLst/>
          </a:prstGeom>
          <a:solidFill>
            <a:srgbClr val="1A3E7F"/>
          </a:solidFill>
          <a:ln>
            <a:noFill/>
          </a:ln>
          <a:effectLst>
            <a:outerShdw blurRad="44450" dist="27940" dir="5400000" algn="ctr">
              <a:srgbClr val="000000">
                <a:alpha val="3176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50" b="1" i="0" u="none" strike="noStrike" cap="none">
                <a:solidFill>
                  <a:schemeClr val="lt1"/>
                </a:solidFill>
                <a:latin typeface="Arial"/>
                <a:ea typeface="Arial"/>
                <a:cs typeface="Arial"/>
                <a:sym typeface="Arial"/>
              </a:rPr>
              <a:t>Notification</a:t>
            </a:r>
            <a:endParaRPr/>
          </a:p>
        </p:txBody>
      </p:sp>
      <p:sp>
        <p:nvSpPr>
          <p:cNvPr id="182" name="Google Shape;182;p7"/>
          <p:cNvSpPr/>
          <p:nvPr/>
        </p:nvSpPr>
        <p:spPr>
          <a:xfrm>
            <a:off x="5590857" y="3778417"/>
            <a:ext cx="1498656" cy="457996"/>
          </a:xfrm>
          <a:prstGeom prst="rect">
            <a:avLst/>
          </a:prstGeom>
          <a:solidFill>
            <a:srgbClr val="1A3E7F"/>
          </a:solidFill>
          <a:ln>
            <a:noFill/>
          </a:ln>
          <a:effectLst>
            <a:outerShdw blurRad="44450" dist="27940" dir="5400000" algn="ctr">
              <a:srgbClr val="000000">
                <a:alpha val="3176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50" b="1" i="0" u="none" strike="noStrike" cap="none">
                <a:solidFill>
                  <a:schemeClr val="lt1"/>
                </a:solidFill>
                <a:latin typeface="Arial"/>
                <a:ea typeface="Arial"/>
                <a:cs typeface="Arial"/>
                <a:sym typeface="Arial"/>
              </a:rPr>
              <a:t>Licenses</a:t>
            </a:r>
            <a:endParaRPr/>
          </a:p>
        </p:txBody>
      </p:sp>
      <p:sp>
        <p:nvSpPr>
          <p:cNvPr id="183" name="Google Shape;183;p7"/>
          <p:cNvSpPr/>
          <p:nvPr/>
        </p:nvSpPr>
        <p:spPr>
          <a:xfrm>
            <a:off x="7172565" y="2067620"/>
            <a:ext cx="1498656" cy="457996"/>
          </a:xfrm>
          <a:prstGeom prst="rect">
            <a:avLst/>
          </a:prstGeom>
          <a:solidFill>
            <a:srgbClr val="1A3E7F"/>
          </a:solidFill>
          <a:ln>
            <a:noFill/>
          </a:ln>
          <a:effectLst>
            <a:outerShdw blurRad="44450" dist="27940" dir="5400000" algn="ctr">
              <a:srgbClr val="000000">
                <a:alpha val="3176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50" b="1" i="0" u="none" strike="noStrike" cap="none">
                <a:solidFill>
                  <a:schemeClr val="lt1"/>
                </a:solidFill>
                <a:latin typeface="Arial"/>
                <a:ea typeface="Arial"/>
                <a:cs typeface="Arial"/>
                <a:sym typeface="Arial"/>
              </a:rPr>
              <a:t>Mobile Apps</a:t>
            </a:r>
            <a:endParaRPr/>
          </a:p>
        </p:txBody>
      </p:sp>
      <p:sp>
        <p:nvSpPr>
          <p:cNvPr id="184" name="Google Shape;184;p7"/>
          <p:cNvSpPr/>
          <p:nvPr/>
        </p:nvSpPr>
        <p:spPr>
          <a:xfrm>
            <a:off x="7175974" y="2627749"/>
            <a:ext cx="1498656" cy="457996"/>
          </a:xfrm>
          <a:prstGeom prst="rect">
            <a:avLst/>
          </a:prstGeom>
          <a:solidFill>
            <a:srgbClr val="1A3E7F"/>
          </a:solidFill>
          <a:ln>
            <a:noFill/>
          </a:ln>
          <a:effectLst>
            <a:outerShdw blurRad="44450" dist="27940" dir="5400000" algn="ctr">
              <a:srgbClr val="000000">
                <a:alpha val="3176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50" b="1" i="0" u="none" strike="noStrike" cap="none">
                <a:solidFill>
                  <a:schemeClr val="lt1"/>
                </a:solidFill>
                <a:latin typeface="Arial"/>
                <a:ea typeface="Arial"/>
                <a:cs typeface="Arial"/>
                <a:sym typeface="Arial"/>
              </a:rPr>
              <a:t>WIN/MAC Utilities</a:t>
            </a:r>
            <a:endParaRPr/>
          </a:p>
        </p:txBody>
      </p:sp>
      <p:sp>
        <p:nvSpPr>
          <p:cNvPr id="185" name="Google Shape;185;p7"/>
          <p:cNvSpPr/>
          <p:nvPr/>
        </p:nvSpPr>
        <p:spPr>
          <a:xfrm>
            <a:off x="7188201" y="3200526"/>
            <a:ext cx="1498656" cy="457996"/>
          </a:xfrm>
          <a:prstGeom prst="rect">
            <a:avLst/>
          </a:prstGeom>
          <a:solidFill>
            <a:srgbClr val="1A3E7F"/>
          </a:solidFill>
          <a:ln>
            <a:noFill/>
          </a:ln>
          <a:effectLst>
            <a:outerShdw blurRad="44450" dist="27940" dir="5400000" algn="ctr">
              <a:srgbClr val="000000">
                <a:alpha val="3176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50" b="1" i="0" u="none" strike="noStrike" cap="none">
                <a:solidFill>
                  <a:schemeClr val="lt1"/>
                </a:solidFill>
                <a:latin typeface="Arial"/>
                <a:ea typeface="Arial"/>
                <a:cs typeface="Arial"/>
                <a:sym typeface="Arial"/>
              </a:rPr>
              <a:t>Full-text Search</a:t>
            </a:r>
            <a:endParaRPr/>
          </a:p>
        </p:txBody>
      </p:sp>
      <p:sp>
        <p:nvSpPr>
          <p:cNvPr id="186" name="Google Shape;186;p7"/>
          <p:cNvSpPr/>
          <p:nvPr/>
        </p:nvSpPr>
        <p:spPr>
          <a:xfrm>
            <a:off x="7188201" y="3767841"/>
            <a:ext cx="1498656" cy="457996"/>
          </a:xfrm>
          <a:prstGeom prst="rect">
            <a:avLst/>
          </a:prstGeom>
          <a:solidFill>
            <a:srgbClr val="1A3E7F"/>
          </a:solidFill>
          <a:ln>
            <a:noFill/>
          </a:ln>
          <a:effectLst>
            <a:outerShdw blurRad="44450" dist="27940" dir="5400000" algn="ctr">
              <a:srgbClr val="000000">
                <a:alpha val="3176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50" b="1" i="0" u="none" strike="noStrike" cap="none">
                <a:solidFill>
                  <a:schemeClr val="lt1"/>
                </a:solidFill>
                <a:latin typeface="Arial"/>
                <a:ea typeface="Arial"/>
                <a:cs typeface="Arial"/>
                <a:sym typeface="Arial"/>
              </a:rPr>
              <a:t>&amp; More…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2" name="矩形: 圓角 53">
            <a:extLst>
              <a:ext uri="{FF2B5EF4-FFF2-40B4-BE49-F238E27FC236}">
                <a16:creationId xmlns:a16="http://schemas.microsoft.com/office/drawing/2014/main" id="{0313EDD8-BFF3-4835-99ED-08F58EF8FCA6}"/>
              </a:ext>
            </a:extLst>
          </p:cNvPr>
          <p:cNvSpPr/>
          <p:nvPr/>
        </p:nvSpPr>
        <p:spPr>
          <a:xfrm>
            <a:off x="449151" y="1493390"/>
            <a:ext cx="2871878" cy="3216731"/>
          </a:xfrm>
          <a:prstGeom prst="roundRect">
            <a:avLst>
              <a:gd name="adj" fmla="val 2811"/>
            </a:avLst>
          </a:prstGeom>
          <a:noFill/>
          <a:ln w="28575" cap="flat">
            <a:gradFill>
              <a:gsLst>
                <a:gs pos="0">
                  <a:srgbClr val="0D0B64"/>
                </a:gs>
                <a:gs pos="77000">
                  <a:srgbClr val="274DA5">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endParaRPr>
          </a:p>
        </p:txBody>
      </p:sp>
      <p:sp>
        <p:nvSpPr>
          <p:cNvPr id="3" name="矩形: 圓角 545">
            <a:extLst>
              <a:ext uri="{FF2B5EF4-FFF2-40B4-BE49-F238E27FC236}">
                <a16:creationId xmlns:a16="http://schemas.microsoft.com/office/drawing/2014/main" id="{D425F9CE-B8F3-4A2B-BB46-43FC224B1804}"/>
              </a:ext>
            </a:extLst>
          </p:cNvPr>
          <p:cNvSpPr/>
          <p:nvPr/>
        </p:nvSpPr>
        <p:spPr>
          <a:xfrm>
            <a:off x="3455593" y="1293449"/>
            <a:ext cx="5294520" cy="3216731"/>
          </a:xfrm>
          <a:prstGeom prst="roundRect">
            <a:avLst>
              <a:gd name="adj" fmla="val 3338"/>
            </a:avLst>
          </a:prstGeom>
          <a:noFill/>
          <a:ln w="28575" cap="flat">
            <a:gradFill>
              <a:gsLst>
                <a:gs pos="0">
                  <a:srgbClr val="165FDC"/>
                </a:gs>
                <a:gs pos="77000">
                  <a:srgbClr val="0CA8F9">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latin typeface="Arial" panose="020B0604020202020204" pitchFamily="34" charset="0"/>
              <a:cs typeface="Arial" panose="020B0604020202020204" pitchFamily="34" charset="0"/>
            </a:endParaRPr>
          </a:p>
        </p:txBody>
      </p:sp>
      <p:pic>
        <p:nvPicPr>
          <p:cNvPr id="191" name="Google Shape;191;p8"/>
          <p:cNvPicPr preferRelativeResize="0"/>
          <p:nvPr/>
        </p:nvPicPr>
        <p:blipFill rotWithShape="1">
          <a:blip r:embed="rId3">
            <a:alphaModFix/>
          </a:blip>
          <a:srcRect/>
          <a:stretch/>
        </p:blipFill>
        <p:spPr>
          <a:xfrm>
            <a:off x="3530983" y="1352658"/>
            <a:ext cx="3809175" cy="3673003"/>
          </a:xfrm>
          <a:prstGeom prst="rect">
            <a:avLst/>
          </a:prstGeom>
          <a:noFill/>
          <a:ln>
            <a:noFill/>
          </a:ln>
          <a:effectLst>
            <a:outerShdw blurRad="50800" dist="38100" dir="5400000" algn="t" rotWithShape="0">
              <a:srgbClr val="000000">
                <a:alpha val="40000"/>
              </a:srgbClr>
            </a:outerShdw>
          </a:effectLst>
        </p:spPr>
      </p:pic>
      <p:sp>
        <p:nvSpPr>
          <p:cNvPr id="192" name="Google Shape;192;p8"/>
          <p:cNvSpPr txBox="1">
            <a:spLocks noGrp="1"/>
          </p:cNvSpPr>
          <p:nvPr>
            <p:ph type="title"/>
          </p:nvPr>
        </p:nvSpPr>
        <p:spPr>
          <a:xfrm>
            <a:off x="1" y="84801"/>
            <a:ext cx="9144000" cy="994172"/>
          </a:xfrm>
          <a:prstGeom prst="rect">
            <a:avLst/>
          </a:prstGeom>
          <a:noFill/>
          <a:ln>
            <a:noFill/>
          </a:ln>
        </p:spPr>
        <p:txBody>
          <a:bodyPr spcFirstLastPara="1" wrap="square" lIns="91425" tIns="45700" rIns="91425" bIns="45700" anchor="ctr" anchorCtr="0">
            <a:normAutofit/>
          </a:bodyPr>
          <a:lstStyle/>
          <a:p>
            <a:pPr marL="0" lvl="0" indent="0" algn="ctr" rtl="0">
              <a:lnSpc>
                <a:spcPts val="3500"/>
              </a:lnSpc>
              <a:spcBef>
                <a:spcPts val="0"/>
              </a:spcBef>
              <a:spcAft>
                <a:spcPts val="0"/>
              </a:spcAft>
              <a:buClr>
                <a:schemeClr val="lt1"/>
              </a:buClr>
              <a:buSzPts val="2900"/>
              <a:buFont typeface="Arial"/>
              <a:buNone/>
            </a:pPr>
            <a:r>
              <a:rPr lang="en-US" sz="2900" dirty="0" err="1">
                <a:latin typeface="Arial"/>
                <a:ea typeface="Arial"/>
                <a:cs typeface="Arial"/>
                <a:sym typeface="Arial"/>
              </a:rPr>
              <a:t>使用</a:t>
            </a:r>
            <a:r>
              <a:rPr lang="en-US" sz="2900" dirty="0">
                <a:latin typeface="Arial"/>
                <a:ea typeface="Arial"/>
                <a:cs typeface="Arial"/>
                <a:sym typeface="Arial"/>
              </a:rPr>
              <a:t> QNAP 雲 NAS </a:t>
            </a:r>
            <a:br>
              <a:rPr lang="en-US" sz="2900" dirty="0">
                <a:latin typeface="Arial"/>
                <a:ea typeface="Arial"/>
                <a:cs typeface="Arial"/>
                <a:sym typeface="Arial"/>
              </a:rPr>
            </a:br>
            <a:r>
              <a:rPr lang="en-US" sz="2900" dirty="0" err="1">
                <a:latin typeface="微軟正黑體" panose="020B0604030504040204" pitchFamily="34" charset="-120"/>
                <a:ea typeface="微軟正黑體" panose="020B0604030504040204" pitchFamily="34" charset="-120"/>
                <a:cs typeface="Arial"/>
                <a:sym typeface="Arial"/>
              </a:rPr>
              <a:t>有效率地活用儲存在各雲端中的檔案</a:t>
            </a:r>
            <a:endParaRPr dirty="0">
              <a:latin typeface="微軟正黑體" panose="020B0604030504040204" pitchFamily="34" charset="-120"/>
              <a:ea typeface="微軟正黑體" panose="020B0604030504040204" pitchFamily="34" charset="-120"/>
            </a:endParaRPr>
          </a:p>
        </p:txBody>
      </p:sp>
      <p:sp>
        <p:nvSpPr>
          <p:cNvPr id="194" name="Google Shape;194;p8"/>
          <p:cNvSpPr/>
          <p:nvPr/>
        </p:nvSpPr>
        <p:spPr>
          <a:xfrm>
            <a:off x="536498" y="1490402"/>
            <a:ext cx="937011" cy="338554"/>
          </a:xfrm>
          <a:prstGeom prst="rect">
            <a:avLst/>
          </a:prstGeom>
          <a:gradFill>
            <a:gsLst>
              <a:gs pos="0">
                <a:srgbClr val="0D0B64"/>
              </a:gs>
              <a:gs pos="100000">
                <a:srgbClr val="274DA5"/>
              </a:gs>
            </a:gsLst>
            <a:lin ang="0" scaled="0"/>
          </a:gra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Microsoft JhengHei"/>
                <a:ea typeface="Microsoft JhengHei"/>
                <a:cs typeface="Microsoft JhengHei"/>
                <a:sym typeface="Microsoft JhengHei"/>
              </a:rPr>
              <a:t>過去</a:t>
            </a:r>
            <a:endParaRPr/>
          </a:p>
        </p:txBody>
      </p:sp>
      <p:sp>
        <p:nvSpPr>
          <p:cNvPr id="195" name="Google Shape;195;p8"/>
          <p:cNvSpPr/>
          <p:nvPr/>
        </p:nvSpPr>
        <p:spPr>
          <a:xfrm>
            <a:off x="2518126" y="1910942"/>
            <a:ext cx="415498"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1" i="0" u="none" strike="noStrike" cap="none">
                <a:solidFill>
                  <a:schemeClr val="dk1"/>
                </a:solidFill>
                <a:latin typeface="Arial"/>
                <a:ea typeface="Arial"/>
                <a:cs typeface="Arial"/>
                <a:sym typeface="Arial"/>
              </a:rPr>
              <a:t>搜尋</a:t>
            </a:r>
            <a:endParaRPr sz="900" b="1" i="0" u="none" strike="noStrike" cap="none">
              <a:solidFill>
                <a:schemeClr val="dk1"/>
              </a:solidFill>
              <a:latin typeface="Arial"/>
              <a:ea typeface="Arial"/>
              <a:cs typeface="Arial"/>
              <a:sym typeface="Arial"/>
            </a:endParaRPr>
          </a:p>
        </p:txBody>
      </p:sp>
      <p:sp>
        <p:nvSpPr>
          <p:cNvPr id="196" name="Google Shape;196;p8"/>
          <p:cNvSpPr/>
          <p:nvPr/>
        </p:nvSpPr>
        <p:spPr>
          <a:xfrm>
            <a:off x="1887267" y="1906107"/>
            <a:ext cx="415498"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1" i="0" u="none" strike="noStrike" cap="none">
                <a:solidFill>
                  <a:schemeClr val="dk1"/>
                </a:solidFill>
                <a:latin typeface="Arial"/>
                <a:ea typeface="Arial"/>
                <a:cs typeface="Arial"/>
                <a:sym typeface="Arial"/>
              </a:rPr>
              <a:t>下載</a:t>
            </a:r>
            <a:endParaRPr sz="900" b="1" i="0" u="none" strike="noStrike" cap="none">
              <a:solidFill>
                <a:schemeClr val="dk1"/>
              </a:solidFill>
              <a:latin typeface="Arial"/>
              <a:ea typeface="Arial"/>
              <a:cs typeface="Arial"/>
              <a:sym typeface="Arial"/>
            </a:endParaRPr>
          </a:p>
        </p:txBody>
      </p:sp>
      <p:sp>
        <p:nvSpPr>
          <p:cNvPr id="197" name="Google Shape;197;p8"/>
          <p:cNvSpPr/>
          <p:nvPr/>
        </p:nvSpPr>
        <p:spPr>
          <a:xfrm>
            <a:off x="1245654" y="1903367"/>
            <a:ext cx="415498"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1" i="0" u="none" strike="noStrike" cap="none">
                <a:solidFill>
                  <a:schemeClr val="dk1"/>
                </a:solidFill>
                <a:latin typeface="Arial"/>
                <a:ea typeface="Arial"/>
                <a:cs typeface="Arial"/>
                <a:sym typeface="Arial"/>
              </a:rPr>
              <a:t>瀏覽</a:t>
            </a:r>
            <a:endParaRPr sz="900" b="1" i="0" u="none" strike="noStrike" cap="none">
              <a:solidFill>
                <a:schemeClr val="dk1"/>
              </a:solidFill>
              <a:latin typeface="Arial"/>
              <a:ea typeface="Arial"/>
              <a:cs typeface="Arial"/>
              <a:sym typeface="Arial"/>
            </a:endParaRPr>
          </a:p>
        </p:txBody>
      </p:sp>
      <p:sp>
        <p:nvSpPr>
          <p:cNvPr id="198" name="Google Shape;198;p8"/>
          <p:cNvSpPr/>
          <p:nvPr/>
        </p:nvSpPr>
        <p:spPr>
          <a:xfrm>
            <a:off x="591360" y="1892766"/>
            <a:ext cx="415498"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1" i="0" u="none" strike="noStrike" cap="none">
                <a:solidFill>
                  <a:schemeClr val="dk1"/>
                </a:solidFill>
                <a:latin typeface="Arial"/>
                <a:ea typeface="Arial"/>
                <a:cs typeface="Arial"/>
                <a:sym typeface="Arial"/>
              </a:rPr>
              <a:t>分享</a:t>
            </a:r>
            <a:endParaRPr sz="900" b="1" i="0" u="none" strike="noStrike" cap="none">
              <a:solidFill>
                <a:schemeClr val="dk1"/>
              </a:solidFill>
              <a:latin typeface="Arial"/>
              <a:ea typeface="Arial"/>
              <a:cs typeface="Arial"/>
              <a:sym typeface="Arial"/>
            </a:endParaRPr>
          </a:p>
        </p:txBody>
      </p:sp>
      <p:grpSp>
        <p:nvGrpSpPr>
          <p:cNvPr id="199" name="Google Shape;199;p8"/>
          <p:cNvGrpSpPr/>
          <p:nvPr/>
        </p:nvGrpSpPr>
        <p:grpSpPr>
          <a:xfrm>
            <a:off x="1926308" y="2127663"/>
            <a:ext cx="362322" cy="360000"/>
            <a:chOff x="-1905000" y="2294069"/>
            <a:chExt cx="504482" cy="506032"/>
          </a:xfrm>
        </p:grpSpPr>
        <p:sp>
          <p:nvSpPr>
            <p:cNvPr id="200" name="Google Shape;200;p8"/>
            <p:cNvSpPr/>
            <p:nvPr/>
          </p:nvSpPr>
          <p:spPr>
            <a:xfrm>
              <a:off x="-1905000" y="2294069"/>
              <a:ext cx="504482" cy="506032"/>
            </a:xfrm>
            <a:custGeom>
              <a:avLst/>
              <a:gdLst/>
              <a:ahLst/>
              <a:cxnLst/>
              <a:rect l="l" t="t" r="r" b="b"/>
              <a:pathLst>
                <a:path w="685481" h="687590" extrusionOk="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gradFill>
              <a:gsLst>
                <a:gs pos="0">
                  <a:srgbClr val="FC8123"/>
                </a:gs>
                <a:gs pos="100000">
                  <a:srgbClr val="F6B21A"/>
                </a:gs>
              </a:gsLst>
              <a:lin ang="5400000" scaled="0"/>
            </a:gradFill>
            <a:ln w="19050" cap="flat" cmpd="sng">
              <a:solidFill>
                <a:srgbClr val="F2F2F2"/>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1" name="Google Shape;201;p8"/>
            <p:cNvSpPr/>
            <p:nvPr/>
          </p:nvSpPr>
          <p:spPr>
            <a:xfrm>
              <a:off x="-1714559" y="2499657"/>
              <a:ext cx="105707" cy="122915"/>
            </a:xfrm>
            <a:custGeom>
              <a:avLst/>
              <a:gdLst/>
              <a:ahLst/>
              <a:cxnLst/>
              <a:rect l="l" t="t" r="r" b="b"/>
              <a:pathLst>
                <a:path w="105707" h="122915" extrusionOk="0">
                  <a:moveTo>
                    <a:pt x="28467" y="0"/>
                  </a:moveTo>
                  <a:lnTo>
                    <a:pt x="79207" y="0"/>
                  </a:lnTo>
                  <a:lnTo>
                    <a:pt x="79207" y="71315"/>
                  </a:lnTo>
                  <a:lnTo>
                    <a:pt x="107674" y="71315"/>
                  </a:lnTo>
                  <a:lnTo>
                    <a:pt x="53837" y="125152"/>
                  </a:lnTo>
                  <a:lnTo>
                    <a:pt x="0" y="71315"/>
                  </a:lnTo>
                  <a:lnTo>
                    <a:pt x="28467" y="71315"/>
                  </a:lnTo>
                  <a:lnTo>
                    <a:pt x="28467" y="0"/>
                  </a:lnTo>
                  <a:close/>
                </a:path>
              </a:pathLst>
            </a:custGeom>
            <a:solidFill>
              <a:schemeClr val="lt1"/>
            </a:solidFill>
            <a:ln w="9525" cap="rnd" cmpd="sng">
              <a:solidFill>
                <a:schemeClr val="lt1"/>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2" name="Google Shape;202;p8"/>
            <p:cNvSpPr/>
            <p:nvPr/>
          </p:nvSpPr>
          <p:spPr>
            <a:xfrm>
              <a:off x="-1848905" y="2465904"/>
              <a:ext cx="361371" cy="201095"/>
            </a:xfrm>
            <a:custGeom>
              <a:avLst/>
              <a:gdLst/>
              <a:ahLst/>
              <a:cxnLst/>
              <a:rect l="l" t="t" r="r" b="b"/>
              <a:pathLst>
                <a:path w="361370" h="199122" extrusionOk="0">
                  <a:moveTo>
                    <a:pt x="0" y="16790"/>
                  </a:moveTo>
                  <a:lnTo>
                    <a:pt x="0" y="181374"/>
                  </a:lnTo>
                  <a:cubicBezTo>
                    <a:pt x="0" y="191883"/>
                    <a:pt x="8519" y="200401"/>
                    <a:pt x="19027" y="200401"/>
                  </a:cubicBezTo>
                  <a:lnTo>
                    <a:pt x="342516" y="200401"/>
                  </a:lnTo>
                  <a:cubicBezTo>
                    <a:pt x="353018" y="200386"/>
                    <a:pt x="361528" y="191876"/>
                    <a:pt x="361543" y="181374"/>
                  </a:cubicBezTo>
                  <a:lnTo>
                    <a:pt x="361543" y="16790"/>
                  </a:lnTo>
                  <a:cubicBezTo>
                    <a:pt x="361543" y="7517"/>
                    <a:pt x="354026" y="0"/>
                    <a:pt x="344753" y="0"/>
                  </a:cubicBezTo>
                  <a:lnTo>
                    <a:pt x="16790" y="0"/>
                  </a:lnTo>
                  <a:cubicBezTo>
                    <a:pt x="7517" y="0"/>
                    <a:pt x="0" y="7517"/>
                    <a:pt x="0" y="16790"/>
                  </a:cubicBezTo>
                  <a:close/>
                  <a:moveTo>
                    <a:pt x="130536" y="108878"/>
                  </a:moveTo>
                  <a:lnTo>
                    <a:pt x="159003" y="108878"/>
                  </a:lnTo>
                  <a:lnTo>
                    <a:pt x="159003" y="37588"/>
                  </a:lnTo>
                  <a:lnTo>
                    <a:pt x="209743" y="37588"/>
                  </a:lnTo>
                  <a:lnTo>
                    <a:pt x="209743" y="108878"/>
                  </a:lnTo>
                  <a:lnTo>
                    <a:pt x="238210" y="108878"/>
                  </a:lnTo>
                  <a:lnTo>
                    <a:pt x="184373" y="162715"/>
                  </a:lnTo>
                  <a:close/>
                </a:path>
              </a:pathLst>
            </a:custGeom>
            <a:noFill/>
            <a:ln w="9525" cap="rnd" cmpd="sng">
              <a:solidFill>
                <a:schemeClr val="lt1"/>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3" name="Google Shape;203;p8"/>
            <p:cNvSpPr/>
            <p:nvPr/>
          </p:nvSpPr>
          <p:spPr>
            <a:xfrm>
              <a:off x="-1660722" y="2665764"/>
              <a:ext cx="2458" cy="22125"/>
            </a:xfrm>
            <a:custGeom>
              <a:avLst/>
              <a:gdLst/>
              <a:ahLst/>
              <a:cxnLst/>
              <a:rect l="l" t="t" r="r" b="b"/>
              <a:pathLst>
                <a:path w="120000" h="22124" extrusionOk="0">
                  <a:moveTo>
                    <a:pt x="0" y="0"/>
                  </a:moveTo>
                  <a:lnTo>
                    <a:pt x="0" y="24067"/>
                  </a:lnTo>
                </a:path>
              </a:pathLst>
            </a:custGeom>
            <a:noFill/>
            <a:ln w="9525" cap="rnd" cmpd="sng">
              <a:solidFill>
                <a:schemeClr val="lt1"/>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4" name="Google Shape;204;p8"/>
            <p:cNvSpPr/>
            <p:nvPr/>
          </p:nvSpPr>
          <p:spPr>
            <a:xfrm>
              <a:off x="-1776238" y="2718053"/>
              <a:ext cx="86041" cy="2458"/>
            </a:xfrm>
            <a:custGeom>
              <a:avLst/>
              <a:gdLst/>
              <a:ahLst/>
              <a:cxnLst/>
              <a:rect l="l" t="t" r="r" b="b"/>
              <a:pathLst>
                <a:path w="86040" h="120000" extrusionOk="0">
                  <a:moveTo>
                    <a:pt x="87294" y="0"/>
                  </a:moveTo>
                  <a:lnTo>
                    <a:pt x="0" y="0"/>
                  </a:lnTo>
                </a:path>
              </a:pathLst>
            </a:custGeom>
            <a:noFill/>
            <a:ln w="9525" cap="rnd"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5" name="Google Shape;205;p8"/>
            <p:cNvSpPr/>
            <p:nvPr/>
          </p:nvSpPr>
          <p:spPr>
            <a:xfrm>
              <a:off x="-1632058" y="2718053"/>
              <a:ext cx="86041" cy="2458"/>
            </a:xfrm>
            <a:custGeom>
              <a:avLst/>
              <a:gdLst/>
              <a:ahLst/>
              <a:cxnLst/>
              <a:rect l="l" t="t" r="r" b="b"/>
              <a:pathLst>
                <a:path w="86040" h="120000" extrusionOk="0">
                  <a:moveTo>
                    <a:pt x="87294" y="0"/>
                  </a:moveTo>
                  <a:lnTo>
                    <a:pt x="0" y="0"/>
                  </a:lnTo>
                </a:path>
              </a:pathLst>
            </a:custGeom>
            <a:noFill/>
            <a:ln w="9525" cap="rnd"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6" name="Google Shape;206;p8"/>
            <p:cNvSpPr/>
            <p:nvPr/>
          </p:nvSpPr>
          <p:spPr>
            <a:xfrm>
              <a:off x="-1688944" y="2689831"/>
              <a:ext cx="54083" cy="54083"/>
            </a:xfrm>
            <a:custGeom>
              <a:avLst/>
              <a:gdLst/>
              <a:ahLst/>
              <a:cxnLst/>
              <a:rect l="l" t="t" r="r" b="b"/>
              <a:pathLst>
                <a:path w="54082" h="54082" extrusionOk="0">
                  <a:moveTo>
                    <a:pt x="0" y="28221"/>
                  </a:moveTo>
                  <a:cubicBezTo>
                    <a:pt x="0" y="12636"/>
                    <a:pt x="12636" y="0"/>
                    <a:pt x="28221" y="0"/>
                  </a:cubicBezTo>
                  <a:cubicBezTo>
                    <a:pt x="43807" y="0"/>
                    <a:pt x="56443" y="12636"/>
                    <a:pt x="56443" y="28221"/>
                  </a:cubicBezTo>
                  <a:cubicBezTo>
                    <a:pt x="56443" y="43807"/>
                    <a:pt x="43807" y="56443"/>
                    <a:pt x="28221" y="56443"/>
                  </a:cubicBezTo>
                  <a:cubicBezTo>
                    <a:pt x="12636" y="56443"/>
                    <a:pt x="0" y="43807"/>
                    <a:pt x="0" y="28221"/>
                  </a:cubicBezTo>
                  <a:close/>
                </a:path>
              </a:pathLst>
            </a:custGeom>
            <a:solidFill>
              <a:srgbClr val="FFFFFF"/>
            </a:solidFill>
            <a:ln w="9525" cap="rnd" cmpd="sng">
              <a:solidFill>
                <a:schemeClr val="lt1"/>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07" name="Google Shape;207;p8"/>
          <p:cNvGrpSpPr/>
          <p:nvPr/>
        </p:nvGrpSpPr>
        <p:grpSpPr>
          <a:xfrm>
            <a:off x="1969332" y="2186974"/>
            <a:ext cx="259539" cy="72082"/>
            <a:chOff x="-1845095" y="2370595"/>
            <a:chExt cx="361371" cy="108166"/>
          </a:xfrm>
        </p:grpSpPr>
        <p:sp>
          <p:nvSpPr>
            <p:cNvPr id="208" name="Google Shape;208;p8"/>
            <p:cNvSpPr/>
            <p:nvPr/>
          </p:nvSpPr>
          <p:spPr>
            <a:xfrm>
              <a:off x="-1845095" y="2370595"/>
              <a:ext cx="361371" cy="108166"/>
            </a:xfrm>
            <a:custGeom>
              <a:avLst/>
              <a:gdLst/>
              <a:ahLst/>
              <a:cxnLst/>
              <a:rect l="l" t="t" r="r" b="b"/>
              <a:pathLst>
                <a:path w="361370" h="108165" extrusionOk="0">
                  <a:moveTo>
                    <a:pt x="19027" y="50543"/>
                  </a:moveTo>
                  <a:lnTo>
                    <a:pt x="170705" y="50543"/>
                  </a:lnTo>
                  <a:cubicBezTo>
                    <a:pt x="175749" y="50539"/>
                    <a:pt x="180587" y="48532"/>
                    <a:pt x="184152" y="44963"/>
                  </a:cubicBezTo>
                  <a:lnTo>
                    <a:pt x="223485" y="5630"/>
                  </a:lnTo>
                  <a:cubicBezTo>
                    <a:pt x="227079" y="2008"/>
                    <a:pt x="231976" y="-20"/>
                    <a:pt x="237079" y="0"/>
                  </a:cubicBezTo>
                  <a:lnTo>
                    <a:pt x="342565" y="0"/>
                  </a:lnTo>
                  <a:cubicBezTo>
                    <a:pt x="353067" y="14"/>
                    <a:pt x="361580" y="8525"/>
                    <a:pt x="361592" y="19027"/>
                  </a:cubicBezTo>
                  <a:lnTo>
                    <a:pt x="361592" y="108289"/>
                  </a:lnTo>
                  <a:cubicBezTo>
                    <a:pt x="361592" y="99016"/>
                    <a:pt x="354075" y="91498"/>
                    <a:pt x="344802" y="91498"/>
                  </a:cubicBezTo>
                  <a:lnTo>
                    <a:pt x="16790" y="91498"/>
                  </a:lnTo>
                  <a:cubicBezTo>
                    <a:pt x="7517" y="91498"/>
                    <a:pt x="0" y="99016"/>
                    <a:pt x="0" y="108289"/>
                  </a:cubicBezTo>
                  <a:lnTo>
                    <a:pt x="0" y="69570"/>
                  </a:lnTo>
                  <a:cubicBezTo>
                    <a:pt x="-14" y="59075"/>
                    <a:pt x="8483" y="50556"/>
                    <a:pt x="18978" y="50543"/>
                  </a:cubicBezTo>
                  <a:cubicBezTo>
                    <a:pt x="18995" y="50543"/>
                    <a:pt x="19011" y="50543"/>
                    <a:pt x="19027" y="50543"/>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9" name="Google Shape;209;p8"/>
            <p:cNvSpPr/>
            <p:nvPr/>
          </p:nvSpPr>
          <p:spPr>
            <a:xfrm>
              <a:off x="-1606885" y="2396703"/>
              <a:ext cx="98332" cy="2458"/>
            </a:xfrm>
            <a:custGeom>
              <a:avLst/>
              <a:gdLst/>
              <a:ahLst/>
              <a:cxnLst/>
              <a:rect l="l" t="t" r="r" b="b"/>
              <a:pathLst>
                <a:path w="98332" h="120000" extrusionOk="0">
                  <a:moveTo>
                    <a:pt x="0" y="0"/>
                  </a:moveTo>
                  <a:lnTo>
                    <a:pt x="98480" y="0"/>
                  </a:ln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0" name="Google Shape;210;p8"/>
            <p:cNvSpPr/>
            <p:nvPr/>
          </p:nvSpPr>
          <p:spPr>
            <a:xfrm>
              <a:off x="-1633288" y="2422048"/>
              <a:ext cx="122915" cy="2458"/>
            </a:xfrm>
            <a:custGeom>
              <a:avLst/>
              <a:gdLst/>
              <a:ahLst/>
              <a:cxnLst/>
              <a:rect l="l" t="t" r="r" b="b"/>
              <a:pathLst>
                <a:path w="122915" h="120000" extrusionOk="0">
                  <a:moveTo>
                    <a:pt x="0" y="0"/>
                  </a:moveTo>
                  <a:lnTo>
                    <a:pt x="124882" y="0"/>
                  </a:ln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11" name="Google Shape;211;p8"/>
          <p:cNvSpPr/>
          <p:nvPr/>
        </p:nvSpPr>
        <p:spPr>
          <a:xfrm>
            <a:off x="2553528" y="2139146"/>
            <a:ext cx="363620" cy="364736"/>
          </a:xfrm>
          <a:custGeom>
            <a:avLst/>
            <a:gdLst/>
            <a:ahLst/>
            <a:cxnLst/>
            <a:rect l="l" t="t" r="r" b="b"/>
            <a:pathLst>
              <a:path w="685481" h="687590" extrusionOk="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gradFill>
            <a:gsLst>
              <a:gs pos="0">
                <a:srgbClr val="FC8123"/>
              </a:gs>
              <a:gs pos="100000">
                <a:srgbClr val="F6B21A"/>
              </a:gs>
            </a:gsLst>
            <a:lin ang="5400000" scaled="0"/>
          </a:gradFill>
          <a:ln w="19050" cap="flat" cmpd="sng">
            <a:solidFill>
              <a:srgbClr val="F2F2F2"/>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12" name="Google Shape;212;p8"/>
          <p:cNvGrpSpPr/>
          <p:nvPr/>
        </p:nvGrpSpPr>
        <p:grpSpPr>
          <a:xfrm>
            <a:off x="2607485" y="2190239"/>
            <a:ext cx="268076" cy="276247"/>
            <a:chOff x="-1064332" y="2364953"/>
            <a:chExt cx="371926" cy="383263"/>
          </a:xfrm>
        </p:grpSpPr>
        <p:sp>
          <p:nvSpPr>
            <p:cNvPr id="213" name="Google Shape;213;p8"/>
            <p:cNvSpPr/>
            <p:nvPr/>
          </p:nvSpPr>
          <p:spPr>
            <a:xfrm>
              <a:off x="-1064332" y="2364953"/>
              <a:ext cx="371926" cy="224025"/>
            </a:xfrm>
            <a:custGeom>
              <a:avLst/>
              <a:gdLst/>
              <a:ahLst/>
              <a:cxnLst/>
              <a:rect l="l" t="t" r="r" b="b"/>
              <a:pathLst>
                <a:path w="371926" h="224025" extrusionOk="0">
                  <a:moveTo>
                    <a:pt x="314770" y="94988"/>
                  </a:moveTo>
                  <a:cubicBezTo>
                    <a:pt x="314770" y="94792"/>
                    <a:pt x="314770" y="94618"/>
                    <a:pt x="314770" y="94423"/>
                  </a:cubicBezTo>
                  <a:cubicBezTo>
                    <a:pt x="314783" y="52716"/>
                    <a:pt x="280986" y="18895"/>
                    <a:pt x="239278" y="18881"/>
                  </a:cubicBezTo>
                  <a:cubicBezTo>
                    <a:pt x="229016" y="18878"/>
                    <a:pt x="218863" y="20966"/>
                    <a:pt x="209435" y="25018"/>
                  </a:cubicBezTo>
                  <a:cubicBezTo>
                    <a:pt x="173641" y="-9333"/>
                    <a:pt x="116777" y="-8165"/>
                    <a:pt x="82426" y="27629"/>
                  </a:cubicBezTo>
                  <a:cubicBezTo>
                    <a:pt x="60980" y="49975"/>
                    <a:pt x="52558" y="81793"/>
                    <a:pt x="60142" y="111823"/>
                  </a:cubicBezTo>
                  <a:cubicBezTo>
                    <a:pt x="58511" y="111670"/>
                    <a:pt x="56858" y="111562"/>
                    <a:pt x="55161" y="111562"/>
                  </a:cubicBezTo>
                  <a:cubicBezTo>
                    <a:pt x="24092" y="112173"/>
                    <a:pt x="-600" y="137855"/>
                    <a:pt x="11" y="168925"/>
                  </a:cubicBezTo>
                  <a:cubicBezTo>
                    <a:pt x="605" y="199134"/>
                    <a:pt x="24952" y="223481"/>
                    <a:pt x="55161" y="224074"/>
                  </a:cubicBezTo>
                  <a:lnTo>
                    <a:pt x="147251" y="224074"/>
                  </a:lnTo>
                  <a:cubicBezTo>
                    <a:pt x="109177" y="201852"/>
                    <a:pt x="96327" y="152971"/>
                    <a:pt x="118550" y="114898"/>
                  </a:cubicBezTo>
                  <a:cubicBezTo>
                    <a:pt x="140772" y="76824"/>
                    <a:pt x="189653" y="63974"/>
                    <a:pt x="227727" y="86196"/>
                  </a:cubicBezTo>
                  <a:cubicBezTo>
                    <a:pt x="265800" y="108419"/>
                    <a:pt x="278650" y="157300"/>
                    <a:pt x="256428" y="195373"/>
                  </a:cubicBezTo>
                  <a:cubicBezTo>
                    <a:pt x="249494" y="207253"/>
                    <a:pt x="239606" y="217141"/>
                    <a:pt x="227727" y="224074"/>
                  </a:cubicBezTo>
                  <a:lnTo>
                    <a:pt x="309398" y="224074"/>
                  </a:lnTo>
                  <a:cubicBezTo>
                    <a:pt x="345110" y="224020"/>
                    <a:pt x="374018" y="195027"/>
                    <a:pt x="373963" y="159314"/>
                  </a:cubicBezTo>
                  <a:cubicBezTo>
                    <a:pt x="373913" y="125793"/>
                    <a:pt x="348255" y="97869"/>
                    <a:pt x="314857" y="94988"/>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4" name="Google Shape;214;p8"/>
            <p:cNvSpPr/>
            <p:nvPr/>
          </p:nvSpPr>
          <p:spPr>
            <a:xfrm>
              <a:off x="-957101" y="2439932"/>
              <a:ext cx="158776" cy="158775"/>
            </a:xfrm>
            <a:custGeom>
              <a:avLst/>
              <a:gdLst/>
              <a:ahLst/>
              <a:cxnLst/>
              <a:rect l="l" t="t" r="r" b="b"/>
              <a:pathLst>
                <a:path w="158775" h="158775" extrusionOk="0">
                  <a:moveTo>
                    <a:pt x="160037" y="80213"/>
                  </a:moveTo>
                  <a:cubicBezTo>
                    <a:pt x="160143" y="36020"/>
                    <a:pt x="124406" y="108"/>
                    <a:pt x="80214" y="0"/>
                  </a:cubicBezTo>
                  <a:cubicBezTo>
                    <a:pt x="36020" y="-107"/>
                    <a:pt x="108" y="35631"/>
                    <a:pt x="0" y="79824"/>
                  </a:cubicBezTo>
                  <a:cubicBezTo>
                    <a:pt x="-107" y="124017"/>
                    <a:pt x="35631" y="159929"/>
                    <a:pt x="79825" y="160036"/>
                  </a:cubicBezTo>
                  <a:cubicBezTo>
                    <a:pt x="94086" y="160070"/>
                    <a:pt x="108098" y="156295"/>
                    <a:pt x="120408" y="149095"/>
                  </a:cubicBezTo>
                  <a:cubicBezTo>
                    <a:pt x="144921" y="134810"/>
                    <a:pt x="160009" y="108586"/>
                    <a:pt x="160037" y="80213"/>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5" name="Google Shape;215;p8"/>
            <p:cNvSpPr/>
            <p:nvPr/>
          </p:nvSpPr>
          <p:spPr>
            <a:xfrm>
              <a:off x="-867730" y="2466553"/>
              <a:ext cx="43500" cy="65250"/>
            </a:xfrm>
            <a:custGeom>
              <a:avLst/>
              <a:gdLst/>
              <a:ahLst/>
              <a:cxnLst/>
              <a:rect l="l" t="t" r="r" b="b"/>
              <a:pathLst>
                <a:path w="43500" h="65250" extrusionOk="0">
                  <a:moveTo>
                    <a:pt x="43196" y="67186"/>
                  </a:moveTo>
                  <a:cubicBezTo>
                    <a:pt x="49779" y="36712"/>
                    <a:pt x="30457" y="6659"/>
                    <a:pt x="0" y="0"/>
                  </a:cubicBez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6" name="Google Shape;216;p8"/>
            <p:cNvSpPr/>
            <p:nvPr/>
          </p:nvSpPr>
          <p:spPr>
            <a:xfrm>
              <a:off x="-883020" y="2599968"/>
              <a:ext cx="10875" cy="26100"/>
            </a:xfrm>
            <a:custGeom>
              <a:avLst/>
              <a:gdLst/>
              <a:ahLst/>
              <a:cxnLst/>
              <a:rect l="l" t="t" r="r" b="b"/>
              <a:pathLst>
                <a:path w="10875" h="26100" extrusionOk="0">
                  <a:moveTo>
                    <a:pt x="0" y="0"/>
                  </a:moveTo>
                  <a:lnTo>
                    <a:pt x="12289" y="0"/>
                  </a:lnTo>
                  <a:lnTo>
                    <a:pt x="12289" y="26448"/>
                  </a:lnTo>
                  <a:lnTo>
                    <a:pt x="0" y="26448"/>
                  </a:ln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7" name="Google Shape;217;p8"/>
            <p:cNvSpPr/>
            <p:nvPr/>
          </p:nvSpPr>
          <p:spPr>
            <a:xfrm>
              <a:off x="-889176" y="2626416"/>
              <a:ext cx="23925" cy="121800"/>
            </a:xfrm>
            <a:custGeom>
              <a:avLst/>
              <a:gdLst/>
              <a:ahLst/>
              <a:cxnLst/>
              <a:rect l="l" t="t" r="r" b="b"/>
              <a:pathLst>
                <a:path w="23925" h="121800" extrusionOk="0">
                  <a:moveTo>
                    <a:pt x="12289" y="123040"/>
                  </a:moveTo>
                  <a:cubicBezTo>
                    <a:pt x="19068" y="123040"/>
                    <a:pt x="24565" y="117552"/>
                    <a:pt x="24578" y="110773"/>
                  </a:cubicBezTo>
                  <a:lnTo>
                    <a:pt x="24578" y="0"/>
                  </a:lnTo>
                  <a:lnTo>
                    <a:pt x="0" y="0"/>
                  </a:lnTo>
                  <a:lnTo>
                    <a:pt x="0" y="110773"/>
                  </a:lnTo>
                  <a:cubicBezTo>
                    <a:pt x="13" y="117552"/>
                    <a:pt x="5509" y="123040"/>
                    <a:pt x="12289" y="12304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8" name="Google Shape;218;p8"/>
            <p:cNvSpPr/>
            <p:nvPr/>
          </p:nvSpPr>
          <p:spPr>
            <a:xfrm>
              <a:off x="-929631" y="2535827"/>
              <a:ext cx="28275" cy="32625"/>
            </a:xfrm>
            <a:custGeom>
              <a:avLst/>
              <a:gdLst/>
              <a:ahLst/>
              <a:cxnLst/>
              <a:rect l="l" t="t" r="r" b="b"/>
              <a:pathLst>
                <a:path w="28275" h="32625" extrusionOk="0">
                  <a:moveTo>
                    <a:pt x="0" y="0"/>
                  </a:moveTo>
                  <a:cubicBezTo>
                    <a:pt x="4233" y="15327"/>
                    <a:pt x="15031" y="27997"/>
                    <a:pt x="29493" y="34604"/>
                  </a:cubicBez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19" name="Google Shape;219;p8"/>
          <p:cNvSpPr/>
          <p:nvPr/>
        </p:nvSpPr>
        <p:spPr>
          <a:xfrm>
            <a:off x="1276730" y="2120352"/>
            <a:ext cx="360000" cy="360000"/>
          </a:xfrm>
          <a:custGeom>
            <a:avLst/>
            <a:gdLst/>
            <a:ahLst/>
            <a:cxnLst/>
            <a:rect l="l" t="t" r="r" b="b"/>
            <a:pathLst>
              <a:path w="685481" h="687590" extrusionOk="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gradFill>
            <a:gsLst>
              <a:gs pos="0">
                <a:srgbClr val="FC8123"/>
              </a:gs>
              <a:gs pos="100000">
                <a:srgbClr val="F6B21A"/>
              </a:gs>
            </a:gsLst>
            <a:lin ang="5400000" scaled="0"/>
          </a:gradFill>
          <a:ln w="19050" cap="flat" cmpd="sng">
            <a:solidFill>
              <a:srgbClr val="F2F2F2"/>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20" name="Google Shape;220;p8"/>
          <p:cNvGrpSpPr/>
          <p:nvPr/>
        </p:nvGrpSpPr>
        <p:grpSpPr>
          <a:xfrm>
            <a:off x="1349666" y="2206796"/>
            <a:ext cx="226266" cy="181073"/>
            <a:chOff x="-2680757" y="2362182"/>
            <a:chExt cx="450012" cy="361234"/>
          </a:xfrm>
        </p:grpSpPr>
        <p:sp>
          <p:nvSpPr>
            <p:cNvPr id="221" name="Google Shape;221;p8"/>
            <p:cNvSpPr/>
            <p:nvPr/>
          </p:nvSpPr>
          <p:spPr>
            <a:xfrm>
              <a:off x="-2254225" y="2714202"/>
              <a:ext cx="18368" cy="9184"/>
            </a:xfrm>
            <a:custGeom>
              <a:avLst/>
              <a:gdLst/>
              <a:ahLst/>
              <a:cxnLst/>
              <a:rect l="l" t="t" r="r" b="b"/>
              <a:pathLst>
                <a:path w="18367" h="9183" extrusionOk="0">
                  <a:moveTo>
                    <a:pt x="19654" y="0"/>
                  </a:moveTo>
                  <a:cubicBezTo>
                    <a:pt x="15248" y="6536"/>
                    <a:pt x="7880" y="10448"/>
                    <a:pt x="0" y="10439"/>
                  </a:cubicBezTo>
                  <a:lnTo>
                    <a:pt x="0" y="10439"/>
                  </a:lnTo>
                  <a:cubicBezTo>
                    <a:pt x="7880" y="10448"/>
                    <a:pt x="15248" y="6536"/>
                    <a:pt x="19654" y="0"/>
                  </a:cubicBezTo>
                  <a:close/>
                </a:path>
              </a:pathLst>
            </a:custGeom>
            <a:solidFill>
              <a:srgbClr val="FFFFFF"/>
            </a:solid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2" name="Google Shape;222;p8"/>
            <p:cNvSpPr/>
            <p:nvPr/>
          </p:nvSpPr>
          <p:spPr>
            <a:xfrm>
              <a:off x="-2680757" y="2362182"/>
              <a:ext cx="450012" cy="361234"/>
            </a:xfrm>
            <a:custGeom>
              <a:avLst/>
              <a:gdLst/>
              <a:ahLst/>
              <a:cxnLst/>
              <a:rect l="l" t="t" r="r" b="b"/>
              <a:pathLst>
                <a:path w="450011" h="361233" extrusionOk="0">
                  <a:moveTo>
                    <a:pt x="0" y="20878"/>
                  </a:moveTo>
                  <a:lnTo>
                    <a:pt x="0" y="338764"/>
                  </a:lnTo>
                  <a:cubicBezTo>
                    <a:pt x="17" y="351842"/>
                    <a:pt x="10615" y="362443"/>
                    <a:pt x="23695" y="362458"/>
                  </a:cubicBezTo>
                  <a:lnTo>
                    <a:pt x="426532" y="362458"/>
                  </a:lnTo>
                  <a:cubicBezTo>
                    <a:pt x="439600" y="362477"/>
                    <a:pt x="450208" y="351894"/>
                    <a:pt x="450226" y="338825"/>
                  </a:cubicBezTo>
                  <a:cubicBezTo>
                    <a:pt x="450226" y="338804"/>
                    <a:pt x="450226" y="338785"/>
                    <a:pt x="450226" y="338764"/>
                  </a:cubicBezTo>
                  <a:lnTo>
                    <a:pt x="450226" y="20878"/>
                  </a:lnTo>
                  <a:cubicBezTo>
                    <a:pt x="450226" y="9347"/>
                    <a:pt x="440880" y="0"/>
                    <a:pt x="429348" y="0"/>
                  </a:cubicBezTo>
                  <a:lnTo>
                    <a:pt x="20909" y="0"/>
                  </a:lnTo>
                  <a:cubicBezTo>
                    <a:pt x="9378" y="-17"/>
                    <a:pt x="17" y="9317"/>
                    <a:pt x="0" y="20847"/>
                  </a:cubicBezTo>
                  <a:cubicBezTo>
                    <a:pt x="0" y="20858"/>
                    <a:pt x="0" y="20868"/>
                    <a:pt x="0" y="20878"/>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3" name="Google Shape;223;p8"/>
            <p:cNvSpPr/>
            <p:nvPr/>
          </p:nvSpPr>
          <p:spPr>
            <a:xfrm>
              <a:off x="-2680757" y="2443490"/>
              <a:ext cx="443889" cy="3061"/>
            </a:xfrm>
            <a:custGeom>
              <a:avLst/>
              <a:gdLst/>
              <a:ahLst/>
              <a:cxnLst/>
              <a:rect l="l" t="t" r="r" b="b"/>
              <a:pathLst>
                <a:path w="443889" h="120000" extrusionOk="0">
                  <a:moveTo>
                    <a:pt x="0" y="0"/>
                  </a:moveTo>
                  <a:lnTo>
                    <a:pt x="446185" y="0"/>
                  </a:ln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4" name="Google Shape;224;p8"/>
            <p:cNvSpPr/>
            <p:nvPr/>
          </p:nvSpPr>
          <p:spPr>
            <a:xfrm>
              <a:off x="-2593939" y="2504594"/>
              <a:ext cx="272456" cy="153065"/>
            </a:xfrm>
            <a:custGeom>
              <a:avLst/>
              <a:gdLst/>
              <a:ahLst/>
              <a:cxnLst/>
              <a:rect l="l" t="t" r="r" b="b"/>
              <a:pathLst>
                <a:path w="272456" h="153065" extrusionOk="0">
                  <a:moveTo>
                    <a:pt x="267711" y="61471"/>
                  </a:moveTo>
                  <a:cubicBezTo>
                    <a:pt x="267711" y="61471"/>
                    <a:pt x="234465" y="-1592"/>
                    <a:pt x="129708" y="31"/>
                  </a:cubicBezTo>
                  <a:cubicBezTo>
                    <a:pt x="85074" y="735"/>
                    <a:pt x="32848" y="19868"/>
                    <a:pt x="0" y="75155"/>
                  </a:cubicBezTo>
                  <a:cubicBezTo>
                    <a:pt x="0" y="75155"/>
                    <a:pt x="40899" y="153984"/>
                    <a:pt x="135126" y="153984"/>
                  </a:cubicBezTo>
                  <a:cubicBezTo>
                    <a:pt x="135126" y="153984"/>
                    <a:pt x="242272" y="160106"/>
                    <a:pt x="272579" y="92911"/>
                  </a:cubicBez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5" name="Google Shape;225;p8"/>
            <p:cNvSpPr/>
            <p:nvPr/>
          </p:nvSpPr>
          <p:spPr>
            <a:xfrm>
              <a:off x="-2510395" y="2524033"/>
              <a:ext cx="110207" cy="110207"/>
            </a:xfrm>
            <a:custGeom>
              <a:avLst/>
              <a:gdLst/>
              <a:ahLst/>
              <a:cxnLst/>
              <a:rect l="l" t="t" r="r" b="b"/>
              <a:pathLst>
                <a:path w="110207" h="110206" extrusionOk="0">
                  <a:moveTo>
                    <a:pt x="111432" y="55716"/>
                  </a:moveTo>
                  <a:cubicBezTo>
                    <a:pt x="111432" y="86487"/>
                    <a:pt x="86487" y="111431"/>
                    <a:pt x="55716" y="111431"/>
                  </a:cubicBezTo>
                  <a:cubicBezTo>
                    <a:pt x="24945" y="111431"/>
                    <a:pt x="0" y="86487"/>
                    <a:pt x="0" y="55716"/>
                  </a:cubicBezTo>
                  <a:cubicBezTo>
                    <a:pt x="0" y="24945"/>
                    <a:pt x="24945" y="0"/>
                    <a:pt x="55716" y="0"/>
                  </a:cubicBezTo>
                  <a:cubicBezTo>
                    <a:pt x="86487" y="0"/>
                    <a:pt x="111432" y="24945"/>
                    <a:pt x="111432" y="55716"/>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6" name="Google Shape;226;p8"/>
            <p:cNvSpPr/>
            <p:nvPr/>
          </p:nvSpPr>
          <p:spPr>
            <a:xfrm>
              <a:off x="-2373096" y="2386642"/>
              <a:ext cx="30613" cy="30613"/>
            </a:xfrm>
            <a:custGeom>
              <a:avLst/>
              <a:gdLst/>
              <a:ahLst/>
              <a:cxnLst/>
              <a:rect l="l" t="t" r="r" b="b"/>
              <a:pathLst>
                <a:path w="30613" h="30613" extrusionOk="0">
                  <a:moveTo>
                    <a:pt x="31776" y="15888"/>
                  </a:moveTo>
                  <a:cubicBezTo>
                    <a:pt x="31776" y="24663"/>
                    <a:pt x="24663" y="31776"/>
                    <a:pt x="15888" y="31776"/>
                  </a:cubicBezTo>
                  <a:cubicBezTo>
                    <a:pt x="7113" y="31776"/>
                    <a:pt x="0" y="24663"/>
                    <a:pt x="0" y="15888"/>
                  </a:cubicBezTo>
                  <a:cubicBezTo>
                    <a:pt x="0" y="7113"/>
                    <a:pt x="7113" y="0"/>
                    <a:pt x="15888" y="0"/>
                  </a:cubicBezTo>
                  <a:cubicBezTo>
                    <a:pt x="24663" y="0"/>
                    <a:pt x="31776" y="7113"/>
                    <a:pt x="31776" y="1588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7" name="Google Shape;227;p8"/>
            <p:cNvSpPr/>
            <p:nvPr/>
          </p:nvSpPr>
          <p:spPr>
            <a:xfrm>
              <a:off x="-2425291" y="2386642"/>
              <a:ext cx="30613" cy="30613"/>
            </a:xfrm>
            <a:custGeom>
              <a:avLst/>
              <a:gdLst/>
              <a:ahLst/>
              <a:cxnLst/>
              <a:rect l="l" t="t" r="r" b="b"/>
              <a:pathLst>
                <a:path w="30613" h="30613" extrusionOk="0">
                  <a:moveTo>
                    <a:pt x="31776" y="15888"/>
                  </a:moveTo>
                  <a:cubicBezTo>
                    <a:pt x="31776" y="24663"/>
                    <a:pt x="24663" y="31776"/>
                    <a:pt x="15888" y="31776"/>
                  </a:cubicBezTo>
                  <a:cubicBezTo>
                    <a:pt x="7113" y="31776"/>
                    <a:pt x="0" y="24663"/>
                    <a:pt x="0" y="15888"/>
                  </a:cubicBezTo>
                  <a:cubicBezTo>
                    <a:pt x="0" y="7113"/>
                    <a:pt x="7113" y="0"/>
                    <a:pt x="15888" y="0"/>
                  </a:cubicBezTo>
                  <a:cubicBezTo>
                    <a:pt x="24663" y="0"/>
                    <a:pt x="31776" y="7113"/>
                    <a:pt x="31776" y="1588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8" name="Google Shape;228;p8"/>
            <p:cNvSpPr/>
            <p:nvPr/>
          </p:nvSpPr>
          <p:spPr>
            <a:xfrm>
              <a:off x="-2321360" y="2386642"/>
              <a:ext cx="30613" cy="30613"/>
            </a:xfrm>
            <a:custGeom>
              <a:avLst/>
              <a:gdLst/>
              <a:ahLst/>
              <a:cxnLst/>
              <a:rect l="l" t="t" r="r" b="b"/>
              <a:pathLst>
                <a:path w="30613" h="30613" extrusionOk="0">
                  <a:moveTo>
                    <a:pt x="31776" y="15888"/>
                  </a:moveTo>
                  <a:cubicBezTo>
                    <a:pt x="31776" y="24663"/>
                    <a:pt x="24663" y="31776"/>
                    <a:pt x="15888" y="31776"/>
                  </a:cubicBezTo>
                  <a:cubicBezTo>
                    <a:pt x="7113" y="31776"/>
                    <a:pt x="0" y="24663"/>
                    <a:pt x="0" y="15888"/>
                  </a:cubicBezTo>
                  <a:cubicBezTo>
                    <a:pt x="0" y="7113"/>
                    <a:pt x="7113" y="0"/>
                    <a:pt x="15888" y="0"/>
                  </a:cubicBezTo>
                  <a:cubicBezTo>
                    <a:pt x="24663" y="0"/>
                    <a:pt x="31776" y="7113"/>
                    <a:pt x="31776" y="1588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29" name="Google Shape;229;p8"/>
          <p:cNvSpPr/>
          <p:nvPr/>
        </p:nvSpPr>
        <p:spPr>
          <a:xfrm>
            <a:off x="620109" y="2120352"/>
            <a:ext cx="360000" cy="360000"/>
          </a:xfrm>
          <a:custGeom>
            <a:avLst/>
            <a:gdLst/>
            <a:ahLst/>
            <a:cxnLst/>
            <a:rect l="l" t="t" r="r" b="b"/>
            <a:pathLst>
              <a:path w="685481" h="687590" extrusionOk="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gradFill>
            <a:gsLst>
              <a:gs pos="0">
                <a:srgbClr val="FC8123"/>
              </a:gs>
              <a:gs pos="100000">
                <a:srgbClr val="F6B21A"/>
              </a:gs>
            </a:gsLst>
            <a:lin ang="5400000" scaled="0"/>
          </a:gradFill>
          <a:ln w="19050" cap="flat" cmpd="sng">
            <a:solidFill>
              <a:srgbClr val="F2F2F2"/>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30" name="Google Shape;230;p8"/>
          <p:cNvGrpSpPr/>
          <p:nvPr/>
        </p:nvGrpSpPr>
        <p:grpSpPr>
          <a:xfrm>
            <a:off x="683579" y="2201979"/>
            <a:ext cx="250462" cy="192786"/>
            <a:chOff x="-3265154" y="2325373"/>
            <a:chExt cx="498167" cy="384622"/>
          </a:xfrm>
        </p:grpSpPr>
        <p:sp>
          <p:nvSpPr>
            <p:cNvPr id="231" name="Google Shape;231;p8"/>
            <p:cNvSpPr/>
            <p:nvPr/>
          </p:nvSpPr>
          <p:spPr>
            <a:xfrm>
              <a:off x="-3181947" y="2370803"/>
              <a:ext cx="6123" cy="6123"/>
            </a:xfrm>
            <a:custGeom>
              <a:avLst/>
              <a:gdLst/>
              <a:ahLst/>
              <a:cxnLst/>
              <a:rect l="l" t="t" r="r" b="b"/>
              <a:pathLst>
                <a:path w="6122" h="6122" extrusionOk="0">
                  <a:moveTo>
                    <a:pt x="0" y="0"/>
                  </a:moveTo>
                  <a:lnTo>
                    <a:pt x="7837" y="0"/>
                  </a:lnTo>
                  <a:lnTo>
                    <a:pt x="7837" y="7837"/>
                  </a:lnTo>
                  <a:lnTo>
                    <a:pt x="0" y="7837"/>
                  </a:lnTo>
                  <a:close/>
                </a:path>
              </a:pathLst>
            </a:custGeom>
            <a:no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2" name="Google Shape;232;p8"/>
            <p:cNvSpPr/>
            <p:nvPr/>
          </p:nvSpPr>
          <p:spPr>
            <a:xfrm>
              <a:off x="-3227163" y="2370803"/>
              <a:ext cx="6123" cy="6123"/>
            </a:xfrm>
            <a:custGeom>
              <a:avLst/>
              <a:gdLst/>
              <a:ahLst/>
              <a:cxnLst/>
              <a:rect l="l" t="t" r="r" b="b"/>
              <a:pathLst>
                <a:path w="6122" h="6122" extrusionOk="0">
                  <a:moveTo>
                    <a:pt x="0" y="0"/>
                  </a:moveTo>
                  <a:lnTo>
                    <a:pt x="7837" y="0"/>
                  </a:lnTo>
                  <a:lnTo>
                    <a:pt x="7837" y="7837"/>
                  </a:lnTo>
                  <a:lnTo>
                    <a:pt x="0" y="7837"/>
                  </a:lnTo>
                  <a:close/>
                </a:path>
              </a:pathLst>
            </a:custGeom>
            <a:no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3" name="Google Shape;233;p8"/>
            <p:cNvSpPr/>
            <p:nvPr/>
          </p:nvSpPr>
          <p:spPr>
            <a:xfrm>
              <a:off x="-3136732" y="2370803"/>
              <a:ext cx="6123" cy="6123"/>
            </a:xfrm>
            <a:custGeom>
              <a:avLst/>
              <a:gdLst/>
              <a:ahLst/>
              <a:cxnLst/>
              <a:rect l="l" t="t" r="r" b="b"/>
              <a:pathLst>
                <a:path w="6122" h="6122" extrusionOk="0">
                  <a:moveTo>
                    <a:pt x="0" y="0"/>
                  </a:moveTo>
                  <a:lnTo>
                    <a:pt x="7837" y="0"/>
                  </a:lnTo>
                  <a:lnTo>
                    <a:pt x="7837" y="7837"/>
                  </a:lnTo>
                  <a:lnTo>
                    <a:pt x="0" y="7837"/>
                  </a:lnTo>
                  <a:close/>
                </a:path>
              </a:pathLst>
            </a:custGeom>
            <a:no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4" name="Google Shape;234;p8"/>
            <p:cNvSpPr/>
            <p:nvPr/>
          </p:nvSpPr>
          <p:spPr>
            <a:xfrm>
              <a:off x="-3265154" y="2325373"/>
              <a:ext cx="446951" cy="382663"/>
            </a:xfrm>
            <a:custGeom>
              <a:avLst/>
              <a:gdLst/>
              <a:ahLst/>
              <a:cxnLst/>
              <a:rect l="l" t="t" r="r" b="b"/>
              <a:pathLst>
                <a:path w="446951" h="382663" extrusionOk="0">
                  <a:moveTo>
                    <a:pt x="51063" y="359673"/>
                  </a:moveTo>
                  <a:lnTo>
                    <a:pt x="51063" y="109105"/>
                  </a:lnTo>
                  <a:lnTo>
                    <a:pt x="447563" y="109105"/>
                  </a:lnTo>
                  <a:lnTo>
                    <a:pt x="447563" y="76073"/>
                  </a:lnTo>
                  <a:cubicBezTo>
                    <a:pt x="447615" y="63123"/>
                    <a:pt x="437158" y="52583"/>
                    <a:pt x="424206" y="52532"/>
                  </a:cubicBezTo>
                  <a:cubicBezTo>
                    <a:pt x="424175" y="52532"/>
                    <a:pt x="424144" y="52532"/>
                    <a:pt x="424114" y="52532"/>
                  </a:cubicBezTo>
                  <a:lnTo>
                    <a:pt x="206455" y="52532"/>
                  </a:lnTo>
                  <a:cubicBezTo>
                    <a:pt x="203298" y="52511"/>
                    <a:pt x="200270" y="51272"/>
                    <a:pt x="198005" y="49073"/>
                  </a:cubicBezTo>
                  <a:lnTo>
                    <a:pt x="152269" y="3551"/>
                  </a:lnTo>
                  <a:cubicBezTo>
                    <a:pt x="149989" y="1289"/>
                    <a:pt x="146910" y="13"/>
                    <a:pt x="143698" y="0"/>
                  </a:cubicBezTo>
                  <a:lnTo>
                    <a:pt x="12245" y="0"/>
                  </a:lnTo>
                  <a:cubicBezTo>
                    <a:pt x="5483" y="0"/>
                    <a:pt x="0" y="5482"/>
                    <a:pt x="0" y="12245"/>
                  </a:cubicBezTo>
                  <a:lnTo>
                    <a:pt x="0" y="361724"/>
                  </a:lnTo>
                  <a:cubicBezTo>
                    <a:pt x="34" y="374673"/>
                    <a:pt x="10560" y="385146"/>
                    <a:pt x="23511" y="385112"/>
                  </a:cubicBezTo>
                  <a:lnTo>
                    <a:pt x="25501" y="385112"/>
                  </a:lnTo>
                  <a:cubicBezTo>
                    <a:pt x="39550" y="385180"/>
                    <a:pt x="50995" y="373847"/>
                    <a:pt x="51062" y="359795"/>
                  </a:cubicBezTo>
                  <a:cubicBezTo>
                    <a:pt x="51063" y="359755"/>
                    <a:pt x="51063" y="359713"/>
                    <a:pt x="51063" y="359673"/>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5" name="Google Shape;235;p8"/>
            <p:cNvSpPr/>
            <p:nvPr/>
          </p:nvSpPr>
          <p:spPr>
            <a:xfrm>
              <a:off x="-3087001" y="2552552"/>
              <a:ext cx="48981" cy="48981"/>
            </a:xfrm>
            <a:custGeom>
              <a:avLst/>
              <a:gdLst/>
              <a:ahLst/>
              <a:cxnLst/>
              <a:rect l="l" t="t" r="r" b="b"/>
              <a:pathLst>
                <a:path w="48980" h="48980" extrusionOk="0">
                  <a:moveTo>
                    <a:pt x="25975" y="1"/>
                  </a:moveTo>
                  <a:cubicBezTo>
                    <a:pt x="11722" y="-91"/>
                    <a:pt x="93" y="11386"/>
                    <a:pt x="1" y="25639"/>
                  </a:cubicBezTo>
                  <a:cubicBezTo>
                    <a:pt x="-92" y="39892"/>
                    <a:pt x="11386" y="51519"/>
                    <a:pt x="25639" y="51614"/>
                  </a:cubicBezTo>
                  <a:cubicBezTo>
                    <a:pt x="34951" y="51672"/>
                    <a:pt x="43571" y="46713"/>
                    <a:pt x="48200" y="38634"/>
                  </a:cubicBezTo>
                  <a:cubicBezTo>
                    <a:pt x="55284" y="26267"/>
                    <a:pt x="51001" y="10498"/>
                    <a:pt x="38633" y="3414"/>
                  </a:cubicBezTo>
                  <a:cubicBezTo>
                    <a:pt x="34779" y="1204"/>
                    <a:pt x="30418" y="28"/>
                    <a:pt x="25975" y="1"/>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6" name="Google Shape;236;p8"/>
            <p:cNvSpPr/>
            <p:nvPr/>
          </p:nvSpPr>
          <p:spPr>
            <a:xfrm>
              <a:off x="-2973717" y="2617881"/>
              <a:ext cx="48981" cy="48981"/>
            </a:xfrm>
            <a:custGeom>
              <a:avLst/>
              <a:gdLst/>
              <a:ahLst/>
              <a:cxnLst/>
              <a:rect l="l" t="t" r="r" b="b"/>
              <a:pathLst>
                <a:path w="48980" h="48980" extrusionOk="0">
                  <a:moveTo>
                    <a:pt x="25746" y="0"/>
                  </a:moveTo>
                  <a:lnTo>
                    <a:pt x="25746" y="0"/>
                  </a:lnTo>
                  <a:cubicBezTo>
                    <a:pt x="11511" y="18"/>
                    <a:pt x="-18" y="11572"/>
                    <a:pt x="0" y="25807"/>
                  </a:cubicBezTo>
                  <a:cubicBezTo>
                    <a:pt x="18" y="40042"/>
                    <a:pt x="11572" y="51571"/>
                    <a:pt x="25807" y="51552"/>
                  </a:cubicBezTo>
                  <a:cubicBezTo>
                    <a:pt x="40030" y="51534"/>
                    <a:pt x="51552" y="39999"/>
                    <a:pt x="51552" y="25776"/>
                  </a:cubicBezTo>
                  <a:cubicBezTo>
                    <a:pt x="51605" y="11590"/>
                    <a:pt x="40146" y="52"/>
                    <a:pt x="25960" y="0"/>
                  </a:cubicBezTo>
                  <a:cubicBezTo>
                    <a:pt x="25890" y="0"/>
                    <a:pt x="25816" y="0"/>
                    <a:pt x="25746"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7" name="Google Shape;237;p8"/>
            <p:cNvSpPr/>
            <p:nvPr/>
          </p:nvSpPr>
          <p:spPr>
            <a:xfrm>
              <a:off x="-2973748" y="2487239"/>
              <a:ext cx="52042" cy="48981"/>
            </a:xfrm>
            <a:custGeom>
              <a:avLst/>
              <a:gdLst/>
              <a:ahLst/>
              <a:cxnLst/>
              <a:rect l="l" t="t" r="r" b="b"/>
              <a:pathLst>
                <a:path w="52042" h="48980" extrusionOk="0">
                  <a:moveTo>
                    <a:pt x="25776" y="16"/>
                  </a:moveTo>
                  <a:cubicBezTo>
                    <a:pt x="11541" y="16"/>
                    <a:pt x="0" y="11557"/>
                    <a:pt x="0" y="25792"/>
                  </a:cubicBezTo>
                  <a:cubicBezTo>
                    <a:pt x="0" y="25801"/>
                    <a:pt x="0" y="25814"/>
                    <a:pt x="0" y="25823"/>
                  </a:cubicBezTo>
                  <a:cubicBezTo>
                    <a:pt x="181" y="39981"/>
                    <a:pt x="11618" y="51418"/>
                    <a:pt x="25776" y="51599"/>
                  </a:cubicBezTo>
                  <a:lnTo>
                    <a:pt x="25776" y="51599"/>
                  </a:lnTo>
                  <a:cubicBezTo>
                    <a:pt x="40020" y="52089"/>
                    <a:pt x="51966" y="40940"/>
                    <a:pt x="52456" y="26695"/>
                  </a:cubicBezTo>
                  <a:cubicBezTo>
                    <a:pt x="52948" y="12451"/>
                    <a:pt x="41799" y="506"/>
                    <a:pt x="27555" y="16"/>
                  </a:cubicBezTo>
                  <a:cubicBezTo>
                    <a:pt x="26961" y="-5"/>
                    <a:pt x="26367" y="-5"/>
                    <a:pt x="25776" y="16"/>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8" name="Google Shape;238;p8"/>
            <p:cNvSpPr/>
            <p:nvPr/>
          </p:nvSpPr>
          <p:spPr>
            <a:xfrm>
              <a:off x="-3239531" y="2434478"/>
              <a:ext cx="471441" cy="275517"/>
            </a:xfrm>
            <a:custGeom>
              <a:avLst/>
              <a:gdLst/>
              <a:ahLst/>
              <a:cxnLst/>
              <a:rect l="l" t="t" r="r" b="b"/>
              <a:pathLst>
                <a:path w="471441" h="275517" extrusionOk="0">
                  <a:moveTo>
                    <a:pt x="421940" y="0"/>
                  </a:moveTo>
                  <a:lnTo>
                    <a:pt x="25439" y="0"/>
                  </a:lnTo>
                  <a:lnTo>
                    <a:pt x="25439" y="250568"/>
                  </a:lnTo>
                  <a:cubicBezTo>
                    <a:pt x="25439" y="264616"/>
                    <a:pt x="14050" y="276007"/>
                    <a:pt x="0" y="276007"/>
                  </a:cubicBezTo>
                  <a:lnTo>
                    <a:pt x="472789" y="276007"/>
                  </a:lnTo>
                  <a:lnTo>
                    <a:pt x="472789" y="0"/>
                  </a:lnTo>
                  <a:close/>
                  <a:moveTo>
                    <a:pt x="200699" y="156708"/>
                  </a:moveTo>
                  <a:cubicBezTo>
                    <a:pt x="193603" y="168562"/>
                    <a:pt x="178245" y="172416"/>
                    <a:pt x="166393" y="165323"/>
                  </a:cubicBezTo>
                  <a:cubicBezTo>
                    <a:pt x="154542" y="158227"/>
                    <a:pt x="150685" y="142868"/>
                    <a:pt x="157780" y="131015"/>
                  </a:cubicBezTo>
                  <a:cubicBezTo>
                    <a:pt x="164874" y="119164"/>
                    <a:pt x="180234" y="115307"/>
                    <a:pt x="192085" y="122403"/>
                  </a:cubicBezTo>
                  <a:cubicBezTo>
                    <a:pt x="199637" y="126922"/>
                    <a:pt x="204257" y="135080"/>
                    <a:pt x="204251" y="143881"/>
                  </a:cubicBezTo>
                  <a:cubicBezTo>
                    <a:pt x="204217" y="148394"/>
                    <a:pt x="202992" y="152820"/>
                    <a:pt x="200699" y="156708"/>
                  </a:cubicBezTo>
                  <a:close/>
                  <a:moveTo>
                    <a:pt x="291559" y="234955"/>
                  </a:moveTo>
                  <a:cubicBezTo>
                    <a:pt x="277324" y="234955"/>
                    <a:pt x="265783" y="223414"/>
                    <a:pt x="265783" y="209179"/>
                  </a:cubicBezTo>
                  <a:cubicBezTo>
                    <a:pt x="265933" y="195005"/>
                    <a:pt x="277385" y="183553"/>
                    <a:pt x="291559" y="183403"/>
                  </a:cubicBezTo>
                  <a:lnTo>
                    <a:pt x="291559" y="183403"/>
                  </a:lnTo>
                  <a:cubicBezTo>
                    <a:pt x="305794" y="183403"/>
                    <a:pt x="317335" y="194944"/>
                    <a:pt x="317335" y="209179"/>
                  </a:cubicBezTo>
                  <a:cubicBezTo>
                    <a:pt x="317335" y="223414"/>
                    <a:pt x="305794" y="234955"/>
                    <a:pt x="291559" y="234955"/>
                  </a:cubicBezTo>
                  <a:close/>
                  <a:moveTo>
                    <a:pt x="291559" y="104360"/>
                  </a:moveTo>
                  <a:lnTo>
                    <a:pt x="291559" y="104360"/>
                  </a:lnTo>
                  <a:cubicBezTo>
                    <a:pt x="277306" y="104360"/>
                    <a:pt x="265752" y="92807"/>
                    <a:pt x="265752" y="78553"/>
                  </a:cubicBezTo>
                  <a:cubicBezTo>
                    <a:pt x="265752" y="64300"/>
                    <a:pt x="277306" y="52746"/>
                    <a:pt x="291559" y="52746"/>
                  </a:cubicBezTo>
                  <a:cubicBezTo>
                    <a:pt x="305812" y="52746"/>
                    <a:pt x="317366" y="64300"/>
                    <a:pt x="317366" y="78553"/>
                  </a:cubicBezTo>
                  <a:cubicBezTo>
                    <a:pt x="317366" y="78562"/>
                    <a:pt x="317366" y="78575"/>
                    <a:pt x="317366" y="78584"/>
                  </a:cubicBezTo>
                  <a:cubicBezTo>
                    <a:pt x="317452" y="92736"/>
                    <a:pt x="306048" y="104274"/>
                    <a:pt x="291896" y="104360"/>
                  </a:cubicBezTo>
                  <a:cubicBezTo>
                    <a:pt x="291786" y="104360"/>
                    <a:pt x="291672" y="104360"/>
                    <a:pt x="291559" y="10436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9" name="Google Shape;239;p8"/>
            <p:cNvSpPr/>
            <p:nvPr/>
          </p:nvSpPr>
          <p:spPr>
            <a:xfrm>
              <a:off x="-3038831" y="2525889"/>
              <a:ext cx="88778" cy="104084"/>
            </a:xfrm>
            <a:custGeom>
              <a:avLst/>
              <a:gdLst/>
              <a:ahLst/>
              <a:cxnLst/>
              <a:rect l="l" t="t" r="r" b="b"/>
              <a:pathLst>
                <a:path w="88777" h="104084" extrusionOk="0">
                  <a:moveTo>
                    <a:pt x="90860" y="12949"/>
                  </a:moveTo>
                  <a:cubicBezTo>
                    <a:pt x="81663" y="12934"/>
                    <a:pt x="73184" y="7993"/>
                    <a:pt x="68635" y="0"/>
                  </a:cubicBezTo>
                  <a:lnTo>
                    <a:pt x="0" y="39613"/>
                  </a:lnTo>
                  <a:cubicBezTo>
                    <a:pt x="4733" y="47521"/>
                    <a:pt x="4733" y="57390"/>
                    <a:pt x="0" y="65298"/>
                  </a:cubicBezTo>
                  <a:lnTo>
                    <a:pt x="68635" y="104911"/>
                  </a:lnTo>
                  <a:cubicBezTo>
                    <a:pt x="73199" y="96939"/>
                    <a:pt x="81676" y="92014"/>
                    <a:pt x="90860" y="91992"/>
                  </a:cubicBez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0" name="Google Shape;240;p8"/>
            <p:cNvSpPr/>
            <p:nvPr/>
          </p:nvSpPr>
          <p:spPr>
            <a:xfrm>
              <a:off x="-3087001" y="2552552"/>
              <a:ext cx="48981" cy="48981"/>
            </a:xfrm>
            <a:custGeom>
              <a:avLst/>
              <a:gdLst/>
              <a:ahLst/>
              <a:cxnLst/>
              <a:rect l="l" t="t" r="r" b="b"/>
              <a:pathLst>
                <a:path w="48980" h="48980" extrusionOk="0">
                  <a:moveTo>
                    <a:pt x="25975" y="1"/>
                  </a:moveTo>
                  <a:cubicBezTo>
                    <a:pt x="11722" y="-91"/>
                    <a:pt x="93" y="11386"/>
                    <a:pt x="1" y="25639"/>
                  </a:cubicBezTo>
                  <a:cubicBezTo>
                    <a:pt x="-92" y="39892"/>
                    <a:pt x="11386" y="51519"/>
                    <a:pt x="25639" y="51614"/>
                  </a:cubicBezTo>
                  <a:cubicBezTo>
                    <a:pt x="34951" y="51672"/>
                    <a:pt x="43571" y="46713"/>
                    <a:pt x="48200" y="38634"/>
                  </a:cubicBezTo>
                  <a:cubicBezTo>
                    <a:pt x="55284" y="26267"/>
                    <a:pt x="51001" y="10498"/>
                    <a:pt x="38633" y="3414"/>
                  </a:cubicBezTo>
                  <a:cubicBezTo>
                    <a:pt x="34779" y="1204"/>
                    <a:pt x="30418" y="28"/>
                    <a:pt x="25975" y="1"/>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1" name="Google Shape;241;p8"/>
            <p:cNvSpPr/>
            <p:nvPr/>
          </p:nvSpPr>
          <p:spPr>
            <a:xfrm>
              <a:off x="-2973748" y="2487239"/>
              <a:ext cx="52042" cy="48981"/>
            </a:xfrm>
            <a:custGeom>
              <a:avLst/>
              <a:gdLst/>
              <a:ahLst/>
              <a:cxnLst/>
              <a:rect l="l" t="t" r="r" b="b"/>
              <a:pathLst>
                <a:path w="52042" h="48980" extrusionOk="0">
                  <a:moveTo>
                    <a:pt x="25776" y="16"/>
                  </a:moveTo>
                  <a:cubicBezTo>
                    <a:pt x="11541" y="16"/>
                    <a:pt x="0" y="11557"/>
                    <a:pt x="0" y="25792"/>
                  </a:cubicBezTo>
                  <a:cubicBezTo>
                    <a:pt x="0" y="25801"/>
                    <a:pt x="0" y="25814"/>
                    <a:pt x="0" y="25823"/>
                  </a:cubicBezTo>
                  <a:cubicBezTo>
                    <a:pt x="181" y="39981"/>
                    <a:pt x="11618" y="51418"/>
                    <a:pt x="25776" y="51599"/>
                  </a:cubicBezTo>
                  <a:lnTo>
                    <a:pt x="25776" y="51599"/>
                  </a:lnTo>
                  <a:cubicBezTo>
                    <a:pt x="40020" y="52089"/>
                    <a:pt x="51966" y="40940"/>
                    <a:pt x="52456" y="26695"/>
                  </a:cubicBezTo>
                  <a:cubicBezTo>
                    <a:pt x="52948" y="12451"/>
                    <a:pt x="41799" y="506"/>
                    <a:pt x="27555" y="16"/>
                  </a:cubicBezTo>
                  <a:cubicBezTo>
                    <a:pt x="26961" y="-5"/>
                    <a:pt x="26367" y="-5"/>
                    <a:pt x="25776" y="16"/>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2" name="Google Shape;242;p8"/>
            <p:cNvSpPr/>
            <p:nvPr/>
          </p:nvSpPr>
          <p:spPr>
            <a:xfrm>
              <a:off x="-2973717" y="2617881"/>
              <a:ext cx="48981" cy="48981"/>
            </a:xfrm>
            <a:custGeom>
              <a:avLst/>
              <a:gdLst/>
              <a:ahLst/>
              <a:cxnLst/>
              <a:rect l="l" t="t" r="r" b="b"/>
              <a:pathLst>
                <a:path w="48980" h="48980" extrusionOk="0">
                  <a:moveTo>
                    <a:pt x="25746" y="0"/>
                  </a:moveTo>
                  <a:lnTo>
                    <a:pt x="25746" y="0"/>
                  </a:lnTo>
                  <a:cubicBezTo>
                    <a:pt x="11511" y="18"/>
                    <a:pt x="-18" y="11572"/>
                    <a:pt x="0" y="25807"/>
                  </a:cubicBezTo>
                  <a:cubicBezTo>
                    <a:pt x="18" y="40042"/>
                    <a:pt x="11572" y="51571"/>
                    <a:pt x="25807" y="51552"/>
                  </a:cubicBezTo>
                  <a:cubicBezTo>
                    <a:pt x="40030" y="51534"/>
                    <a:pt x="51552" y="39999"/>
                    <a:pt x="51552" y="25776"/>
                  </a:cubicBezTo>
                  <a:cubicBezTo>
                    <a:pt x="51605" y="11590"/>
                    <a:pt x="40146" y="52"/>
                    <a:pt x="25960" y="0"/>
                  </a:cubicBezTo>
                  <a:cubicBezTo>
                    <a:pt x="25890" y="0"/>
                    <a:pt x="25816" y="0"/>
                    <a:pt x="25746"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3" name="Google Shape;243;p8"/>
            <p:cNvSpPr/>
            <p:nvPr/>
          </p:nvSpPr>
          <p:spPr>
            <a:xfrm>
              <a:off x="-3212438" y="2476541"/>
              <a:ext cx="42858" cy="3061"/>
            </a:xfrm>
            <a:custGeom>
              <a:avLst/>
              <a:gdLst/>
              <a:ahLst/>
              <a:cxnLst/>
              <a:rect l="l" t="t" r="r" b="b"/>
              <a:pathLst>
                <a:path w="42858" h="120000" extrusionOk="0">
                  <a:moveTo>
                    <a:pt x="0" y="0"/>
                  </a:moveTo>
                  <a:lnTo>
                    <a:pt x="43134" y="0"/>
                  </a:ln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4" name="Google Shape;244;p8"/>
            <p:cNvSpPr/>
            <p:nvPr/>
          </p:nvSpPr>
          <p:spPr>
            <a:xfrm>
              <a:off x="-2809845" y="2624432"/>
              <a:ext cx="42858" cy="3061"/>
            </a:xfrm>
            <a:custGeom>
              <a:avLst/>
              <a:gdLst/>
              <a:ahLst/>
              <a:cxnLst/>
              <a:rect l="l" t="t" r="r" b="b"/>
              <a:pathLst>
                <a:path w="42858" h="120000" extrusionOk="0">
                  <a:moveTo>
                    <a:pt x="0" y="0"/>
                  </a:moveTo>
                  <a:lnTo>
                    <a:pt x="43103" y="0"/>
                  </a:ln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5" name="Google Shape;245;p8"/>
            <p:cNvSpPr/>
            <p:nvPr/>
          </p:nvSpPr>
          <p:spPr>
            <a:xfrm>
              <a:off x="-2837948" y="2660035"/>
              <a:ext cx="70410" cy="3061"/>
            </a:xfrm>
            <a:custGeom>
              <a:avLst/>
              <a:gdLst/>
              <a:ahLst/>
              <a:cxnLst/>
              <a:rect l="l" t="t" r="r" b="b"/>
              <a:pathLst>
                <a:path w="70410" h="120000" extrusionOk="0">
                  <a:moveTo>
                    <a:pt x="0" y="0"/>
                  </a:moveTo>
                  <a:lnTo>
                    <a:pt x="71206" y="0"/>
                  </a:ln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6" name="Google Shape;246;p8"/>
            <p:cNvSpPr/>
            <p:nvPr/>
          </p:nvSpPr>
          <p:spPr>
            <a:xfrm>
              <a:off x="-3181947" y="2370803"/>
              <a:ext cx="6123" cy="6123"/>
            </a:xfrm>
            <a:custGeom>
              <a:avLst/>
              <a:gdLst/>
              <a:ahLst/>
              <a:cxnLst/>
              <a:rect l="l" t="t" r="r" b="b"/>
              <a:pathLst>
                <a:path w="6122" h="6122" extrusionOk="0">
                  <a:moveTo>
                    <a:pt x="0" y="0"/>
                  </a:moveTo>
                  <a:lnTo>
                    <a:pt x="7837" y="0"/>
                  </a:lnTo>
                  <a:lnTo>
                    <a:pt x="7837" y="7837"/>
                  </a:lnTo>
                  <a:lnTo>
                    <a:pt x="0" y="7837"/>
                  </a:lnTo>
                  <a:close/>
                </a:path>
              </a:pathLst>
            </a:custGeom>
            <a:no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7" name="Google Shape;247;p8"/>
            <p:cNvSpPr/>
            <p:nvPr/>
          </p:nvSpPr>
          <p:spPr>
            <a:xfrm>
              <a:off x="-3227163" y="2370803"/>
              <a:ext cx="6123" cy="6123"/>
            </a:xfrm>
            <a:custGeom>
              <a:avLst/>
              <a:gdLst/>
              <a:ahLst/>
              <a:cxnLst/>
              <a:rect l="l" t="t" r="r" b="b"/>
              <a:pathLst>
                <a:path w="6122" h="6122" extrusionOk="0">
                  <a:moveTo>
                    <a:pt x="0" y="0"/>
                  </a:moveTo>
                  <a:lnTo>
                    <a:pt x="7837" y="0"/>
                  </a:lnTo>
                  <a:lnTo>
                    <a:pt x="7837" y="7837"/>
                  </a:lnTo>
                  <a:lnTo>
                    <a:pt x="0" y="7837"/>
                  </a:lnTo>
                  <a:close/>
                </a:path>
              </a:pathLst>
            </a:custGeom>
            <a:no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8" name="Google Shape;248;p8"/>
            <p:cNvSpPr/>
            <p:nvPr/>
          </p:nvSpPr>
          <p:spPr>
            <a:xfrm>
              <a:off x="-3136732" y="2370803"/>
              <a:ext cx="6123" cy="6123"/>
            </a:xfrm>
            <a:custGeom>
              <a:avLst/>
              <a:gdLst/>
              <a:ahLst/>
              <a:cxnLst/>
              <a:rect l="l" t="t" r="r" b="b"/>
              <a:pathLst>
                <a:path w="6122" h="6122" extrusionOk="0">
                  <a:moveTo>
                    <a:pt x="0" y="0"/>
                  </a:moveTo>
                  <a:lnTo>
                    <a:pt x="7837" y="0"/>
                  </a:lnTo>
                  <a:lnTo>
                    <a:pt x="7837" y="7837"/>
                  </a:lnTo>
                  <a:lnTo>
                    <a:pt x="0" y="7837"/>
                  </a:lnTo>
                  <a:close/>
                </a:path>
              </a:pathLst>
            </a:custGeom>
            <a:no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9" name="Google Shape;249;p8"/>
            <p:cNvSpPr/>
            <p:nvPr/>
          </p:nvSpPr>
          <p:spPr>
            <a:xfrm>
              <a:off x="-3265154" y="2325373"/>
              <a:ext cx="446951" cy="382663"/>
            </a:xfrm>
            <a:custGeom>
              <a:avLst/>
              <a:gdLst/>
              <a:ahLst/>
              <a:cxnLst/>
              <a:rect l="l" t="t" r="r" b="b"/>
              <a:pathLst>
                <a:path w="446951" h="382663" extrusionOk="0">
                  <a:moveTo>
                    <a:pt x="51063" y="359673"/>
                  </a:moveTo>
                  <a:lnTo>
                    <a:pt x="51063" y="109105"/>
                  </a:lnTo>
                  <a:lnTo>
                    <a:pt x="447563" y="109105"/>
                  </a:lnTo>
                  <a:lnTo>
                    <a:pt x="447563" y="76073"/>
                  </a:lnTo>
                  <a:cubicBezTo>
                    <a:pt x="447615" y="63123"/>
                    <a:pt x="437158" y="52583"/>
                    <a:pt x="424206" y="52532"/>
                  </a:cubicBezTo>
                  <a:cubicBezTo>
                    <a:pt x="424175" y="52532"/>
                    <a:pt x="424144" y="52532"/>
                    <a:pt x="424114" y="52532"/>
                  </a:cubicBezTo>
                  <a:lnTo>
                    <a:pt x="206455" y="52532"/>
                  </a:lnTo>
                  <a:cubicBezTo>
                    <a:pt x="203298" y="52511"/>
                    <a:pt x="200270" y="51272"/>
                    <a:pt x="198005" y="49073"/>
                  </a:cubicBezTo>
                  <a:lnTo>
                    <a:pt x="152269" y="3551"/>
                  </a:lnTo>
                  <a:cubicBezTo>
                    <a:pt x="149989" y="1289"/>
                    <a:pt x="146910" y="13"/>
                    <a:pt x="143698" y="0"/>
                  </a:cubicBezTo>
                  <a:lnTo>
                    <a:pt x="12245" y="0"/>
                  </a:lnTo>
                  <a:cubicBezTo>
                    <a:pt x="5483" y="0"/>
                    <a:pt x="0" y="5482"/>
                    <a:pt x="0" y="12245"/>
                  </a:cubicBezTo>
                  <a:lnTo>
                    <a:pt x="0" y="361724"/>
                  </a:lnTo>
                  <a:cubicBezTo>
                    <a:pt x="34" y="374673"/>
                    <a:pt x="10560" y="385146"/>
                    <a:pt x="23511" y="385112"/>
                  </a:cubicBezTo>
                  <a:lnTo>
                    <a:pt x="25501" y="385112"/>
                  </a:lnTo>
                  <a:cubicBezTo>
                    <a:pt x="39550" y="385180"/>
                    <a:pt x="50995" y="373847"/>
                    <a:pt x="51062" y="359795"/>
                  </a:cubicBezTo>
                  <a:cubicBezTo>
                    <a:pt x="51063" y="359755"/>
                    <a:pt x="51063" y="359713"/>
                    <a:pt x="51063" y="359673"/>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0" name="Google Shape;250;p8"/>
            <p:cNvSpPr/>
            <p:nvPr/>
          </p:nvSpPr>
          <p:spPr>
            <a:xfrm>
              <a:off x="-3087001" y="2552552"/>
              <a:ext cx="48981" cy="48981"/>
            </a:xfrm>
            <a:custGeom>
              <a:avLst/>
              <a:gdLst/>
              <a:ahLst/>
              <a:cxnLst/>
              <a:rect l="l" t="t" r="r" b="b"/>
              <a:pathLst>
                <a:path w="48980" h="48980" extrusionOk="0">
                  <a:moveTo>
                    <a:pt x="25975" y="1"/>
                  </a:moveTo>
                  <a:cubicBezTo>
                    <a:pt x="11722" y="-91"/>
                    <a:pt x="93" y="11386"/>
                    <a:pt x="1" y="25639"/>
                  </a:cubicBezTo>
                  <a:cubicBezTo>
                    <a:pt x="-92" y="39892"/>
                    <a:pt x="11386" y="51519"/>
                    <a:pt x="25639" y="51614"/>
                  </a:cubicBezTo>
                  <a:cubicBezTo>
                    <a:pt x="34951" y="51672"/>
                    <a:pt x="43571" y="46713"/>
                    <a:pt x="48200" y="38634"/>
                  </a:cubicBezTo>
                  <a:cubicBezTo>
                    <a:pt x="55284" y="26267"/>
                    <a:pt x="51001" y="10498"/>
                    <a:pt x="38633" y="3414"/>
                  </a:cubicBezTo>
                  <a:cubicBezTo>
                    <a:pt x="34779" y="1204"/>
                    <a:pt x="30418" y="28"/>
                    <a:pt x="25975" y="1"/>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1" name="Google Shape;251;p8"/>
            <p:cNvSpPr/>
            <p:nvPr/>
          </p:nvSpPr>
          <p:spPr>
            <a:xfrm>
              <a:off x="-2973717" y="2617881"/>
              <a:ext cx="48981" cy="48981"/>
            </a:xfrm>
            <a:custGeom>
              <a:avLst/>
              <a:gdLst/>
              <a:ahLst/>
              <a:cxnLst/>
              <a:rect l="l" t="t" r="r" b="b"/>
              <a:pathLst>
                <a:path w="48980" h="48980" extrusionOk="0">
                  <a:moveTo>
                    <a:pt x="25746" y="0"/>
                  </a:moveTo>
                  <a:lnTo>
                    <a:pt x="25746" y="0"/>
                  </a:lnTo>
                  <a:cubicBezTo>
                    <a:pt x="11511" y="18"/>
                    <a:pt x="-18" y="11572"/>
                    <a:pt x="0" y="25807"/>
                  </a:cubicBezTo>
                  <a:cubicBezTo>
                    <a:pt x="18" y="40042"/>
                    <a:pt x="11572" y="51571"/>
                    <a:pt x="25807" y="51552"/>
                  </a:cubicBezTo>
                  <a:cubicBezTo>
                    <a:pt x="40030" y="51534"/>
                    <a:pt x="51552" y="39999"/>
                    <a:pt x="51552" y="25776"/>
                  </a:cubicBezTo>
                  <a:cubicBezTo>
                    <a:pt x="51605" y="11590"/>
                    <a:pt x="40146" y="52"/>
                    <a:pt x="25960" y="0"/>
                  </a:cubicBezTo>
                  <a:cubicBezTo>
                    <a:pt x="25890" y="0"/>
                    <a:pt x="25816" y="0"/>
                    <a:pt x="25746"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2" name="Google Shape;252;p8"/>
            <p:cNvSpPr/>
            <p:nvPr/>
          </p:nvSpPr>
          <p:spPr>
            <a:xfrm>
              <a:off x="-2973748" y="2487239"/>
              <a:ext cx="52042" cy="48981"/>
            </a:xfrm>
            <a:custGeom>
              <a:avLst/>
              <a:gdLst/>
              <a:ahLst/>
              <a:cxnLst/>
              <a:rect l="l" t="t" r="r" b="b"/>
              <a:pathLst>
                <a:path w="52042" h="48980" extrusionOk="0">
                  <a:moveTo>
                    <a:pt x="25776" y="16"/>
                  </a:moveTo>
                  <a:cubicBezTo>
                    <a:pt x="11541" y="16"/>
                    <a:pt x="0" y="11557"/>
                    <a:pt x="0" y="25792"/>
                  </a:cubicBezTo>
                  <a:cubicBezTo>
                    <a:pt x="0" y="25801"/>
                    <a:pt x="0" y="25814"/>
                    <a:pt x="0" y="25823"/>
                  </a:cubicBezTo>
                  <a:cubicBezTo>
                    <a:pt x="181" y="39981"/>
                    <a:pt x="11618" y="51418"/>
                    <a:pt x="25776" y="51599"/>
                  </a:cubicBezTo>
                  <a:lnTo>
                    <a:pt x="25776" y="51599"/>
                  </a:lnTo>
                  <a:cubicBezTo>
                    <a:pt x="40020" y="52089"/>
                    <a:pt x="51966" y="40940"/>
                    <a:pt x="52456" y="26695"/>
                  </a:cubicBezTo>
                  <a:cubicBezTo>
                    <a:pt x="52948" y="12451"/>
                    <a:pt x="41799" y="506"/>
                    <a:pt x="27555" y="16"/>
                  </a:cubicBezTo>
                  <a:cubicBezTo>
                    <a:pt x="26961" y="-5"/>
                    <a:pt x="26367" y="-5"/>
                    <a:pt x="25776" y="16"/>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3" name="Google Shape;253;p8"/>
            <p:cNvSpPr/>
            <p:nvPr/>
          </p:nvSpPr>
          <p:spPr>
            <a:xfrm>
              <a:off x="-3239531" y="2434478"/>
              <a:ext cx="471441" cy="275517"/>
            </a:xfrm>
            <a:custGeom>
              <a:avLst/>
              <a:gdLst/>
              <a:ahLst/>
              <a:cxnLst/>
              <a:rect l="l" t="t" r="r" b="b"/>
              <a:pathLst>
                <a:path w="471441" h="275517" extrusionOk="0">
                  <a:moveTo>
                    <a:pt x="421940" y="0"/>
                  </a:moveTo>
                  <a:lnTo>
                    <a:pt x="25439" y="0"/>
                  </a:lnTo>
                  <a:lnTo>
                    <a:pt x="25439" y="250568"/>
                  </a:lnTo>
                  <a:cubicBezTo>
                    <a:pt x="25439" y="264616"/>
                    <a:pt x="14050" y="276007"/>
                    <a:pt x="0" y="276007"/>
                  </a:cubicBezTo>
                  <a:lnTo>
                    <a:pt x="472789" y="276007"/>
                  </a:lnTo>
                  <a:lnTo>
                    <a:pt x="472789" y="0"/>
                  </a:lnTo>
                  <a:close/>
                  <a:moveTo>
                    <a:pt x="200699" y="156708"/>
                  </a:moveTo>
                  <a:cubicBezTo>
                    <a:pt x="193603" y="168562"/>
                    <a:pt x="178245" y="172416"/>
                    <a:pt x="166393" y="165323"/>
                  </a:cubicBezTo>
                  <a:cubicBezTo>
                    <a:pt x="154542" y="158227"/>
                    <a:pt x="150685" y="142868"/>
                    <a:pt x="157780" y="131015"/>
                  </a:cubicBezTo>
                  <a:cubicBezTo>
                    <a:pt x="164874" y="119164"/>
                    <a:pt x="180234" y="115307"/>
                    <a:pt x="192085" y="122403"/>
                  </a:cubicBezTo>
                  <a:cubicBezTo>
                    <a:pt x="199637" y="126922"/>
                    <a:pt x="204257" y="135080"/>
                    <a:pt x="204251" y="143881"/>
                  </a:cubicBezTo>
                  <a:cubicBezTo>
                    <a:pt x="204217" y="148394"/>
                    <a:pt x="202992" y="152820"/>
                    <a:pt x="200699" y="156708"/>
                  </a:cubicBezTo>
                  <a:close/>
                  <a:moveTo>
                    <a:pt x="291559" y="234955"/>
                  </a:moveTo>
                  <a:cubicBezTo>
                    <a:pt x="277324" y="234955"/>
                    <a:pt x="265783" y="223414"/>
                    <a:pt x="265783" y="209179"/>
                  </a:cubicBezTo>
                  <a:cubicBezTo>
                    <a:pt x="265933" y="195005"/>
                    <a:pt x="277385" y="183553"/>
                    <a:pt x="291559" y="183403"/>
                  </a:cubicBezTo>
                  <a:lnTo>
                    <a:pt x="291559" y="183403"/>
                  </a:lnTo>
                  <a:cubicBezTo>
                    <a:pt x="305794" y="183403"/>
                    <a:pt x="317335" y="194944"/>
                    <a:pt x="317335" y="209179"/>
                  </a:cubicBezTo>
                  <a:cubicBezTo>
                    <a:pt x="317335" y="223414"/>
                    <a:pt x="305794" y="234955"/>
                    <a:pt x="291559" y="234955"/>
                  </a:cubicBezTo>
                  <a:close/>
                  <a:moveTo>
                    <a:pt x="291559" y="104360"/>
                  </a:moveTo>
                  <a:lnTo>
                    <a:pt x="291559" y="104360"/>
                  </a:lnTo>
                  <a:cubicBezTo>
                    <a:pt x="277306" y="104360"/>
                    <a:pt x="265752" y="92807"/>
                    <a:pt x="265752" y="78553"/>
                  </a:cubicBezTo>
                  <a:cubicBezTo>
                    <a:pt x="265752" y="64300"/>
                    <a:pt x="277306" y="52746"/>
                    <a:pt x="291559" y="52746"/>
                  </a:cubicBezTo>
                  <a:cubicBezTo>
                    <a:pt x="305812" y="52746"/>
                    <a:pt x="317366" y="64300"/>
                    <a:pt x="317366" y="78553"/>
                  </a:cubicBezTo>
                  <a:cubicBezTo>
                    <a:pt x="317366" y="78562"/>
                    <a:pt x="317366" y="78575"/>
                    <a:pt x="317366" y="78584"/>
                  </a:cubicBezTo>
                  <a:cubicBezTo>
                    <a:pt x="317452" y="92736"/>
                    <a:pt x="306048" y="104274"/>
                    <a:pt x="291896" y="104360"/>
                  </a:cubicBezTo>
                  <a:cubicBezTo>
                    <a:pt x="291786" y="104360"/>
                    <a:pt x="291672" y="104360"/>
                    <a:pt x="291559" y="10436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4" name="Google Shape;254;p8"/>
            <p:cNvSpPr/>
            <p:nvPr/>
          </p:nvSpPr>
          <p:spPr>
            <a:xfrm>
              <a:off x="-3038831" y="2525889"/>
              <a:ext cx="88778" cy="104084"/>
            </a:xfrm>
            <a:custGeom>
              <a:avLst/>
              <a:gdLst/>
              <a:ahLst/>
              <a:cxnLst/>
              <a:rect l="l" t="t" r="r" b="b"/>
              <a:pathLst>
                <a:path w="88777" h="104084" extrusionOk="0">
                  <a:moveTo>
                    <a:pt x="90860" y="12949"/>
                  </a:moveTo>
                  <a:cubicBezTo>
                    <a:pt x="81663" y="12934"/>
                    <a:pt x="73184" y="7993"/>
                    <a:pt x="68635" y="0"/>
                  </a:cubicBezTo>
                  <a:lnTo>
                    <a:pt x="0" y="39613"/>
                  </a:lnTo>
                  <a:cubicBezTo>
                    <a:pt x="4733" y="47521"/>
                    <a:pt x="4733" y="57390"/>
                    <a:pt x="0" y="65298"/>
                  </a:cubicBezTo>
                  <a:lnTo>
                    <a:pt x="68635" y="104911"/>
                  </a:lnTo>
                  <a:cubicBezTo>
                    <a:pt x="73199" y="96939"/>
                    <a:pt x="81676" y="92014"/>
                    <a:pt x="90860" y="91992"/>
                  </a:cubicBez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5" name="Google Shape;255;p8"/>
            <p:cNvSpPr/>
            <p:nvPr/>
          </p:nvSpPr>
          <p:spPr>
            <a:xfrm>
              <a:off x="-3087001" y="2552552"/>
              <a:ext cx="48981" cy="48981"/>
            </a:xfrm>
            <a:custGeom>
              <a:avLst/>
              <a:gdLst/>
              <a:ahLst/>
              <a:cxnLst/>
              <a:rect l="l" t="t" r="r" b="b"/>
              <a:pathLst>
                <a:path w="48980" h="48980" extrusionOk="0">
                  <a:moveTo>
                    <a:pt x="25975" y="1"/>
                  </a:moveTo>
                  <a:cubicBezTo>
                    <a:pt x="11722" y="-91"/>
                    <a:pt x="93" y="11386"/>
                    <a:pt x="1" y="25639"/>
                  </a:cubicBezTo>
                  <a:cubicBezTo>
                    <a:pt x="-92" y="39892"/>
                    <a:pt x="11386" y="51519"/>
                    <a:pt x="25639" y="51614"/>
                  </a:cubicBezTo>
                  <a:cubicBezTo>
                    <a:pt x="34951" y="51672"/>
                    <a:pt x="43571" y="46713"/>
                    <a:pt x="48200" y="38634"/>
                  </a:cubicBezTo>
                  <a:cubicBezTo>
                    <a:pt x="55284" y="26267"/>
                    <a:pt x="51001" y="10498"/>
                    <a:pt x="38633" y="3414"/>
                  </a:cubicBezTo>
                  <a:cubicBezTo>
                    <a:pt x="34779" y="1204"/>
                    <a:pt x="30418" y="28"/>
                    <a:pt x="25975" y="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6" name="Google Shape;256;p8"/>
            <p:cNvSpPr/>
            <p:nvPr/>
          </p:nvSpPr>
          <p:spPr>
            <a:xfrm>
              <a:off x="-2973748" y="2487239"/>
              <a:ext cx="52042" cy="48981"/>
            </a:xfrm>
            <a:custGeom>
              <a:avLst/>
              <a:gdLst/>
              <a:ahLst/>
              <a:cxnLst/>
              <a:rect l="l" t="t" r="r" b="b"/>
              <a:pathLst>
                <a:path w="52042" h="48980" extrusionOk="0">
                  <a:moveTo>
                    <a:pt x="25776" y="16"/>
                  </a:moveTo>
                  <a:cubicBezTo>
                    <a:pt x="11541" y="16"/>
                    <a:pt x="0" y="11557"/>
                    <a:pt x="0" y="25792"/>
                  </a:cubicBezTo>
                  <a:cubicBezTo>
                    <a:pt x="0" y="25801"/>
                    <a:pt x="0" y="25814"/>
                    <a:pt x="0" y="25823"/>
                  </a:cubicBezTo>
                  <a:cubicBezTo>
                    <a:pt x="181" y="39981"/>
                    <a:pt x="11618" y="51418"/>
                    <a:pt x="25776" y="51599"/>
                  </a:cubicBezTo>
                  <a:lnTo>
                    <a:pt x="25776" y="51599"/>
                  </a:lnTo>
                  <a:cubicBezTo>
                    <a:pt x="40020" y="52089"/>
                    <a:pt x="51966" y="40940"/>
                    <a:pt x="52456" y="26695"/>
                  </a:cubicBezTo>
                  <a:cubicBezTo>
                    <a:pt x="52948" y="12451"/>
                    <a:pt x="41799" y="506"/>
                    <a:pt x="27555" y="16"/>
                  </a:cubicBezTo>
                  <a:cubicBezTo>
                    <a:pt x="26961" y="-5"/>
                    <a:pt x="26367" y="-5"/>
                    <a:pt x="25776" y="1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7" name="Google Shape;257;p8"/>
            <p:cNvSpPr/>
            <p:nvPr/>
          </p:nvSpPr>
          <p:spPr>
            <a:xfrm>
              <a:off x="-2973717" y="2617881"/>
              <a:ext cx="48981" cy="48981"/>
            </a:xfrm>
            <a:custGeom>
              <a:avLst/>
              <a:gdLst/>
              <a:ahLst/>
              <a:cxnLst/>
              <a:rect l="l" t="t" r="r" b="b"/>
              <a:pathLst>
                <a:path w="48980" h="48980" extrusionOk="0">
                  <a:moveTo>
                    <a:pt x="25746" y="0"/>
                  </a:moveTo>
                  <a:lnTo>
                    <a:pt x="25746" y="0"/>
                  </a:lnTo>
                  <a:cubicBezTo>
                    <a:pt x="11511" y="18"/>
                    <a:pt x="-18" y="11572"/>
                    <a:pt x="0" y="25807"/>
                  </a:cubicBezTo>
                  <a:cubicBezTo>
                    <a:pt x="18" y="40042"/>
                    <a:pt x="11572" y="51571"/>
                    <a:pt x="25807" y="51552"/>
                  </a:cubicBezTo>
                  <a:cubicBezTo>
                    <a:pt x="40030" y="51534"/>
                    <a:pt x="51552" y="39999"/>
                    <a:pt x="51552" y="25776"/>
                  </a:cubicBezTo>
                  <a:cubicBezTo>
                    <a:pt x="51605" y="11590"/>
                    <a:pt x="40146" y="52"/>
                    <a:pt x="25960" y="0"/>
                  </a:cubicBezTo>
                  <a:cubicBezTo>
                    <a:pt x="25890" y="0"/>
                    <a:pt x="25816" y="0"/>
                    <a:pt x="25746"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8" name="Google Shape;258;p8"/>
            <p:cNvSpPr/>
            <p:nvPr/>
          </p:nvSpPr>
          <p:spPr>
            <a:xfrm>
              <a:off x="-3212438" y="2476541"/>
              <a:ext cx="42858" cy="3061"/>
            </a:xfrm>
            <a:custGeom>
              <a:avLst/>
              <a:gdLst/>
              <a:ahLst/>
              <a:cxnLst/>
              <a:rect l="l" t="t" r="r" b="b"/>
              <a:pathLst>
                <a:path w="42858" h="120000" extrusionOk="0">
                  <a:moveTo>
                    <a:pt x="0" y="0"/>
                  </a:moveTo>
                  <a:lnTo>
                    <a:pt x="43134" y="0"/>
                  </a:ln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9" name="Google Shape;259;p8"/>
            <p:cNvSpPr/>
            <p:nvPr/>
          </p:nvSpPr>
          <p:spPr>
            <a:xfrm>
              <a:off x="-2809845" y="2624432"/>
              <a:ext cx="42858" cy="3061"/>
            </a:xfrm>
            <a:custGeom>
              <a:avLst/>
              <a:gdLst/>
              <a:ahLst/>
              <a:cxnLst/>
              <a:rect l="l" t="t" r="r" b="b"/>
              <a:pathLst>
                <a:path w="42858" h="120000" extrusionOk="0">
                  <a:moveTo>
                    <a:pt x="0" y="0"/>
                  </a:moveTo>
                  <a:lnTo>
                    <a:pt x="43103" y="0"/>
                  </a:ln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0" name="Google Shape;260;p8"/>
            <p:cNvSpPr/>
            <p:nvPr/>
          </p:nvSpPr>
          <p:spPr>
            <a:xfrm>
              <a:off x="-2837948" y="2660035"/>
              <a:ext cx="70410" cy="3061"/>
            </a:xfrm>
            <a:custGeom>
              <a:avLst/>
              <a:gdLst/>
              <a:ahLst/>
              <a:cxnLst/>
              <a:rect l="l" t="t" r="r" b="b"/>
              <a:pathLst>
                <a:path w="70410" h="120000" extrusionOk="0">
                  <a:moveTo>
                    <a:pt x="0" y="0"/>
                  </a:moveTo>
                  <a:lnTo>
                    <a:pt x="71206" y="0"/>
                  </a:ln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61" name="Google Shape;261;p8"/>
          <p:cNvSpPr/>
          <p:nvPr/>
        </p:nvSpPr>
        <p:spPr>
          <a:xfrm>
            <a:off x="391738" y="3859321"/>
            <a:ext cx="761747"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1" i="0" u="none" strike="noStrike" cap="none">
                <a:solidFill>
                  <a:srgbClr val="262626"/>
                </a:solidFill>
                <a:latin typeface="Arial"/>
                <a:ea typeface="Arial"/>
                <a:cs typeface="Arial"/>
                <a:sym typeface="Arial"/>
              </a:rPr>
              <a:t>本地伺服器</a:t>
            </a:r>
            <a:endParaRPr sz="1400" b="0" i="0" u="none" strike="noStrike" cap="none">
              <a:solidFill>
                <a:srgbClr val="262626"/>
              </a:solidFill>
              <a:latin typeface="Arial"/>
              <a:ea typeface="Arial"/>
              <a:cs typeface="Arial"/>
              <a:sym typeface="Arial"/>
            </a:endParaRPr>
          </a:p>
        </p:txBody>
      </p:sp>
      <p:grpSp>
        <p:nvGrpSpPr>
          <p:cNvPr id="262" name="Google Shape;262;p8"/>
          <p:cNvGrpSpPr/>
          <p:nvPr/>
        </p:nvGrpSpPr>
        <p:grpSpPr>
          <a:xfrm>
            <a:off x="776196" y="4515893"/>
            <a:ext cx="316984" cy="249331"/>
            <a:chOff x="2576400" y="4606766"/>
            <a:chExt cx="455696" cy="358439"/>
          </a:xfrm>
        </p:grpSpPr>
        <p:grpSp>
          <p:nvGrpSpPr>
            <p:cNvPr id="263" name="Google Shape;263;p8"/>
            <p:cNvGrpSpPr/>
            <p:nvPr/>
          </p:nvGrpSpPr>
          <p:grpSpPr>
            <a:xfrm>
              <a:off x="2576400" y="4695452"/>
              <a:ext cx="283914" cy="261772"/>
              <a:chOff x="722665" y="4079208"/>
              <a:chExt cx="439105" cy="404845"/>
            </a:xfrm>
          </p:grpSpPr>
          <p:sp>
            <p:nvSpPr>
              <p:cNvPr id="264" name="Google Shape;264;p8"/>
              <p:cNvSpPr/>
              <p:nvPr/>
            </p:nvSpPr>
            <p:spPr>
              <a:xfrm>
                <a:off x="862841" y="4416884"/>
                <a:ext cx="159236" cy="19301"/>
              </a:xfrm>
              <a:custGeom>
                <a:avLst/>
                <a:gdLst/>
                <a:ahLst/>
                <a:cxnLst/>
                <a:rect l="l" t="t" r="r" b="b"/>
                <a:pathLst>
                  <a:path w="159235" h="19301" extrusionOk="0">
                    <a:moveTo>
                      <a:pt x="3619" y="3619"/>
                    </a:moveTo>
                    <a:lnTo>
                      <a:pt x="157354" y="3619"/>
                    </a:lnTo>
                    <a:lnTo>
                      <a:pt x="157354" y="19977"/>
                    </a:lnTo>
                    <a:lnTo>
                      <a:pt x="3619" y="19977"/>
                    </a:ln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265" name="Google Shape;265;p8"/>
              <p:cNvSpPr/>
              <p:nvPr/>
            </p:nvSpPr>
            <p:spPr>
              <a:xfrm>
                <a:off x="722665" y="4079208"/>
                <a:ext cx="439105" cy="337773"/>
              </a:xfrm>
              <a:custGeom>
                <a:avLst/>
                <a:gdLst/>
                <a:ahLst/>
                <a:cxnLst/>
                <a:rect l="l" t="t" r="r" b="b"/>
                <a:pathLst>
                  <a:path w="439105" h="337773" extrusionOk="0">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266" name="Google Shape;266;p8"/>
              <p:cNvSpPr/>
              <p:nvPr/>
            </p:nvSpPr>
            <p:spPr>
              <a:xfrm>
                <a:off x="817917" y="4440625"/>
                <a:ext cx="246092" cy="43428"/>
              </a:xfrm>
              <a:custGeom>
                <a:avLst/>
                <a:gdLst/>
                <a:ahLst/>
                <a:cxnLst/>
                <a:rect l="l" t="t" r="r" b="b"/>
                <a:pathLst>
                  <a:path w="246091" h="43427" extrusionOk="0">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grpSp>
        <p:grpSp>
          <p:nvGrpSpPr>
            <p:cNvPr id="267" name="Google Shape;267;p8"/>
            <p:cNvGrpSpPr/>
            <p:nvPr/>
          </p:nvGrpSpPr>
          <p:grpSpPr>
            <a:xfrm>
              <a:off x="2781420" y="4606766"/>
              <a:ext cx="250676" cy="358439"/>
              <a:chOff x="1713187" y="4497009"/>
              <a:chExt cx="356195" cy="509318"/>
            </a:xfrm>
          </p:grpSpPr>
          <p:sp>
            <p:nvSpPr>
              <p:cNvPr id="268" name="Google Shape;268;p8"/>
              <p:cNvSpPr/>
              <p:nvPr/>
            </p:nvSpPr>
            <p:spPr>
              <a:xfrm>
                <a:off x="1713187" y="4687941"/>
                <a:ext cx="356195" cy="318386"/>
              </a:xfrm>
              <a:custGeom>
                <a:avLst/>
                <a:gdLst/>
                <a:ahLst/>
                <a:cxnLst/>
                <a:rect l="l" t="t" r="r" b="b"/>
                <a:pathLst>
                  <a:path w="459600" h="410815" extrusionOk="0">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9" name="Google Shape;269;p8"/>
              <p:cNvSpPr/>
              <p:nvPr/>
            </p:nvSpPr>
            <p:spPr>
              <a:xfrm>
                <a:off x="1796028" y="4515654"/>
                <a:ext cx="189042" cy="250730"/>
              </a:xfrm>
              <a:custGeom>
                <a:avLst/>
                <a:gdLst/>
                <a:ahLst/>
                <a:cxnLst/>
                <a:rect l="l" t="t" r="r" b="b"/>
                <a:pathLst>
                  <a:path w="243921" h="323517" extrusionOk="0">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0" name="Google Shape;270;p8"/>
              <p:cNvSpPr/>
              <p:nvPr/>
            </p:nvSpPr>
            <p:spPr>
              <a:xfrm>
                <a:off x="1806792" y="4790799"/>
                <a:ext cx="81588" cy="67657"/>
              </a:xfrm>
              <a:custGeom>
                <a:avLst/>
                <a:gdLst/>
                <a:ahLst/>
                <a:cxnLst/>
                <a:rect l="l" t="t" r="r" b="b"/>
                <a:pathLst>
                  <a:path w="105271" h="87298" extrusionOk="0">
                    <a:moveTo>
                      <a:pt x="42237" y="0"/>
                    </a:moveTo>
                    <a:lnTo>
                      <a:pt x="107711" y="61699"/>
                    </a:lnTo>
                    <a:lnTo>
                      <a:pt x="80135" y="89327"/>
                    </a:lnTo>
                    <a:lnTo>
                      <a:pt x="0" y="23930"/>
                    </a:lnTo>
                    <a:lnTo>
                      <a:pt x="42237" y="0"/>
                    </a:ln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1" name="Google Shape;271;p8"/>
              <p:cNvSpPr/>
              <p:nvPr/>
            </p:nvSpPr>
            <p:spPr>
              <a:xfrm>
                <a:off x="1891423" y="4790799"/>
                <a:ext cx="81588" cy="67657"/>
              </a:xfrm>
              <a:custGeom>
                <a:avLst/>
                <a:gdLst/>
                <a:ahLst/>
                <a:cxnLst/>
                <a:rect l="l" t="t" r="r" b="b"/>
                <a:pathLst>
                  <a:path w="105271" h="87298" extrusionOk="0">
                    <a:moveTo>
                      <a:pt x="65499" y="0"/>
                    </a:moveTo>
                    <a:lnTo>
                      <a:pt x="0" y="61699"/>
                    </a:lnTo>
                    <a:lnTo>
                      <a:pt x="27602" y="89327"/>
                    </a:lnTo>
                    <a:lnTo>
                      <a:pt x="107711" y="23930"/>
                    </a:lnTo>
                    <a:lnTo>
                      <a:pt x="65499" y="0"/>
                    </a:ln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2" name="Google Shape;272;p8"/>
              <p:cNvSpPr/>
              <p:nvPr/>
            </p:nvSpPr>
            <p:spPr>
              <a:xfrm>
                <a:off x="1801658" y="4497009"/>
                <a:ext cx="179093" cy="135315"/>
              </a:xfrm>
              <a:custGeom>
                <a:avLst/>
                <a:gdLst/>
                <a:ahLst/>
                <a:cxnLst/>
                <a:rect l="l" t="t" r="r" b="b"/>
                <a:pathLst>
                  <a:path w="231083" h="174596" extrusionOk="0">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273" name="Google Shape;273;p8"/>
          <p:cNvGrpSpPr/>
          <p:nvPr/>
        </p:nvGrpSpPr>
        <p:grpSpPr>
          <a:xfrm>
            <a:off x="359783" y="4531427"/>
            <a:ext cx="336792" cy="235007"/>
            <a:chOff x="1943855" y="4626573"/>
            <a:chExt cx="484171" cy="337845"/>
          </a:xfrm>
        </p:grpSpPr>
        <p:sp>
          <p:nvSpPr>
            <p:cNvPr id="274" name="Google Shape;274;p8"/>
            <p:cNvSpPr/>
            <p:nvPr/>
          </p:nvSpPr>
          <p:spPr>
            <a:xfrm>
              <a:off x="1943855" y="4688114"/>
              <a:ext cx="341178" cy="222842"/>
            </a:xfrm>
            <a:custGeom>
              <a:avLst/>
              <a:gdLst/>
              <a:ahLst/>
              <a:cxnLst/>
              <a:rect l="l" t="t" r="r" b="b"/>
              <a:pathLst>
                <a:path w="570007" h="372301" extrusionOk="0">
                  <a:moveTo>
                    <a:pt x="571137" y="16818"/>
                  </a:moveTo>
                  <a:lnTo>
                    <a:pt x="571137" y="357127"/>
                  </a:lnTo>
                  <a:cubicBezTo>
                    <a:pt x="571152" y="366401"/>
                    <a:pt x="563645" y="373930"/>
                    <a:pt x="554370" y="373945"/>
                  </a:cubicBezTo>
                  <a:cubicBezTo>
                    <a:pt x="554352" y="373945"/>
                    <a:pt x="554337" y="373945"/>
                    <a:pt x="554319" y="373945"/>
                  </a:cubicBezTo>
                  <a:lnTo>
                    <a:pt x="16869" y="373945"/>
                  </a:lnTo>
                  <a:cubicBezTo>
                    <a:pt x="7567" y="373960"/>
                    <a:pt x="15" y="366430"/>
                    <a:pt x="0" y="357127"/>
                  </a:cubicBezTo>
                  <a:lnTo>
                    <a:pt x="0" y="16818"/>
                  </a:lnTo>
                  <a:cubicBezTo>
                    <a:pt x="28" y="7520"/>
                    <a:pt x="7572" y="0"/>
                    <a:pt x="16869" y="0"/>
                  </a:cubicBezTo>
                  <a:lnTo>
                    <a:pt x="554319" y="0"/>
                  </a:lnTo>
                  <a:cubicBezTo>
                    <a:pt x="563606" y="0"/>
                    <a:pt x="571137" y="7531"/>
                    <a:pt x="571137" y="16818"/>
                  </a:cubicBezTo>
                  <a:close/>
                  <a:moveTo>
                    <a:pt x="553292" y="294118"/>
                  </a:moveTo>
                  <a:lnTo>
                    <a:pt x="553292" y="26575"/>
                  </a:lnTo>
                  <a:cubicBezTo>
                    <a:pt x="552866" y="19824"/>
                    <a:pt x="547078" y="14681"/>
                    <a:pt x="540326" y="15046"/>
                  </a:cubicBezTo>
                  <a:lnTo>
                    <a:pt x="30837" y="15046"/>
                  </a:lnTo>
                  <a:cubicBezTo>
                    <a:pt x="24079" y="14679"/>
                    <a:pt x="18286" y="19822"/>
                    <a:pt x="17845" y="26575"/>
                  </a:cubicBezTo>
                  <a:lnTo>
                    <a:pt x="17845" y="293990"/>
                  </a:lnTo>
                  <a:cubicBezTo>
                    <a:pt x="18271" y="300751"/>
                    <a:pt x="24074" y="305899"/>
                    <a:pt x="30837" y="305519"/>
                  </a:cubicBezTo>
                  <a:lnTo>
                    <a:pt x="540326" y="305519"/>
                  </a:lnTo>
                  <a:cubicBezTo>
                    <a:pt x="547084" y="305899"/>
                    <a:pt x="552879" y="300745"/>
                    <a:pt x="553292" y="293990"/>
                  </a:cubicBezTo>
                  <a:close/>
                  <a:moveTo>
                    <a:pt x="315815" y="338743"/>
                  </a:moveTo>
                  <a:cubicBezTo>
                    <a:pt x="315815" y="325710"/>
                    <a:pt x="305249" y="315147"/>
                    <a:pt x="292218" y="315147"/>
                  </a:cubicBezTo>
                  <a:cubicBezTo>
                    <a:pt x="279185" y="315147"/>
                    <a:pt x="268622" y="325710"/>
                    <a:pt x="268622" y="338743"/>
                  </a:cubicBezTo>
                  <a:cubicBezTo>
                    <a:pt x="268622" y="351776"/>
                    <a:pt x="279188" y="362340"/>
                    <a:pt x="292218" y="362340"/>
                  </a:cubicBezTo>
                  <a:cubicBezTo>
                    <a:pt x="292226" y="362340"/>
                    <a:pt x="292237" y="362340"/>
                    <a:pt x="292244" y="362340"/>
                  </a:cubicBezTo>
                  <a:cubicBezTo>
                    <a:pt x="305262" y="362340"/>
                    <a:pt x="315815" y="351787"/>
                    <a:pt x="315815" y="338769"/>
                  </a:cubicBezTo>
                  <a:cubicBezTo>
                    <a:pt x="315815" y="338761"/>
                    <a:pt x="315815" y="338751"/>
                    <a:pt x="315815" y="338743"/>
                  </a:cubicBez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5" name="Google Shape;275;p8"/>
            <p:cNvSpPr/>
            <p:nvPr/>
          </p:nvSpPr>
          <p:spPr>
            <a:xfrm>
              <a:off x="2030763" y="4948454"/>
              <a:ext cx="175199" cy="10758"/>
            </a:xfrm>
            <a:custGeom>
              <a:avLst/>
              <a:gdLst/>
              <a:ahLst/>
              <a:cxnLst/>
              <a:rect l="l" t="t" r="r" b="b"/>
              <a:pathLst>
                <a:path w="292706" h="17973" extrusionOk="0">
                  <a:moveTo>
                    <a:pt x="294093" y="19103"/>
                  </a:moveTo>
                  <a:lnTo>
                    <a:pt x="0" y="19103"/>
                  </a:lnTo>
                  <a:lnTo>
                    <a:pt x="58387" y="0"/>
                  </a:lnTo>
                  <a:lnTo>
                    <a:pt x="147046" y="0"/>
                  </a:lnTo>
                  <a:lnTo>
                    <a:pt x="235654" y="0"/>
                  </a:lnTo>
                  <a:lnTo>
                    <a:pt x="294093" y="19103"/>
                  </a:ln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6" name="Google Shape;276;p8"/>
            <p:cNvSpPr/>
            <p:nvPr/>
          </p:nvSpPr>
          <p:spPr>
            <a:xfrm>
              <a:off x="2065711" y="4918962"/>
              <a:ext cx="106042" cy="23053"/>
            </a:xfrm>
            <a:custGeom>
              <a:avLst/>
              <a:gdLst/>
              <a:ahLst/>
              <a:cxnLst/>
              <a:rect l="l" t="t" r="r" b="b"/>
              <a:pathLst>
                <a:path w="177164" h="38513" extrusionOk="0">
                  <a:moveTo>
                    <a:pt x="0" y="0"/>
                  </a:moveTo>
                  <a:lnTo>
                    <a:pt x="177267" y="0"/>
                  </a:lnTo>
                  <a:lnTo>
                    <a:pt x="177267" y="39978"/>
                  </a:lnTo>
                  <a:lnTo>
                    <a:pt x="0" y="39978"/>
                  </a:ln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77" name="Google Shape;277;p8"/>
            <p:cNvGrpSpPr/>
            <p:nvPr/>
          </p:nvGrpSpPr>
          <p:grpSpPr>
            <a:xfrm>
              <a:off x="2186076" y="4626573"/>
              <a:ext cx="241950" cy="337845"/>
              <a:chOff x="2248972" y="4626573"/>
              <a:chExt cx="241950" cy="337845"/>
            </a:xfrm>
          </p:grpSpPr>
          <p:sp>
            <p:nvSpPr>
              <p:cNvPr id="278" name="Google Shape;278;p8"/>
              <p:cNvSpPr/>
              <p:nvPr/>
            </p:nvSpPr>
            <p:spPr>
              <a:xfrm>
                <a:off x="2305155" y="4711692"/>
                <a:ext cx="11875" cy="35624"/>
              </a:xfrm>
              <a:custGeom>
                <a:avLst/>
                <a:gdLst/>
                <a:ahLst/>
                <a:cxnLst/>
                <a:rect l="l" t="t" r="r" b="b"/>
                <a:pathLst>
                  <a:path w="16873" h="50620" extrusionOk="0">
                    <a:moveTo>
                      <a:pt x="18033" y="25310"/>
                    </a:moveTo>
                    <a:cubicBezTo>
                      <a:pt x="18033" y="39252"/>
                      <a:pt x="14005" y="50620"/>
                      <a:pt x="9027" y="50620"/>
                    </a:cubicBezTo>
                    <a:cubicBezTo>
                      <a:pt x="4050" y="50620"/>
                      <a:pt x="0" y="39315"/>
                      <a:pt x="0" y="25310"/>
                    </a:cubicBezTo>
                    <a:cubicBezTo>
                      <a:pt x="0" y="11305"/>
                      <a:pt x="4029" y="0"/>
                      <a:pt x="9027" y="0"/>
                    </a:cubicBezTo>
                    <a:cubicBezTo>
                      <a:pt x="14026" y="0"/>
                      <a:pt x="18033" y="11368"/>
                      <a:pt x="18033" y="25310"/>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9" name="Google Shape;279;p8"/>
              <p:cNvSpPr/>
              <p:nvPr/>
            </p:nvSpPr>
            <p:spPr>
              <a:xfrm>
                <a:off x="2421900" y="4711692"/>
                <a:ext cx="11875" cy="35624"/>
              </a:xfrm>
              <a:custGeom>
                <a:avLst/>
                <a:gdLst/>
                <a:ahLst/>
                <a:cxnLst/>
                <a:rect l="l" t="t" r="r" b="b"/>
                <a:pathLst>
                  <a:path w="16873" h="50620" extrusionOk="0">
                    <a:moveTo>
                      <a:pt x="0" y="25310"/>
                    </a:moveTo>
                    <a:cubicBezTo>
                      <a:pt x="0" y="39252"/>
                      <a:pt x="4050" y="50620"/>
                      <a:pt x="9027" y="50620"/>
                    </a:cubicBezTo>
                    <a:cubicBezTo>
                      <a:pt x="14005" y="50620"/>
                      <a:pt x="18033" y="39315"/>
                      <a:pt x="18033" y="25310"/>
                    </a:cubicBezTo>
                    <a:cubicBezTo>
                      <a:pt x="18033" y="11305"/>
                      <a:pt x="14005" y="0"/>
                      <a:pt x="9027" y="0"/>
                    </a:cubicBezTo>
                    <a:cubicBezTo>
                      <a:pt x="4050" y="0"/>
                      <a:pt x="0" y="11368"/>
                      <a:pt x="0" y="25310"/>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0" name="Google Shape;280;p8"/>
              <p:cNvSpPr/>
              <p:nvPr/>
            </p:nvSpPr>
            <p:spPr>
              <a:xfrm>
                <a:off x="2317965" y="4647449"/>
                <a:ext cx="103849" cy="170701"/>
              </a:xfrm>
              <a:custGeom>
                <a:avLst/>
                <a:gdLst/>
                <a:ahLst/>
                <a:cxnLst/>
                <a:rect l="l" t="t" r="r" b="b"/>
                <a:pathLst>
                  <a:path w="164515" h="242555" extrusionOk="0">
                    <a:moveTo>
                      <a:pt x="82258" y="0"/>
                    </a:moveTo>
                    <a:cubicBezTo>
                      <a:pt x="36932" y="359"/>
                      <a:pt x="0" y="37965"/>
                      <a:pt x="0" y="84135"/>
                    </a:cubicBezTo>
                    <a:lnTo>
                      <a:pt x="0" y="120202"/>
                    </a:lnTo>
                    <a:cubicBezTo>
                      <a:pt x="0" y="156817"/>
                      <a:pt x="26133" y="209504"/>
                      <a:pt x="52582" y="237409"/>
                    </a:cubicBezTo>
                    <a:cubicBezTo>
                      <a:pt x="56652" y="241627"/>
                      <a:pt x="69455" y="243567"/>
                      <a:pt x="82279" y="243293"/>
                    </a:cubicBezTo>
                    <a:cubicBezTo>
                      <a:pt x="95103" y="243567"/>
                      <a:pt x="107926" y="241711"/>
                      <a:pt x="111997" y="237409"/>
                    </a:cubicBezTo>
                    <a:cubicBezTo>
                      <a:pt x="138446" y="209504"/>
                      <a:pt x="164579" y="156817"/>
                      <a:pt x="164579" y="120202"/>
                    </a:cubicBezTo>
                    <a:lnTo>
                      <a:pt x="164579" y="84135"/>
                    </a:lnTo>
                    <a:cubicBezTo>
                      <a:pt x="164558" y="38113"/>
                      <a:pt x="127584" y="359"/>
                      <a:pt x="82258" y="0"/>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1" name="Google Shape;281;p8"/>
              <p:cNvSpPr/>
              <p:nvPr/>
            </p:nvSpPr>
            <p:spPr>
              <a:xfrm>
                <a:off x="2248972" y="4822411"/>
                <a:ext cx="241950" cy="141014"/>
              </a:xfrm>
              <a:custGeom>
                <a:avLst/>
                <a:gdLst/>
                <a:ahLst/>
                <a:cxnLst/>
                <a:rect l="l" t="t" r="r" b="b"/>
                <a:pathLst>
                  <a:path w="343795" h="200371" extrusionOk="0">
                    <a:moveTo>
                      <a:pt x="310196" y="202291"/>
                    </a:moveTo>
                    <a:cubicBezTo>
                      <a:pt x="328694" y="202350"/>
                      <a:pt x="343736" y="187400"/>
                      <a:pt x="343795" y="168903"/>
                    </a:cubicBezTo>
                    <a:cubicBezTo>
                      <a:pt x="343795" y="168867"/>
                      <a:pt x="343795" y="168833"/>
                      <a:pt x="343795" y="168797"/>
                    </a:cubicBezTo>
                    <a:lnTo>
                      <a:pt x="343795" y="72134"/>
                    </a:lnTo>
                    <a:cubicBezTo>
                      <a:pt x="347423" y="13921"/>
                      <a:pt x="253586" y="27841"/>
                      <a:pt x="229352" y="0"/>
                    </a:cubicBezTo>
                    <a:cubicBezTo>
                      <a:pt x="229352" y="0"/>
                      <a:pt x="207880" y="78208"/>
                      <a:pt x="171307" y="108348"/>
                    </a:cubicBezTo>
                    <a:cubicBezTo>
                      <a:pt x="134755" y="78208"/>
                      <a:pt x="114359" y="0"/>
                      <a:pt x="114359" y="0"/>
                    </a:cubicBezTo>
                    <a:cubicBezTo>
                      <a:pt x="90526" y="26512"/>
                      <a:pt x="0" y="1413"/>
                      <a:pt x="0" y="72134"/>
                    </a:cubicBezTo>
                    <a:lnTo>
                      <a:pt x="0" y="168734"/>
                    </a:lnTo>
                    <a:cubicBezTo>
                      <a:pt x="-12" y="187221"/>
                      <a:pt x="14965" y="202215"/>
                      <a:pt x="33452" y="202228"/>
                    </a:cubicBezTo>
                    <a:cubicBezTo>
                      <a:pt x="33466" y="202228"/>
                      <a:pt x="33479" y="202228"/>
                      <a:pt x="33494" y="202228"/>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2" name="Google Shape;282;p8"/>
              <p:cNvSpPr/>
              <p:nvPr/>
            </p:nvSpPr>
            <p:spPr>
              <a:xfrm>
                <a:off x="2303206" y="4791721"/>
                <a:ext cx="72734" cy="118749"/>
              </a:xfrm>
              <a:custGeom>
                <a:avLst/>
                <a:gdLst/>
                <a:ahLst/>
                <a:cxnLst/>
                <a:rect l="l" t="t" r="r" b="b"/>
                <a:pathLst>
                  <a:path w="103349" h="168733" extrusionOk="0">
                    <a:moveTo>
                      <a:pt x="46760" y="0"/>
                    </a:moveTo>
                    <a:cubicBezTo>
                      <a:pt x="37132" y="3801"/>
                      <a:pt x="28482" y="9719"/>
                      <a:pt x="21450" y="17316"/>
                    </a:cubicBezTo>
                    <a:lnTo>
                      <a:pt x="0" y="52835"/>
                    </a:lnTo>
                    <a:lnTo>
                      <a:pt x="29845" y="74707"/>
                    </a:lnTo>
                    <a:cubicBezTo>
                      <a:pt x="32376" y="77111"/>
                      <a:pt x="14828" y="92150"/>
                      <a:pt x="14828" y="92150"/>
                    </a:cubicBezTo>
                    <a:lnTo>
                      <a:pt x="104805" y="169135"/>
                    </a:lnTo>
                    <a:lnTo>
                      <a:pt x="104805" y="157935"/>
                    </a:lnTo>
                    <a:cubicBezTo>
                      <a:pt x="69350" y="114697"/>
                      <a:pt x="46760" y="0"/>
                      <a:pt x="46760" y="0"/>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3" name="Google Shape;283;p8"/>
              <p:cNvSpPr/>
              <p:nvPr/>
            </p:nvSpPr>
            <p:spPr>
              <a:xfrm>
                <a:off x="2366914" y="4796746"/>
                <a:ext cx="72734" cy="118749"/>
              </a:xfrm>
              <a:custGeom>
                <a:avLst/>
                <a:gdLst/>
                <a:ahLst/>
                <a:cxnLst/>
                <a:rect l="l" t="t" r="r" b="b"/>
                <a:pathLst>
                  <a:path w="103349" h="168733" extrusionOk="0">
                    <a:moveTo>
                      <a:pt x="58023" y="0"/>
                    </a:moveTo>
                    <a:cubicBezTo>
                      <a:pt x="67652" y="3801"/>
                      <a:pt x="76302" y="9719"/>
                      <a:pt x="83334" y="17316"/>
                    </a:cubicBezTo>
                    <a:lnTo>
                      <a:pt x="104784" y="52835"/>
                    </a:lnTo>
                    <a:lnTo>
                      <a:pt x="74939" y="74707"/>
                    </a:lnTo>
                    <a:cubicBezTo>
                      <a:pt x="72408" y="77111"/>
                      <a:pt x="89956" y="92150"/>
                      <a:pt x="89956" y="92150"/>
                    </a:cubicBezTo>
                    <a:lnTo>
                      <a:pt x="0" y="169135"/>
                    </a:lnTo>
                    <a:lnTo>
                      <a:pt x="0" y="157935"/>
                    </a:lnTo>
                    <a:cubicBezTo>
                      <a:pt x="35540" y="114697"/>
                      <a:pt x="58023" y="0"/>
                      <a:pt x="58023" y="0"/>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4" name="Google Shape;284;p8"/>
              <p:cNvSpPr/>
              <p:nvPr/>
            </p:nvSpPr>
            <p:spPr>
              <a:xfrm>
                <a:off x="2302807" y="4626573"/>
                <a:ext cx="135077" cy="99452"/>
              </a:xfrm>
              <a:custGeom>
                <a:avLst/>
                <a:gdLst/>
                <a:ahLst/>
                <a:cxnLst/>
                <a:rect l="l" t="t" r="r" b="b"/>
                <a:pathLst>
                  <a:path w="191934" h="141314" extrusionOk="0">
                    <a:moveTo>
                      <a:pt x="93462" y="8170"/>
                    </a:moveTo>
                    <a:cubicBezTo>
                      <a:pt x="91144" y="9512"/>
                      <a:pt x="88672" y="10567"/>
                      <a:pt x="86101" y="11313"/>
                    </a:cubicBezTo>
                    <a:cubicBezTo>
                      <a:pt x="78044" y="13422"/>
                      <a:pt x="68679" y="12579"/>
                      <a:pt x="60200" y="12579"/>
                    </a:cubicBezTo>
                    <a:cubicBezTo>
                      <a:pt x="41998" y="12579"/>
                      <a:pt x="26263" y="16797"/>
                      <a:pt x="22087" y="36412"/>
                    </a:cubicBezTo>
                    <a:cubicBezTo>
                      <a:pt x="20273" y="44849"/>
                      <a:pt x="21265" y="51872"/>
                      <a:pt x="15401" y="58938"/>
                    </a:cubicBezTo>
                    <a:cubicBezTo>
                      <a:pt x="10803" y="64464"/>
                      <a:pt x="4623" y="66995"/>
                      <a:pt x="2113" y="73702"/>
                    </a:cubicBezTo>
                    <a:cubicBezTo>
                      <a:pt x="-3729" y="89310"/>
                      <a:pt x="3716" y="109812"/>
                      <a:pt x="10213" y="122445"/>
                    </a:cubicBezTo>
                    <a:cubicBezTo>
                      <a:pt x="11394" y="124766"/>
                      <a:pt x="20969" y="143537"/>
                      <a:pt x="21307" y="143179"/>
                    </a:cubicBezTo>
                    <a:cubicBezTo>
                      <a:pt x="34173" y="129849"/>
                      <a:pt x="14326" y="94140"/>
                      <a:pt x="57163" y="95764"/>
                    </a:cubicBezTo>
                    <a:cubicBezTo>
                      <a:pt x="70408" y="94942"/>
                      <a:pt x="100823" y="103589"/>
                      <a:pt x="137586" y="98612"/>
                    </a:cubicBezTo>
                    <a:cubicBezTo>
                      <a:pt x="164140" y="97578"/>
                      <a:pt x="156737" y="128794"/>
                      <a:pt x="169223" y="143115"/>
                    </a:cubicBezTo>
                    <a:cubicBezTo>
                      <a:pt x="172725" y="135970"/>
                      <a:pt x="175747" y="128600"/>
                      <a:pt x="178272" y="121053"/>
                    </a:cubicBezTo>
                    <a:cubicBezTo>
                      <a:pt x="183102" y="106521"/>
                      <a:pt x="193648" y="89795"/>
                      <a:pt x="193922" y="74799"/>
                    </a:cubicBezTo>
                    <a:cubicBezTo>
                      <a:pt x="194344" y="52758"/>
                      <a:pt x="171607" y="44406"/>
                      <a:pt x="157749" y="31561"/>
                    </a:cubicBezTo>
                    <a:cubicBezTo>
                      <a:pt x="142120" y="17071"/>
                      <a:pt x="132207" y="-6045"/>
                      <a:pt x="106855" y="1463"/>
                    </a:cubicBezTo>
                    <a:cubicBezTo>
                      <a:pt x="101962" y="2876"/>
                      <a:pt x="97870" y="5766"/>
                      <a:pt x="93462" y="8170"/>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5" name="Google Shape;285;p8"/>
              <p:cNvSpPr/>
              <p:nvPr/>
            </p:nvSpPr>
            <p:spPr>
              <a:xfrm>
                <a:off x="2358473" y="4892517"/>
                <a:ext cx="20781" cy="71249"/>
              </a:xfrm>
              <a:custGeom>
                <a:avLst/>
                <a:gdLst/>
                <a:ahLst/>
                <a:cxnLst/>
                <a:rect l="l" t="t" r="r" b="b"/>
                <a:pathLst>
                  <a:path w="29528" h="101240" extrusionOk="0">
                    <a:moveTo>
                      <a:pt x="31131" y="102675"/>
                    </a:moveTo>
                    <a:lnTo>
                      <a:pt x="31131" y="0"/>
                    </a:lnTo>
                    <a:lnTo>
                      <a:pt x="15566" y="7614"/>
                    </a:lnTo>
                    <a:lnTo>
                      <a:pt x="0" y="0"/>
                    </a:lnTo>
                    <a:lnTo>
                      <a:pt x="0" y="102675"/>
                    </a:lnTo>
                    <a:lnTo>
                      <a:pt x="31131" y="102675"/>
                    </a:ln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6" name="Google Shape;286;p8"/>
              <p:cNvSpPr/>
              <p:nvPr/>
            </p:nvSpPr>
            <p:spPr>
              <a:xfrm>
                <a:off x="2363238" y="4917098"/>
                <a:ext cx="13360" cy="13360"/>
              </a:xfrm>
              <a:custGeom>
                <a:avLst/>
                <a:gdLst/>
                <a:ahLst/>
                <a:cxnLst/>
                <a:rect l="l" t="t" r="r" b="b"/>
                <a:pathLst>
                  <a:path w="18982" h="18982" extrusionOk="0">
                    <a:moveTo>
                      <a:pt x="19025" y="9512"/>
                    </a:moveTo>
                    <a:cubicBezTo>
                      <a:pt x="19025" y="14766"/>
                      <a:pt x="14766" y="19025"/>
                      <a:pt x="9512" y="19025"/>
                    </a:cubicBezTo>
                    <a:cubicBezTo>
                      <a:pt x="4258" y="19025"/>
                      <a:pt x="0" y="14766"/>
                      <a:pt x="0" y="9512"/>
                    </a:cubicBezTo>
                    <a:cubicBezTo>
                      <a:pt x="0" y="4258"/>
                      <a:pt x="4258" y="0"/>
                      <a:pt x="9512" y="0"/>
                    </a:cubicBezTo>
                    <a:cubicBezTo>
                      <a:pt x="9519" y="0"/>
                      <a:pt x="9527" y="0"/>
                      <a:pt x="9533" y="0"/>
                    </a:cubicBezTo>
                    <a:cubicBezTo>
                      <a:pt x="14779" y="13"/>
                      <a:pt x="19025" y="4267"/>
                      <a:pt x="19025" y="9512"/>
                    </a:cubicBez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7" name="Google Shape;287;p8"/>
              <p:cNvSpPr/>
              <p:nvPr/>
            </p:nvSpPr>
            <p:spPr>
              <a:xfrm>
                <a:off x="2363201" y="4952543"/>
                <a:ext cx="13360" cy="11875"/>
              </a:xfrm>
              <a:custGeom>
                <a:avLst/>
                <a:gdLst/>
                <a:ahLst/>
                <a:cxnLst/>
                <a:rect l="l" t="t" r="r" b="b"/>
                <a:pathLst>
                  <a:path w="18982" h="16873" extrusionOk="0">
                    <a:moveTo>
                      <a:pt x="4145" y="17380"/>
                    </a:moveTo>
                    <a:lnTo>
                      <a:pt x="14860" y="17380"/>
                    </a:lnTo>
                    <a:cubicBezTo>
                      <a:pt x="19205" y="14427"/>
                      <a:pt x="20333" y="8511"/>
                      <a:pt x="17380" y="4166"/>
                    </a:cubicBezTo>
                    <a:cubicBezTo>
                      <a:pt x="14427" y="-179"/>
                      <a:pt x="8511" y="-1307"/>
                      <a:pt x="4166" y="1646"/>
                    </a:cubicBezTo>
                    <a:cubicBezTo>
                      <a:pt x="-179" y="4599"/>
                      <a:pt x="-1307" y="10515"/>
                      <a:pt x="1646" y="14860"/>
                    </a:cubicBezTo>
                    <a:cubicBezTo>
                      <a:pt x="2319" y="15851"/>
                      <a:pt x="3175" y="16707"/>
                      <a:pt x="4166" y="17380"/>
                    </a:cubicBez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288" name="Google Shape;288;p8"/>
          <p:cNvGrpSpPr/>
          <p:nvPr/>
        </p:nvGrpSpPr>
        <p:grpSpPr>
          <a:xfrm>
            <a:off x="1171208" y="4523086"/>
            <a:ext cx="319701" cy="241232"/>
            <a:chOff x="3164294" y="4614579"/>
            <a:chExt cx="459604" cy="346795"/>
          </a:xfrm>
        </p:grpSpPr>
        <p:sp>
          <p:nvSpPr>
            <p:cNvPr id="289" name="Google Shape;289;p8"/>
            <p:cNvSpPr/>
            <p:nvPr/>
          </p:nvSpPr>
          <p:spPr>
            <a:xfrm>
              <a:off x="3164294" y="4695377"/>
              <a:ext cx="283914" cy="218397"/>
            </a:xfrm>
            <a:custGeom>
              <a:avLst/>
              <a:gdLst/>
              <a:ahLst/>
              <a:cxnLst/>
              <a:rect l="l" t="t" r="r" b="b"/>
              <a:pathLst>
                <a:path w="439105" h="337773" extrusionOk="0">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290" name="Google Shape;290;p8"/>
            <p:cNvSpPr/>
            <p:nvPr/>
          </p:nvSpPr>
          <p:spPr>
            <a:xfrm rot="10800000" flipH="1">
              <a:off x="3172225" y="4918617"/>
              <a:ext cx="289432" cy="36000"/>
            </a:xfrm>
            <a:custGeom>
              <a:avLst/>
              <a:gdLst/>
              <a:ahLst/>
              <a:cxnLst/>
              <a:rect l="l" t="t" r="r" b="b"/>
              <a:pathLst>
                <a:path w="246091" h="43427" extrusionOk="0">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grpSp>
          <p:nvGrpSpPr>
            <p:cNvPr id="291" name="Google Shape;291;p8"/>
            <p:cNvGrpSpPr/>
            <p:nvPr/>
          </p:nvGrpSpPr>
          <p:grpSpPr>
            <a:xfrm>
              <a:off x="3373222" y="4614579"/>
              <a:ext cx="250676" cy="346795"/>
              <a:chOff x="3373222" y="4614579"/>
              <a:chExt cx="250676" cy="346795"/>
            </a:xfrm>
          </p:grpSpPr>
          <p:grpSp>
            <p:nvGrpSpPr>
              <p:cNvPr id="292" name="Google Shape;292;p8"/>
              <p:cNvGrpSpPr/>
              <p:nvPr/>
            </p:nvGrpSpPr>
            <p:grpSpPr>
              <a:xfrm>
                <a:off x="3373222" y="4614579"/>
                <a:ext cx="250676" cy="346795"/>
                <a:chOff x="3373222" y="4614579"/>
                <a:chExt cx="250676" cy="346795"/>
              </a:xfrm>
            </p:grpSpPr>
            <p:grpSp>
              <p:nvGrpSpPr>
                <p:cNvPr id="293" name="Google Shape;293;p8"/>
                <p:cNvGrpSpPr/>
                <p:nvPr/>
              </p:nvGrpSpPr>
              <p:grpSpPr>
                <a:xfrm>
                  <a:off x="3373222" y="4614579"/>
                  <a:ext cx="250676" cy="346795"/>
                  <a:chOff x="1713187" y="4497010"/>
                  <a:chExt cx="356195" cy="492773"/>
                </a:xfrm>
              </p:grpSpPr>
              <p:sp>
                <p:nvSpPr>
                  <p:cNvPr id="294" name="Google Shape;294;p8"/>
                  <p:cNvSpPr/>
                  <p:nvPr/>
                </p:nvSpPr>
                <p:spPr>
                  <a:xfrm>
                    <a:off x="1713187" y="4687941"/>
                    <a:ext cx="356195" cy="301842"/>
                  </a:xfrm>
                  <a:custGeom>
                    <a:avLst/>
                    <a:gdLst/>
                    <a:ahLst/>
                    <a:cxnLst/>
                    <a:rect l="l" t="t" r="r" b="b"/>
                    <a:pathLst>
                      <a:path w="459600" h="410815" extrusionOk="0">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5" name="Google Shape;295;p8"/>
                  <p:cNvSpPr/>
                  <p:nvPr/>
                </p:nvSpPr>
                <p:spPr>
                  <a:xfrm>
                    <a:off x="1796028" y="4515654"/>
                    <a:ext cx="189042" cy="250730"/>
                  </a:xfrm>
                  <a:custGeom>
                    <a:avLst/>
                    <a:gdLst/>
                    <a:ahLst/>
                    <a:cxnLst/>
                    <a:rect l="l" t="t" r="r" b="b"/>
                    <a:pathLst>
                      <a:path w="243921" h="323517" extrusionOk="0">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6" name="Google Shape;296;p8"/>
                  <p:cNvSpPr/>
                  <p:nvPr/>
                </p:nvSpPr>
                <p:spPr>
                  <a:xfrm>
                    <a:off x="1806792" y="4790799"/>
                    <a:ext cx="81588" cy="67657"/>
                  </a:xfrm>
                  <a:custGeom>
                    <a:avLst/>
                    <a:gdLst/>
                    <a:ahLst/>
                    <a:cxnLst/>
                    <a:rect l="l" t="t" r="r" b="b"/>
                    <a:pathLst>
                      <a:path w="105271" h="87298" extrusionOk="0">
                        <a:moveTo>
                          <a:pt x="42237" y="0"/>
                        </a:moveTo>
                        <a:lnTo>
                          <a:pt x="107711" y="61699"/>
                        </a:lnTo>
                        <a:lnTo>
                          <a:pt x="80135" y="89327"/>
                        </a:lnTo>
                        <a:lnTo>
                          <a:pt x="0" y="23930"/>
                        </a:lnTo>
                        <a:lnTo>
                          <a:pt x="42237" y="0"/>
                        </a:ln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7" name="Google Shape;297;p8"/>
                  <p:cNvSpPr/>
                  <p:nvPr/>
                </p:nvSpPr>
                <p:spPr>
                  <a:xfrm>
                    <a:off x="1891423" y="4790799"/>
                    <a:ext cx="81588" cy="67657"/>
                  </a:xfrm>
                  <a:custGeom>
                    <a:avLst/>
                    <a:gdLst/>
                    <a:ahLst/>
                    <a:cxnLst/>
                    <a:rect l="l" t="t" r="r" b="b"/>
                    <a:pathLst>
                      <a:path w="105271" h="87298" extrusionOk="0">
                        <a:moveTo>
                          <a:pt x="65499" y="0"/>
                        </a:moveTo>
                        <a:lnTo>
                          <a:pt x="0" y="61699"/>
                        </a:lnTo>
                        <a:lnTo>
                          <a:pt x="27602" y="89327"/>
                        </a:lnTo>
                        <a:lnTo>
                          <a:pt x="107711" y="23930"/>
                        </a:lnTo>
                        <a:lnTo>
                          <a:pt x="65499" y="0"/>
                        </a:ln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8" name="Google Shape;298;p8"/>
                  <p:cNvSpPr/>
                  <p:nvPr/>
                </p:nvSpPr>
                <p:spPr>
                  <a:xfrm>
                    <a:off x="1801656" y="4497010"/>
                    <a:ext cx="179094" cy="135316"/>
                  </a:xfrm>
                  <a:custGeom>
                    <a:avLst/>
                    <a:gdLst/>
                    <a:ahLst/>
                    <a:cxnLst/>
                    <a:rect l="l" t="t" r="r" b="b"/>
                    <a:pathLst>
                      <a:path w="231083" h="174596" extrusionOk="0">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99" name="Google Shape;299;p8"/>
                <p:cNvSpPr/>
                <p:nvPr/>
              </p:nvSpPr>
              <p:spPr>
                <a:xfrm>
                  <a:off x="3546023" y="4729819"/>
                  <a:ext cx="34834" cy="103469"/>
                </a:xfrm>
                <a:custGeom>
                  <a:avLst/>
                  <a:gdLst/>
                  <a:ahLst/>
                  <a:cxnLst/>
                  <a:rect l="l" t="t" r="r" b="b"/>
                  <a:pathLst>
                    <a:path w="34834" h="103469" extrusionOk="0">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solidFill>
                  <a:srgbClr val="274DA5"/>
                </a:solidFill>
                <a:ln w="952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00" name="Google Shape;300;p8"/>
                <p:cNvSpPr/>
                <p:nvPr/>
              </p:nvSpPr>
              <p:spPr>
                <a:xfrm flipH="1">
                  <a:off x="3403963" y="4735262"/>
                  <a:ext cx="45719" cy="103469"/>
                </a:xfrm>
                <a:custGeom>
                  <a:avLst/>
                  <a:gdLst/>
                  <a:ahLst/>
                  <a:cxnLst/>
                  <a:rect l="l" t="t" r="r" b="b"/>
                  <a:pathLst>
                    <a:path w="34834" h="103469" extrusionOk="0">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solidFill>
                  <a:srgbClr val="274DA5"/>
                </a:solidFill>
                <a:ln w="952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cxnSp>
            <p:nvCxnSpPr>
              <p:cNvPr id="301" name="Google Shape;301;p8"/>
              <p:cNvCxnSpPr/>
              <p:nvPr/>
            </p:nvCxnSpPr>
            <p:spPr>
              <a:xfrm>
                <a:off x="3499967" y="4847701"/>
                <a:ext cx="0" cy="111579"/>
              </a:xfrm>
              <a:prstGeom prst="straightConnector1">
                <a:avLst/>
              </a:prstGeom>
              <a:noFill/>
              <a:ln w="9525" cap="flat" cmpd="sng">
                <a:solidFill>
                  <a:schemeClr val="lt1"/>
                </a:solidFill>
                <a:prstDash val="solid"/>
                <a:miter lim="800000"/>
                <a:headEnd type="none" w="sm" len="sm"/>
                <a:tailEnd type="none" w="sm" len="sm"/>
              </a:ln>
            </p:spPr>
          </p:cxnSp>
        </p:grpSp>
      </p:grpSp>
      <p:sp>
        <p:nvSpPr>
          <p:cNvPr id="302" name="Google Shape;302;p8"/>
          <p:cNvSpPr/>
          <p:nvPr/>
        </p:nvSpPr>
        <p:spPr>
          <a:xfrm>
            <a:off x="1242296" y="4353532"/>
            <a:ext cx="45719" cy="173959"/>
          </a:xfrm>
          <a:prstGeom prst="downArrow">
            <a:avLst>
              <a:gd name="adj1" fmla="val 50000"/>
              <a:gd name="adj2" fmla="val 50000"/>
            </a:avLst>
          </a:prstGeom>
          <a:solidFill>
            <a:srgbClr val="274D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274DA5"/>
              </a:solidFill>
              <a:latin typeface="Arial"/>
              <a:ea typeface="Arial"/>
              <a:cs typeface="Arial"/>
              <a:sym typeface="Arial"/>
            </a:endParaRPr>
          </a:p>
        </p:txBody>
      </p:sp>
      <p:sp>
        <p:nvSpPr>
          <p:cNvPr id="303" name="Google Shape;303;p8"/>
          <p:cNvSpPr/>
          <p:nvPr/>
        </p:nvSpPr>
        <p:spPr>
          <a:xfrm>
            <a:off x="912964" y="4353532"/>
            <a:ext cx="45719" cy="173959"/>
          </a:xfrm>
          <a:prstGeom prst="downArrow">
            <a:avLst>
              <a:gd name="adj1" fmla="val 50000"/>
              <a:gd name="adj2" fmla="val 50000"/>
            </a:avLst>
          </a:prstGeom>
          <a:solidFill>
            <a:srgbClr val="274D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274DA5"/>
              </a:solidFill>
              <a:latin typeface="Arial"/>
              <a:ea typeface="Arial"/>
              <a:cs typeface="Arial"/>
              <a:sym typeface="Arial"/>
            </a:endParaRPr>
          </a:p>
        </p:txBody>
      </p:sp>
      <p:sp>
        <p:nvSpPr>
          <p:cNvPr id="304" name="Google Shape;304;p8"/>
          <p:cNvSpPr/>
          <p:nvPr/>
        </p:nvSpPr>
        <p:spPr>
          <a:xfrm>
            <a:off x="538282" y="4353532"/>
            <a:ext cx="45719" cy="173959"/>
          </a:xfrm>
          <a:prstGeom prst="downArrow">
            <a:avLst>
              <a:gd name="adj1" fmla="val 50000"/>
              <a:gd name="adj2" fmla="val 50000"/>
            </a:avLst>
          </a:prstGeom>
          <a:solidFill>
            <a:srgbClr val="274D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274DA5"/>
              </a:solidFill>
              <a:latin typeface="Arial"/>
              <a:ea typeface="Arial"/>
              <a:cs typeface="Arial"/>
              <a:sym typeface="Arial"/>
            </a:endParaRPr>
          </a:p>
        </p:txBody>
      </p:sp>
      <p:sp>
        <p:nvSpPr>
          <p:cNvPr id="305" name="Google Shape;305;p8"/>
          <p:cNvSpPr/>
          <p:nvPr/>
        </p:nvSpPr>
        <p:spPr>
          <a:xfrm>
            <a:off x="1374396" y="3629433"/>
            <a:ext cx="877163"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1" i="0" u="none" strike="noStrike" cap="none">
                <a:solidFill>
                  <a:srgbClr val="274DA5"/>
                </a:solidFill>
                <a:latin typeface="Arial"/>
                <a:ea typeface="Arial"/>
                <a:cs typeface="Arial"/>
                <a:sym typeface="Arial"/>
              </a:rPr>
              <a:t>雲備份及同步</a:t>
            </a:r>
            <a:endParaRPr sz="900" b="0" i="0" u="none" strike="noStrike" cap="none">
              <a:solidFill>
                <a:srgbClr val="274DA5"/>
              </a:solidFill>
              <a:latin typeface="Arial"/>
              <a:ea typeface="Arial"/>
              <a:cs typeface="Arial"/>
              <a:sym typeface="Arial"/>
            </a:endParaRPr>
          </a:p>
        </p:txBody>
      </p:sp>
      <p:sp>
        <p:nvSpPr>
          <p:cNvPr id="306" name="Google Shape;306;p8"/>
          <p:cNvSpPr/>
          <p:nvPr/>
        </p:nvSpPr>
        <p:spPr>
          <a:xfrm>
            <a:off x="2584006" y="3893479"/>
            <a:ext cx="607859"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1" i="0" u="none" strike="noStrike" cap="none">
                <a:solidFill>
                  <a:srgbClr val="262626"/>
                </a:solidFill>
                <a:latin typeface="Arial"/>
                <a:ea typeface="Arial"/>
                <a:cs typeface="Arial"/>
                <a:sym typeface="Arial"/>
              </a:rPr>
              <a:t>本地 PC</a:t>
            </a:r>
            <a:endParaRPr sz="900" b="1" i="0" u="none" strike="noStrike" cap="none">
              <a:solidFill>
                <a:srgbClr val="262626"/>
              </a:solidFill>
              <a:latin typeface="Arial"/>
              <a:ea typeface="Arial"/>
              <a:cs typeface="Arial"/>
              <a:sym typeface="Arial"/>
            </a:endParaRPr>
          </a:p>
        </p:txBody>
      </p:sp>
      <p:grpSp>
        <p:nvGrpSpPr>
          <p:cNvPr id="307" name="Google Shape;307;p8"/>
          <p:cNvGrpSpPr/>
          <p:nvPr/>
        </p:nvGrpSpPr>
        <p:grpSpPr>
          <a:xfrm>
            <a:off x="2697024" y="4130755"/>
            <a:ext cx="316984" cy="249331"/>
            <a:chOff x="2576400" y="4606766"/>
            <a:chExt cx="455696" cy="358439"/>
          </a:xfrm>
        </p:grpSpPr>
        <p:grpSp>
          <p:nvGrpSpPr>
            <p:cNvPr id="308" name="Google Shape;308;p8"/>
            <p:cNvGrpSpPr/>
            <p:nvPr/>
          </p:nvGrpSpPr>
          <p:grpSpPr>
            <a:xfrm>
              <a:off x="2576400" y="4695452"/>
              <a:ext cx="283914" cy="261772"/>
              <a:chOff x="722665" y="4079208"/>
              <a:chExt cx="439105" cy="404845"/>
            </a:xfrm>
          </p:grpSpPr>
          <p:sp>
            <p:nvSpPr>
              <p:cNvPr id="309" name="Google Shape;309;p8"/>
              <p:cNvSpPr/>
              <p:nvPr/>
            </p:nvSpPr>
            <p:spPr>
              <a:xfrm>
                <a:off x="862841" y="4416884"/>
                <a:ext cx="159236" cy="19301"/>
              </a:xfrm>
              <a:custGeom>
                <a:avLst/>
                <a:gdLst/>
                <a:ahLst/>
                <a:cxnLst/>
                <a:rect l="l" t="t" r="r" b="b"/>
                <a:pathLst>
                  <a:path w="159235" h="19301" extrusionOk="0">
                    <a:moveTo>
                      <a:pt x="3619" y="3619"/>
                    </a:moveTo>
                    <a:lnTo>
                      <a:pt x="157354" y="3619"/>
                    </a:lnTo>
                    <a:lnTo>
                      <a:pt x="157354" y="19977"/>
                    </a:lnTo>
                    <a:lnTo>
                      <a:pt x="3619" y="19977"/>
                    </a:ln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310" name="Google Shape;310;p8"/>
              <p:cNvSpPr/>
              <p:nvPr/>
            </p:nvSpPr>
            <p:spPr>
              <a:xfrm>
                <a:off x="722665" y="4079208"/>
                <a:ext cx="439105" cy="337773"/>
              </a:xfrm>
              <a:custGeom>
                <a:avLst/>
                <a:gdLst/>
                <a:ahLst/>
                <a:cxnLst/>
                <a:rect l="l" t="t" r="r" b="b"/>
                <a:pathLst>
                  <a:path w="439105" h="337773" extrusionOk="0">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311" name="Google Shape;311;p8"/>
              <p:cNvSpPr/>
              <p:nvPr/>
            </p:nvSpPr>
            <p:spPr>
              <a:xfrm>
                <a:off x="817917" y="4440625"/>
                <a:ext cx="246092" cy="43428"/>
              </a:xfrm>
              <a:custGeom>
                <a:avLst/>
                <a:gdLst/>
                <a:ahLst/>
                <a:cxnLst/>
                <a:rect l="l" t="t" r="r" b="b"/>
                <a:pathLst>
                  <a:path w="246091" h="43427" extrusionOk="0">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grpSp>
        <p:grpSp>
          <p:nvGrpSpPr>
            <p:cNvPr id="312" name="Google Shape;312;p8"/>
            <p:cNvGrpSpPr/>
            <p:nvPr/>
          </p:nvGrpSpPr>
          <p:grpSpPr>
            <a:xfrm>
              <a:off x="2781420" y="4606766"/>
              <a:ext cx="250676" cy="358439"/>
              <a:chOff x="1713187" y="4497009"/>
              <a:chExt cx="356195" cy="509318"/>
            </a:xfrm>
          </p:grpSpPr>
          <p:sp>
            <p:nvSpPr>
              <p:cNvPr id="313" name="Google Shape;313;p8"/>
              <p:cNvSpPr/>
              <p:nvPr/>
            </p:nvSpPr>
            <p:spPr>
              <a:xfrm>
                <a:off x="1713187" y="4687941"/>
                <a:ext cx="356195" cy="318386"/>
              </a:xfrm>
              <a:custGeom>
                <a:avLst/>
                <a:gdLst/>
                <a:ahLst/>
                <a:cxnLst/>
                <a:rect l="l" t="t" r="r" b="b"/>
                <a:pathLst>
                  <a:path w="459600" h="410815" extrusionOk="0">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4" name="Google Shape;314;p8"/>
              <p:cNvSpPr/>
              <p:nvPr/>
            </p:nvSpPr>
            <p:spPr>
              <a:xfrm>
                <a:off x="1796028" y="4515654"/>
                <a:ext cx="189042" cy="250730"/>
              </a:xfrm>
              <a:custGeom>
                <a:avLst/>
                <a:gdLst/>
                <a:ahLst/>
                <a:cxnLst/>
                <a:rect l="l" t="t" r="r" b="b"/>
                <a:pathLst>
                  <a:path w="243921" h="323517" extrusionOk="0">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5" name="Google Shape;315;p8"/>
              <p:cNvSpPr/>
              <p:nvPr/>
            </p:nvSpPr>
            <p:spPr>
              <a:xfrm>
                <a:off x="1806792" y="4790799"/>
                <a:ext cx="81588" cy="67657"/>
              </a:xfrm>
              <a:custGeom>
                <a:avLst/>
                <a:gdLst/>
                <a:ahLst/>
                <a:cxnLst/>
                <a:rect l="l" t="t" r="r" b="b"/>
                <a:pathLst>
                  <a:path w="105271" h="87298" extrusionOk="0">
                    <a:moveTo>
                      <a:pt x="42237" y="0"/>
                    </a:moveTo>
                    <a:lnTo>
                      <a:pt x="107711" y="61699"/>
                    </a:lnTo>
                    <a:lnTo>
                      <a:pt x="80135" y="89327"/>
                    </a:lnTo>
                    <a:lnTo>
                      <a:pt x="0" y="23930"/>
                    </a:lnTo>
                    <a:lnTo>
                      <a:pt x="42237" y="0"/>
                    </a:ln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6" name="Google Shape;316;p8"/>
              <p:cNvSpPr/>
              <p:nvPr/>
            </p:nvSpPr>
            <p:spPr>
              <a:xfrm>
                <a:off x="1891423" y="4790799"/>
                <a:ext cx="81588" cy="67657"/>
              </a:xfrm>
              <a:custGeom>
                <a:avLst/>
                <a:gdLst/>
                <a:ahLst/>
                <a:cxnLst/>
                <a:rect l="l" t="t" r="r" b="b"/>
                <a:pathLst>
                  <a:path w="105271" h="87298" extrusionOk="0">
                    <a:moveTo>
                      <a:pt x="65499" y="0"/>
                    </a:moveTo>
                    <a:lnTo>
                      <a:pt x="0" y="61699"/>
                    </a:lnTo>
                    <a:lnTo>
                      <a:pt x="27602" y="89327"/>
                    </a:lnTo>
                    <a:lnTo>
                      <a:pt x="107711" y="23930"/>
                    </a:lnTo>
                    <a:lnTo>
                      <a:pt x="65499" y="0"/>
                    </a:ln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7" name="Google Shape;317;p8"/>
              <p:cNvSpPr/>
              <p:nvPr/>
            </p:nvSpPr>
            <p:spPr>
              <a:xfrm>
                <a:off x="1801658" y="4497009"/>
                <a:ext cx="179093" cy="135315"/>
              </a:xfrm>
              <a:custGeom>
                <a:avLst/>
                <a:gdLst/>
                <a:ahLst/>
                <a:cxnLst/>
                <a:rect l="l" t="t" r="r" b="b"/>
                <a:pathLst>
                  <a:path w="231083" h="174596" extrusionOk="0">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cxnSp>
        <p:nvCxnSpPr>
          <p:cNvPr id="318" name="Google Shape;318;p8"/>
          <p:cNvCxnSpPr/>
          <p:nvPr/>
        </p:nvCxnSpPr>
        <p:spPr>
          <a:xfrm flipH="1">
            <a:off x="1133630" y="3568026"/>
            <a:ext cx="302127" cy="482878"/>
          </a:xfrm>
          <a:prstGeom prst="straightConnector1">
            <a:avLst/>
          </a:prstGeom>
          <a:noFill/>
          <a:ln w="15875" cap="flat" cmpd="sng">
            <a:solidFill>
              <a:srgbClr val="0A055E"/>
            </a:solidFill>
            <a:prstDash val="solid"/>
            <a:miter lim="800000"/>
            <a:headEnd type="triangle" w="med" len="med"/>
            <a:tailEnd type="triangle" w="med" len="med"/>
          </a:ln>
        </p:spPr>
      </p:cxnSp>
      <p:cxnSp>
        <p:nvCxnSpPr>
          <p:cNvPr id="319" name="Google Shape;319;p8"/>
          <p:cNvCxnSpPr/>
          <p:nvPr/>
        </p:nvCxnSpPr>
        <p:spPr>
          <a:xfrm>
            <a:off x="2279174" y="3568026"/>
            <a:ext cx="312402" cy="467112"/>
          </a:xfrm>
          <a:prstGeom prst="straightConnector1">
            <a:avLst/>
          </a:prstGeom>
          <a:noFill/>
          <a:ln w="15875" cap="flat" cmpd="sng">
            <a:solidFill>
              <a:srgbClr val="0A055E"/>
            </a:solidFill>
            <a:prstDash val="solid"/>
            <a:miter lim="800000"/>
            <a:headEnd type="triangle" w="med" len="med"/>
            <a:tailEnd type="triangle" w="med" len="med"/>
          </a:ln>
        </p:spPr>
      </p:cxnSp>
      <p:sp>
        <p:nvSpPr>
          <p:cNvPr id="321" name="Google Shape;321;p8"/>
          <p:cNvSpPr/>
          <p:nvPr/>
        </p:nvSpPr>
        <p:spPr>
          <a:xfrm>
            <a:off x="3724461" y="1293884"/>
            <a:ext cx="770711" cy="384721"/>
          </a:xfrm>
          <a:prstGeom prst="rect">
            <a:avLst/>
          </a:prstGeom>
          <a:gradFill>
            <a:gsLst>
              <a:gs pos="0">
                <a:srgbClr val="1657D9"/>
              </a:gs>
              <a:gs pos="100000">
                <a:srgbClr val="0BA8F9"/>
              </a:gs>
            </a:gsLst>
            <a:lin ang="0" scaled="0"/>
          </a:gra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900" b="1" i="0" u="none" strike="noStrike" cap="none" dirty="0" err="1">
                <a:solidFill>
                  <a:schemeClr val="lt1"/>
                </a:solidFill>
                <a:latin typeface="Microsoft JhengHei"/>
                <a:ea typeface="Microsoft JhengHei"/>
                <a:cs typeface="Microsoft JhengHei"/>
                <a:sym typeface="Microsoft JhengHei"/>
              </a:rPr>
              <a:t>現在</a:t>
            </a:r>
            <a:endParaRPr sz="1900" b="1" i="0" u="none" strike="noStrike" cap="none" dirty="0">
              <a:solidFill>
                <a:schemeClr val="lt1"/>
              </a:solidFill>
              <a:latin typeface="Microsoft JhengHei"/>
              <a:ea typeface="Microsoft JhengHei"/>
              <a:cs typeface="Microsoft JhengHei"/>
              <a:sym typeface="Microsoft JhengHei"/>
            </a:endParaRPr>
          </a:p>
        </p:txBody>
      </p:sp>
      <p:sp>
        <p:nvSpPr>
          <p:cNvPr id="322" name="Google Shape;322;p8"/>
          <p:cNvSpPr/>
          <p:nvPr/>
        </p:nvSpPr>
        <p:spPr>
          <a:xfrm>
            <a:off x="3533238" y="4000968"/>
            <a:ext cx="441146"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00" b="1" i="0" u="none" strike="noStrike" cap="none">
                <a:solidFill>
                  <a:srgbClr val="002060"/>
                </a:solidFill>
                <a:latin typeface="Arial"/>
                <a:ea typeface="Arial"/>
                <a:cs typeface="Arial"/>
                <a:sym typeface="Arial"/>
              </a:rPr>
              <a:t>總部</a:t>
            </a:r>
            <a:endParaRPr/>
          </a:p>
        </p:txBody>
      </p:sp>
      <p:sp>
        <p:nvSpPr>
          <p:cNvPr id="323" name="Google Shape;323;p8"/>
          <p:cNvSpPr/>
          <p:nvPr/>
        </p:nvSpPr>
        <p:spPr>
          <a:xfrm>
            <a:off x="3720230" y="1683044"/>
            <a:ext cx="825867"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00" b="1" i="0" u="none" strike="noStrike" cap="none">
                <a:solidFill>
                  <a:srgbClr val="002060"/>
                </a:solidFill>
                <a:latin typeface="Arial"/>
                <a:ea typeface="Arial"/>
                <a:cs typeface="Arial"/>
                <a:sym typeface="Arial"/>
              </a:rPr>
              <a:t>分點辦公室</a:t>
            </a:r>
            <a:endParaRPr sz="1000" b="1" i="0" u="none" strike="noStrike" cap="none">
              <a:solidFill>
                <a:srgbClr val="002060"/>
              </a:solidFill>
              <a:latin typeface="Arial"/>
              <a:ea typeface="Arial"/>
              <a:cs typeface="Arial"/>
              <a:sym typeface="Arial"/>
            </a:endParaRPr>
          </a:p>
        </p:txBody>
      </p:sp>
      <p:sp>
        <p:nvSpPr>
          <p:cNvPr id="324" name="Google Shape;324;p8"/>
          <p:cNvSpPr/>
          <p:nvPr/>
        </p:nvSpPr>
        <p:spPr>
          <a:xfrm>
            <a:off x="4468542" y="1966301"/>
            <a:ext cx="176906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700" b="0" i="0" u="none" strike="noStrike" cap="none">
                <a:solidFill>
                  <a:schemeClr val="dk1"/>
                </a:solidFill>
                <a:latin typeface="Arial"/>
                <a:ea typeface="Arial"/>
                <a:cs typeface="Arial"/>
                <a:sym typeface="Arial"/>
              </a:rPr>
              <a:t>* 使用 Qsirch、QuMagie 等應用 程式活用雲上資料 </a:t>
            </a:r>
            <a:endParaRPr sz="700" b="0" i="0" u="none" strike="noStrike" cap="none">
              <a:solidFill>
                <a:schemeClr val="dk1"/>
              </a:solidFill>
              <a:latin typeface="Arial"/>
              <a:ea typeface="Arial"/>
              <a:cs typeface="Arial"/>
              <a:sym typeface="Arial"/>
            </a:endParaRPr>
          </a:p>
        </p:txBody>
      </p:sp>
      <p:sp>
        <p:nvSpPr>
          <p:cNvPr id="325" name="Google Shape;325;p8"/>
          <p:cNvSpPr/>
          <p:nvPr/>
        </p:nvSpPr>
        <p:spPr>
          <a:xfrm>
            <a:off x="6894676" y="1569086"/>
            <a:ext cx="103817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700" b="1" i="0" u="none" strike="noStrike" cap="none" dirty="0" err="1">
                <a:solidFill>
                  <a:srgbClr val="262626"/>
                </a:solidFill>
                <a:latin typeface="Arial"/>
                <a:ea typeface="Arial"/>
                <a:cs typeface="Arial"/>
                <a:sym typeface="Arial"/>
              </a:rPr>
              <a:t>透過分享連結或</a:t>
            </a:r>
            <a:r>
              <a:rPr lang="en-US" sz="700" b="1" i="0" u="none" strike="noStrike" cap="none" dirty="0">
                <a:solidFill>
                  <a:srgbClr val="262626"/>
                </a:solidFill>
                <a:latin typeface="Arial"/>
                <a:ea typeface="Arial"/>
                <a:cs typeface="Arial"/>
                <a:sym typeface="Arial"/>
              </a:rPr>
              <a:t> FTP </a:t>
            </a:r>
            <a:r>
              <a:rPr lang="en-US" sz="700" b="1" i="0" u="none" strike="noStrike" cap="none" dirty="0" err="1">
                <a:solidFill>
                  <a:srgbClr val="262626"/>
                </a:solidFill>
                <a:latin typeface="Arial"/>
                <a:ea typeface="Arial"/>
                <a:cs typeface="Arial"/>
                <a:sym typeface="Arial"/>
              </a:rPr>
              <a:t>下載檔案</a:t>
            </a:r>
            <a:endParaRPr dirty="0"/>
          </a:p>
        </p:txBody>
      </p:sp>
      <p:sp>
        <p:nvSpPr>
          <p:cNvPr id="326" name="Google Shape;326;p8"/>
          <p:cNvSpPr/>
          <p:nvPr/>
        </p:nvSpPr>
        <p:spPr>
          <a:xfrm>
            <a:off x="7690738" y="2135754"/>
            <a:ext cx="1124027" cy="33855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800" b="1" i="0" u="none" strike="noStrike" cap="none">
                <a:solidFill>
                  <a:srgbClr val="034174"/>
                </a:solidFill>
                <a:latin typeface="Arial"/>
                <a:ea typeface="Arial"/>
                <a:cs typeface="Arial"/>
                <a:sym typeface="Arial"/>
              </a:rPr>
              <a:t>外部網路</a:t>
            </a:r>
            <a:endParaRPr/>
          </a:p>
          <a:p>
            <a:pPr marL="0" marR="0" lvl="0" indent="0" algn="ctr" rtl="0">
              <a:lnSpc>
                <a:spcPct val="100000"/>
              </a:lnSpc>
              <a:spcBef>
                <a:spcPts val="0"/>
              </a:spcBef>
              <a:spcAft>
                <a:spcPts val="0"/>
              </a:spcAft>
              <a:buNone/>
            </a:pPr>
            <a:r>
              <a:rPr lang="en-US" sz="800" b="1" i="0" u="none" strike="noStrike" cap="none">
                <a:solidFill>
                  <a:srgbClr val="034174"/>
                </a:solidFill>
                <a:latin typeface="Arial"/>
                <a:ea typeface="Arial"/>
                <a:cs typeface="Arial"/>
                <a:sym typeface="Arial"/>
              </a:rPr>
              <a:t>（經由 http/ https）</a:t>
            </a:r>
            <a:endParaRPr/>
          </a:p>
        </p:txBody>
      </p:sp>
      <p:sp>
        <p:nvSpPr>
          <p:cNvPr id="327" name="Google Shape;327;p8"/>
          <p:cNvSpPr/>
          <p:nvPr/>
        </p:nvSpPr>
        <p:spPr>
          <a:xfrm>
            <a:off x="7892101" y="1515810"/>
            <a:ext cx="697627"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00" b="1" i="0" u="none" strike="noStrike" cap="none">
                <a:solidFill>
                  <a:srgbClr val="002060"/>
                </a:solidFill>
                <a:latin typeface="Arial"/>
                <a:ea typeface="Arial"/>
                <a:cs typeface="Arial"/>
                <a:sym typeface="Arial"/>
              </a:rPr>
              <a:t>外部客戶</a:t>
            </a:r>
            <a:endParaRPr sz="1400" b="1" i="0" u="none" strike="noStrike" cap="none">
              <a:solidFill>
                <a:srgbClr val="002060"/>
              </a:solidFill>
              <a:latin typeface="Arial"/>
              <a:ea typeface="Arial"/>
              <a:cs typeface="Arial"/>
              <a:sym typeface="Arial"/>
            </a:endParaRPr>
          </a:p>
        </p:txBody>
      </p:sp>
      <p:cxnSp>
        <p:nvCxnSpPr>
          <p:cNvPr id="329" name="Google Shape;329;p8"/>
          <p:cNvCxnSpPr/>
          <p:nvPr/>
        </p:nvCxnSpPr>
        <p:spPr>
          <a:xfrm>
            <a:off x="4453881" y="1945944"/>
            <a:ext cx="1961351" cy="0"/>
          </a:xfrm>
          <a:prstGeom prst="straightConnector1">
            <a:avLst/>
          </a:prstGeom>
          <a:noFill/>
          <a:ln w="15875" cap="flat" cmpd="sng">
            <a:solidFill>
              <a:srgbClr val="141F78"/>
            </a:solidFill>
            <a:prstDash val="solid"/>
            <a:miter lim="800000"/>
            <a:headEnd type="triangle" w="med" len="med"/>
            <a:tailEnd type="triangle" w="med" len="med"/>
          </a:ln>
        </p:spPr>
      </p:cxnSp>
      <p:sp>
        <p:nvSpPr>
          <p:cNvPr id="330" name="Google Shape;330;p8"/>
          <p:cNvSpPr/>
          <p:nvPr/>
        </p:nvSpPr>
        <p:spPr>
          <a:xfrm>
            <a:off x="4485622" y="1632132"/>
            <a:ext cx="1790094"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700" b="0" i="0" u="none" strike="noStrike" cap="none">
                <a:solidFill>
                  <a:schemeClr val="dk1"/>
                </a:solidFill>
                <a:latin typeface="Arial"/>
                <a:ea typeface="Arial"/>
                <a:cs typeface="Arial"/>
                <a:sym typeface="Arial"/>
              </a:rPr>
              <a:t>*透過 File station 或常用的通訊協定SMB/ClFS, NFS, AFP, iSCSl 存取檔案</a:t>
            </a:r>
            <a:endParaRPr sz="700" b="0" i="0" u="none" strike="noStrike" cap="none">
              <a:solidFill>
                <a:schemeClr val="dk1"/>
              </a:solidFill>
              <a:latin typeface="Arial"/>
              <a:ea typeface="Arial"/>
              <a:cs typeface="Arial"/>
              <a:sym typeface="Arial"/>
            </a:endParaRPr>
          </a:p>
        </p:txBody>
      </p:sp>
      <p:sp>
        <p:nvSpPr>
          <p:cNvPr id="331" name="Google Shape;331;p8"/>
          <p:cNvSpPr/>
          <p:nvPr/>
        </p:nvSpPr>
        <p:spPr>
          <a:xfrm>
            <a:off x="3771639" y="3765434"/>
            <a:ext cx="761747"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1" i="0" u="none" strike="noStrike" cap="none">
                <a:solidFill>
                  <a:srgbClr val="262626"/>
                </a:solidFill>
                <a:latin typeface="Arial"/>
                <a:ea typeface="Arial"/>
                <a:cs typeface="Arial"/>
                <a:sym typeface="Arial"/>
              </a:rPr>
              <a:t>本地伺服器</a:t>
            </a:r>
            <a:endParaRPr sz="900" b="1" i="0" u="none" strike="noStrike" cap="none">
              <a:solidFill>
                <a:srgbClr val="262626"/>
              </a:solidFill>
              <a:latin typeface="Arial"/>
              <a:ea typeface="Arial"/>
              <a:cs typeface="Arial"/>
              <a:sym typeface="Arial"/>
            </a:endParaRPr>
          </a:p>
        </p:txBody>
      </p:sp>
      <p:sp>
        <p:nvSpPr>
          <p:cNvPr id="332" name="Google Shape;332;p8"/>
          <p:cNvSpPr/>
          <p:nvPr/>
        </p:nvSpPr>
        <p:spPr>
          <a:xfrm>
            <a:off x="4771288" y="3536753"/>
            <a:ext cx="877163"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1" i="0" u="none" strike="noStrike" cap="none">
                <a:solidFill>
                  <a:srgbClr val="274DA5"/>
                </a:solidFill>
                <a:latin typeface="Arial"/>
                <a:ea typeface="Arial"/>
                <a:cs typeface="Arial"/>
                <a:sym typeface="Arial"/>
              </a:rPr>
              <a:t>雲備份及同步</a:t>
            </a:r>
            <a:endParaRPr sz="900" b="1" i="0" u="none" strike="noStrike" cap="none">
              <a:solidFill>
                <a:srgbClr val="274DA5"/>
              </a:solidFill>
              <a:latin typeface="Arial"/>
              <a:ea typeface="Arial"/>
              <a:cs typeface="Arial"/>
              <a:sym typeface="Arial"/>
            </a:endParaRPr>
          </a:p>
        </p:txBody>
      </p:sp>
      <p:sp>
        <p:nvSpPr>
          <p:cNvPr id="333" name="Google Shape;333;p8"/>
          <p:cNvSpPr/>
          <p:nvPr/>
        </p:nvSpPr>
        <p:spPr>
          <a:xfrm>
            <a:off x="5896581" y="3745230"/>
            <a:ext cx="607859"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1" i="0" u="none" strike="noStrike" cap="none">
                <a:solidFill>
                  <a:srgbClr val="262626"/>
                </a:solidFill>
                <a:latin typeface="Arial"/>
                <a:ea typeface="Arial"/>
                <a:cs typeface="Arial"/>
                <a:sym typeface="Arial"/>
              </a:rPr>
              <a:t>本地 PC</a:t>
            </a:r>
            <a:endParaRPr sz="900" b="1" i="0" u="none" strike="noStrike" cap="none">
              <a:solidFill>
                <a:srgbClr val="262626"/>
              </a:solidFill>
              <a:latin typeface="Arial"/>
              <a:ea typeface="Arial"/>
              <a:cs typeface="Arial"/>
              <a:sym typeface="Arial"/>
            </a:endParaRPr>
          </a:p>
        </p:txBody>
      </p:sp>
      <p:cxnSp>
        <p:nvCxnSpPr>
          <p:cNvPr id="334" name="Google Shape;334;p8"/>
          <p:cNvCxnSpPr/>
          <p:nvPr/>
        </p:nvCxnSpPr>
        <p:spPr>
          <a:xfrm flipH="1">
            <a:off x="4496527" y="3467835"/>
            <a:ext cx="296037" cy="459829"/>
          </a:xfrm>
          <a:prstGeom prst="straightConnector1">
            <a:avLst/>
          </a:prstGeom>
          <a:noFill/>
          <a:ln w="15875" cap="flat" cmpd="sng">
            <a:solidFill>
              <a:srgbClr val="141F78"/>
            </a:solidFill>
            <a:prstDash val="solid"/>
            <a:miter lim="800000"/>
            <a:headEnd type="triangle" w="med" len="med"/>
            <a:tailEnd type="triangle" w="med" len="med"/>
          </a:ln>
        </p:spPr>
      </p:cxnSp>
      <p:cxnSp>
        <p:nvCxnSpPr>
          <p:cNvPr id="335" name="Google Shape;335;p8"/>
          <p:cNvCxnSpPr/>
          <p:nvPr/>
        </p:nvCxnSpPr>
        <p:spPr>
          <a:xfrm>
            <a:off x="5600413" y="3467835"/>
            <a:ext cx="306106" cy="444816"/>
          </a:xfrm>
          <a:prstGeom prst="straightConnector1">
            <a:avLst/>
          </a:prstGeom>
          <a:noFill/>
          <a:ln w="15875" cap="flat" cmpd="sng">
            <a:solidFill>
              <a:srgbClr val="141F78"/>
            </a:solidFill>
            <a:prstDash val="solid"/>
            <a:miter lim="800000"/>
            <a:headEnd type="triangle" w="med" len="med"/>
            <a:tailEnd type="triangle" w="med" len="med"/>
          </a:ln>
        </p:spPr>
      </p:cxnSp>
      <p:grpSp>
        <p:nvGrpSpPr>
          <p:cNvPr id="336" name="Google Shape;336;p8"/>
          <p:cNvGrpSpPr/>
          <p:nvPr/>
        </p:nvGrpSpPr>
        <p:grpSpPr>
          <a:xfrm>
            <a:off x="418129" y="4113736"/>
            <a:ext cx="1055521" cy="202301"/>
            <a:chOff x="4388896" y="4191428"/>
            <a:chExt cx="1165610" cy="223402"/>
          </a:xfrm>
        </p:grpSpPr>
        <p:sp>
          <p:nvSpPr>
            <p:cNvPr id="337" name="Google Shape;337;p8"/>
            <p:cNvSpPr/>
            <p:nvPr/>
          </p:nvSpPr>
          <p:spPr>
            <a:xfrm>
              <a:off x="4390689" y="4193221"/>
              <a:ext cx="1162024" cy="218776"/>
            </a:xfrm>
            <a:custGeom>
              <a:avLst/>
              <a:gdLst/>
              <a:ahLst/>
              <a:cxnLst/>
              <a:rect l="l" t="t" r="r" b="b"/>
              <a:pathLst>
                <a:path w="3086100" h="581025" extrusionOk="0">
                  <a:moveTo>
                    <a:pt x="79058" y="590169"/>
                  </a:moveTo>
                  <a:cubicBezTo>
                    <a:pt x="35528" y="590169"/>
                    <a:pt x="0" y="554736"/>
                    <a:pt x="0" y="511112"/>
                  </a:cubicBezTo>
                  <a:lnTo>
                    <a:pt x="0" y="79058"/>
                  </a:lnTo>
                  <a:cubicBezTo>
                    <a:pt x="0" y="35528"/>
                    <a:pt x="35433" y="0"/>
                    <a:pt x="79058" y="0"/>
                  </a:cubicBezTo>
                  <a:lnTo>
                    <a:pt x="3009329" y="0"/>
                  </a:lnTo>
                  <a:cubicBezTo>
                    <a:pt x="3052858" y="0"/>
                    <a:pt x="3088291" y="35433"/>
                    <a:pt x="3088291" y="79058"/>
                  </a:cubicBezTo>
                  <a:lnTo>
                    <a:pt x="3088291" y="511112"/>
                  </a:lnTo>
                  <a:cubicBezTo>
                    <a:pt x="3088291" y="554641"/>
                    <a:pt x="3052858" y="590169"/>
                    <a:pt x="3009329" y="590169"/>
                  </a:cubicBezTo>
                  <a:lnTo>
                    <a:pt x="79058" y="590169"/>
                  </a:lnTo>
                  <a:close/>
                  <a:moveTo>
                    <a:pt x="2995517" y="143637"/>
                  </a:moveTo>
                  <a:cubicBezTo>
                    <a:pt x="2979801" y="143637"/>
                    <a:pt x="2967038" y="156401"/>
                    <a:pt x="2967038" y="172117"/>
                  </a:cubicBezTo>
                  <a:lnTo>
                    <a:pt x="2967038" y="350806"/>
                  </a:lnTo>
                  <a:cubicBezTo>
                    <a:pt x="2967038" y="366522"/>
                    <a:pt x="2979801" y="379286"/>
                    <a:pt x="2995517" y="379286"/>
                  </a:cubicBezTo>
                  <a:cubicBezTo>
                    <a:pt x="3011234" y="379286"/>
                    <a:pt x="3023997" y="366522"/>
                    <a:pt x="3023997" y="350806"/>
                  </a:cubicBezTo>
                  <a:lnTo>
                    <a:pt x="3023997" y="172117"/>
                  </a:lnTo>
                  <a:cubicBezTo>
                    <a:pt x="3023997" y="156401"/>
                    <a:pt x="3011138" y="143637"/>
                    <a:pt x="2995517" y="143637"/>
                  </a:cubicBezTo>
                  <a:close/>
                  <a:moveTo>
                    <a:pt x="92774" y="143637"/>
                  </a:moveTo>
                  <a:cubicBezTo>
                    <a:pt x="77057" y="143637"/>
                    <a:pt x="64294" y="156401"/>
                    <a:pt x="64294" y="172117"/>
                  </a:cubicBezTo>
                  <a:lnTo>
                    <a:pt x="64294" y="350806"/>
                  </a:lnTo>
                  <a:cubicBezTo>
                    <a:pt x="64294" y="366522"/>
                    <a:pt x="77057" y="379286"/>
                    <a:pt x="92774" y="379286"/>
                  </a:cubicBezTo>
                  <a:cubicBezTo>
                    <a:pt x="108490" y="379286"/>
                    <a:pt x="121253" y="366522"/>
                    <a:pt x="121253" y="350806"/>
                  </a:cubicBezTo>
                  <a:lnTo>
                    <a:pt x="121253" y="172117"/>
                  </a:lnTo>
                  <a:cubicBezTo>
                    <a:pt x="121253" y="156401"/>
                    <a:pt x="108490" y="143637"/>
                    <a:pt x="92774" y="143637"/>
                  </a:cubicBezTo>
                  <a:lnTo>
                    <a:pt x="92774" y="143637"/>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8" name="Google Shape;338;p8"/>
            <p:cNvSpPr/>
            <p:nvPr/>
          </p:nvSpPr>
          <p:spPr>
            <a:xfrm>
              <a:off x="4388896" y="4191428"/>
              <a:ext cx="1165610" cy="222362"/>
            </a:xfrm>
            <a:custGeom>
              <a:avLst/>
              <a:gdLst/>
              <a:ahLst/>
              <a:cxnLst/>
              <a:rect l="l" t="t" r="r" b="b"/>
              <a:pathLst>
                <a:path w="3095625" h="590550" extrusionOk="0">
                  <a:moveTo>
                    <a:pt x="3013996" y="9525"/>
                  </a:moveTo>
                  <a:cubicBezTo>
                    <a:pt x="3054953" y="9525"/>
                    <a:pt x="3088291" y="42863"/>
                    <a:pt x="3088291" y="83820"/>
                  </a:cubicBezTo>
                  <a:lnTo>
                    <a:pt x="3088291" y="515874"/>
                  </a:lnTo>
                  <a:cubicBezTo>
                    <a:pt x="3088291" y="556832"/>
                    <a:pt x="3054953" y="590169"/>
                    <a:pt x="3013996" y="590169"/>
                  </a:cubicBezTo>
                  <a:lnTo>
                    <a:pt x="83820" y="590169"/>
                  </a:lnTo>
                  <a:cubicBezTo>
                    <a:pt x="42863" y="590169"/>
                    <a:pt x="9525" y="556832"/>
                    <a:pt x="9525" y="515874"/>
                  </a:cubicBezTo>
                  <a:lnTo>
                    <a:pt x="9525" y="83820"/>
                  </a:lnTo>
                  <a:cubicBezTo>
                    <a:pt x="9525" y="42863"/>
                    <a:pt x="42863" y="9525"/>
                    <a:pt x="83820" y="9525"/>
                  </a:cubicBezTo>
                  <a:lnTo>
                    <a:pt x="3013996" y="9525"/>
                  </a:lnTo>
                  <a:moveTo>
                    <a:pt x="3000280" y="388906"/>
                  </a:moveTo>
                  <a:lnTo>
                    <a:pt x="3000280" y="388906"/>
                  </a:lnTo>
                  <a:cubicBezTo>
                    <a:pt x="3018663" y="388906"/>
                    <a:pt x="3033522" y="373951"/>
                    <a:pt x="3033522" y="355664"/>
                  </a:cubicBezTo>
                  <a:lnTo>
                    <a:pt x="3033522" y="176879"/>
                  </a:lnTo>
                  <a:cubicBezTo>
                    <a:pt x="3033522" y="158496"/>
                    <a:pt x="3018568" y="143637"/>
                    <a:pt x="3000280" y="143637"/>
                  </a:cubicBezTo>
                  <a:cubicBezTo>
                    <a:pt x="2981897" y="143637"/>
                    <a:pt x="2967038" y="158591"/>
                    <a:pt x="2967038" y="176879"/>
                  </a:cubicBezTo>
                  <a:lnTo>
                    <a:pt x="2967038" y="355568"/>
                  </a:lnTo>
                  <a:cubicBezTo>
                    <a:pt x="2966942" y="373951"/>
                    <a:pt x="2981897" y="388906"/>
                    <a:pt x="3000280" y="388906"/>
                  </a:cubicBezTo>
                  <a:moveTo>
                    <a:pt x="97536" y="388906"/>
                  </a:moveTo>
                  <a:lnTo>
                    <a:pt x="97536" y="388906"/>
                  </a:lnTo>
                  <a:cubicBezTo>
                    <a:pt x="115919" y="388906"/>
                    <a:pt x="130778" y="373951"/>
                    <a:pt x="130778" y="355664"/>
                  </a:cubicBezTo>
                  <a:lnTo>
                    <a:pt x="130778" y="176879"/>
                  </a:lnTo>
                  <a:cubicBezTo>
                    <a:pt x="130778" y="158496"/>
                    <a:pt x="115824" y="143637"/>
                    <a:pt x="97536" y="143637"/>
                  </a:cubicBezTo>
                  <a:cubicBezTo>
                    <a:pt x="79153" y="143637"/>
                    <a:pt x="64294" y="158591"/>
                    <a:pt x="64294" y="176879"/>
                  </a:cubicBezTo>
                  <a:lnTo>
                    <a:pt x="64294" y="355568"/>
                  </a:lnTo>
                  <a:cubicBezTo>
                    <a:pt x="64294" y="373951"/>
                    <a:pt x="79248" y="388906"/>
                    <a:pt x="97536" y="388906"/>
                  </a:cubicBezTo>
                  <a:moveTo>
                    <a:pt x="3013996" y="0"/>
                  </a:moveTo>
                  <a:lnTo>
                    <a:pt x="83820" y="0"/>
                  </a:lnTo>
                  <a:cubicBezTo>
                    <a:pt x="37529" y="0"/>
                    <a:pt x="0" y="37529"/>
                    <a:pt x="0" y="83820"/>
                  </a:cubicBezTo>
                  <a:lnTo>
                    <a:pt x="0" y="515874"/>
                  </a:lnTo>
                  <a:cubicBezTo>
                    <a:pt x="0" y="562166"/>
                    <a:pt x="37529" y="599694"/>
                    <a:pt x="83820" y="599694"/>
                  </a:cubicBezTo>
                  <a:lnTo>
                    <a:pt x="3014091" y="599694"/>
                  </a:lnTo>
                  <a:cubicBezTo>
                    <a:pt x="3060383" y="599694"/>
                    <a:pt x="3097911" y="562166"/>
                    <a:pt x="3097911" y="515874"/>
                  </a:cubicBezTo>
                  <a:lnTo>
                    <a:pt x="3097911" y="83820"/>
                  </a:lnTo>
                  <a:cubicBezTo>
                    <a:pt x="3097816" y="37529"/>
                    <a:pt x="3060287" y="0"/>
                    <a:pt x="3013996" y="0"/>
                  </a:cubicBezTo>
                  <a:lnTo>
                    <a:pt x="3013996" y="0"/>
                  </a:lnTo>
                  <a:close/>
                  <a:moveTo>
                    <a:pt x="3000280" y="379381"/>
                  </a:moveTo>
                  <a:cubicBezTo>
                    <a:pt x="2987231" y="379381"/>
                    <a:pt x="2976563" y="368713"/>
                    <a:pt x="2976563" y="355664"/>
                  </a:cubicBezTo>
                  <a:lnTo>
                    <a:pt x="2976563" y="176879"/>
                  </a:lnTo>
                  <a:cubicBezTo>
                    <a:pt x="2976563" y="163830"/>
                    <a:pt x="2987231" y="153162"/>
                    <a:pt x="3000280" y="153162"/>
                  </a:cubicBezTo>
                  <a:lnTo>
                    <a:pt x="3000280" y="153162"/>
                  </a:lnTo>
                  <a:cubicBezTo>
                    <a:pt x="3013329" y="153162"/>
                    <a:pt x="3023997" y="163830"/>
                    <a:pt x="3023997" y="176879"/>
                  </a:cubicBezTo>
                  <a:lnTo>
                    <a:pt x="3023997" y="355568"/>
                  </a:lnTo>
                  <a:cubicBezTo>
                    <a:pt x="3023997" y="368713"/>
                    <a:pt x="3013329" y="379381"/>
                    <a:pt x="3000280" y="379381"/>
                  </a:cubicBezTo>
                  <a:lnTo>
                    <a:pt x="3000280" y="379381"/>
                  </a:lnTo>
                  <a:lnTo>
                    <a:pt x="3000280" y="379381"/>
                  </a:lnTo>
                  <a:close/>
                  <a:moveTo>
                    <a:pt x="97536" y="379381"/>
                  </a:moveTo>
                  <a:cubicBezTo>
                    <a:pt x="84487" y="379381"/>
                    <a:pt x="73819" y="368713"/>
                    <a:pt x="73819" y="355664"/>
                  </a:cubicBezTo>
                  <a:lnTo>
                    <a:pt x="73819" y="176879"/>
                  </a:lnTo>
                  <a:cubicBezTo>
                    <a:pt x="73819" y="163830"/>
                    <a:pt x="84487" y="153162"/>
                    <a:pt x="97536" y="153162"/>
                  </a:cubicBezTo>
                  <a:lnTo>
                    <a:pt x="97536" y="153162"/>
                  </a:lnTo>
                  <a:cubicBezTo>
                    <a:pt x="110585" y="153162"/>
                    <a:pt x="121253" y="163830"/>
                    <a:pt x="121253" y="176879"/>
                  </a:cubicBezTo>
                  <a:lnTo>
                    <a:pt x="121253" y="355568"/>
                  </a:lnTo>
                  <a:cubicBezTo>
                    <a:pt x="121253" y="368713"/>
                    <a:pt x="110585" y="379381"/>
                    <a:pt x="97536" y="379381"/>
                  </a:cubicBezTo>
                  <a:lnTo>
                    <a:pt x="97536" y="379381"/>
                  </a:lnTo>
                  <a:lnTo>
                    <a:pt x="97536" y="379381"/>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9" name="Google Shape;339;p8"/>
            <p:cNvSpPr/>
            <p:nvPr/>
          </p:nvSpPr>
          <p:spPr>
            <a:xfrm>
              <a:off x="4477052" y="4253116"/>
              <a:ext cx="229536" cy="60970"/>
            </a:xfrm>
            <a:custGeom>
              <a:avLst/>
              <a:gdLst/>
              <a:ahLst/>
              <a:cxnLst/>
              <a:rect l="l" t="t" r="r" b="b"/>
              <a:pathLst>
                <a:path w="609600" h="161925" extrusionOk="0">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0" name="Google Shape;340;p8"/>
            <p:cNvSpPr/>
            <p:nvPr/>
          </p:nvSpPr>
          <p:spPr>
            <a:xfrm>
              <a:off x="4475259" y="4251358"/>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458"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1" name="Google Shape;341;p8"/>
            <p:cNvSpPr/>
            <p:nvPr/>
          </p:nvSpPr>
          <p:spPr>
            <a:xfrm>
              <a:off x="4672803"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7" y="0"/>
                  </a:lnTo>
                  <a:cubicBezTo>
                    <a:pt x="45339" y="0"/>
                    <a:pt x="45815" y="15929"/>
                    <a:pt x="45815" y="35070"/>
                  </a:cubicBezTo>
                  <a:cubicBezTo>
                    <a:pt x="45815" y="54177"/>
                    <a:pt x="45339" y="70106"/>
                    <a:pt x="44767"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2" name="Google Shape;342;p8"/>
            <p:cNvSpPr/>
            <p:nvPr/>
          </p:nvSpPr>
          <p:spPr>
            <a:xfrm>
              <a:off x="4671010"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3" name="Google Shape;343;p8"/>
            <p:cNvSpPr/>
            <p:nvPr/>
          </p:nvSpPr>
          <p:spPr>
            <a:xfrm>
              <a:off x="4728465" y="4253116"/>
              <a:ext cx="229536" cy="60970"/>
            </a:xfrm>
            <a:custGeom>
              <a:avLst/>
              <a:gdLst/>
              <a:ahLst/>
              <a:cxnLst/>
              <a:rect l="l" t="t" r="r" b="b"/>
              <a:pathLst>
                <a:path w="609600" h="161925" extrusionOk="0">
                  <a:moveTo>
                    <a:pt x="23431" y="170402"/>
                  </a:moveTo>
                  <a:cubicBezTo>
                    <a:pt x="10573" y="170402"/>
                    <a:pt x="0" y="159925"/>
                    <a:pt x="0" y="146971"/>
                  </a:cubicBezTo>
                  <a:lnTo>
                    <a:pt x="0" y="23431"/>
                  </a:lnTo>
                  <a:cubicBezTo>
                    <a:pt x="0" y="10573"/>
                    <a:pt x="10477" y="0"/>
                    <a:pt x="23431" y="0"/>
                  </a:cubicBezTo>
                  <a:lnTo>
                    <a:pt x="594265" y="0"/>
                  </a:lnTo>
                  <a:cubicBezTo>
                    <a:pt x="607124" y="0"/>
                    <a:pt x="617696" y="10477"/>
                    <a:pt x="617696" y="23431"/>
                  </a:cubicBezTo>
                  <a:lnTo>
                    <a:pt x="617696" y="146971"/>
                  </a:lnTo>
                  <a:cubicBezTo>
                    <a:pt x="617696" y="159829"/>
                    <a:pt x="607219" y="170402"/>
                    <a:pt x="594265" y="170402"/>
                  </a:cubicBezTo>
                  <a:lnTo>
                    <a:pt x="23431" y="170402"/>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4" name="Google Shape;344;p8"/>
            <p:cNvSpPr/>
            <p:nvPr/>
          </p:nvSpPr>
          <p:spPr>
            <a:xfrm>
              <a:off x="4726672" y="4251358"/>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5" name="Google Shape;345;p8"/>
            <p:cNvSpPr/>
            <p:nvPr/>
          </p:nvSpPr>
          <p:spPr>
            <a:xfrm>
              <a:off x="4924216"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8" y="0"/>
                  </a:lnTo>
                  <a:cubicBezTo>
                    <a:pt x="45339" y="0"/>
                    <a:pt x="45815" y="15929"/>
                    <a:pt x="45815" y="35070"/>
                  </a:cubicBezTo>
                  <a:cubicBezTo>
                    <a:pt x="45815" y="54177"/>
                    <a:pt x="45339" y="70106"/>
                    <a:pt x="44768"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6" name="Google Shape;346;p8"/>
            <p:cNvSpPr/>
            <p:nvPr/>
          </p:nvSpPr>
          <p:spPr>
            <a:xfrm>
              <a:off x="4922423"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7" name="Google Shape;347;p8"/>
            <p:cNvSpPr/>
            <p:nvPr/>
          </p:nvSpPr>
          <p:spPr>
            <a:xfrm>
              <a:off x="4978049" y="4251358"/>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221" y="12573"/>
                    <a:pt x="614648"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8" name="Google Shape;348;p8"/>
            <p:cNvSpPr/>
            <p:nvPr/>
          </p:nvSpPr>
          <p:spPr>
            <a:xfrm>
              <a:off x="5175629"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7" y="0"/>
                  </a:lnTo>
                  <a:cubicBezTo>
                    <a:pt x="45339" y="0"/>
                    <a:pt x="45815" y="15929"/>
                    <a:pt x="45815" y="35070"/>
                  </a:cubicBezTo>
                  <a:cubicBezTo>
                    <a:pt x="45815" y="54177"/>
                    <a:pt x="45339" y="70106"/>
                    <a:pt x="44767"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9" name="Google Shape;349;p8"/>
            <p:cNvSpPr/>
            <p:nvPr/>
          </p:nvSpPr>
          <p:spPr>
            <a:xfrm>
              <a:off x="5173836"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0" name="Google Shape;350;p8"/>
            <p:cNvSpPr/>
            <p:nvPr/>
          </p:nvSpPr>
          <p:spPr>
            <a:xfrm>
              <a:off x="5229498" y="4251358"/>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1" name="Google Shape;351;p8"/>
            <p:cNvSpPr/>
            <p:nvPr/>
          </p:nvSpPr>
          <p:spPr>
            <a:xfrm>
              <a:off x="5427042"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8" y="0"/>
                  </a:lnTo>
                  <a:cubicBezTo>
                    <a:pt x="45339" y="0"/>
                    <a:pt x="45815" y="15929"/>
                    <a:pt x="45815" y="35070"/>
                  </a:cubicBezTo>
                  <a:cubicBezTo>
                    <a:pt x="45815" y="54177"/>
                    <a:pt x="45339" y="70106"/>
                    <a:pt x="44768"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2" name="Google Shape;352;p8"/>
            <p:cNvSpPr/>
            <p:nvPr/>
          </p:nvSpPr>
          <p:spPr>
            <a:xfrm>
              <a:off x="5425249"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3" name="Google Shape;353;p8"/>
            <p:cNvSpPr/>
            <p:nvPr/>
          </p:nvSpPr>
          <p:spPr>
            <a:xfrm>
              <a:off x="4477052" y="4334314"/>
              <a:ext cx="229536" cy="60970"/>
            </a:xfrm>
            <a:custGeom>
              <a:avLst/>
              <a:gdLst/>
              <a:ahLst/>
              <a:cxnLst/>
              <a:rect l="l" t="t" r="r" b="b"/>
              <a:pathLst>
                <a:path w="609600" h="161925" extrusionOk="0">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4" name="Google Shape;354;p8"/>
            <p:cNvSpPr/>
            <p:nvPr/>
          </p:nvSpPr>
          <p:spPr>
            <a:xfrm>
              <a:off x="4475259" y="4332520"/>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458"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5" name="Google Shape;355;p8"/>
            <p:cNvSpPr/>
            <p:nvPr/>
          </p:nvSpPr>
          <p:spPr>
            <a:xfrm>
              <a:off x="4655874"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6" name="Google Shape;356;p8"/>
            <p:cNvSpPr/>
            <p:nvPr/>
          </p:nvSpPr>
          <p:spPr>
            <a:xfrm>
              <a:off x="4672803"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7" y="0"/>
                  </a:lnTo>
                  <a:cubicBezTo>
                    <a:pt x="45339" y="0"/>
                    <a:pt x="45815" y="15929"/>
                    <a:pt x="45815" y="35070"/>
                  </a:cubicBezTo>
                  <a:cubicBezTo>
                    <a:pt x="45815" y="54177"/>
                    <a:pt x="45339" y="70139"/>
                    <a:pt x="44767"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7" name="Google Shape;357;p8"/>
            <p:cNvSpPr/>
            <p:nvPr/>
          </p:nvSpPr>
          <p:spPr>
            <a:xfrm>
              <a:off x="4671010"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8" name="Google Shape;358;p8"/>
            <p:cNvSpPr/>
            <p:nvPr/>
          </p:nvSpPr>
          <p:spPr>
            <a:xfrm>
              <a:off x="4655874"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9" name="Google Shape;359;p8"/>
            <p:cNvSpPr/>
            <p:nvPr/>
          </p:nvSpPr>
          <p:spPr>
            <a:xfrm>
              <a:off x="4906929"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0" name="Google Shape;360;p8"/>
            <p:cNvSpPr/>
            <p:nvPr/>
          </p:nvSpPr>
          <p:spPr>
            <a:xfrm>
              <a:off x="4906929"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1" name="Google Shape;361;p8"/>
            <p:cNvSpPr/>
            <p:nvPr/>
          </p:nvSpPr>
          <p:spPr>
            <a:xfrm>
              <a:off x="5157983"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2" name="Google Shape;362;p8"/>
            <p:cNvSpPr/>
            <p:nvPr/>
          </p:nvSpPr>
          <p:spPr>
            <a:xfrm>
              <a:off x="5157983"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3" name="Google Shape;363;p8"/>
            <p:cNvSpPr/>
            <p:nvPr/>
          </p:nvSpPr>
          <p:spPr>
            <a:xfrm>
              <a:off x="5409038"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4" name="Google Shape;364;p8"/>
            <p:cNvSpPr/>
            <p:nvPr/>
          </p:nvSpPr>
          <p:spPr>
            <a:xfrm>
              <a:off x="5409038"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5" name="Google Shape;365;p8"/>
            <p:cNvSpPr/>
            <p:nvPr/>
          </p:nvSpPr>
          <p:spPr>
            <a:xfrm>
              <a:off x="4726672" y="4332520"/>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6" name="Google Shape;366;p8"/>
            <p:cNvSpPr/>
            <p:nvPr/>
          </p:nvSpPr>
          <p:spPr>
            <a:xfrm>
              <a:off x="4924216"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8" y="0"/>
                  </a:lnTo>
                  <a:cubicBezTo>
                    <a:pt x="45339" y="0"/>
                    <a:pt x="45815" y="15929"/>
                    <a:pt x="45815" y="35070"/>
                  </a:cubicBezTo>
                  <a:cubicBezTo>
                    <a:pt x="45815" y="54177"/>
                    <a:pt x="45339" y="70139"/>
                    <a:pt x="44768"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7" name="Google Shape;367;p8"/>
            <p:cNvSpPr/>
            <p:nvPr/>
          </p:nvSpPr>
          <p:spPr>
            <a:xfrm>
              <a:off x="4922423"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8" name="Google Shape;368;p8"/>
            <p:cNvSpPr/>
            <p:nvPr/>
          </p:nvSpPr>
          <p:spPr>
            <a:xfrm>
              <a:off x="4978049" y="4332520"/>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221" y="12573"/>
                    <a:pt x="614648"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9" name="Google Shape;369;p8"/>
            <p:cNvSpPr/>
            <p:nvPr/>
          </p:nvSpPr>
          <p:spPr>
            <a:xfrm>
              <a:off x="5175629"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7" y="0"/>
                  </a:lnTo>
                  <a:cubicBezTo>
                    <a:pt x="45339" y="0"/>
                    <a:pt x="45815" y="15929"/>
                    <a:pt x="45815" y="35070"/>
                  </a:cubicBezTo>
                  <a:cubicBezTo>
                    <a:pt x="45815" y="54177"/>
                    <a:pt x="45339" y="70139"/>
                    <a:pt x="44767"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0" name="Google Shape;370;p8"/>
            <p:cNvSpPr/>
            <p:nvPr/>
          </p:nvSpPr>
          <p:spPr>
            <a:xfrm>
              <a:off x="5173836"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1" name="Google Shape;371;p8"/>
            <p:cNvSpPr/>
            <p:nvPr/>
          </p:nvSpPr>
          <p:spPr>
            <a:xfrm>
              <a:off x="5229498" y="4332520"/>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2" name="Google Shape;372;p8"/>
            <p:cNvSpPr/>
            <p:nvPr/>
          </p:nvSpPr>
          <p:spPr>
            <a:xfrm>
              <a:off x="5427042"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8" y="0"/>
                  </a:lnTo>
                  <a:cubicBezTo>
                    <a:pt x="45339" y="0"/>
                    <a:pt x="45815" y="15929"/>
                    <a:pt x="45815" y="35070"/>
                  </a:cubicBezTo>
                  <a:cubicBezTo>
                    <a:pt x="45815" y="54177"/>
                    <a:pt x="45339" y="70139"/>
                    <a:pt x="44768"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3" name="Google Shape;373;p8"/>
            <p:cNvSpPr/>
            <p:nvPr/>
          </p:nvSpPr>
          <p:spPr>
            <a:xfrm>
              <a:off x="5425249"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4" name="Google Shape;374;p8"/>
            <p:cNvSpPr/>
            <p:nvPr/>
          </p:nvSpPr>
          <p:spPr>
            <a:xfrm>
              <a:off x="4479419" y="4210974"/>
              <a:ext cx="93249" cy="10759"/>
            </a:xfrm>
            <a:custGeom>
              <a:avLst/>
              <a:gdLst/>
              <a:ahLst/>
              <a:cxnLst/>
              <a:rect l="l" t="t" r="r" b="b"/>
              <a:pathLst>
                <a:path w="247650" h="28575" extrusionOk="0">
                  <a:moveTo>
                    <a:pt x="6001" y="34290"/>
                  </a:moveTo>
                  <a:cubicBezTo>
                    <a:pt x="0" y="33623"/>
                    <a:pt x="0" y="30861"/>
                    <a:pt x="0" y="28480"/>
                  </a:cubicBezTo>
                  <a:lnTo>
                    <a:pt x="0" y="5810"/>
                  </a:lnTo>
                  <a:cubicBezTo>
                    <a:pt x="0" y="3429"/>
                    <a:pt x="0" y="667"/>
                    <a:pt x="6001" y="0"/>
                  </a:cubicBezTo>
                  <a:lnTo>
                    <a:pt x="6001" y="34290"/>
                  </a:lnTo>
                  <a:close/>
                  <a:moveTo>
                    <a:pt x="205454" y="34290"/>
                  </a:moveTo>
                  <a:lnTo>
                    <a:pt x="205454" y="4096"/>
                  </a:lnTo>
                  <a:cubicBezTo>
                    <a:pt x="205550" y="2667"/>
                    <a:pt x="205931" y="2191"/>
                    <a:pt x="206502" y="1715"/>
                  </a:cubicBezTo>
                  <a:cubicBezTo>
                    <a:pt x="207264" y="1143"/>
                    <a:pt x="208598" y="667"/>
                    <a:pt x="210217" y="476"/>
                  </a:cubicBezTo>
                  <a:lnTo>
                    <a:pt x="210217" y="24575"/>
                  </a:lnTo>
                  <a:lnTo>
                    <a:pt x="210503" y="24575"/>
                  </a:lnTo>
                  <a:lnTo>
                    <a:pt x="210503" y="34290"/>
                  </a:lnTo>
                  <a:lnTo>
                    <a:pt x="205454" y="34290"/>
                  </a:lnTo>
                  <a:close/>
                  <a:moveTo>
                    <a:pt x="179261" y="34290"/>
                  </a:moveTo>
                  <a:lnTo>
                    <a:pt x="179261" y="476"/>
                  </a:lnTo>
                  <a:cubicBezTo>
                    <a:pt x="181070" y="667"/>
                    <a:pt x="182499" y="1048"/>
                    <a:pt x="183261" y="1715"/>
                  </a:cubicBezTo>
                  <a:cubicBezTo>
                    <a:pt x="183737" y="2096"/>
                    <a:pt x="184214" y="2667"/>
                    <a:pt x="184214" y="4096"/>
                  </a:cubicBezTo>
                  <a:lnTo>
                    <a:pt x="184214" y="34195"/>
                  </a:lnTo>
                  <a:lnTo>
                    <a:pt x="179261" y="34195"/>
                  </a:lnTo>
                  <a:close/>
                  <a:moveTo>
                    <a:pt x="136493" y="34290"/>
                  </a:moveTo>
                  <a:lnTo>
                    <a:pt x="136493" y="4191"/>
                  </a:lnTo>
                  <a:cubicBezTo>
                    <a:pt x="136493" y="2858"/>
                    <a:pt x="136874" y="2286"/>
                    <a:pt x="137541" y="1810"/>
                  </a:cubicBezTo>
                  <a:cubicBezTo>
                    <a:pt x="138398" y="1143"/>
                    <a:pt x="139732" y="762"/>
                    <a:pt x="141541" y="572"/>
                  </a:cubicBezTo>
                  <a:lnTo>
                    <a:pt x="141541" y="34385"/>
                  </a:lnTo>
                  <a:lnTo>
                    <a:pt x="136493" y="34385"/>
                  </a:lnTo>
                  <a:close/>
                  <a:moveTo>
                    <a:pt x="107537" y="34290"/>
                  </a:moveTo>
                  <a:cubicBezTo>
                    <a:pt x="105632" y="32195"/>
                    <a:pt x="103441" y="29813"/>
                    <a:pt x="101346" y="27337"/>
                  </a:cubicBezTo>
                  <a:lnTo>
                    <a:pt x="102965" y="27813"/>
                  </a:lnTo>
                  <a:lnTo>
                    <a:pt x="103632" y="27908"/>
                  </a:lnTo>
                  <a:lnTo>
                    <a:pt x="104489" y="27908"/>
                  </a:lnTo>
                  <a:cubicBezTo>
                    <a:pt x="107442" y="27908"/>
                    <a:pt x="109918" y="26289"/>
                    <a:pt x="111062" y="23622"/>
                  </a:cubicBezTo>
                  <a:lnTo>
                    <a:pt x="111538" y="22384"/>
                  </a:lnTo>
                  <a:lnTo>
                    <a:pt x="111538" y="381"/>
                  </a:lnTo>
                  <a:lnTo>
                    <a:pt x="115824" y="381"/>
                  </a:lnTo>
                  <a:lnTo>
                    <a:pt x="115824" y="34290"/>
                  </a:lnTo>
                  <a:lnTo>
                    <a:pt x="107537" y="34290"/>
                  </a:lnTo>
                  <a:close/>
                  <a:moveTo>
                    <a:pt x="67437" y="34290"/>
                  </a:moveTo>
                  <a:lnTo>
                    <a:pt x="67437" y="381"/>
                  </a:lnTo>
                  <a:lnTo>
                    <a:pt x="80867" y="381"/>
                  </a:lnTo>
                  <a:cubicBezTo>
                    <a:pt x="87725" y="9811"/>
                    <a:pt x="92869" y="17050"/>
                    <a:pt x="95917" y="21336"/>
                  </a:cubicBezTo>
                  <a:cubicBezTo>
                    <a:pt x="90964" y="15621"/>
                    <a:pt x="86678" y="10573"/>
                    <a:pt x="85535" y="8763"/>
                  </a:cubicBezTo>
                  <a:lnTo>
                    <a:pt x="83820" y="6096"/>
                  </a:lnTo>
                  <a:lnTo>
                    <a:pt x="80010" y="5429"/>
                  </a:lnTo>
                  <a:cubicBezTo>
                    <a:pt x="79724" y="5429"/>
                    <a:pt x="79343" y="5334"/>
                    <a:pt x="79058" y="5334"/>
                  </a:cubicBezTo>
                  <a:cubicBezTo>
                    <a:pt x="75248" y="5334"/>
                    <a:pt x="72200" y="7811"/>
                    <a:pt x="71533" y="11430"/>
                  </a:cubicBezTo>
                  <a:lnTo>
                    <a:pt x="71438" y="12002"/>
                  </a:lnTo>
                  <a:lnTo>
                    <a:pt x="71533" y="34290"/>
                  </a:lnTo>
                  <a:lnTo>
                    <a:pt x="67437" y="34290"/>
                  </a:lnTo>
                  <a:close/>
                  <a:moveTo>
                    <a:pt x="47816" y="22479"/>
                  </a:moveTo>
                  <a:cubicBezTo>
                    <a:pt x="46482" y="21812"/>
                    <a:pt x="45053" y="21241"/>
                    <a:pt x="43625" y="20669"/>
                  </a:cubicBezTo>
                  <a:lnTo>
                    <a:pt x="43625" y="286"/>
                  </a:lnTo>
                  <a:cubicBezTo>
                    <a:pt x="47816" y="1238"/>
                    <a:pt x="47816" y="3620"/>
                    <a:pt x="47816" y="5810"/>
                  </a:cubicBezTo>
                  <a:lnTo>
                    <a:pt x="47816" y="22479"/>
                  </a:lnTo>
                  <a:close/>
                  <a:moveTo>
                    <a:pt x="245745" y="381"/>
                  </a:moveTo>
                  <a:lnTo>
                    <a:pt x="246126" y="381"/>
                  </a:lnTo>
                  <a:cubicBezTo>
                    <a:pt x="249460" y="476"/>
                    <a:pt x="250603" y="1238"/>
                    <a:pt x="250698" y="1334"/>
                  </a:cubicBezTo>
                  <a:cubicBezTo>
                    <a:pt x="250698" y="1334"/>
                    <a:pt x="251079" y="2096"/>
                    <a:pt x="251079" y="4001"/>
                  </a:cubicBezTo>
                  <a:lnTo>
                    <a:pt x="251079" y="18955"/>
                  </a:lnTo>
                  <a:cubicBezTo>
                    <a:pt x="251079" y="20669"/>
                    <a:pt x="251079" y="22003"/>
                    <a:pt x="245745" y="22003"/>
                  </a:cubicBezTo>
                  <a:lnTo>
                    <a:pt x="245745" y="381"/>
                  </a:lnTo>
                  <a:close/>
                </a:path>
              </a:pathLst>
            </a:custGeom>
            <a:gradFill>
              <a:gsLst>
                <a:gs pos="0">
                  <a:srgbClr val="274DA5"/>
                </a:gs>
                <a:gs pos="100000">
                  <a:srgbClr val="3965B5"/>
                </a:gs>
              </a:gsLst>
              <a:lin ang="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5" name="Google Shape;375;p8"/>
            <p:cNvSpPr/>
            <p:nvPr/>
          </p:nvSpPr>
          <p:spPr>
            <a:xfrm>
              <a:off x="4477016" y="4208500"/>
              <a:ext cx="96835" cy="17932"/>
            </a:xfrm>
            <a:custGeom>
              <a:avLst/>
              <a:gdLst/>
              <a:ahLst/>
              <a:cxnLst/>
              <a:rect l="l" t="t" r="r" b="b"/>
              <a:pathLst>
                <a:path w="257175" h="47625" extrusionOk="0">
                  <a:moveTo>
                    <a:pt x="46863" y="0"/>
                  </a:moveTo>
                  <a:lnTo>
                    <a:pt x="15335" y="0"/>
                  </a:lnTo>
                  <a:cubicBezTo>
                    <a:pt x="5144" y="0"/>
                    <a:pt x="0" y="4096"/>
                    <a:pt x="0" y="12382"/>
                  </a:cubicBezTo>
                  <a:lnTo>
                    <a:pt x="0" y="35147"/>
                  </a:lnTo>
                  <a:cubicBezTo>
                    <a:pt x="0" y="43339"/>
                    <a:pt x="5144" y="47434"/>
                    <a:pt x="15335" y="47434"/>
                  </a:cubicBezTo>
                  <a:lnTo>
                    <a:pt x="45244" y="47434"/>
                  </a:lnTo>
                  <a:cubicBezTo>
                    <a:pt x="46672" y="47434"/>
                    <a:pt x="48006" y="47339"/>
                    <a:pt x="49244" y="47149"/>
                  </a:cubicBezTo>
                  <a:cubicBezTo>
                    <a:pt x="46482" y="43244"/>
                    <a:pt x="41339" y="39052"/>
                    <a:pt x="36767" y="35909"/>
                  </a:cubicBezTo>
                  <a:lnTo>
                    <a:pt x="18764" y="35909"/>
                  </a:lnTo>
                  <a:lnTo>
                    <a:pt x="18764" y="11239"/>
                  </a:lnTo>
                  <a:lnTo>
                    <a:pt x="43625" y="11239"/>
                  </a:lnTo>
                  <a:lnTo>
                    <a:pt x="43625" y="31814"/>
                  </a:lnTo>
                  <a:cubicBezTo>
                    <a:pt x="51054" y="34100"/>
                    <a:pt x="56197" y="37147"/>
                    <a:pt x="59817" y="40005"/>
                  </a:cubicBezTo>
                  <a:cubicBezTo>
                    <a:pt x="60293" y="38576"/>
                    <a:pt x="60674" y="36957"/>
                    <a:pt x="60674" y="35147"/>
                  </a:cubicBezTo>
                  <a:lnTo>
                    <a:pt x="60674" y="12382"/>
                  </a:lnTo>
                  <a:cubicBezTo>
                    <a:pt x="60579" y="4572"/>
                    <a:pt x="56007" y="476"/>
                    <a:pt x="46863" y="0"/>
                  </a:cubicBezTo>
                  <a:lnTo>
                    <a:pt x="46863" y="0"/>
                  </a:lnTo>
                  <a:lnTo>
                    <a:pt x="46863" y="0"/>
                  </a:lnTo>
                  <a:close/>
                  <a:moveTo>
                    <a:pt x="251651" y="571"/>
                  </a:moveTo>
                  <a:lnTo>
                    <a:pt x="219932" y="571"/>
                  </a:lnTo>
                  <a:lnTo>
                    <a:pt x="219932" y="571"/>
                  </a:lnTo>
                  <a:lnTo>
                    <a:pt x="218885" y="571"/>
                  </a:lnTo>
                  <a:cubicBezTo>
                    <a:pt x="214598" y="571"/>
                    <a:pt x="211360" y="1429"/>
                    <a:pt x="209074" y="3238"/>
                  </a:cubicBezTo>
                  <a:cubicBezTo>
                    <a:pt x="206788" y="5048"/>
                    <a:pt x="205645" y="7429"/>
                    <a:pt x="205550" y="10477"/>
                  </a:cubicBezTo>
                  <a:lnTo>
                    <a:pt x="205550" y="10477"/>
                  </a:lnTo>
                  <a:lnTo>
                    <a:pt x="205550" y="10573"/>
                  </a:lnTo>
                  <a:cubicBezTo>
                    <a:pt x="205550" y="10573"/>
                    <a:pt x="205550" y="10668"/>
                    <a:pt x="205550" y="10668"/>
                  </a:cubicBezTo>
                  <a:lnTo>
                    <a:pt x="205550" y="10668"/>
                  </a:lnTo>
                  <a:lnTo>
                    <a:pt x="205550" y="47149"/>
                  </a:lnTo>
                  <a:lnTo>
                    <a:pt x="223361" y="47149"/>
                  </a:lnTo>
                  <a:lnTo>
                    <a:pt x="223361" y="35052"/>
                  </a:lnTo>
                  <a:lnTo>
                    <a:pt x="252127" y="35052"/>
                  </a:lnTo>
                  <a:cubicBezTo>
                    <a:pt x="259937" y="35052"/>
                    <a:pt x="263843" y="31909"/>
                    <a:pt x="263843" y="25622"/>
                  </a:cubicBezTo>
                  <a:lnTo>
                    <a:pt x="263843" y="10668"/>
                  </a:lnTo>
                  <a:cubicBezTo>
                    <a:pt x="263843" y="7048"/>
                    <a:pt x="262890" y="4477"/>
                    <a:pt x="260985" y="2953"/>
                  </a:cubicBezTo>
                  <a:cubicBezTo>
                    <a:pt x="259175" y="1524"/>
                    <a:pt x="256413" y="762"/>
                    <a:pt x="252698" y="667"/>
                  </a:cubicBezTo>
                  <a:lnTo>
                    <a:pt x="252794" y="667"/>
                  </a:lnTo>
                  <a:lnTo>
                    <a:pt x="252127" y="667"/>
                  </a:lnTo>
                  <a:cubicBezTo>
                    <a:pt x="251936" y="571"/>
                    <a:pt x="251746" y="571"/>
                    <a:pt x="251651" y="571"/>
                  </a:cubicBezTo>
                  <a:lnTo>
                    <a:pt x="251651" y="571"/>
                  </a:lnTo>
                  <a:close/>
                  <a:moveTo>
                    <a:pt x="223076" y="24765"/>
                  </a:moveTo>
                  <a:lnTo>
                    <a:pt x="223076" y="12763"/>
                  </a:lnTo>
                  <a:lnTo>
                    <a:pt x="245745" y="12763"/>
                  </a:lnTo>
                  <a:lnTo>
                    <a:pt x="245745" y="24860"/>
                  </a:lnTo>
                  <a:lnTo>
                    <a:pt x="223076" y="24860"/>
                  </a:lnTo>
                  <a:lnTo>
                    <a:pt x="223076" y="24765"/>
                  </a:lnTo>
                  <a:close/>
                  <a:moveTo>
                    <a:pt x="183833" y="571"/>
                  </a:moveTo>
                  <a:lnTo>
                    <a:pt x="149924" y="571"/>
                  </a:lnTo>
                  <a:cubicBezTo>
                    <a:pt x="145637" y="571"/>
                    <a:pt x="142399" y="1429"/>
                    <a:pt x="140113" y="3238"/>
                  </a:cubicBezTo>
                  <a:cubicBezTo>
                    <a:pt x="137731" y="5143"/>
                    <a:pt x="136493" y="7620"/>
                    <a:pt x="136493" y="10763"/>
                  </a:cubicBezTo>
                  <a:lnTo>
                    <a:pt x="136493" y="47244"/>
                  </a:lnTo>
                  <a:lnTo>
                    <a:pt x="154305" y="47244"/>
                  </a:lnTo>
                  <a:lnTo>
                    <a:pt x="154305" y="34766"/>
                  </a:lnTo>
                  <a:lnTo>
                    <a:pt x="179261" y="34766"/>
                  </a:lnTo>
                  <a:lnTo>
                    <a:pt x="179261" y="47244"/>
                  </a:lnTo>
                  <a:lnTo>
                    <a:pt x="197072" y="47244"/>
                  </a:lnTo>
                  <a:lnTo>
                    <a:pt x="197072" y="10763"/>
                  </a:lnTo>
                  <a:cubicBezTo>
                    <a:pt x="197072" y="7620"/>
                    <a:pt x="195929" y="5143"/>
                    <a:pt x="193643" y="3334"/>
                  </a:cubicBezTo>
                  <a:cubicBezTo>
                    <a:pt x="191357" y="1524"/>
                    <a:pt x="188024" y="571"/>
                    <a:pt x="183833" y="571"/>
                  </a:cubicBezTo>
                  <a:lnTo>
                    <a:pt x="183833" y="571"/>
                  </a:lnTo>
                  <a:close/>
                  <a:moveTo>
                    <a:pt x="154305" y="26194"/>
                  </a:moveTo>
                  <a:lnTo>
                    <a:pt x="154305" y="12763"/>
                  </a:lnTo>
                  <a:lnTo>
                    <a:pt x="179261" y="12763"/>
                  </a:lnTo>
                  <a:lnTo>
                    <a:pt x="179261" y="26289"/>
                  </a:lnTo>
                  <a:lnTo>
                    <a:pt x="154305" y="26289"/>
                  </a:lnTo>
                  <a:lnTo>
                    <a:pt x="154305" y="26194"/>
                  </a:lnTo>
                  <a:close/>
                  <a:moveTo>
                    <a:pt x="128492" y="571"/>
                  </a:moveTo>
                  <a:lnTo>
                    <a:pt x="111443" y="571"/>
                  </a:lnTo>
                  <a:lnTo>
                    <a:pt x="111443" y="27718"/>
                  </a:lnTo>
                  <a:cubicBezTo>
                    <a:pt x="111347" y="28003"/>
                    <a:pt x="111157" y="28194"/>
                    <a:pt x="110776" y="28194"/>
                  </a:cubicBezTo>
                  <a:cubicBezTo>
                    <a:pt x="110680" y="28194"/>
                    <a:pt x="110585" y="28194"/>
                    <a:pt x="110585" y="28194"/>
                  </a:cubicBezTo>
                  <a:cubicBezTo>
                    <a:pt x="110585" y="28194"/>
                    <a:pt x="110204" y="28099"/>
                    <a:pt x="110014" y="27813"/>
                  </a:cubicBezTo>
                  <a:cubicBezTo>
                    <a:pt x="106966" y="23146"/>
                    <a:pt x="95441" y="7239"/>
                    <a:pt x="91726" y="2191"/>
                  </a:cubicBezTo>
                  <a:cubicBezTo>
                    <a:pt x="91726" y="2191"/>
                    <a:pt x="91726" y="2191"/>
                    <a:pt x="91630" y="2191"/>
                  </a:cubicBezTo>
                  <a:lnTo>
                    <a:pt x="91630" y="2191"/>
                  </a:lnTo>
                  <a:cubicBezTo>
                    <a:pt x="91535" y="2095"/>
                    <a:pt x="91535" y="2095"/>
                    <a:pt x="91440" y="2000"/>
                  </a:cubicBezTo>
                  <a:cubicBezTo>
                    <a:pt x="91440" y="2000"/>
                    <a:pt x="91345" y="1905"/>
                    <a:pt x="91345" y="1905"/>
                  </a:cubicBezTo>
                  <a:cubicBezTo>
                    <a:pt x="90392" y="1048"/>
                    <a:pt x="89154" y="667"/>
                    <a:pt x="87535" y="667"/>
                  </a:cubicBezTo>
                  <a:lnTo>
                    <a:pt x="73152" y="667"/>
                  </a:lnTo>
                  <a:cubicBezTo>
                    <a:pt x="71342" y="667"/>
                    <a:pt x="69914" y="1143"/>
                    <a:pt x="68961" y="2191"/>
                  </a:cubicBezTo>
                  <a:cubicBezTo>
                    <a:pt x="68008" y="3238"/>
                    <a:pt x="67532" y="4572"/>
                    <a:pt x="67437" y="6286"/>
                  </a:cubicBezTo>
                  <a:lnTo>
                    <a:pt x="67437" y="6286"/>
                  </a:lnTo>
                  <a:lnTo>
                    <a:pt x="67437" y="47339"/>
                  </a:lnTo>
                  <a:lnTo>
                    <a:pt x="84296" y="47339"/>
                  </a:lnTo>
                  <a:cubicBezTo>
                    <a:pt x="84296" y="47339"/>
                    <a:pt x="84201" y="25622"/>
                    <a:pt x="84201" y="19241"/>
                  </a:cubicBezTo>
                  <a:cubicBezTo>
                    <a:pt x="84296" y="18859"/>
                    <a:pt x="84487" y="18383"/>
                    <a:pt x="85534" y="18383"/>
                  </a:cubicBezTo>
                  <a:cubicBezTo>
                    <a:pt x="85630" y="18383"/>
                    <a:pt x="85725" y="18383"/>
                    <a:pt x="85916" y="18383"/>
                  </a:cubicBezTo>
                  <a:cubicBezTo>
                    <a:pt x="85916" y="18383"/>
                    <a:pt x="86392" y="18383"/>
                    <a:pt x="86582" y="18764"/>
                  </a:cubicBezTo>
                  <a:cubicBezTo>
                    <a:pt x="89821" y="24003"/>
                    <a:pt x="111062" y="47339"/>
                    <a:pt x="111062" y="47339"/>
                  </a:cubicBezTo>
                  <a:lnTo>
                    <a:pt x="128588" y="47339"/>
                  </a:lnTo>
                  <a:lnTo>
                    <a:pt x="128588" y="571"/>
                  </a:lnTo>
                  <a:lnTo>
                    <a:pt x="128492" y="571"/>
                  </a:lnTo>
                  <a:close/>
                  <a:moveTo>
                    <a:pt x="32957" y="31147"/>
                  </a:moveTo>
                  <a:cubicBezTo>
                    <a:pt x="38576" y="34766"/>
                    <a:pt x="48673" y="41815"/>
                    <a:pt x="51816" y="48006"/>
                  </a:cubicBezTo>
                  <a:lnTo>
                    <a:pt x="64580" y="48006"/>
                  </a:lnTo>
                  <a:cubicBezTo>
                    <a:pt x="62579" y="44291"/>
                    <a:pt x="55055" y="35052"/>
                    <a:pt x="32957" y="31147"/>
                  </a:cubicBezTo>
                  <a:lnTo>
                    <a:pt x="32957" y="31147"/>
                  </a:lnTo>
                  <a:close/>
                </a:path>
              </a:pathLst>
            </a:custGeom>
            <a:gradFill>
              <a:gsLst>
                <a:gs pos="0">
                  <a:srgbClr val="274DA5"/>
                </a:gs>
                <a:gs pos="100000">
                  <a:srgbClr val="3965B5"/>
                </a:gs>
              </a:gsLst>
              <a:lin ang="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6" name="Google Shape;376;p8"/>
            <p:cNvSpPr/>
            <p:nvPr/>
          </p:nvSpPr>
          <p:spPr>
            <a:xfrm>
              <a:off x="4462455" y="4192468"/>
              <a:ext cx="3586" cy="222362"/>
            </a:xfrm>
            <a:custGeom>
              <a:avLst/>
              <a:gdLst/>
              <a:ahLst/>
              <a:cxnLst/>
              <a:rect l="l" t="t" r="r" b="b"/>
              <a:pathLst>
                <a:path w="120000" h="590550" extrusionOk="0">
                  <a:moveTo>
                    <a:pt x="0" y="592836"/>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7" name="Google Shape;377;p8"/>
            <p:cNvSpPr/>
            <p:nvPr/>
          </p:nvSpPr>
          <p:spPr>
            <a:xfrm>
              <a:off x="5477432" y="4192468"/>
              <a:ext cx="3586" cy="222362"/>
            </a:xfrm>
            <a:custGeom>
              <a:avLst/>
              <a:gdLst/>
              <a:ahLst/>
              <a:cxnLst/>
              <a:rect l="l" t="t" r="r" b="b"/>
              <a:pathLst>
                <a:path w="120000" h="590550" extrusionOk="0">
                  <a:moveTo>
                    <a:pt x="0" y="592836"/>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378" name="Google Shape;378;p8"/>
          <p:cNvGrpSpPr/>
          <p:nvPr/>
        </p:nvGrpSpPr>
        <p:grpSpPr>
          <a:xfrm>
            <a:off x="4262129" y="4419720"/>
            <a:ext cx="316984" cy="249331"/>
            <a:chOff x="2576400" y="4606766"/>
            <a:chExt cx="455696" cy="358439"/>
          </a:xfrm>
        </p:grpSpPr>
        <p:grpSp>
          <p:nvGrpSpPr>
            <p:cNvPr id="379" name="Google Shape;379;p8"/>
            <p:cNvGrpSpPr/>
            <p:nvPr/>
          </p:nvGrpSpPr>
          <p:grpSpPr>
            <a:xfrm>
              <a:off x="2576400" y="4695452"/>
              <a:ext cx="283914" cy="261772"/>
              <a:chOff x="722665" y="4079208"/>
              <a:chExt cx="439105" cy="404845"/>
            </a:xfrm>
          </p:grpSpPr>
          <p:sp>
            <p:nvSpPr>
              <p:cNvPr id="380" name="Google Shape;380;p8"/>
              <p:cNvSpPr/>
              <p:nvPr/>
            </p:nvSpPr>
            <p:spPr>
              <a:xfrm>
                <a:off x="862841" y="4416884"/>
                <a:ext cx="159236" cy="19301"/>
              </a:xfrm>
              <a:custGeom>
                <a:avLst/>
                <a:gdLst/>
                <a:ahLst/>
                <a:cxnLst/>
                <a:rect l="l" t="t" r="r" b="b"/>
                <a:pathLst>
                  <a:path w="159235" h="19301" extrusionOk="0">
                    <a:moveTo>
                      <a:pt x="3619" y="3619"/>
                    </a:moveTo>
                    <a:lnTo>
                      <a:pt x="157354" y="3619"/>
                    </a:lnTo>
                    <a:lnTo>
                      <a:pt x="157354" y="19977"/>
                    </a:lnTo>
                    <a:lnTo>
                      <a:pt x="3619" y="19977"/>
                    </a:ln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381" name="Google Shape;381;p8"/>
              <p:cNvSpPr/>
              <p:nvPr/>
            </p:nvSpPr>
            <p:spPr>
              <a:xfrm>
                <a:off x="722665" y="4079208"/>
                <a:ext cx="439105" cy="337773"/>
              </a:xfrm>
              <a:custGeom>
                <a:avLst/>
                <a:gdLst/>
                <a:ahLst/>
                <a:cxnLst/>
                <a:rect l="l" t="t" r="r" b="b"/>
                <a:pathLst>
                  <a:path w="439105" h="337773" extrusionOk="0">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382" name="Google Shape;382;p8"/>
              <p:cNvSpPr/>
              <p:nvPr/>
            </p:nvSpPr>
            <p:spPr>
              <a:xfrm>
                <a:off x="817917" y="4440625"/>
                <a:ext cx="246092" cy="43428"/>
              </a:xfrm>
              <a:custGeom>
                <a:avLst/>
                <a:gdLst/>
                <a:ahLst/>
                <a:cxnLst/>
                <a:rect l="l" t="t" r="r" b="b"/>
                <a:pathLst>
                  <a:path w="246091" h="43427" extrusionOk="0">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grpSp>
        <p:grpSp>
          <p:nvGrpSpPr>
            <p:cNvPr id="383" name="Google Shape;383;p8"/>
            <p:cNvGrpSpPr/>
            <p:nvPr/>
          </p:nvGrpSpPr>
          <p:grpSpPr>
            <a:xfrm>
              <a:off x="2781420" y="4606766"/>
              <a:ext cx="250676" cy="358439"/>
              <a:chOff x="1713187" y="4497009"/>
              <a:chExt cx="356195" cy="509318"/>
            </a:xfrm>
          </p:grpSpPr>
          <p:sp>
            <p:nvSpPr>
              <p:cNvPr id="384" name="Google Shape;384;p8"/>
              <p:cNvSpPr/>
              <p:nvPr/>
            </p:nvSpPr>
            <p:spPr>
              <a:xfrm>
                <a:off x="1713187" y="4687941"/>
                <a:ext cx="356195" cy="318386"/>
              </a:xfrm>
              <a:custGeom>
                <a:avLst/>
                <a:gdLst/>
                <a:ahLst/>
                <a:cxnLst/>
                <a:rect l="l" t="t" r="r" b="b"/>
                <a:pathLst>
                  <a:path w="459600" h="410815" extrusionOk="0">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5" name="Google Shape;385;p8"/>
              <p:cNvSpPr/>
              <p:nvPr/>
            </p:nvSpPr>
            <p:spPr>
              <a:xfrm>
                <a:off x="1796028" y="4515654"/>
                <a:ext cx="189042" cy="250730"/>
              </a:xfrm>
              <a:custGeom>
                <a:avLst/>
                <a:gdLst/>
                <a:ahLst/>
                <a:cxnLst/>
                <a:rect l="l" t="t" r="r" b="b"/>
                <a:pathLst>
                  <a:path w="243921" h="323517" extrusionOk="0">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6" name="Google Shape;386;p8"/>
              <p:cNvSpPr/>
              <p:nvPr/>
            </p:nvSpPr>
            <p:spPr>
              <a:xfrm>
                <a:off x="1806792" y="4790799"/>
                <a:ext cx="81588" cy="67657"/>
              </a:xfrm>
              <a:custGeom>
                <a:avLst/>
                <a:gdLst/>
                <a:ahLst/>
                <a:cxnLst/>
                <a:rect l="l" t="t" r="r" b="b"/>
                <a:pathLst>
                  <a:path w="105271" h="87298" extrusionOk="0">
                    <a:moveTo>
                      <a:pt x="42237" y="0"/>
                    </a:moveTo>
                    <a:lnTo>
                      <a:pt x="107711" y="61699"/>
                    </a:lnTo>
                    <a:lnTo>
                      <a:pt x="80135" y="89327"/>
                    </a:lnTo>
                    <a:lnTo>
                      <a:pt x="0" y="23930"/>
                    </a:lnTo>
                    <a:lnTo>
                      <a:pt x="42237" y="0"/>
                    </a:ln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7" name="Google Shape;387;p8"/>
              <p:cNvSpPr/>
              <p:nvPr/>
            </p:nvSpPr>
            <p:spPr>
              <a:xfrm>
                <a:off x="1891423" y="4790799"/>
                <a:ext cx="81588" cy="67657"/>
              </a:xfrm>
              <a:custGeom>
                <a:avLst/>
                <a:gdLst/>
                <a:ahLst/>
                <a:cxnLst/>
                <a:rect l="l" t="t" r="r" b="b"/>
                <a:pathLst>
                  <a:path w="105271" h="87298" extrusionOk="0">
                    <a:moveTo>
                      <a:pt x="65499" y="0"/>
                    </a:moveTo>
                    <a:lnTo>
                      <a:pt x="0" y="61699"/>
                    </a:lnTo>
                    <a:lnTo>
                      <a:pt x="27602" y="89327"/>
                    </a:lnTo>
                    <a:lnTo>
                      <a:pt x="107711" y="23930"/>
                    </a:lnTo>
                    <a:lnTo>
                      <a:pt x="65499" y="0"/>
                    </a:ln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8" name="Google Shape;388;p8"/>
              <p:cNvSpPr/>
              <p:nvPr/>
            </p:nvSpPr>
            <p:spPr>
              <a:xfrm>
                <a:off x="1801658" y="4497009"/>
                <a:ext cx="179093" cy="135315"/>
              </a:xfrm>
              <a:custGeom>
                <a:avLst/>
                <a:gdLst/>
                <a:ahLst/>
                <a:cxnLst/>
                <a:rect l="l" t="t" r="r" b="b"/>
                <a:pathLst>
                  <a:path w="231083" h="174596" extrusionOk="0">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389" name="Google Shape;389;p8"/>
          <p:cNvGrpSpPr/>
          <p:nvPr/>
        </p:nvGrpSpPr>
        <p:grpSpPr>
          <a:xfrm>
            <a:off x="3844849" y="4435254"/>
            <a:ext cx="336792" cy="235007"/>
            <a:chOff x="1943855" y="4626573"/>
            <a:chExt cx="484171" cy="337845"/>
          </a:xfrm>
        </p:grpSpPr>
        <p:sp>
          <p:nvSpPr>
            <p:cNvPr id="390" name="Google Shape;390;p8"/>
            <p:cNvSpPr/>
            <p:nvPr/>
          </p:nvSpPr>
          <p:spPr>
            <a:xfrm>
              <a:off x="1943855" y="4688114"/>
              <a:ext cx="341178" cy="222842"/>
            </a:xfrm>
            <a:custGeom>
              <a:avLst/>
              <a:gdLst/>
              <a:ahLst/>
              <a:cxnLst/>
              <a:rect l="l" t="t" r="r" b="b"/>
              <a:pathLst>
                <a:path w="570007" h="372301" extrusionOk="0">
                  <a:moveTo>
                    <a:pt x="571137" y="16818"/>
                  </a:moveTo>
                  <a:lnTo>
                    <a:pt x="571137" y="357127"/>
                  </a:lnTo>
                  <a:cubicBezTo>
                    <a:pt x="571152" y="366401"/>
                    <a:pt x="563645" y="373930"/>
                    <a:pt x="554370" y="373945"/>
                  </a:cubicBezTo>
                  <a:cubicBezTo>
                    <a:pt x="554352" y="373945"/>
                    <a:pt x="554337" y="373945"/>
                    <a:pt x="554319" y="373945"/>
                  </a:cubicBezTo>
                  <a:lnTo>
                    <a:pt x="16869" y="373945"/>
                  </a:lnTo>
                  <a:cubicBezTo>
                    <a:pt x="7567" y="373960"/>
                    <a:pt x="15" y="366430"/>
                    <a:pt x="0" y="357127"/>
                  </a:cubicBezTo>
                  <a:lnTo>
                    <a:pt x="0" y="16818"/>
                  </a:lnTo>
                  <a:cubicBezTo>
                    <a:pt x="28" y="7520"/>
                    <a:pt x="7572" y="0"/>
                    <a:pt x="16869" y="0"/>
                  </a:cubicBezTo>
                  <a:lnTo>
                    <a:pt x="554319" y="0"/>
                  </a:lnTo>
                  <a:cubicBezTo>
                    <a:pt x="563606" y="0"/>
                    <a:pt x="571137" y="7531"/>
                    <a:pt x="571137" y="16818"/>
                  </a:cubicBezTo>
                  <a:close/>
                  <a:moveTo>
                    <a:pt x="553292" y="294118"/>
                  </a:moveTo>
                  <a:lnTo>
                    <a:pt x="553292" y="26575"/>
                  </a:lnTo>
                  <a:cubicBezTo>
                    <a:pt x="552866" y="19824"/>
                    <a:pt x="547078" y="14681"/>
                    <a:pt x="540326" y="15046"/>
                  </a:cubicBezTo>
                  <a:lnTo>
                    <a:pt x="30837" y="15046"/>
                  </a:lnTo>
                  <a:cubicBezTo>
                    <a:pt x="24079" y="14679"/>
                    <a:pt x="18286" y="19822"/>
                    <a:pt x="17845" y="26575"/>
                  </a:cubicBezTo>
                  <a:lnTo>
                    <a:pt x="17845" y="293990"/>
                  </a:lnTo>
                  <a:cubicBezTo>
                    <a:pt x="18271" y="300751"/>
                    <a:pt x="24074" y="305899"/>
                    <a:pt x="30837" y="305519"/>
                  </a:cubicBezTo>
                  <a:lnTo>
                    <a:pt x="540326" y="305519"/>
                  </a:lnTo>
                  <a:cubicBezTo>
                    <a:pt x="547084" y="305899"/>
                    <a:pt x="552879" y="300745"/>
                    <a:pt x="553292" y="293990"/>
                  </a:cubicBezTo>
                  <a:close/>
                  <a:moveTo>
                    <a:pt x="315815" y="338743"/>
                  </a:moveTo>
                  <a:cubicBezTo>
                    <a:pt x="315815" y="325710"/>
                    <a:pt x="305249" y="315147"/>
                    <a:pt x="292218" y="315147"/>
                  </a:cubicBezTo>
                  <a:cubicBezTo>
                    <a:pt x="279185" y="315147"/>
                    <a:pt x="268622" y="325710"/>
                    <a:pt x="268622" y="338743"/>
                  </a:cubicBezTo>
                  <a:cubicBezTo>
                    <a:pt x="268622" y="351776"/>
                    <a:pt x="279188" y="362340"/>
                    <a:pt x="292218" y="362340"/>
                  </a:cubicBezTo>
                  <a:cubicBezTo>
                    <a:pt x="292226" y="362340"/>
                    <a:pt x="292237" y="362340"/>
                    <a:pt x="292244" y="362340"/>
                  </a:cubicBezTo>
                  <a:cubicBezTo>
                    <a:pt x="305262" y="362340"/>
                    <a:pt x="315815" y="351787"/>
                    <a:pt x="315815" y="338769"/>
                  </a:cubicBezTo>
                  <a:cubicBezTo>
                    <a:pt x="315815" y="338761"/>
                    <a:pt x="315815" y="338751"/>
                    <a:pt x="315815" y="338743"/>
                  </a:cubicBez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1" name="Google Shape;391;p8"/>
            <p:cNvSpPr/>
            <p:nvPr/>
          </p:nvSpPr>
          <p:spPr>
            <a:xfrm>
              <a:off x="2030763" y="4948454"/>
              <a:ext cx="175199" cy="10758"/>
            </a:xfrm>
            <a:custGeom>
              <a:avLst/>
              <a:gdLst/>
              <a:ahLst/>
              <a:cxnLst/>
              <a:rect l="l" t="t" r="r" b="b"/>
              <a:pathLst>
                <a:path w="292706" h="17973" extrusionOk="0">
                  <a:moveTo>
                    <a:pt x="294093" y="19103"/>
                  </a:moveTo>
                  <a:lnTo>
                    <a:pt x="0" y="19103"/>
                  </a:lnTo>
                  <a:lnTo>
                    <a:pt x="58387" y="0"/>
                  </a:lnTo>
                  <a:lnTo>
                    <a:pt x="147046" y="0"/>
                  </a:lnTo>
                  <a:lnTo>
                    <a:pt x="235654" y="0"/>
                  </a:lnTo>
                  <a:lnTo>
                    <a:pt x="294093" y="19103"/>
                  </a:ln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2" name="Google Shape;392;p8"/>
            <p:cNvSpPr/>
            <p:nvPr/>
          </p:nvSpPr>
          <p:spPr>
            <a:xfrm>
              <a:off x="2065711" y="4918962"/>
              <a:ext cx="106042" cy="23053"/>
            </a:xfrm>
            <a:custGeom>
              <a:avLst/>
              <a:gdLst/>
              <a:ahLst/>
              <a:cxnLst/>
              <a:rect l="l" t="t" r="r" b="b"/>
              <a:pathLst>
                <a:path w="177164" h="38513" extrusionOk="0">
                  <a:moveTo>
                    <a:pt x="0" y="0"/>
                  </a:moveTo>
                  <a:lnTo>
                    <a:pt x="177267" y="0"/>
                  </a:lnTo>
                  <a:lnTo>
                    <a:pt x="177267" y="39978"/>
                  </a:lnTo>
                  <a:lnTo>
                    <a:pt x="0" y="39978"/>
                  </a:ln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93" name="Google Shape;393;p8"/>
            <p:cNvGrpSpPr/>
            <p:nvPr/>
          </p:nvGrpSpPr>
          <p:grpSpPr>
            <a:xfrm>
              <a:off x="2186076" y="4626573"/>
              <a:ext cx="241950" cy="337845"/>
              <a:chOff x="2248972" y="4626573"/>
              <a:chExt cx="241950" cy="337845"/>
            </a:xfrm>
          </p:grpSpPr>
          <p:sp>
            <p:nvSpPr>
              <p:cNvPr id="394" name="Google Shape;394;p8"/>
              <p:cNvSpPr/>
              <p:nvPr/>
            </p:nvSpPr>
            <p:spPr>
              <a:xfrm>
                <a:off x="2305155" y="4711692"/>
                <a:ext cx="11875" cy="35624"/>
              </a:xfrm>
              <a:custGeom>
                <a:avLst/>
                <a:gdLst/>
                <a:ahLst/>
                <a:cxnLst/>
                <a:rect l="l" t="t" r="r" b="b"/>
                <a:pathLst>
                  <a:path w="16873" h="50620" extrusionOk="0">
                    <a:moveTo>
                      <a:pt x="18033" y="25310"/>
                    </a:moveTo>
                    <a:cubicBezTo>
                      <a:pt x="18033" y="39252"/>
                      <a:pt x="14005" y="50620"/>
                      <a:pt x="9027" y="50620"/>
                    </a:cubicBezTo>
                    <a:cubicBezTo>
                      <a:pt x="4050" y="50620"/>
                      <a:pt x="0" y="39315"/>
                      <a:pt x="0" y="25310"/>
                    </a:cubicBezTo>
                    <a:cubicBezTo>
                      <a:pt x="0" y="11305"/>
                      <a:pt x="4029" y="0"/>
                      <a:pt x="9027" y="0"/>
                    </a:cubicBezTo>
                    <a:cubicBezTo>
                      <a:pt x="14026" y="0"/>
                      <a:pt x="18033" y="11368"/>
                      <a:pt x="18033" y="25310"/>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5" name="Google Shape;395;p8"/>
              <p:cNvSpPr/>
              <p:nvPr/>
            </p:nvSpPr>
            <p:spPr>
              <a:xfrm>
                <a:off x="2421900" y="4711692"/>
                <a:ext cx="11875" cy="35624"/>
              </a:xfrm>
              <a:custGeom>
                <a:avLst/>
                <a:gdLst/>
                <a:ahLst/>
                <a:cxnLst/>
                <a:rect l="l" t="t" r="r" b="b"/>
                <a:pathLst>
                  <a:path w="16873" h="50620" extrusionOk="0">
                    <a:moveTo>
                      <a:pt x="0" y="25310"/>
                    </a:moveTo>
                    <a:cubicBezTo>
                      <a:pt x="0" y="39252"/>
                      <a:pt x="4050" y="50620"/>
                      <a:pt x="9027" y="50620"/>
                    </a:cubicBezTo>
                    <a:cubicBezTo>
                      <a:pt x="14005" y="50620"/>
                      <a:pt x="18033" y="39315"/>
                      <a:pt x="18033" y="25310"/>
                    </a:cubicBezTo>
                    <a:cubicBezTo>
                      <a:pt x="18033" y="11305"/>
                      <a:pt x="14005" y="0"/>
                      <a:pt x="9027" y="0"/>
                    </a:cubicBezTo>
                    <a:cubicBezTo>
                      <a:pt x="4050" y="0"/>
                      <a:pt x="0" y="11368"/>
                      <a:pt x="0" y="25310"/>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6" name="Google Shape;396;p8"/>
              <p:cNvSpPr/>
              <p:nvPr/>
            </p:nvSpPr>
            <p:spPr>
              <a:xfrm>
                <a:off x="2317965" y="4647449"/>
                <a:ext cx="103849" cy="170701"/>
              </a:xfrm>
              <a:custGeom>
                <a:avLst/>
                <a:gdLst/>
                <a:ahLst/>
                <a:cxnLst/>
                <a:rect l="l" t="t" r="r" b="b"/>
                <a:pathLst>
                  <a:path w="164515" h="242555" extrusionOk="0">
                    <a:moveTo>
                      <a:pt x="82258" y="0"/>
                    </a:moveTo>
                    <a:cubicBezTo>
                      <a:pt x="36932" y="359"/>
                      <a:pt x="0" y="37965"/>
                      <a:pt x="0" y="84135"/>
                    </a:cubicBezTo>
                    <a:lnTo>
                      <a:pt x="0" y="120202"/>
                    </a:lnTo>
                    <a:cubicBezTo>
                      <a:pt x="0" y="156817"/>
                      <a:pt x="26133" y="209504"/>
                      <a:pt x="52582" y="237409"/>
                    </a:cubicBezTo>
                    <a:cubicBezTo>
                      <a:pt x="56652" y="241627"/>
                      <a:pt x="69455" y="243567"/>
                      <a:pt x="82279" y="243293"/>
                    </a:cubicBezTo>
                    <a:cubicBezTo>
                      <a:pt x="95103" y="243567"/>
                      <a:pt x="107926" y="241711"/>
                      <a:pt x="111997" y="237409"/>
                    </a:cubicBezTo>
                    <a:cubicBezTo>
                      <a:pt x="138446" y="209504"/>
                      <a:pt x="164579" y="156817"/>
                      <a:pt x="164579" y="120202"/>
                    </a:cubicBezTo>
                    <a:lnTo>
                      <a:pt x="164579" y="84135"/>
                    </a:lnTo>
                    <a:cubicBezTo>
                      <a:pt x="164558" y="38113"/>
                      <a:pt x="127584" y="359"/>
                      <a:pt x="82258" y="0"/>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7" name="Google Shape;397;p8"/>
              <p:cNvSpPr/>
              <p:nvPr/>
            </p:nvSpPr>
            <p:spPr>
              <a:xfrm>
                <a:off x="2248972" y="4822411"/>
                <a:ext cx="241950" cy="141014"/>
              </a:xfrm>
              <a:custGeom>
                <a:avLst/>
                <a:gdLst/>
                <a:ahLst/>
                <a:cxnLst/>
                <a:rect l="l" t="t" r="r" b="b"/>
                <a:pathLst>
                  <a:path w="343795" h="200371" extrusionOk="0">
                    <a:moveTo>
                      <a:pt x="310196" y="202291"/>
                    </a:moveTo>
                    <a:cubicBezTo>
                      <a:pt x="328694" y="202350"/>
                      <a:pt x="343736" y="187400"/>
                      <a:pt x="343795" y="168903"/>
                    </a:cubicBezTo>
                    <a:cubicBezTo>
                      <a:pt x="343795" y="168867"/>
                      <a:pt x="343795" y="168833"/>
                      <a:pt x="343795" y="168797"/>
                    </a:cubicBezTo>
                    <a:lnTo>
                      <a:pt x="343795" y="72134"/>
                    </a:lnTo>
                    <a:cubicBezTo>
                      <a:pt x="347423" y="13921"/>
                      <a:pt x="253586" y="27841"/>
                      <a:pt x="229352" y="0"/>
                    </a:cubicBezTo>
                    <a:cubicBezTo>
                      <a:pt x="229352" y="0"/>
                      <a:pt x="207880" y="78208"/>
                      <a:pt x="171307" y="108348"/>
                    </a:cubicBezTo>
                    <a:cubicBezTo>
                      <a:pt x="134755" y="78208"/>
                      <a:pt x="114359" y="0"/>
                      <a:pt x="114359" y="0"/>
                    </a:cubicBezTo>
                    <a:cubicBezTo>
                      <a:pt x="90526" y="26512"/>
                      <a:pt x="0" y="1413"/>
                      <a:pt x="0" y="72134"/>
                    </a:cubicBezTo>
                    <a:lnTo>
                      <a:pt x="0" y="168734"/>
                    </a:lnTo>
                    <a:cubicBezTo>
                      <a:pt x="-12" y="187221"/>
                      <a:pt x="14965" y="202215"/>
                      <a:pt x="33452" y="202228"/>
                    </a:cubicBezTo>
                    <a:cubicBezTo>
                      <a:pt x="33466" y="202228"/>
                      <a:pt x="33479" y="202228"/>
                      <a:pt x="33494" y="202228"/>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8" name="Google Shape;398;p8"/>
              <p:cNvSpPr/>
              <p:nvPr/>
            </p:nvSpPr>
            <p:spPr>
              <a:xfrm>
                <a:off x="2303206" y="4791721"/>
                <a:ext cx="72734" cy="118749"/>
              </a:xfrm>
              <a:custGeom>
                <a:avLst/>
                <a:gdLst/>
                <a:ahLst/>
                <a:cxnLst/>
                <a:rect l="l" t="t" r="r" b="b"/>
                <a:pathLst>
                  <a:path w="103349" h="168733" extrusionOk="0">
                    <a:moveTo>
                      <a:pt x="46760" y="0"/>
                    </a:moveTo>
                    <a:cubicBezTo>
                      <a:pt x="37132" y="3801"/>
                      <a:pt x="28482" y="9719"/>
                      <a:pt x="21450" y="17316"/>
                    </a:cubicBezTo>
                    <a:lnTo>
                      <a:pt x="0" y="52835"/>
                    </a:lnTo>
                    <a:lnTo>
                      <a:pt x="29845" y="74707"/>
                    </a:lnTo>
                    <a:cubicBezTo>
                      <a:pt x="32376" y="77111"/>
                      <a:pt x="14828" y="92150"/>
                      <a:pt x="14828" y="92150"/>
                    </a:cubicBezTo>
                    <a:lnTo>
                      <a:pt x="104805" y="169135"/>
                    </a:lnTo>
                    <a:lnTo>
                      <a:pt x="104805" y="157935"/>
                    </a:lnTo>
                    <a:cubicBezTo>
                      <a:pt x="69350" y="114697"/>
                      <a:pt x="46760" y="0"/>
                      <a:pt x="46760" y="0"/>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9" name="Google Shape;399;p8"/>
              <p:cNvSpPr/>
              <p:nvPr/>
            </p:nvSpPr>
            <p:spPr>
              <a:xfrm>
                <a:off x="2366914" y="4796746"/>
                <a:ext cx="72734" cy="118749"/>
              </a:xfrm>
              <a:custGeom>
                <a:avLst/>
                <a:gdLst/>
                <a:ahLst/>
                <a:cxnLst/>
                <a:rect l="l" t="t" r="r" b="b"/>
                <a:pathLst>
                  <a:path w="103349" h="168733" extrusionOk="0">
                    <a:moveTo>
                      <a:pt x="58023" y="0"/>
                    </a:moveTo>
                    <a:cubicBezTo>
                      <a:pt x="67652" y="3801"/>
                      <a:pt x="76302" y="9719"/>
                      <a:pt x="83334" y="17316"/>
                    </a:cubicBezTo>
                    <a:lnTo>
                      <a:pt x="104784" y="52835"/>
                    </a:lnTo>
                    <a:lnTo>
                      <a:pt x="74939" y="74707"/>
                    </a:lnTo>
                    <a:cubicBezTo>
                      <a:pt x="72408" y="77111"/>
                      <a:pt x="89956" y="92150"/>
                      <a:pt x="89956" y="92150"/>
                    </a:cubicBezTo>
                    <a:lnTo>
                      <a:pt x="0" y="169135"/>
                    </a:lnTo>
                    <a:lnTo>
                      <a:pt x="0" y="157935"/>
                    </a:lnTo>
                    <a:cubicBezTo>
                      <a:pt x="35540" y="114697"/>
                      <a:pt x="58023" y="0"/>
                      <a:pt x="58023" y="0"/>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0" name="Google Shape;400;p8"/>
              <p:cNvSpPr/>
              <p:nvPr/>
            </p:nvSpPr>
            <p:spPr>
              <a:xfrm>
                <a:off x="2302807" y="4626573"/>
                <a:ext cx="135077" cy="99452"/>
              </a:xfrm>
              <a:custGeom>
                <a:avLst/>
                <a:gdLst/>
                <a:ahLst/>
                <a:cxnLst/>
                <a:rect l="l" t="t" r="r" b="b"/>
                <a:pathLst>
                  <a:path w="191934" h="141314" extrusionOk="0">
                    <a:moveTo>
                      <a:pt x="93462" y="8170"/>
                    </a:moveTo>
                    <a:cubicBezTo>
                      <a:pt x="91144" y="9512"/>
                      <a:pt x="88672" y="10567"/>
                      <a:pt x="86101" y="11313"/>
                    </a:cubicBezTo>
                    <a:cubicBezTo>
                      <a:pt x="78044" y="13422"/>
                      <a:pt x="68679" y="12579"/>
                      <a:pt x="60200" y="12579"/>
                    </a:cubicBezTo>
                    <a:cubicBezTo>
                      <a:pt x="41998" y="12579"/>
                      <a:pt x="26263" y="16797"/>
                      <a:pt x="22087" y="36412"/>
                    </a:cubicBezTo>
                    <a:cubicBezTo>
                      <a:pt x="20273" y="44849"/>
                      <a:pt x="21265" y="51872"/>
                      <a:pt x="15401" y="58938"/>
                    </a:cubicBezTo>
                    <a:cubicBezTo>
                      <a:pt x="10803" y="64464"/>
                      <a:pt x="4623" y="66995"/>
                      <a:pt x="2113" y="73702"/>
                    </a:cubicBezTo>
                    <a:cubicBezTo>
                      <a:pt x="-3729" y="89310"/>
                      <a:pt x="3716" y="109812"/>
                      <a:pt x="10213" y="122445"/>
                    </a:cubicBezTo>
                    <a:cubicBezTo>
                      <a:pt x="11394" y="124766"/>
                      <a:pt x="20969" y="143537"/>
                      <a:pt x="21307" y="143179"/>
                    </a:cubicBezTo>
                    <a:cubicBezTo>
                      <a:pt x="34173" y="129849"/>
                      <a:pt x="14326" y="94140"/>
                      <a:pt x="57163" y="95764"/>
                    </a:cubicBezTo>
                    <a:cubicBezTo>
                      <a:pt x="70408" y="94942"/>
                      <a:pt x="100823" y="103589"/>
                      <a:pt x="137586" y="98612"/>
                    </a:cubicBezTo>
                    <a:cubicBezTo>
                      <a:pt x="164140" y="97578"/>
                      <a:pt x="156737" y="128794"/>
                      <a:pt x="169223" y="143115"/>
                    </a:cubicBezTo>
                    <a:cubicBezTo>
                      <a:pt x="172725" y="135970"/>
                      <a:pt x="175747" y="128600"/>
                      <a:pt x="178272" y="121053"/>
                    </a:cubicBezTo>
                    <a:cubicBezTo>
                      <a:pt x="183102" y="106521"/>
                      <a:pt x="193648" y="89795"/>
                      <a:pt x="193922" y="74799"/>
                    </a:cubicBezTo>
                    <a:cubicBezTo>
                      <a:pt x="194344" y="52758"/>
                      <a:pt x="171607" y="44406"/>
                      <a:pt x="157749" y="31561"/>
                    </a:cubicBezTo>
                    <a:cubicBezTo>
                      <a:pt x="142120" y="17071"/>
                      <a:pt x="132207" y="-6045"/>
                      <a:pt x="106855" y="1463"/>
                    </a:cubicBezTo>
                    <a:cubicBezTo>
                      <a:pt x="101962" y="2876"/>
                      <a:pt x="97870" y="5766"/>
                      <a:pt x="93462" y="8170"/>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1" name="Google Shape;401;p8"/>
              <p:cNvSpPr/>
              <p:nvPr/>
            </p:nvSpPr>
            <p:spPr>
              <a:xfrm>
                <a:off x="2358473" y="4892517"/>
                <a:ext cx="20781" cy="71249"/>
              </a:xfrm>
              <a:custGeom>
                <a:avLst/>
                <a:gdLst/>
                <a:ahLst/>
                <a:cxnLst/>
                <a:rect l="l" t="t" r="r" b="b"/>
                <a:pathLst>
                  <a:path w="29528" h="101240" extrusionOk="0">
                    <a:moveTo>
                      <a:pt x="31131" y="102675"/>
                    </a:moveTo>
                    <a:lnTo>
                      <a:pt x="31131" y="0"/>
                    </a:lnTo>
                    <a:lnTo>
                      <a:pt x="15566" y="7614"/>
                    </a:lnTo>
                    <a:lnTo>
                      <a:pt x="0" y="0"/>
                    </a:lnTo>
                    <a:lnTo>
                      <a:pt x="0" y="102675"/>
                    </a:lnTo>
                    <a:lnTo>
                      <a:pt x="31131" y="102675"/>
                    </a:ln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2" name="Google Shape;402;p8"/>
              <p:cNvSpPr/>
              <p:nvPr/>
            </p:nvSpPr>
            <p:spPr>
              <a:xfrm>
                <a:off x="2363238" y="4917098"/>
                <a:ext cx="13360" cy="13360"/>
              </a:xfrm>
              <a:custGeom>
                <a:avLst/>
                <a:gdLst/>
                <a:ahLst/>
                <a:cxnLst/>
                <a:rect l="l" t="t" r="r" b="b"/>
                <a:pathLst>
                  <a:path w="18982" h="18982" extrusionOk="0">
                    <a:moveTo>
                      <a:pt x="19025" y="9512"/>
                    </a:moveTo>
                    <a:cubicBezTo>
                      <a:pt x="19025" y="14766"/>
                      <a:pt x="14766" y="19025"/>
                      <a:pt x="9512" y="19025"/>
                    </a:cubicBezTo>
                    <a:cubicBezTo>
                      <a:pt x="4258" y="19025"/>
                      <a:pt x="0" y="14766"/>
                      <a:pt x="0" y="9512"/>
                    </a:cubicBezTo>
                    <a:cubicBezTo>
                      <a:pt x="0" y="4258"/>
                      <a:pt x="4258" y="0"/>
                      <a:pt x="9512" y="0"/>
                    </a:cubicBezTo>
                    <a:cubicBezTo>
                      <a:pt x="9519" y="0"/>
                      <a:pt x="9527" y="0"/>
                      <a:pt x="9533" y="0"/>
                    </a:cubicBezTo>
                    <a:cubicBezTo>
                      <a:pt x="14779" y="13"/>
                      <a:pt x="19025" y="4267"/>
                      <a:pt x="19025" y="9512"/>
                    </a:cubicBez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3" name="Google Shape;403;p8"/>
              <p:cNvSpPr/>
              <p:nvPr/>
            </p:nvSpPr>
            <p:spPr>
              <a:xfrm>
                <a:off x="2363201" y="4952543"/>
                <a:ext cx="13360" cy="11875"/>
              </a:xfrm>
              <a:custGeom>
                <a:avLst/>
                <a:gdLst/>
                <a:ahLst/>
                <a:cxnLst/>
                <a:rect l="l" t="t" r="r" b="b"/>
                <a:pathLst>
                  <a:path w="18982" h="16873" extrusionOk="0">
                    <a:moveTo>
                      <a:pt x="4145" y="17380"/>
                    </a:moveTo>
                    <a:lnTo>
                      <a:pt x="14860" y="17380"/>
                    </a:lnTo>
                    <a:cubicBezTo>
                      <a:pt x="19205" y="14427"/>
                      <a:pt x="20333" y="8511"/>
                      <a:pt x="17380" y="4166"/>
                    </a:cubicBezTo>
                    <a:cubicBezTo>
                      <a:pt x="14427" y="-179"/>
                      <a:pt x="8511" y="-1307"/>
                      <a:pt x="4166" y="1646"/>
                    </a:cubicBezTo>
                    <a:cubicBezTo>
                      <a:pt x="-179" y="4599"/>
                      <a:pt x="-1307" y="10515"/>
                      <a:pt x="1646" y="14860"/>
                    </a:cubicBezTo>
                    <a:cubicBezTo>
                      <a:pt x="2319" y="15851"/>
                      <a:pt x="3175" y="16707"/>
                      <a:pt x="4166" y="17380"/>
                    </a:cubicBez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404" name="Google Shape;404;p8"/>
          <p:cNvGrpSpPr/>
          <p:nvPr/>
        </p:nvGrpSpPr>
        <p:grpSpPr>
          <a:xfrm>
            <a:off x="4657141" y="4426913"/>
            <a:ext cx="319701" cy="241232"/>
            <a:chOff x="3164294" y="4614579"/>
            <a:chExt cx="459604" cy="346795"/>
          </a:xfrm>
        </p:grpSpPr>
        <p:sp>
          <p:nvSpPr>
            <p:cNvPr id="405" name="Google Shape;405;p8"/>
            <p:cNvSpPr/>
            <p:nvPr/>
          </p:nvSpPr>
          <p:spPr>
            <a:xfrm>
              <a:off x="3164294" y="4695377"/>
              <a:ext cx="283914" cy="218397"/>
            </a:xfrm>
            <a:custGeom>
              <a:avLst/>
              <a:gdLst/>
              <a:ahLst/>
              <a:cxnLst/>
              <a:rect l="l" t="t" r="r" b="b"/>
              <a:pathLst>
                <a:path w="439105" h="337773" extrusionOk="0">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406" name="Google Shape;406;p8"/>
            <p:cNvSpPr/>
            <p:nvPr/>
          </p:nvSpPr>
          <p:spPr>
            <a:xfrm rot="10800000" flipH="1">
              <a:off x="3172225" y="4918617"/>
              <a:ext cx="289432" cy="36000"/>
            </a:xfrm>
            <a:custGeom>
              <a:avLst/>
              <a:gdLst/>
              <a:ahLst/>
              <a:cxnLst/>
              <a:rect l="l" t="t" r="r" b="b"/>
              <a:pathLst>
                <a:path w="246091" h="43427" extrusionOk="0">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grpSp>
          <p:nvGrpSpPr>
            <p:cNvPr id="407" name="Google Shape;407;p8"/>
            <p:cNvGrpSpPr/>
            <p:nvPr/>
          </p:nvGrpSpPr>
          <p:grpSpPr>
            <a:xfrm>
              <a:off x="3373222" y="4614579"/>
              <a:ext cx="250676" cy="346795"/>
              <a:chOff x="3373222" y="4614579"/>
              <a:chExt cx="250676" cy="346795"/>
            </a:xfrm>
          </p:grpSpPr>
          <p:grpSp>
            <p:nvGrpSpPr>
              <p:cNvPr id="408" name="Google Shape;408;p8"/>
              <p:cNvGrpSpPr/>
              <p:nvPr/>
            </p:nvGrpSpPr>
            <p:grpSpPr>
              <a:xfrm>
                <a:off x="3373222" y="4614579"/>
                <a:ext cx="250676" cy="346795"/>
                <a:chOff x="3373222" y="4614579"/>
                <a:chExt cx="250676" cy="346795"/>
              </a:xfrm>
            </p:grpSpPr>
            <p:grpSp>
              <p:nvGrpSpPr>
                <p:cNvPr id="409" name="Google Shape;409;p8"/>
                <p:cNvGrpSpPr/>
                <p:nvPr/>
              </p:nvGrpSpPr>
              <p:grpSpPr>
                <a:xfrm>
                  <a:off x="3373222" y="4614579"/>
                  <a:ext cx="250676" cy="346795"/>
                  <a:chOff x="1713187" y="4497010"/>
                  <a:chExt cx="356195" cy="492773"/>
                </a:xfrm>
              </p:grpSpPr>
              <p:sp>
                <p:nvSpPr>
                  <p:cNvPr id="410" name="Google Shape;410;p8"/>
                  <p:cNvSpPr/>
                  <p:nvPr/>
                </p:nvSpPr>
                <p:spPr>
                  <a:xfrm>
                    <a:off x="1713187" y="4687941"/>
                    <a:ext cx="356195" cy="301842"/>
                  </a:xfrm>
                  <a:custGeom>
                    <a:avLst/>
                    <a:gdLst/>
                    <a:ahLst/>
                    <a:cxnLst/>
                    <a:rect l="l" t="t" r="r" b="b"/>
                    <a:pathLst>
                      <a:path w="459600" h="410815" extrusionOk="0">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1" name="Google Shape;411;p8"/>
                  <p:cNvSpPr/>
                  <p:nvPr/>
                </p:nvSpPr>
                <p:spPr>
                  <a:xfrm>
                    <a:off x="1796028" y="4515654"/>
                    <a:ext cx="189042" cy="250730"/>
                  </a:xfrm>
                  <a:custGeom>
                    <a:avLst/>
                    <a:gdLst/>
                    <a:ahLst/>
                    <a:cxnLst/>
                    <a:rect l="l" t="t" r="r" b="b"/>
                    <a:pathLst>
                      <a:path w="243921" h="323517" extrusionOk="0">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2" name="Google Shape;412;p8"/>
                  <p:cNvSpPr/>
                  <p:nvPr/>
                </p:nvSpPr>
                <p:spPr>
                  <a:xfrm>
                    <a:off x="1806792" y="4790799"/>
                    <a:ext cx="81588" cy="67657"/>
                  </a:xfrm>
                  <a:custGeom>
                    <a:avLst/>
                    <a:gdLst/>
                    <a:ahLst/>
                    <a:cxnLst/>
                    <a:rect l="l" t="t" r="r" b="b"/>
                    <a:pathLst>
                      <a:path w="105271" h="87298" extrusionOk="0">
                        <a:moveTo>
                          <a:pt x="42237" y="0"/>
                        </a:moveTo>
                        <a:lnTo>
                          <a:pt x="107711" y="61699"/>
                        </a:lnTo>
                        <a:lnTo>
                          <a:pt x="80135" y="89327"/>
                        </a:lnTo>
                        <a:lnTo>
                          <a:pt x="0" y="23930"/>
                        </a:lnTo>
                        <a:lnTo>
                          <a:pt x="42237" y="0"/>
                        </a:ln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3" name="Google Shape;413;p8"/>
                  <p:cNvSpPr/>
                  <p:nvPr/>
                </p:nvSpPr>
                <p:spPr>
                  <a:xfrm>
                    <a:off x="1891423" y="4790799"/>
                    <a:ext cx="81588" cy="67657"/>
                  </a:xfrm>
                  <a:custGeom>
                    <a:avLst/>
                    <a:gdLst/>
                    <a:ahLst/>
                    <a:cxnLst/>
                    <a:rect l="l" t="t" r="r" b="b"/>
                    <a:pathLst>
                      <a:path w="105271" h="87298" extrusionOk="0">
                        <a:moveTo>
                          <a:pt x="65499" y="0"/>
                        </a:moveTo>
                        <a:lnTo>
                          <a:pt x="0" y="61699"/>
                        </a:lnTo>
                        <a:lnTo>
                          <a:pt x="27602" y="89327"/>
                        </a:lnTo>
                        <a:lnTo>
                          <a:pt x="107711" y="23930"/>
                        </a:lnTo>
                        <a:lnTo>
                          <a:pt x="65499" y="0"/>
                        </a:ln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4" name="Google Shape;414;p8"/>
                  <p:cNvSpPr/>
                  <p:nvPr/>
                </p:nvSpPr>
                <p:spPr>
                  <a:xfrm>
                    <a:off x="1801656" y="4497010"/>
                    <a:ext cx="179094" cy="135316"/>
                  </a:xfrm>
                  <a:custGeom>
                    <a:avLst/>
                    <a:gdLst/>
                    <a:ahLst/>
                    <a:cxnLst/>
                    <a:rect l="l" t="t" r="r" b="b"/>
                    <a:pathLst>
                      <a:path w="231083" h="174596" extrusionOk="0">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415" name="Google Shape;415;p8"/>
                <p:cNvSpPr/>
                <p:nvPr/>
              </p:nvSpPr>
              <p:spPr>
                <a:xfrm>
                  <a:off x="3546023" y="4729819"/>
                  <a:ext cx="34834" cy="103469"/>
                </a:xfrm>
                <a:custGeom>
                  <a:avLst/>
                  <a:gdLst/>
                  <a:ahLst/>
                  <a:cxnLst/>
                  <a:rect l="l" t="t" r="r" b="b"/>
                  <a:pathLst>
                    <a:path w="34834" h="103469" extrusionOk="0">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solidFill>
                  <a:srgbClr val="274DA5"/>
                </a:solidFill>
                <a:ln w="952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16" name="Google Shape;416;p8"/>
                <p:cNvSpPr/>
                <p:nvPr/>
              </p:nvSpPr>
              <p:spPr>
                <a:xfrm flipH="1">
                  <a:off x="3403963" y="4735262"/>
                  <a:ext cx="45719" cy="103469"/>
                </a:xfrm>
                <a:custGeom>
                  <a:avLst/>
                  <a:gdLst/>
                  <a:ahLst/>
                  <a:cxnLst/>
                  <a:rect l="l" t="t" r="r" b="b"/>
                  <a:pathLst>
                    <a:path w="34834" h="103469" extrusionOk="0">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solidFill>
                  <a:srgbClr val="274DA5"/>
                </a:solidFill>
                <a:ln w="952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cxnSp>
            <p:nvCxnSpPr>
              <p:cNvPr id="417" name="Google Shape;417;p8"/>
              <p:cNvCxnSpPr/>
              <p:nvPr/>
            </p:nvCxnSpPr>
            <p:spPr>
              <a:xfrm>
                <a:off x="3499967" y="4847701"/>
                <a:ext cx="0" cy="111579"/>
              </a:xfrm>
              <a:prstGeom prst="straightConnector1">
                <a:avLst/>
              </a:prstGeom>
              <a:noFill/>
              <a:ln w="9525" cap="flat" cmpd="sng">
                <a:solidFill>
                  <a:schemeClr val="lt1"/>
                </a:solidFill>
                <a:prstDash val="solid"/>
                <a:miter lim="800000"/>
                <a:headEnd type="none" w="sm" len="sm"/>
                <a:tailEnd type="none" w="sm" len="sm"/>
              </a:ln>
            </p:spPr>
          </p:cxnSp>
        </p:grpSp>
      </p:grpSp>
      <p:sp>
        <p:nvSpPr>
          <p:cNvPr id="418" name="Google Shape;418;p8"/>
          <p:cNvSpPr/>
          <p:nvPr/>
        </p:nvSpPr>
        <p:spPr>
          <a:xfrm>
            <a:off x="4728229" y="4257359"/>
            <a:ext cx="45719" cy="173959"/>
          </a:xfrm>
          <a:prstGeom prst="downArrow">
            <a:avLst>
              <a:gd name="adj1" fmla="val 50000"/>
              <a:gd name="adj2" fmla="val 50000"/>
            </a:avLst>
          </a:prstGeom>
          <a:solidFill>
            <a:srgbClr val="274D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274DA5"/>
              </a:solidFill>
              <a:latin typeface="Arial"/>
              <a:ea typeface="Arial"/>
              <a:cs typeface="Arial"/>
              <a:sym typeface="Arial"/>
            </a:endParaRPr>
          </a:p>
        </p:txBody>
      </p:sp>
      <p:sp>
        <p:nvSpPr>
          <p:cNvPr id="419" name="Google Shape;419;p8"/>
          <p:cNvSpPr/>
          <p:nvPr/>
        </p:nvSpPr>
        <p:spPr>
          <a:xfrm>
            <a:off x="4398897" y="4257359"/>
            <a:ext cx="45719" cy="173959"/>
          </a:xfrm>
          <a:prstGeom prst="downArrow">
            <a:avLst>
              <a:gd name="adj1" fmla="val 50000"/>
              <a:gd name="adj2" fmla="val 50000"/>
            </a:avLst>
          </a:prstGeom>
          <a:solidFill>
            <a:srgbClr val="274D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274DA5"/>
              </a:solidFill>
              <a:latin typeface="Arial"/>
              <a:ea typeface="Arial"/>
              <a:cs typeface="Arial"/>
              <a:sym typeface="Arial"/>
            </a:endParaRPr>
          </a:p>
        </p:txBody>
      </p:sp>
      <p:sp>
        <p:nvSpPr>
          <p:cNvPr id="420" name="Google Shape;420;p8"/>
          <p:cNvSpPr/>
          <p:nvPr/>
        </p:nvSpPr>
        <p:spPr>
          <a:xfrm>
            <a:off x="4024215" y="4257359"/>
            <a:ext cx="45719" cy="173959"/>
          </a:xfrm>
          <a:prstGeom prst="downArrow">
            <a:avLst>
              <a:gd name="adj1" fmla="val 50000"/>
              <a:gd name="adj2" fmla="val 50000"/>
            </a:avLst>
          </a:prstGeom>
          <a:solidFill>
            <a:srgbClr val="274D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274DA5"/>
              </a:solidFill>
              <a:latin typeface="Arial"/>
              <a:ea typeface="Arial"/>
              <a:cs typeface="Arial"/>
              <a:sym typeface="Arial"/>
            </a:endParaRPr>
          </a:p>
        </p:txBody>
      </p:sp>
      <p:grpSp>
        <p:nvGrpSpPr>
          <p:cNvPr id="421" name="Google Shape;421;p8"/>
          <p:cNvGrpSpPr/>
          <p:nvPr/>
        </p:nvGrpSpPr>
        <p:grpSpPr>
          <a:xfrm>
            <a:off x="3904062" y="4017563"/>
            <a:ext cx="1055521" cy="202301"/>
            <a:chOff x="4388896" y="4191428"/>
            <a:chExt cx="1165610" cy="223402"/>
          </a:xfrm>
        </p:grpSpPr>
        <p:sp>
          <p:nvSpPr>
            <p:cNvPr id="422" name="Google Shape;422;p8"/>
            <p:cNvSpPr/>
            <p:nvPr/>
          </p:nvSpPr>
          <p:spPr>
            <a:xfrm>
              <a:off x="4390689" y="4193221"/>
              <a:ext cx="1162024" cy="218776"/>
            </a:xfrm>
            <a:custGeom>
              <a:avLst/>
              <a:gdLst/>
              <a:ahLst/>
              <a:cxnLst/>
              <a:rect l="l" t="t" r="r" b="b"/>
              <a:pathLst>
                <a:path w="3086100" h="581025" extrusionOk="0">
                  <a:moveTo>
                    <a:pt x="79058" y="590169"/>
                  </a:moveTo>
                  <a:cubicBezTo>
                    <a:pt x="35528" y="590169"/>
                    <a:pt x="0" y="554736"/>
                    <a:pt x="0" y="511112"/>
                  </a:cubicBezTo>
                  <a:lnTo>
                    <a:pt x="0" y="79058"/>
                  </a:lnTo>
                  <a:cubicBezTo>
                    <a:pt x="0" y="35528"/>
                    <a:pt x="35433" y="0"/>
                    <a:pt x="79058" y="0"/>
                  </a:cubicBezTo>
                  <a:lnTo>
                    <a:pt x="3009329" y="0"/>
                  </a:lnTo>
                  <a:cubicBezTo>
                    <a:pt x="3052858" y="0"/>
                    <a:pt x="3088291" y="35433"/>
                    <a:pt x="3088291" y="79058"/>
                  </a:cubicBezTo>
                  <a:lnTo>
                    <a:pt x="3088291" y="511112"/>
                  </a:lnTo>
                  <a:cubicBezTo>
                    <a:pt x="3088291" y="554641"/>
                    <a:pt x="3052858" y="590169"/>
                    <a:pt x="3009329" y="590169"/>
                  </a:cubicBezTo>
                  <a:lnTo>
                    <a:pt x="79058" y="590169"/>
                  </a:lnTo>
                  <a:close/>
                  <a:moveTo>
                    <a:pt x="2995517" y="143637"/>
                  </a:moveTo>
                  <a:cubicBezTo>
                    <a:pt x="2979801" y="143637"/>
                    <a:pt x="2967038" y="156401"/>
                    <a:pt x="2967038" y="172117"/>
                  </a:cubicBezTo>
                  <a:lnTo>
                    <a:pt x="2967038" y="350806"/>
                  </a:lnTo>
                  <a:cubicBezTo>
                    <a:pt x="2967038" y="366522"/>
                    <a:pt x="2979801" y="379286"/>
                    <a:pt x="2995517" y="379286"/>
                  </a:cubicBezTo>
                  <a:cubicBezTo>
                    <a:pt x="3011234" y="379286"/>
                    <a:pt x="3023997" y="366522"/>
                    <a:pt x="3023997" y="350806"/>
                  </a:cubicBezTo>
                  <a:lnTo>
                    <a:pt x="3023997" y="172117"/>
                  </a:lnTo>
                  <a:cubicBezTo>
                    <a:pt x="3023997" y="156401"/>
                    <a:pt x="3011138" y="143637"/>
                    <a:pt x="2995517" y="143637"/>
                  </a:cubicBezTo>
                  <a:close/>
                  <a:moveTo>
                    <a:pt x="92774" y="143637"/>
                  </a:moveTo>
                  <a:cubicBezTo>
                    <a:pt x="77057" y="143637"/>
                    <a:pt x="64294" y="156401"/>
                    <a:pt x="64294" y="172117"/>
                  </a:cubicBezTo>
                  <a:lnTo>
                    <a:pt x="64294" y="350806"/>
                  </a:lnTo>
                  <a:cubicBezTo>
                    <a:pt x="64294" y="366522"/>
                    <a:pt x="77057" y="379286"/>
                    <a:pt x="92774" y="379286"/>
                  </a:cubicBezTo>
                  <a:cubicBezTo>
                    <a:pt x="108490" y="379286"/>
                    <a:pt x="121253" y="366522"/>
                    <a:pt x="121253" y="350806"/>
                  </a:cubicBezTo>
                  <a:lnTo>
                    <a:pt x="121253" y="172117"/>
                  </a:lnTo>
                  <a:cubicBezTo>
                    <a:pt x="121253" y="156401"/>
                    <a:pt x="108490" y="143637"/>
                    <a:pt x="92774" y="143637"/>
                  </a:cubicBezTo>
                  <a:lnTo>
                    <a:pt x="92774" y="143637"/>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3" name="Google Shape;423;p8"/>
            <p:cNvSpPr/>
            <p:nvPr/>
          </p:nvSpPr>
          <p:spPr>
            <a:xfrm>
              <a:off x="4388896" y="4191428"/>
              <a:ext cx="1165610" cy="222362"/>
            </a:xfrm>
            <a:custGeom>
              <a:avLst/>
              <a:gdLst/>
              <a:ahLst/>
              <a:cxnLst/>
              <a:rect l="l" t="t" r="r" b="b"/>
              <a:pathLst>
                <a:path w="3095625" h="590550" extrusionOk="0">
                  <a:moveTo>
                    <a:pt x="3013996" y="9525"/>
                  </a:moveTo>
                  <a:cubicBezTo>
                    <a:pt x="3054953" y="9525"/>
                    <a:pt x="3088291" y="42863"/>
                    <a:pt x="3088291" y="83820"/>
                  </a:cubicBezTo>
                  <a:lnTo>
                    <a:pt x="3088291" y="515874"/>
                  </a:lnTo>
                  <a:cubicBezTo>
                    <a:pt x="3088291" y="556832"/>
                    <a:pt x="3054953" y="590169"/>
                    <a:pt x="3013996" y="590169"/>
                  </a:cubicBezTo>
                  <a:lnTo>
                    <a:pt x="83820" y="590169"/>
                  </a:lnTo>
                  <a:cubicBezTo>
                    <a:pt x="42863" y="590169"/>
                    <a:pt x="9525" y="556832"/>
                    <a:pt x="9525" y="515874"/>
                  </a:cubicBezTo>
                  <a:lnTo>
                    <a:pt x="9525" y="83820"/>
                  </a:lnTo>
                  <a:cubicBezTo>
                    <a:pt x="9525" y="42863"/>
                    <a:pt x="42863" y="9525"/>
                    <a:pt x="83820" y="9525"/>
                  </a:cubicBezTo>
                  <a:lnTo>
                    <a:pt x="3013996" y="9525"/>
                  </a:lnTo>
                  <a:moveTo>
                    <a:pt x="3000280" y="388906"/>
                  </a:moveTo>
                  <a:lnTo>
                    <a:pt x="3000280" y="388906"/>
                  </a:lnTo>
                  <a:cubicBezTo>
                    <a:pt x="3018663" y="388906"/>
                    <a:pt x="3033522" y="373951"/>
                    <a:pt x="3033522" y="355664"/>
                  </a:cubicBezTo>
                  <a:lnTo>
                    <a:pt x="3033522" y="176879"/>
                  </a:lnTo>
                  <a:cubicBezTo>
                    <a:pt x="3033522" y="158496"/>
                    <a:pt x="3018568" y="143637"/>
                    <a:pt x="3000280" y="143637"/>
                  </a:cubicBezTo>
                  <a:cubicBezTo>
                    <a:pt x="2981897" y="143637"/>
                    <a:pt x="2967038" y="158591"/>
                    <a:pt x="2967038" y="176879"/>
                  </a:cubicBezTo>
                  <a:lnTo>
                    <a:pt x="2967038" y="355568"/>
                  </a:lnTo>
                  <a:cubicBezTo>
                    <a:pt x="2966942" y="373951"/>
                    <a:pt x="2981897" y="388906"/>
                    <a:pt x="3000280" y="388906"/>
                  </a:cubicBezTo>
                  <a:moveTo>
                    <a:pt x="97536" y="388906"/>
                  </a:moveTo>
                  <a:lnTo>
                    <a:pt x="97536" y="388906"/>
                  </a:lnTo>
                  <a:cubicBezTo>
                    <a:pt x="115919" y="388906"/>
                    <a:pt x="130778" y="373951"/>
                    <a:pt x="130778" y="355664"/>
                  </a:cubicBezTo>
                  <a:lnTo>
                    <a:pt x="130778" y="176879"/>
                  </a:lnTo>
                  <a:cubicBezTo>
                    <a:pt x="130778" y="158496"/>
                    <a:pt x="115824" y="143637"/>
                    <a:pt x="97536" y="143637"/>
                  </a:cubicBezTo>
                  <a:cubicBezTo>
                    <a:pt x="79153" y="143637"/>
                    <a:pt x="64294" y="158591"/>
                    <a:pt x="64294" y="176879"/>
                  </a:cubicBezTo>
                  <a:lnTo>
                    <a:pt x="64294" y="355568"/>
                  </a:lnTo>
                  <a:cubicBezTo>
                    <a:pt x="64294" y="373951"/>
                    <a:pt x="79248" y="388906"/>
                    <a:pt x="97536" y="388906"/>
                  </a:cubicBezTo>
                  <a:moveTo>
                    <a:pt x="3013996" y="0"/>
                  </a:moveTo>
                  <a:lnTo>
                    <a:pt x="83820" y="0"/>
                  </a:lnTo>
                  <a:cubicBezTo>
                    <a:pt x="37529" y="0"/>
                    <a:pt x="0" y="37529"/>
                    <a:pt x="0" y="83820"/>
                  </a:cubicBezTo>
                  <a:lnTo>
                    <a:pt x="0" y="515874"/>
                  </a:lnTo>
                  <a:cubicBezTo>
                    <a:pt x="0" y="562166"/>
                    <a:pt x="37529" y="599694"/>
                    <a:pt x="83820" y="599694"/>
                  </a:cubicBezTo>
                  <a:lnTo>
                    <a:pt x="3014091" y="599694"/>
                  </a:lnTo>
                  <a:cubicBezTo>
                    <a:pt x="3060383" y="599694"/>
                    <a:pt x="3097911" y="562166"/>
                    <a:pt x="3097911" y="515874"/>
                  </a:cubicBezTo>
                  <a:lnTo>
                    <a:pt x="3097911" y="83820"/>
                  </a:lnTo>
                  <a:cubicBezTo>
                    <a:pt x="3097816" y="37529"/>
                    <a:pt x="3060287" y="0"/>
                    <a:pt x="3013996" y="0"/>
                  </a:cubicBezTo>
                  <a:lnTo>
                    <a:pt x="3013996" y="0"/>
                  </a:lnTo>
                  <a:close/>
                  <a:moveTo>
                    <a:pt x="3000280" y="379381"/>
                  </a:moveTo>
                  <a:cubicBezTo>
                    <a:pt x="2987231" y="379381"/>
                    <a:pt x="2976563" y="368713"/>
                    <a:pt x="2976563" y="355664"/>
                  </a:cubicBezTo>
                  <a:lnTo>
                    <a:pt x="2976563" y="176879"/>
                  </a:lnTo>
                  <a:cubicBezTo>
                    <a:pt x="2976563" y="163830"/>
                    <a:pt x="2987231" y="153162"/>
                    <a:pt x="3000280" y="153162"/>
                  </a:cubicBezTo>
                  <a:lnTo>
                    <a:pt x="3000280" y="153162"/>
                  </a:lnTo>
                  <a:cubicBezTo>
                    <a:pt x="3013329" y="153162"/>
                    <a:pt x="3023997" y="163830"/>
                    <a:pt x="3023997" y="176879"/>
                  </a:cubicBezTo>
                  <a:lnTo>
                    <a:pt x="3023997" y="355568"/>
                  </a:lnTo>
                  <a:cubicBezTo>
                    <a:pt x="3023997" y="368713"/>
                    <a:pt x="3013329" y="379381"/>
                    <a:pt x="3000280" y="379381"/>
                  </a:cubicBezTo>
                  <a:lnTo>
                    <a:pt x="3000280" y="379381"/>
                  </a:lnTo>
                  <a:lnTo>
                    <a:pt x="3000280" y="379381"/>
                  </a:lnTo>
                  <a:close/>
                  <a:moveTo>
                    <a:pt x="97536" y="379381"/>
                  </a:moveTo>
                  <a:cubicBezTo>
                    <a:pt x="84487" y="379381"/>
                    <a:pt x="73819" y="368713"/>
                    <a:pt x="73819" y="355664"/>
                  </a:cubicBezTo>
                  <a:lnTo>
                    <a:pt x="73819" y="176879"/>
                  </a:lnTo>
                  <a:cubicBezTo>
                    <a:pt x="73819" y="163830"/>
                    <a:pt x="84487" y="153162"/>
                    <a:pt x="97536" y="153162"/>
                  </a:cubicBezTo>
                  <a:lnTo>
                    <a:pt x="97536" y="153162"/>
                  </a:lnTo>
                  <a:cubicBezTo>
                    <a:pt x="110585" y="153162"/>
                    <a:pt x="121253" y="163830"/>
                    <a:pt x="121253" y="176879"/>
                  </a:cubicBezTo>
                  <a:lnTo>
                    <a:pt x="121253" y="355568"/>
                  </a:lnTo>
                  <a:cubicBezTo>
                    <a:pt x="121253" y="368713"/>
                    <a:pt x="110585" y="379381"/>
                    <a:pt x="97536" y="379381"/>
                  </a:cubicBezTo>
                  <a:lnTo>
                    <a:pt x="97536" y="379381"/>
                  </a:lnTo>
                  <a:lnTo>
                    <a:pt x="97536" y="379381"/>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4" name="Google Shape;424;p8"/>
            <p:cNvSpPr/>
            <p:nvPr/>
          </p:nvSpPr>
          <p:spPr>
            <a:xfrm>
              <a:off x="4477052" y="4253116"/>
              <a:ext cx="229536" cy="60970"/>
            </a:xfrm>
            <a:custGeom>
              <a:avLst/>
              <a:gdLst/>
              <a:ahLst/>
              <a:cxnLst/>
              <a:rect l="l" t="t" r="r" b="b"/>
              <a:pathLst>
                <a:path w="609600" h="161925" extrusionOk="0">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5" name="Google Shape;425;p8"/>
            <p:cNvSpPr/>
            <p:nvPr/>
          </p:nvSpPr>
          <p:spPr>
            <a:xfrm>
              <a:off x="4475259" y="4251358"/>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458"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6" name="Google Shape;426;p8"/>
            <p:cNvSpPr/>
            <p:nvPr/>
          </p:nvSpPr>
          <p:spPr>
            <a:xfrm>
              <a:off x="4672803"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7" y="0"/>
                  </a:lnTo>
                  <a:cubicBezTo>
                    <a:pt x="45339" y="0"/>
                    <a:pt x="45815" y="15929"/>
                    <a:pt x="45815" y="35070"/>
                  </a:cubicBezTo>
                  <a:cubicBezTo>
                    <a:pt x="45815" y="54177"/>
                    <a:pt x="45339" y="70106"/>
                    <a:pt x="44767"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7" name="Google Shape;427;p8"/>
            <p:cNvSpPr/>
            <p:nvPr/>
          </p:nvSpPr>
          <p:spPr>
            <a:xfrm>
              <a:off x="4671010"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8" name="Google Shape;428;p8"/>
            <p:cNvSpPr/>
            <p:nvPr/>
          </p:nvSpPr>
          <p:spPr>
            <a:xfrm>
              <a:off x="4728465" y="4253116"/>
              <a:ext cx="229536" cy="60970"/>
            </a:xfrm>
            <a:custGeom>
              <a:avLst/>
              <a:gdLst/>
              <a:ahLst/>
              <a:cxnLst/>
              <a:rect l="l" t="t" r="r" b="b"/>
              <a:pathLst>
                <a:path w="609600" h="161925" extrusionOk="0">
                  <a:moveTo>
                    <a:pt x="23431" y="170402"/>
                  </a:moveTo>
                  <a:cubicBezTo>
                    <a:pt x="10573" y="170402"/>
                    <a:pt x="0" y="159925"/>
                    <a:pt x="0" y="146971"/>
                  </a:cubicBezTo>
                  <a:lnTo>
                    <a:pt x="0" y="23431"/>
                  </a:lnTo>
                  <a:cubicBezTo>
                    <a:pt x="0" y="10573"/>
                    <a:pt x="10477" y="0"/>
                    <a:pt x="23431" y="0"/>
                  </a:cubicBezTo>
                  <a:lnTo>
                    <a:pt x="594265" y="0"/>
                  </a:lnTo>
                  <a:cubicBezTo>
                    <a:pt x="607124" y="0"/>
                    <a:pt x="617696" y="10477"/>
                    <a:pt x="617696" y="23431"/>
                  </a:cubicBezTo>
                  <a:lnTo>
                    <a:pt x="617696" y="146971"/>
                  </a:lnTo>
                  <a:cubicBezTo>
                    <a:pt x="617696" y="159829"/>
                    <a:pt x="607219" y="170402"/>
                    <a:pt x="594265" y="170402"/>
                  </a:cubicBezTo>
                  <a:lnTo>
                    <a:pt x="23431" y="170402"/>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9" name="Google Shape;429;p8"/>
            <p:cNvSpPr/>
            <p:nvPr/>
          </p:nvSpPr>
          <p:spPr>
            <a:xfrm>
              <a:off x="4726672" y="4251358"/>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0" name="Google Shape;430;p8"/>
            <p:cNvSpPr/>
            <p:nvPr/>
          </p:nvSpPr>
          <p:spPr>
            <a:xfrm>
              <a:off x="4924216"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8" y="0"/>
                  </a:lnTo>
                  <a:cubicBezTo>
                    <a:pt x="45339" y="0"/>
                    <a:pt x="45815" y="15929"/>
                    <a:pt x="45815" y="35070"/>
                  </a:cubicBezTo>
                  <a:cubicBezTo>
                    <a:pt x="45815" y="54177"/>
                    <a:pt x="45339" y="70106"/>
                    <a:pt x="44768"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1" name="Google Shape;431;p8"/>
            <p:cNvSpPr/>
            <p:nvPr/>
          </p:nvSpPr>
          <p:spPr>
            <a:xfrm>
              <a:off x="4922423"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2" name="Google Shape;432;p8"/>
            <p:cNvSpPr/>
            <p:nvPr/>
          </p:nvSpPr>
          <p:spPr>
            <a:xfrm>
              <a:off x="4978049" y="4251358"/>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221" y="12573"/>
                    <a:pt x="614648"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3" name="Google Shape;433;p8"/>
            <p:cNvSpPr/>
            <p:nvPr/>
          </p:nvSpPr>
          <p:spPr>
            <a:xfrm>
              <a:off x="5175629"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7" y="0"/>
                  </a:lnTo>
                  <a:cubicBezTo>
                    <a:pt x="45339" y="0"/>
                    <a:pt x="45815" y="15929"/>
                    <a:pt x="45815" y="35070"/>
                  </a:cubicBezTo>
                  <a:cubicBezTo>
                    <a:pt x="45815" y="54177"/>
                    <a:pt x="45339" y="70106"/>
                    <a:pt x="44767"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4" name="Google Shape;434;p8"/>
            <p:cNvSpPr/>
            <p:nvPr/>
          </p:nvSpPr>
          <p:spPr>
            <a:xfrm>
              <a:off x="5173836"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5" name="Google Shape;435;p8"/>
            <p:cNvSpPr/>
            <p:nvPr/>
          </p:nvSpPr>
          <p:spPr>
            <a:xfrm>
              <a:off x="5229498" y="4251358"/>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6" name="Google Shape;436;p8"/>
            <p:cNvSpPr/>
            <p:nvPr/>
          </p:nvSpPr>
          <p:spPr>
            <a:xfrm>
              <a:off x="5427042"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8" y="0"/>
                  </a:lnTo>
                  <a:cubicBezTo>
                    <a:pt x="45339" y="0"/>
                    <a:pt x="45815" y="15929"/>
                    <a:pt x="45815" y="35070"/>
                  </a:cubicBezTo>
                  <a:cubicBezTo>
                    <a:pt x="45815" y="54177"/>
                    <a:pt x="45339" y="70106"/>
                    <a:pt x="44768"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7" name="Google Shape;437;p8"/>
            <p:cNvSpPr/>
            <p:nvPr/>
          </p:nvSpPr>
          <p:spPr>
            <a:xfrm>
              <a:off x="5425249"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8" name="Google Shape;438;p8"/>
            <p:cNvSpPr/>
            <p:nvPr/>
          </p:nvSpPr>
          <p:spPr>
            <a:xfrm>
              <a:off x="4477052" y="4334314"/>
              <a:ext cx="229536" cy="60970"/>
            </a:xfrm>
            <a:custGeom>
              <a:avLst/>
              <a:gdLst/>
              <a:ahLst/>
              <a:cxnLst/>
              <a:rect l="l" t="t" r="r" b="b"/>
              <a:pathLst>
                <a:path w="609600" h="161925" extrusionOk="0">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9" name="Google Shape;439;p8"/>
            <p:cNvSpPr/>
            <p:nvPr/>
          </p:nvSpPr>
          <p:spPr>
            <a:xfrm>
              <a:off x="4475259" y="4332520"/>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458"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0" name="Google Shape;440;p8"/>
            <p:cNvSpPr/>
            <p:nvPr/>
          </p:nvSpPr>
          <p:spPr>
            <a:xfrm>
              <a:off x="4655874"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1" name="Google Shape;441;p8"/>
            <p:cNvSpPr/>
            <p:nvPr/>
          </p:nvSpPr>
          <p:spPr>
            <a:xfrm>
              <a:off x="4672803"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7" y="0"/>
                  </a:lnTo>
                  <a:cubicBezTo>
                    <a:pt x="45339" y="0"/>
                    <a:pt x="45815" y="15929"/>
                    <a:pt x="45815" y="35070"/>
                  </a:cubicBezTo>
                  <a:cubicBezTo>
                    <a:pt x="45815" y="54177"/>
                    <a:pt x="45339" y="70139"/>
                    <a:pt x="44767"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2" name="Google Shape;442;p8"/>
            <p:cNvSpPr/>
            <p:nvPr/>
          </p:nvSpPr>
          <p:spPr>
            <a:xfrm>
              <a:off x="4671010"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3" name="Google Shape;443;p8"/>
            <p:cNvSpPr/>
            <p:nvPr/>
          </p:nvSpPr>
          <p:spPr>
            <a:xfrm>
              <a:off x="4655874"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4" name="Google Shape;444;p8"/>
            <p:cNvSpPr/>
            <p:nvPr/>
          </p:nvSpPr>
          <p:spPr>
            <a:xfrm>
              <a:off x="4906929"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5" name="Google Shape;445;p8"/>
            <p:cNvSpPr/>
            <p:nvPr/>
          </p:nvSpPr>
          <p:spPr>
            <a:xfrm>
              <a:off x="4906929"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6" name="Google Shape;446;p8"/>
            <p:cNvSpPr/>
            <p:nvPr/>
          </p:nvSpPr>
          <p:spPr>
            <a:xfrm>
              <a:off x="5157983"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7" name="Google Shape;447;p8"/>
            <p:cNvSpPr/>
            <p:nvPr/>
          </p:nvSpPr>
          <p:spPr>
            <a:xfrm>
              <a:off x="5157983"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8" name="Google Shape;448;p8"/>
            <p:cNvSpPr/>
            <p:nvPr/>
          </p:nvSpPr>
          <p:spPr>
            <a:xfrm>
              <a:off x="5409038"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9" name="Google Shape;449;p8"/>
            <p:cNvSpPr/>
            <p:nvPr/>
          </p:nvSpPr>
          <p:spPr>
            <a:xfrm>
              <a:off x="5409038"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0" name="Google Shape;450;p8"/>
            <p:cNvSpPr/>
            <p:nvPr/>
          </p:nvSpPr>
          <p:spPr>
            <a:xfrm>
              <a:off x="4726672" y="4332520"/>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1" name="Google Shape;451;p8"/>
            <p:cNvSpPr/>
            <p:nvPr/>
          </p:nvSpPr>
          <p:spPr>
            <a:xfrm>
              <a:off x="4924216"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8" y="0"/>
                  </a:lnTo>
                  <a:cubicBezTo>
                    <a:pt x="45339" y="0"/>
                    <a:pt x="45815" y="15929"/>
                    <a:pt x="45815" y="35070"/>
                  </a:cubicBezTo>
                  <a:cubicBezTo>
                    <a:pt x="45815" y="54177"/>
                    <a:pt x="45339" y="70139"/>
                    <a:pt x="44768"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2" name="Google Shape;452;p8"/>
            <p:cNvSpPr/>
            <p:nvPr/>
          </p:nvSpPr>
          <p:spPr>
            <a:xfrm>
              <a:off x="4922423"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3" name="Google Shape;453;p8"/>
            <p:cNvSpPr/>
            <p:nvPr/>
          </p:nvSpPr>
          <p:spPr>
            <a:xfrm>
              <a:off x="4978049" y="4332520"/>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221" y="12573"/>
                    <a:pt x="614648"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4" name="Google Shape;454;p8"/>
            <p:cNvSpPr/>
            <p:nvPr/>
          </p:nvSpPr>
          <p:spPr>
            <a:xfrm>
              <a:off x="5175629"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7" y="0"/>
                  </a:lnTo>
                  <a:cubicBezTo>
                    <a:pt x="45339" y="0"/>
                    <a:pt x="45815" y="15929"/>
                    <a:pt x="45815" y="35070"/>
                  </a:cubicBezTo>
                  <a:cubicBezTo>
                    <a:pt x="45815" y="54177"/>
                    <a:pt x="45339" y="70139"/>
                    <a:pt x="44767"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5" name="Google Shape;455;p8"/>
            <p:cNvSpPr/>
            <p:nvPr/>
          </p:nvSpPr>
          <p:spPr>
            <a:xfrm>
              <a:off x="5173836"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6" name="Google Shape;456;p8"/>
            <p:cNvSpPr/>
            <p:nvPr/>
          </p:nvSpPr>
          <p:spPr>
            <a:xfrm>
              <a:off x="5229498" y="4332520"/>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7" name="Google Shape;457;p8"/>
            <p:cNvSpPr/>
            <p:nvPr/>
          </p:nvSpPr>
          <p:spPr>
            <a:xfrm>
              <a:off x="5427042"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8" y="0"/>
                  </a:lnTo>
                  <a:cubicBezTo>
                    <a:pt x="45339" y="0"/>
                    <a:pt x="45815" y="15929"/>
                    <a:pt x="45815" y="35070"/>
                  </a:cubicBezTo>
                  <a:cubicBezTo>
                    <a:pt x="45815" y="54177"/>
                    <a:pt x="45339" y="70139"/>
                    <a:pt x="44768"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8" name="Google Shape;458;p8"/>
            <p:cNvSpPr/>
            <p:nvPr/>
          </p:nvSpPr>
          <p:spPr>
            <a:xfrm>
              <a:off x="5425249"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9" name="Google Shape;459;p8"/>
            <p:cNvSpPr/>
            <p:nvPr/>
          </p:nvSpPr>
          <p:spPr>
            <a:xfrm>
              <a:off x="4479419" y="4210974"/>
              <a:ext cx="93249" cy="10759"/>
            </a:xfrm>
            <a:custGeom>
              <a:avLst/>
              <a:gdLst/>
              <a:ahLst/>
              <a:cxnLst/>
              <a:rect l="l" t="t" r="r" b="b"/>
              <a:pathLst>
                <a:path w="247650" h="28575" extrusionOk="0">
                  <a:moveTo>
                    <a:pt x="6001" y="34290"/>
                  </a:moveTo>
                  <a:cubicBezTo>
                    <a:pt x="0" y="33623"/>
                    <a:pt x="0" y="30861"/>
                    <a:pt x="0" y="28480"/>
                  </a:cubicBezTo>
                  <a:lnTo>
                    <a:pt x="0" y="5810"/>
                  </a:lnTo>
                  <a:cubicBezTo>
                    <a:pt x="0" y="3429"/>
                    <a:pt x="0" y="667"/>
                    <a:pt x="6001" y="0"/>
                  </a:cubicBezTo>
                  <a:lnTo>
                    <a:pt x="6001" y="34290"/>
                  </a:lnTo>
                  <a:close/>
                  <a:moveTo>
                    <a:pt x="205454" y="34290"/>
                  </a:moveTo>
                  <a:lnTo>
                    <a:pt x="205454" y="4096"/>
                  </a:lnTo>
                  <a:cubicBezTo>
                    <a:pt x="205550" y="2667"/>
                    <a:pt x="205931" y="2191"/>
                    <a:pt x="206502" y="1715"/>
                  </a:cubicBezTo>
                  <a:cubicBezTo>
                    <a:pt x="207264" y="1143"/>
                    <a:pt x="208598" y="667"/>
                    <a:pt x="210217" y="476"/>
                  </a:cubicBezTo>
                  <a:lnTo>
                    <a:pt x="210217" y="24575"/>
                  </a:lnTo>
                  <a:lnTo>
                    <a:pt x="210503" y="24575"/>
                  </a:lnTo>
                  <a:lnTo>
                    <a:pt x="210503" y="34290"/>
                  </a:lnTo>
                  <a:lnTo>
                    <a:pt x="205454" y="34290"/>
                  </a:lnTo>
                  <a:close/>
                  <a:moveTo>
                    <a:pt x="179261" y="34290"/>
                  </a:moveTo>
                  <a:lnTo>
                    <a:pt x="179261" y="476"/>
                  </a:lnTo>
                  <a:cubicBezTo>
                    <a:pt x="181070" y="667"/>
                    <a:pt x="182499" y="1048"/>
                    <a:pt x="183261" y="1715"/>
                  </a:cubicBezTo>
                  <a:cubicBezTo>
                    <a:pt x="183737" y="2096"/>
                    <a:pt x="184214" y="2667"/>
                    <a:pt x="184214" y="4096"/>
                  </a:cubicBezTo>
                  <a:lnTo>
                    <a:pt x="184214" y="34195"/>
                  </a:lnTo>
                  <a:lnTo>
                    <a:pt x="179261" y="34195"/>
                  </a:lnTo>
                  <a:close/>
                  <a:moveTo>
                    <a:pt x="136493" y="34290"/>
                  </a:moveTo>
                  <a:lnTo>
                    <a:pt x="136493" y="4191"/>
                  </a:lnTo>
                  <a:cubicBezTo>
                    <a:pt x="136493" y="2858"/>
                    <a:pt x="136874" y="2286"/>
                    <a:pt x="137541" y="1810"/>
                  </a:cubicBezTo>
                  <a:cubicBezTo>
                    <a:pt x="138398" y="1143"/>
                    <a:pt x="139732" y="762"/>
                    <a:pt x="141541" y="572"/>
                  </a:cubicBezTo>
                  <a:lnTo>
                    <a:pt x="141541" y="34385"/>
                  </a:lnTo>
                  <a:lnTo>
                    <a:pt x="136493" y="34385"/>
                  </a:lnTo>
                  <a:close/>
                  <a:moveTo>
                    <a:pt x="107537" y="34290"/>
                  </a:moveTo>
                  <a:cubicBezTo>
                    <a:pt x="105632" y="32195"/>
                    <a:pt x="103441" y="29813"/>
                    <a:pt x="101346" y="27337"/>
                  </a:cubicBezTo>
                  <a:lnTo>
                    <a:pt x="102965" y="27813"/>
                  </a:lnTo>
                  <a:lnTo>
                    <a:pt x="103632" y="27908"/>
                  </a:lnTo>
                  <a:lnTo>
                    <a:pt x="104489" y="27908"/>
                  </a:lnTo>
                  <a:cubicBezTo>
                    <a:pt x="107442" y="27908"/>
                    <a:pt x="109918" y="26289"/>
                    <a:pt x="111062" y="23622"/>
                  </a:cubicBezTo>
                  <a:lnTo>
                    <a:pt x="111538" y="22384"/>
                  </a:lnTo>
                  <a:lnTo>
                    <a:pt x="111538" y="381"/>
                  </a:lnTo>
                  <a:lnTo>
                    <a:pt x="115824" y="381"/>
                  </a:lnTo>
                  <a:lnTo>
                    <a:pt x="115824" y="34290"/>
                  </a:lnTo>
                  <a:lnTo>
                    <a:pt x="107537" y="34290"/>
                  </a:lnTo>
                  <a:close/>
                  <a:moveTo>
                    <a:pt x="67437" y="34290"/>
                  </a:moveTo>
                  <a:lnTo>
                    <a:pt x="67437" y="381"/>
                  </a:lnTo>
                  <a:lnTo>
                    <a:pt x="80867" y="381"/>
                  </a:lnTo>
                  <a:cubicBezTo>
                    <a:pt x="87725" y="9811"/>
                    <a:pt x="92869" y="17050"/>
                    <a:pt x="95917" y="21336"/>
                  </a:cubicBezTo>
                  <a:cubicBezTo>
                    <a:pt x="90964" y="15621"/>
                    <a:pt x="86678" y="10573"/>
                    <a:pt x="85535" y="8763"/>
                  </a:cubicBezTo>
                  <a:lnTo>
                    <a:pt x="83820" y="6096"/>
                  </a:lnTo>
                  <a:lnTo>
                    <a:pt x="80010" y="5429"/>
                  </a:lnTo>
                  <a:cubicBezTo>
                    <a:pt x="79724" y="5429"/>
                    <a:pt x="79343" y="5334"/>
                    <a:pt x="79058" y="5334"/>
                  </a:cubicBezTo>
                  <a:cubicBezTo>
                    <a:pt x="75248" y="5334"/>
                    <a:pt x="72200" y="7811"/>
                    <a:pt x="71533" y="11430"/>
                  </a:cubicBezTo>
                  <a:lnTo>
                    <a:pt x="71438" y="12002"/>
                  </a:lnTo>
                  <a:lnTo>
                    <a:pt x="71533" y="34290"/>
                  </a:lnTo>
                  <a:lnTo>
                    <a:pt x="67437" y="34290"/>
                  </a:lnTo>
                  <a:close/>
                  <a:moveTo>
                    <a:pt x="47816" y="22479"/>
                  </a:moveTo>
                  <a:cubicBezTo>
                    <a:pt x="46482" y="21812"/>
                    <a:pt x="45053" y="21241"/>
                    <a:pt x="43625" y="20669"/>
                  </a:cubicBezTo>
                  <a:lnTo>
                    <a:pt x="43625" y="286"/>
                  </a:lnTo>
                  <a:cubicBezTo>
                    <a:pt x="47816" y="1238"/>
                    <a:pt x="47816" y="3620"/>
                    <a:pt x="47816" y="5810"/>
                  </a:cubicBezTo>
                  <a:lnTo>
                    <a:pt x="47816" y="22479"/>
                  </a:lnTo>
                  <a:close/>
                  <a:moveTo>
                    <a:pt x="245745" y="381"/>
                  </a:moveTo>
                  <a:lnTo>
                    <a:pt x="246126" y="381"/>
                  </a:lnTo>
                  <a:cubicBezTo>
                    <a:pt x="249460" y="476"/>
                    <a:pt x="250603" y="1238"/>
                    <a:pt x="250698" y="1334"/>
                  </a:cubicBezTo>
                  <a:cubicBezTo>
                    <a:pt x="250698" y="1334"/>
                    <a:pt x="251079" y="2096"/>
                    <a:pt x="251079" y="4001"/>
                  </a:cubicBezTo>
                  <a:lnTo>
                    <a:pt x="251079" y="18955"/>
                  </a:lnTo>
                  <a:cubicBezTo>
                    <a:pt x="251079" y="20669"/>
                    <a:pt x="251079" y="22003"/>
                    <a:pt x="245745" y="22003"/>
                  </a:cubicBezTo>
                  <a:lnTo>
                    <a:pt x="245745" y="381"/>
                  </a:lnTo>
                  <a:close/>
                </a:path>
              </a:pathLst>
            </a:custGeom>
            <a:gradFill>
              <a:gsLst>
                <a:gs pos="0">
                  <a:srgbClr val="274DA5"/>
                </a:gs>
                <a:gs pos="100000">
                  <a:srgbClr val="3965B5"/>
                </a:gs>
              </a:gsLst>
              <a:lin ang="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0" name="Google Shape;460;p8"/>
            <p:cNvSpPr/>
            <p:nvPr/>
          </p:nvSpPr>
          <p:spPr>
            <a:xfrm>
              <a:off x="4477016" y="4208500"/>
              <a:ext cx="96835" cy="17932"/>
            </a:xfrm>
            <a:custGeom>
              <a:avLst/>
              <a:gdLst/>
              <a:ahLst/>
              <a:cxnLst/>
              <a:rect l="l" t="t" r="r" b="b"/>
              <a:pathLst>
                <a:path w="257175" h="47625" extrusionOk="0">
                  <a:moveTo>
                    <a:pt x="46863" y="0"/>
                  </a:moveTo>
                  <a:lnTo>
                    <a:pt x="15335" y="0"/>
                  </a:lnTo>
                  <a:cubicBezTo>
                    <a:pt x="5144" y="0"/>
                    <a:pt x="0" y="4096"/>
                    <a:pt x="0" y="12382"/>
                  </a:cubicBezTo>
                  <a:lnTo>
                    <a:pt x="0" y="35147"/>
                  </a:lnTo>
                  <a:cubicBezTo>
                    <a:pt x="0" y="43339"/>
                    <a:pt x="5144" y="47434"/>
                    <a:pt x="15335" y="47434"/>
                  </a:cubicBezTo>
                  <a:lnTo>
                    <a:pt x="45244" y="47434"/>
                  </a:lnTo>
                  <a:cubicBezTo>
                    <a:pt x="46672" y="47434"/>
                    <a:pt x="48006" y="47339"/>
                    <a:pt x="49244" y="47149"/>
                  </a:cubicBezTo>
                  <a:cubicBezTo>
                    <a:pt x="46482" y="43244"/>
                    <a:pt x="41339" y="39052"/>
                    <a:pt x="36767" y="35909"/>
                  </a:cubicBezTo>
                  <a:lnTo>
                    <a:pt x="18764" y="35909"/>
                  </a:lnTo>
                  <a:lnTo>
                    <a:pt x="18764" y="11239"/>
                  </a:lnTo>
                  <a:lnTo>
                    <a:pt x="43625" y="11239"/>
                  </a:lnTo>
                  <a:lnTo>
                    <a:pt x="43625" y="31814"/>
                  </a:lnTo>
                  <a:cubicBezTo>
                    <a:pt x="51054" y="34100"/>
                    <a:pt x="56197" y="37147"/>
                    <a:pt x="59817" y="40005"/>
                  </a:cubicBezTo>
                  <a:cubicBezTo>
                    <a:pt x="60293" y="38576"/>
                    <a:pt x="60674" y="36957"/>
                    <a:pt x="60674" y="35147"/>
                  </a:cubicBezTo>
                  <a:lnTo>
                    <a:pt x="60674" y="12382"/>
                  </a:lnTo>
                  <a:cubicBezTo>
                    <a:pt x="60579" y="4572"/>
                    <a:pt x="56007" y="476"/>
                    <a:pt x="46863" y="0"/>
                  </a:cubicBezTo>
                  <a:lnTo>
                    <a:pt x="46863" y="0"/>
                  </a:lnTo>
                  <a:lnTo>
                    <a:pt x="46863" y="0"/>
                  </a:lnTo>
                  <a:close/>
                  <a:moveTo>
                    <a:pt x="251651" y="571"/>
                  </a:moveTo>
                  <a:lnTo>
                    <a:pt x="219932" y="571"/>
                  </a:lnTo>
                  <a:lnTo>
                    <a:pt x="219932" y="571"/>
                  </a:lnTo>
                  <a:lnTo>
                    <a:pt x="218885" y="571"/>
                  </a:lnTo>
                  <a:cubicBezTo>
                    <a:pt x="214598" y="571"/>
                    <a:pt x="211360" y="1429"/>
                    <a:pt x="209074" y="3238"/>
                  </a:cubicBezTo>
                  <a:cubicBezTo>
                    <a:pt x="206788" y="5048"/>
                    <a:pt x="205645" y="7429"/>
                    <a:pt x="205550" y="10477"/>
                  </a:cubicBezTo>
                  <a:lnTo>
                    <a:pt x="205550" y="10477"/>
                  </a:lnTo>
                  <a:lnTo>
                    <a:pt x="205550" y="10573"/>
                  </a:lnTo>
                  <a:cubicBezTo>
                    <a:pt x="205550" y="10573"/>
                    <a:pt x="205550" y="10668"/>
                    <a:pt x="205550" y="10668"/>
                  </a:cubicBezTo>
                  <a:lnTo>
                    <a:pt x="205550" y="10668"/>
                  </a:lnTo>
                  <a:lnTo>
                    <a:pt x="205550" y="47149"/>
                  </a:lnTo>
                  <a:lnTo>
                    <a:pt x="223361" y="47149"/>
                  </a:lnTo>
                  <a:lnTo>
                    <a:pt x="223361" y="35052"/>
                  </a:lnTo>
                  <a:lnTo>
                    <a:pt x="252127" y="35052"/>
                  </a:lnTo>
                  <a:cubicBezTo>
                    <a:pt x="259937" y="35052"/>
                    <a:pt x="263843" y="31909"/>
                    <a:pt x="263843" y="25622"/>
                  </a:cubicBezTo>
                  <a:lnTo>
                    <a:pt x="263843" y="10668"/>
                  </a:lnTo>
                  <a:cubicBezTo>
                    <a:pt x="263843" y="7048"/>
                    <a:pt x="262890" y="4477"/>
                    <a:pt x="260985" y="2953"/>
                  </a:cubicBezTo>
                  <a:cubicBezTo>
                    <a:pt x="259175" y="1524"/>
                    <a:pt x="256413" y="762"/>
                    <a:pt x="252698" y="667"/>
                  </a:cubicBezTo>
                  <a:lnTo>
                    <a:pt x="252794" y="667"/>
                  </a:lnTo>
                  <a:lnTo>
                    <a:pt x="252127" y="667"/>
                  </a:lnTo>
                  <a:cubicBezTo>
                    <a:pt x="251936" y="571"/>
                    <a:pt x="251746" y="571"/>
                    <a:pt x="251651" y="571"/>
                  </a:cubicBezTo>
                  <a:lnTo>
                    <a:pt x="251651" y="571"/>
                  </a:lnTo>
                  <a:close/>
                  <a:moveTo>
                    <a:pt x="223076" y="24765"/>
                  </a:moveTo>
                  <a:lnTo>
                    <a:pt x="223076" y="12763"/>
                  </a:lnTo>
                  <a:lnTo>
                    <a:pt x="245745" y="12763"/>
                  </a:lnTo>
                  <a:lnTo>
                    <a:pt x="245745" y="24860"/>
                  </a:lnTo>
                  <a:lnTo>
                    <a:pt x="223076" y="24860"/>
                  </a:lnTo>
                  <a:lnTo>
                    <a:pt x="223076" y="24765"/>
                  </a:lnTo>
                  <a:close/>
                  <a:moveTo>
                    <a:pt x="183833" y="571"/>
                  </a:moveTo>
                  <a:lnTo>
                    <a:pt x="149924" y="571"/>
                  </a:lnTo>
                  <a:cubicBezTo>
                    <a:pt x="145637" y="571"/>
                    <a:pt x="142399" y="1429"/>
                    <a:pt x="140113" y="3238"/>
                  </a:cubicBezTo>
                  <a:cubicBezTo>
                    <a:pt x="137731" y="5143"/>
                    <a:pt x="136493" y="7620"/>
                    <a:pt x="136493" y="10763"/>
                  </a:cubicBezTo>
                  <a:lnTo>
                    <a:pt x="136493" y="47244"/>
                  </a:lnTo>
                  <a:lnTo>
                    <a:pt x="154305" y="47244"/>
                  </a:lnTo>
                  <a:lnTo>
                    <a:pt x="154305" y="34766"/>
                  </a:lnTo>
                  <a:lnTo>
                    <a:pt x="179261" y="34766"/>
                  </a:lnTo>
                  <a:lnTo>
                    <a:pt x="179261" y="47244"/>
                  </a:lnTo>
                  <a:lnTo>
                    <a:pt x="197072" y="47244"/>
                  </a:lnTo>
                  <a:lnTo>
                    <a:pt x="197072" y="10763"/>
                  </a:lnTo>
                  <a:cubicBezTo>
                    <a:pt x="197072" y="7620"/>
                    <a:pt x="195929" y="5143"/>
                    <a:pt x="193643" y="3334"/>
                  </a:cubicBezTo>
                  <a:cubicBezTo>
                    <a:pt x="191357" y="1524"/>
                    <a:pt x="188024" y="571"/>
                    <a:pt x="183833" y="571"/>
                  </a:cubicBezTo>
                  <a:lnTo>
                    <a:pt x="183833" y="571"/>
                  </a:lnTo>
                  <a:close/>
                  <a:moveTo>
                    <a:pt x="154305" y="26194"/>
                  </a:moveTo>
                  <a:lnTo>
                    <a:pt x="154305" y="12763"/>
                  </a:lnTo>
                  <a:lnTo>
                    <a:pt x="179261" y="12763"/>
                  </a:lnTo>
                  <a:lnTo>
                    <a:pt x="179261" y="26289"/>
                  </a:lnTo>
                  <a:lnTo>
                    <a:pt x="154305" y="26289"/>
                  </a:lnTo>
                  <a:lnTo>
                    <a:pt x="154305" y="26194"/>
                  </a:lnTo>
                  <a:close/>
                  <a:moveTo>
                    <a:pt x="128492" y="571"/>
                  </a:moveTo>
                  <a:lnTo>
                    <a:pt x="111443" y="571"/>
                  </a:lnTo>
                  <a:lnTo>
                    <a:pt x="111443" y="27718"/>
                  </a:lnTo>
                  <a:cubicBezTo>
                    <a:pt x="111347" y="28003"/>
                    <a:pt x="111157" y="28194"/>
                    <a:pt x="110776" y="28194"/>
                  </a:cubicBezTo>
                  <a:cubicBezTo>
                    <a:pt x="110680" y="28194"/>
                    <a:pt x="110585" y="28194"/>
                    <a:pt x="110585" y="28194"/>
                  </a:cubicBezTo>
                  <a:cubicBezTo>
                    <a:pt x="110585" y="28194"/>
                    <a:pt x="110204" y="28099"/>
                    <a:pt x="110014" y="27813"/>
                  </a:cubicBezTo>
                  <a:cubicBezTo>
                    <a:pt x="106966" y="23146"/>
                    <a:pt x="95441" y="7239"/>
                    <a:pt x="91726" y="2191"/>
                  </a:cubicBezTo>
                  <a:cubicBezTo>
                    <a:pt x="91726" y="2191"/>
                    <a:pt x="91726" y="2191"/>
                    <a:pt x="91630" y="2191"/>
                  </a:cubicBezTo>
                  <a:lnTo>
                    <a:pt x="91630" y="2191"/>
                  </a:lnTo>
                  <a:cubicBezTo>
                    <a:pt x="91535" y="2095"/>
                    <a:pt x="91535" y="2095"/>
                    <a:pt x="91440" y="2000"/>
                  </a:cubicBezTo>
                  <a:cubicBezTo>
                    <a:pt x="91440" y="2000"/>
                    <a:pt x="91345" y="1905"/>
                    <a:pt x="91345" y="1905"/>
                  </a:cubicBezTo>
                  <a:cubicBezTo>
                    <a:pt x="90392" y="1048"/>
                    <a:pt x="89154" y="667"/>
                    <a:pt x="87535" y="667"/>
                  </a:cubicBezTo>
                  <a:lnTo>
                    <a:pt x="73152" y="667"/>
                  </a:lnTo>
                  <a:cubicBezTo>
                    <a:pt x="71342" y="667"/>
                    <a:pt x="69914" y="1143"/>
                    <a:pt x="68961" y="2191"/>
                  </a:cubicBezTo>
                  <a:cubicBezTo>
                    <a:pt x="68008" y="3238"/>
                    <a:pt x="67532" y="4572"/>
                    <a:pt x="67437" y="6286"/>
                  </a:cubicBezTo>
                  <a:lnTo>
                    <a:pt x="67437" y="6286"/>
                  </a:lnTo>
                  <a:lnTo>
                    <a:pt x="67437" y="47339"/>
                  </a:lnTo>
                  <a:lnTo>
                    <a:pt x="84296" y="47339"/>
                  </a:lnTo>
                  <a:cubicBezTo>
                    <a:pt x="84296" y="47339"/>
                    <a:pt x="84201" y="25622"/>
                    <a:pt x="84201" y="19241"/>
                  </a:cubicBezTo>
                  <a:cubicBezTo>
                    <a:pt x="84296" y="18859"/>
                    <a:pt x="84487" y="18383"/>
                    <a:pt x="85534" y="18383"/>
                  </a:cubicBezTo>
                  <a:cubicBezTo>
                    <a:pt x="85630" y="18383"/>
                    <a:pt x="85725" y="18383"/>
                    <a:pt x="85916" y="18383"/>
                  </a:cubicBezTo>
                  <a:cubicBezTo>
                    <a:pt x="85916" y="18383"/>
                    <a:pt x="86392" y="18383"/>
                    <a:pt x="86582" y="18764"/>
                  </a:cubicBezTo>
                  <a:cubicBezTo>
                    <a:pt x="89821" y="24003"/>
                    <a:pt x="111062" y="47339"/>
                    <a:pt x="111062" y="47339"/>
                  </a:cubicBezTo>
                  <a:lnTo>
                    <a:pt x="128588" y="47339"/>
                  </a:lnTo>
                  <a:lnTo>
                    <a:pt x="128588" y="571"/>
                  </a:lnTo>
                  <a:lnTo>
                    <a:pt x="128492" y="571"/>
                  </a:lnTo>
                  <a:close/>
                  <a:moveTo>
                    <a:pt x="32957" y="31147"/>
                  </a:moveTo>
                  <a:cubicBezTo>
                    <a:pt x="38576" y="34766"/>
                    <a:pt x="48673" y="41815"/>
                    <a:pt x="51816" y="48006"/>
                  </a:cubicBezTo>
                  <a:lnTo>
                    <a:pt x="64580" y="48006"/>
                  </a:lnTo>
                  <a:cubicBezTo>
                    <a:pt x="62579" y="44291"/>
                    <a:pt x="55055" y="35052"/>
                    <a:pt x="32957" y="31147"/>
                  </a:cubicBezTo>
                  <a:lnTo>
                    <a:pt x="32957" y="31147"/>
                  </a:lnTo>
                  <a:close/>
                </a:path>
              </a:pathLst>
            </a:custGeom>
            <a:gradFill>
              <a:gsLst>
                <a:gs pos="0">
                  <a:srgbClr val="274DA5"/>
                </a:gs>
                <a:gs pos="100000">
                  <a:srgbClr val="3965B5"/>
                </a:gs>
              </a:gsLst>
              <a:lin ang="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1" name="Google Shape;461;p8"/>
            <p:cNvSpPr/>
            <p:nvPr/>
          </p:nvSpPr>
          <p:spPr>
            <a:xfrm>
              <a:off x="4462455" y="4192468"/>
              <a:ext cx="3586" cy="222362"/>
            </a:xfrm>
            <a:custGeom>
              <a:avLst/>
              <a:gdLst/>
              <a:ahLst/>
              <a:cxnLst/>
              <a:rect l="l" t="t" r="r" b="b"/>
              <a:pathLst>
                <a:path w="120000" h="590550" extrusionOk="0">
                  <a:moveTo>
                    <a:pt x="0" y="592836"/>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2" name="Google Shape;462;p8"/>
            <p:cNvSpPr/>
            <p:nvPr/>
          </p:nvSpPr>
          <p:spPr>
            <a:xfrm>
              <a:off x="5477432" y="4192468"/>
              <a:ext cx="3586" cy="222362"/>
            </a:xfrm>
            <a:custGeom>
              <a:avLst/>
              <a:gdLst/>
              <a:ahLst/>
              <a:cxnLst/>
              <a:rect l="l" t="t" r="r" b="b"/>
              <a:pathLst>
                <a:path w="120000" h="590550" extrusionOk="0">
                  <a:moveTo>
                    <a:pt x="0" y="592836"/>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463" name="Google Shape;463;p8"/>
          <p:cNvGrpSpPr/>
          <p:nvPr/>
        </p:nvGrpSpPr>
        <p:grpSpPr>
          <a:xfrm>
            <a:off x="6029124" y="3992960"/>
            <a:ext cx="316984" cy="249331"/>
            <a:chOff x="2576400" y="4606766"/>
            <a:chExt cx="455696" cy="358439"/>
          </a:xfrm>
        </p:grpSpPr>
        <p:grpSp>
          <p:nvGrpSpPr>
            <p:cNvPr id="464" name="Google Shape;464;p8"/>
            <p:cNvGrpSpPr/>
            <p:nvPr/>
          </p:nvGrpSpPr>
          <p:grpSpPr>
            <a:xfrm>
              <a:off x="2576400" y="4695452"/>
              <a:ext cx="283914" cy="261772"/>
              <a:chOff x="722665" y="4079208"/>
              <a:chExt cx="439105" cy="404845"/>
            </a:xfrm>
          </p:grpSpPr>
          <p:sp>
            <p:nvSpPr>
              <p:cNvPr id="465" name="Google Shape;465;p8"/>
              <p:cNvSpPr/>
              <p:nvPr/>
            </p:nvSpPr>
            <p:spPr>
              <a:xfrm>
                <a:off x="862841" y="4416884"/>
                <a:ext cx="159236" cy="19301"/>
              </a:xfrm>
              <a:custGeom>
                <a:avLst/>
                <a:gdLst/>
                <a:ahLst/>
                <a:cxnLst/>
                <a:rect l="l" t="t" r="r" b="b"/>
                <a:pathLst>
                  <a:path w="159235" h="19301" extrusionOk="0">
                    <a:moveTo>
                      <a:pt x="3619" y="3619"/>
                    </a:moveTo>
                    <a:lnTo>
                      <a:pt x="157354" y="3619"/>
                    </a:lnTo>
                    <a:lnTo>
                      <a:pt x="157354" y="19977"/>
                    </a:lnTo>
                    <a:lnTo>
                      <a:pt x="3619" y="19977"/>
                    </a:ln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466" name="Google Shape;466;p8"/>
              <p:cNvSpPr/>
              <p:nvPr/>
            </p:nvSpPr>
            <p:spPr>
              <a:xfrm>
                <a:off x="722665" y="4079208"/>
                <a:ext cx="439105" cy="337773"/>
              </a:xfrm>
              <a:custGeom>
                <a:avLst/>
                <a:gdLst/>
                <a:ahLst/>
                <a:cxnLst/>
                <a:rect l="l" t="t" r="r" b="b"/>
                <a:pathLst>
                  <a:path w="439105" h="337773" extrusionOk="0">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467" name="Google Shape;467;p8"/>
              <p:cNvSpPr/>
              <p:nvPr/>
            </p:nvSpPr>
            <p:spPr>
              <a:xfrm>
                <a:off x="817917" y="4440625"/>
                <a:ext cx="246092" cy="43428"/>
              </a:xfrm>
              <a:custGeom>
                <a:avLst/>
                <a:gdLst/>
                <a:ahLst/>
                <a:cxnLst/>
                <a:rect l="l" t="t" r="r" b="b"/>
                <a:pathLst>
                  <a:path w="246091" h="43427" extrusionOk="0">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grpSp>
        <p:grpSp>
          <p:nvGrpSpPr>
            <p:cNvPr id="468" name="Google Shape;468;p8"/>
            <p:cNvGrpSpPr/>
            <p:nvPr/>
          </p:nvGrpSpPr>
          <p:grpSpPr>
            <a:xfrm>
              <a:off x="2781420" y="4606766"/>
              <a:ext cx="250676" cy="358439"/>
              <a:chOff x="1713187" y="4497009"/>
              <a:chExt cx="356195" cy="509318"/>
            </a:xfrm>
          </p:grpSpPr>
          <p:sp>
            <p:nvSpPr>
              <p:cNvPr id="469" name="Google Shape;469;p8"/>
              <p:cNvSpPr/>
              <p:nvPr/>
            </p:nvSpPr>
            <p:spPr>
              <a:xfrm>
                <a:off x="1713187" y="4687941"/>
                <a:ext cx="356195" cy="318386"/>
              </a:xfrm>
              <a:custGeom>
                <a:avLst/>
                <a:gdLst/>
                <a:ahLst/>
                <a:cxnLst/>
                <a:rect l="l" t="t" r="r" b="b"/>
                <a:pathLst>
                  <a:path w="459600" h="410815" extrusionOk="0">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0" name="Google Shape;470;p8"/>
              <p:cNvSpPr/>
              <p:nvPr/>
            </p:nvSpPr>
            <p:spPr>
              <a:xfrm>
                <a:off x="1796028" y="4515654"/>
                <a:ext cx="189042" cy="250730"/>
              </a:xfrm>
              <a:custGeom>
                <a:avLst/>
                <a:gdLst/>
                <a:ahLst/>
                <a:cxnLst/>
                <a:rect l="l" t="t" r="r" b="b"/>
                <a:pathLst>
                  <a:path w="243921" h="323517" extrusionOk="0">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1" name="Google Shape;471;p8"/>
              <p:cNvSpPr/>
              <p:nvPr/>
            </p:nvSpPr>
            <p:spPr>
              <a:xfrm>
                <a:off x="1806792" y="4790799"/>
                <a:ext cx="81588" cy="67657"/>
              </a:xfrm>
              <a:custGeom>
                <a:avLst/>
                <a:gdLst/>
                <a:ahLst/>
                <a:cxnLst/>
                <a:rect l="l" t="t" r="r" b="b"/>
                <a:pathLst>
                  <a:path w="105271" h="87298" extrusionOk="0">
                    <a:moveTo>
                      <a:pt x="42237" y="0"/>
                    </a:moveTo>
                    <a:lnTo>
                      <a:pt x="107711" y="61699"/>
                    </a:lnTo>
                    <a:lnTo>
                      <a:pt x="80135" y="89327"/>
                    </a:lnTo>
                    <a:lnTo>
                      <a:pt x="0" y="23930"/>
                    </a:lnTo>
                    <a:lnTo>
                      <a:pt x="42237" y="0"/>
                    </a:ln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2" name="Google Shape;472;p8"/>
              <p:cNvSpPr/>
              <p:nvPr/>
            </p:nvSpPr>
            <p:spPr>
              <a:xfrm>
                <a:off x="1891423" y="4790799"/>
                <a:ext cx="81588" cy="67657"/>
              </a:xfrm>
              <a:custGeom>
                <a:avLst/>
                <a:gdLst/>
                <a:ahLst/>
                <a:cxnLst/>
                <a:rect l="l" t="t" r="r" b="b"/>
                <a:pathLst>
                  <a:path w="105271" h="87298" extrusionOk="0">
                    <a:moveTo>
                      <a:pt x="65499" y="0"/>
                    </a:moveTo>
                    <a:lnTo>
                      <a:pt x="0" y="61699"/>
                    </a:lnTo>
                    <a:lnTo>
                      <a:pt x="27602" y="89327"/>
                    </a:lnTo>
                    <a:lnTo>
                      <a:pt x="107711" y="23930"/>
                    </a:lnTo>
                    <a:lnTo>
                      <a:pt x="65499" y="0"/>
                    </a:ln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3" name="Google Shape;473;p8"/>
              <p:cNvSpPr/>
              <p:nvPr/>
            </p:nvSpPr>
            <p:spPr>
              <a:xfrm>
                <a:off x="1801658" y="4497009"/>
                <a:ext cx="179093" cy="135315"/>
              </a:xfrm>
              <a:custGeom>
                <a:avLst/>
                <a:gdLst/>
                <a:ahLst/>
                <a:cxnLst/>
                <a:rect l="l" t="t" r="r" b="b"/>
                <a:pathLst>
                  <a:path w="231083" h="174596" extrusionOk="0">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474" name="Google Shape;474;p8"/>
          <p:cNvGrpSpPr/>
          <p:nvPr/>
        </p:nvGrpSpPr>
        <p:grpSpPr>
          <a:xfrm>
            <a:off x="3693581" y="1902132"/>
            <a:ext cx="316984" cy="249331"/>
            <a:chOff x="2576400" y="4606766"/>
            <a:chExt cx="455696" cy="358439"/>
          </a:xfrm>
        </p:grpSpPr>
        <p:grpSp>
          <p:nvGrpSpPr>
            <p:cNvPr id="475" name="Google Shape;475;p8"/>
            <p:cNvGrpSpPr/>
            <p:nvPr/>
          </p:nvGrpSpPr>
          <p:grpSpPr>
            <a:xfrm>
              <a:off x="2576400" y="4695452"/>
              <a:ext cx="283914" cy="261772"/>
              <a:chOff x="722665" y="4079208"/>
              <a:chExt cx="439105" cy="404845"/>
            </a:xfrm>
          </p:grpSpPr>
          <p:sp>
            <p:nvSpPr>
              <p:cNvPr id="476" name="Google Shape;476;p8"/>
              <p:cNvSpPr/>
              <p:nvPr/>
            </p:nvSpPr>
            <p:spPr>
              <a:xfrm>
                <a:off x="862841" y="4416884"/>
                <a:ext cx="159236" cy="19301"/>
              </a:xfrm>
              <a:custGeom>
                <a:avLst/>
                <a:gdLst/>
                <a:ahLst/>
                <a:cxnLst/>
                <a:rect l="l" t="t" r="r" b="b"/>
                <a:pathLst>
                  <a:path w="159235" h="19301" extrusionOk="0">
                    <a:moveTo>
                      <a:pt x="3619" y="3619"/>
                    </a:moveTo>
                    <a:lnTo>
                      <a:pt x="157354" y="3619"/>
                    </a:lnTo>
                    <a:lnTo>
                      <a:pt x="157354" y="19977"/>
                    </a:lnTo>
                    <a:lnTo>
                      <a:pt x="3619" y="19977"/>
                    </a:ln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477" name="Google Shape;477;p8"/>
              <p:cNvSpPr/>
              <p:nvPr/>
            </p:nvSpPr>
            <p:spPr>
              <a:xfrm>
                <a:off x="722665" y="4079208"/>
                <a:ext cx="439105" cy="337773"/>
              </a:xfrm>
              <a:custGeom>
                <a:avLst/>
                <a:gdLst/>
                <a:ahLst/>
                <a:cxnLst/>
                <a:rect l="l" t="t" r="r" b="b"/>
                <a:pathLst>
                  <a:path w="439105" h="337773" extrusionOk="0">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478" name="Google Shape;478;p8"/>
              <p:cNvSpPr/>
              <p:nvPr/>
            </p:nvSpPr>
            <p:spPr>
              <a:xfrm>
                <a:off x="817917" y="4440625"/>
                <a:ext cx="246092" cy="43428"/>
              </a:xfrm>
              <a:custGeom>
                <a:avLst/>
                <a:gdLst/>
                <a:ahLst/>
                <a:cxnLst/>
                <a:rect l="l" t="t" r="r" b="b"/>
                <a:pathLst>
                  <a:path w="246091" h="43427" extrusionOk="0">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grpSp>
        <p:grpSp>
          <p:nvGrpSpPr>
            <p:cNvPr id="479" name="Google Shape;479;p8"/>
            <p:cNvGrpSpPr/>
            <p:nvPr/>
          </p:nvGrpSpPr>
          <p:grpSpPr>
            <a:xfrm>
              <a:off x="2781420" y="4606766"/>
              <a:ext cx="250676" cy="358439"/>
              <a:chOff x="1713187" y="4497009"/>
              <a:chExt cx="356195" cy="509318"/>
            </a:xfrm>
          </p:grpSpPr>
          <p:sp>
            <p:nvSpPr>
              <p:cNvPr id="480" name="Google Shape;480;p8"/>
              <p:cNvSpPr/>
              <p:nvPr/>
            </p:nvSpPr>
            <p:spPr>
              <a:xfrm>
                <a:off x="1713187" y="4687941"/>
                <a:ext cx="356195" cy="318386"/>
              </a:xfrm>
              <a:custGeom>
                <a:avLst/>
                <a:gdLst/>
                <a:ahLst/>
                <a:cxnLst/>
                <a:rect l="l" t="t" r="r" b="b"/>
                <a:pathLst>
                  <a:path w="459600" h="410815" extrusionOk="0">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1" name="Google Shape;481;p8"/>
              <p:cNvSpPr/>
              <p:nvPr/>
            </p:nvSpPr>
            <p:spPr>
              <a:xfrm>
                <a:off x="1796028" y="4515654"/>
                <a:ext cx="189042" cy="250730"/>
              </a:xfrm>
              <a:custGeom>
                <a:avLst/>
                <a:gdLst/>
                <a:ahLst/>
                <a:cxnLst/>
                <a:rect l="l" t="t" r="r" b="b"/>
                <a:pathLst>
                  <a:path w="243921" h="323517" extrusionOk="0">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2" name="Google Shape;482;p8"/>
              <p:cNvSpPr/>
              <p:nvPr/>
            </p:nvSpPr>
            <p:spPr>
              <a:xfrm>
                <a:off x="1806792" y="4790799"/>
                <a:ext cx="81588" cy="67657"/>
              </a:xfrm>
              <a:custGeom>
                <a:avLst/>
                <a:gdLst/>
                <a:ahLst/>
                <a:cxnLst/>
                <a:rect l="l" t="t" r="r" b="b"/>
                <a:pathLst>
                  <a:path w="105271" h="87298" extrusionOk="0">
                    <a:moveTo>
                      <a:pt x="42237" y="0"/>
                    </a:moveTo>
                    <a:lnTo>
                      <a:pt x="107711" y="61699"/>
                    </a:lnTo>
                    <a:lnTo>
                      <a:pt x="80135" y="89327"/>
                    </a:lnTo>
                    <a:lnTo>
                      <a:pt x="0" y="23930"/>
                    </a:lnTo>
                    <a:lnTo>
                      <a:pt x="42237" y="0"/>
                    </a:ln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3" name="Google Shape;483;p8"/>
              <p:cNvSpPr/>
              <p:nvPr/>
            </p:nvSpPr>
            <p:spPr>
              <a:xfrm>
                <a:off x="1891423" y="4790799"/>
                <a:ext cx="81588" cy="67657"/>
              </a:xfrm>
              <a:custGeom>
                <a:avLst/>
                <a:gdLst/>
                <a:ahLst/>
                <a:cxnLst/>
                <a:rect l="l" t="t" r="r" b="b"/>
                <a:pathLst>
                  <a:path w="105271" h="87298" extrusionOk="0">
                    <a:moveTo>
                      <a:pt x="65499" y="0"/>
                    </a:moveTo>
                    <a:lnTo>
                      <a:pt x="0" y="61699"/>
                    </a:lnTo>
                    <a:lnTo>
                      <a:pt x="27602" y="89327"/>
                    </a:lnTo>
                    <a:lnTo>
                      <a:pt x="107711" y="23930"/>
                    </a:lnTo>
                    <a:lnTo>
                      <a:pt x="65499" y="0"/>
                    </a:ln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4" name="Google Shape;484;p8"/>
              <p:cNvSpPr/>
              <p:nvPr/>
            </p:nvSpPr>
            <p:spPr>
              <a:xfrm>
                <a:off x="1801658" y="4497009"/>
                <a:ext cx="179093" cy="135315"/>
              </a:xfrm>
              <a:custGeom>
                <a:avLst/>
                <a:gdLst/>
                <a:ahLst/>
                <a:cxnLst/>
                <a:rect l="l" t="t" r="r" b="b"/>
                <a:pathLst>
                  <a:path w="231083" h="174596" extrusionOk="0">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485" name="Google Shape;485;p8"/>
          <p:cNvGrpSpPr/>
          <p:nvPr/>
        </p:nvGrpSpPr>
        <p:grpSpPr>
          <a:xfrm>
            <a:off x="4088593" y="1909325"/>
            <a:ext cx="319701" cy="241232"/>
            <a:chOff x="3164294" y="4614579"/>
            <a:chExt cx="459604" cy="346795"/>
          </a:xfrm>
        </p:grpSpPr>
        <p:sp>
          <p:nvSpPr>
            <p:cNvPr id="486" name="Google Shape;486;p8"/>
            <p:cNvSpPr/>
            <p:nvPr/>
          </p:nvSpPr>
          <p:spPr>
            <a:xfrm>
              <a:off x="3164294" y="4695377"/>
              <a:ext cx="283914" cy="218397"/>
            </a:xfrm>
            <a:custGeom>
              <a:avLst/>
              <a:gdLst/>
              <a:ahLst/>
              <a:cxnLst/>
              <a:rect l="l" t="t" r="r" b="b"/>
              <a:pathLst>
                <a:path w="439105" h="337773" extrusionOk="0">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487" name="Google Shape;487;p8"/>
            <p:cNvSpPr/>
            <p:nvPr/>
          </p:nvSpPr>
          <p:spPr>
            <a:xfrm rot="10800000" flipH="1">
              <a:off x="3172225" y="4918617"/>
              <a:ext cx="289432" cy="36000"/>
            </a:xfrm>
            <a:custGeom>
              <a:avLst/>
              <a:gdLst/>
              <a:ahLst/>
              <a:cxnLst/>
              <a:rect l="l" t="t" r="r" b="b"/>
              <a:pathLst>
                <a:path w="246091" h="43427" extrusionOk="0">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grpSp>
          <p:nvGrpSpPr>
            <p:cNvPr id="488" name="Google Shape;488;p8"/>
            <p:cNvGrpSpPr/>
            <p:nvPr/>
          </p:nvGrpSpPr>
          <p:grpSpPr>
            <a:xfrm>
              <a:off x="3373222" y="4614579"/>
              <a:ext cx="250676" cy="346795"/>
              <a:chOff x="3373222" y="4614579"/>
              <a:chExt cx="250676" cy="346795"/>
            </a:xfrm>
          </p:grpSpPr>
          <p:grpSp>
            <p:nvGrpSpPr>
              <p:cNvPr id="489" name="Google Shape;489;p8"/>
              <p:cNvGrpSpPr/>
              <p:nvPr/>
            </p:nvGrpSpPr>
            <p:grpSpPr>
              <a:xfrm>
                <a:off x="3373222" y="4614579"/>
                <a:ext cx="250676" cy="346795"/>
                <a:chOff x="3373222" y="4614579"/>
                <a:chExt cx="250676" cy="346795"/>
              </a:xfrm>
            </p:grpSpPr>
            <p:grpSp>
              <p:nvGrpSpPr>
                <p:cNvPr id="490" name="Google Shape;490;p8"/>
                <p:cNvGrpSpPr/>
                <p:nvPr/>
              </p:nvGrpSpPr>
              <p:grpSpPr>
                <a:xfrm>
                  <a:off x="3373222" y="4614579"/>
                  <a:ext cx="250676" cy="346795"/>
                  <a:chOff x="1713187" y="4497010"/>
                  <a:chExt cx="356195" cy="492773"/>
                </a:xfrm>
              </p:grpSpPr>
              <p:sp>
                <p:nvSpPr>
                  <p:cNvPr id="491" name="Google Shape;491;p8"/>
                  <p:cNvSpPr/>
                  <p:nvPr/>
                </p:nvSpPr>
                <p:spPr>
                  <a:xfrm>
                    <a:off x="1713187" y="4687941"/>
                    <a:ext cx="356195" cy="301842"/>
                  </a:xfrm>
                  <a:custGeom>
                    <a:avLst/>
                    <a:gdLst/>
                    <a:ahLst/>
                    <a:cxnLst/>
                    <a:rect l="l" t="t" r="r" b="b"/>
                    <a:pathLst>
                      <a:path w="459600" h="410815" extrusionOk="0">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2" name="Google Shape;492;p8"/>
                  <p:cNvSpPr/>
                  <p:nvPr/>
                </p:nvSpPr>
                <p:spPr>
                  <a:xfrm>
                    <a:off x="1796028" y="4515654"/>
                    <a:ext cx="189042" cy="250730"/>
                  </a:xfrm>
                  <a:custGeom>
                    <a:avLst/>
                    <a:gdLst/>
                    <a:ahLst/>
                    <a:cxnLst/>
                    <a:rect l="l" t="t" r="r" b="b"/>
                    <a:pathLst>
                      <a:path w="243921" h="323517" extrusionOk="0">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3" name="Google Shape;493;p8"/>
                  <p:cNvSpPr/>
                  <p:nvPr/>
                </p:nvSpPr>
                <p:spPr>
                  <a:xfrm>
                    <a:off x="1806792" y="4790799"/>
                    <a:ext cx="81588" cy="67657"/>
                  </a:xfrm>
                  <a:custGeom>
                    <a:avLst/>
                    <a:gdLst/>
                    <a:ahLst/>
                    <a:cxnLst/>
                    <a:rect l="l" t="t" r="r" b="b"/>
                    <a:pathLst>
                      <a:path w="105271" h="87298" extrusionOk="0">
                        <a:moveTo>
                          <a:pt x="42237" y="0"/>
                        </a:moveTo>
                        <a:lnTo>
                          <a:pt x="107711" y="61699"/>
                        </a:lnTo>
                        <a:lnTo>
                          <a:pt x="80135" y="89327"/>
                        </a:lnTo>
                        <a:lnTo>
                          <a:pt x="0" y="23930"/>
                        </a:lnTo>
                        <a:lnTo>
                          <a:pt x="42237" y="0"/>
                        </a:ln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4" name="Google Shape;494;p8"/>
                  <p:cNvSpPr/>
                  <p:nvPr/>
                </p:nvSpPr>
                <p:spPr>
                  <a:xfrm>
                    <a:off x="1891423" y="4790799"/>
                    <a:ext cx="81588" cy="67657"/>
                  </a:xfrm>
                  <a:custGeom>
                    <a:avLst/>
                    <a:gdLst/>
                    <a:ahLst/>
                    <a:cxnLst/>
                    <a:rect l="l" t="t" r="r" b="b"/>
                    <a:pathLst>
                      <a:path w="105271" h="87298" extrusionOk="0">
                        <a:moveTo>
                          <a:pt x="65499" y="0"/>
                        </a:moveTo>
                        <a:lnTo>
                          <a:pt x="0" y="61699"/>
                        </a:lnTo>
                        <a:lnTo>
                          <a:pt x="27602" y="89327"/>
                        </a:lnTo>
                        <a:lnTo>
                          <a:pt x="107711" y="23930"/>
                        </a:lnTo>
                        <a:lnTo>
                          <a:pt x="65499" y="0"/>
                        </a:ln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5" name="Google Shape;495;p8"/>
                  <p:cNvSpPr/>
                  <p:nvPr/>
                </p:nvSpPr>
                <p:spPr>
                  <a:xfrm>
                    <a:off x="1801656" y="4497010"/>
                    <a:ext cx="179094" cy="135316"/>
                  </a:xfrm>
                  <a:custGeom>
                    <a:avLst/>
                    <a:gdLst/>
                    <a:ahLst/>
                    <a:cxnLst/>
                    <a:rect l="l" t="t" r="r" b="b"/>
                    <a:pathLst>
                      <a:path w="231083" h="174596" extrusionOk="0">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496" name="Google Shape;496;p8"/>
                <p:cNvSpPr/>
                <p:nvPr/>
              </p:nvSpPr>
              <p:spPr>
                <a:xfrm>
                  <a:off x="3546023" y="4729819"/>
                  <a:ext cx="34834" cy="103469"/>
                </a:xfrm>
                <a:custGeom>
                  <a:avLst/>
                  <a:gdLst/>
                  <a:ahLst/>
                  <a:cxnLst/>
                  <a:rect l="l" t="t" r="r" b="b"/>
                  <a:pathLst>
                    <a:path w="34834" h="103469" extrusionOk="0">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solidFill>
                  <a:srgbClr val="274DA5"/>
                </a:solidFill>
                <a:ln w="952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97" name="Google Shape;497;p8"/>
                <p:cNvSpPr/>
                <p:nvPr/>
              </p:nvSpPr>
              <p:spPr>
                <a:xfrm flipH="1">
                  <a:off x="3403963" y="4735262"/>
                  <a:ext cx="45719" cy="103469"/>
                </a:xfrm>
                <a:custGeom>
                  <a:avLst/>
                  <a:gdLst/>
                  <a:ahLst/>
                  <a:cxnLst/>
                  <a:rect l="l" t="t" r="r" b="b"/>
                  <a:pathLst>
                    <a:path w="34834" h="103469" extrusionOk="0">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solidFill>
                  <a:srgbClr val="274DA5"/>
                </a:solidFill>
                <a:ln w="952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cxnSp>
            <p:nvCxnSpPr>
              <p:cNvPr id="498" name="Google Shape;498;p8"/>
              <p:cNvCxnSpPr/>
              <p:nvPr/>
            </p:nvCxnSpPr>
            <p:spPr>
              <a:xfrm>
                <a:off x="3499967" y="4847701"/>
                <a:ext cx="0" cy="111579"/>
              </a:xfrm>
              <a:prstGeom prst="straightConnector1">
                <a:avLst/>
              </a:prstGeom>
              <a:noFill/>
              <a:ln w="9525" cap="flat" cmpd="sng">
                <a:solidFill>
                  <a:schemeClr val="lt1"/>
                </a:solidFill>
                <a:prstDash val="solid"/>
                <a:miter lim="800000"/>
                <a:headEnd type="none" w="sm" len="sm"/>
                <a:tailEnd type="none" w="sm" len="sm"/>
              </a:ln>
            </p:spPr>
          </p:cxnSp>
        </p:grpSp>
      </p:grpSp>
      <p:grpSp>
        <p:nvGrpSpPr>
          <p:cNvPr id="499" name="Google Shape;499;p8"/>
          <p:cNvGrpSpPr/>
          <p:nvPr/>
        </p:nvGrpSpPr>
        <p:grpSpPr>
          <a:xfrm>
            <a:off x="7882937" y="1878127"/>
            <a:ext cx="316984" cy="249331"/>
            <a:chOff x="2576400" y="4606766"/>
            <a:chExt cx="455696" cy="358439"/>
          </a:xfrm>
        </p:grpSpPr>
        <p:grpSp>
          <p:nvGrpSpPr>
            <p:cNvPr id="500" name="Google Shape;500;p8"/>
            <p:cNvGrpSpPr/>
            <p:nvPr/>
          </p:nvGrpSpPr>
          <p:grpSpPr>
            <a:xfrm>
              <a:off x="2576400" y="4695452"/>
              <a:ext cx="283914" cy="261772"/>
              <a:chOff x="722665" y="4079208"/>
              <a:chExt cx="439105" cy="404845"/>
            </a:xfrm>
          </p:grpSpPr>
          <p:sp>
            <p:nvSpPr>
              <p:cNvPr id="501" name="Google Shape;501;p8"/>
              <p:cNvSpPr/>
              <p:nvPr/>
            </p:nvSpPr>
            <p:spPr>
              <a:xfrm>
                <a:off x="862841" y="4416884"/>
                <a:ext cx="159236" cy="19301"/>
              </a:xfrm>
              <a:custGeom>
                <a:avLst/>
                <a:gdLst/>
                <a:ahLst/>
                <a:cxnLst/>
                <a:rect l="l" t="t" r="r" b="b"/>
                <a:pathLst>
                  <a:path w="159235" h="19301" extrusionOk="0">
                    <a:moveTo>
                      <a:pt x="3619" y="3619"/>
                    </a:moveTo>
                    <a:lnTo>
                      <a:pt x="157354" y="3619"/>
                    </a:lnTo>
                    <a:lnTo>
                      <a:pt x="157354" y="19977"/>
                    </a:lnTo>
                    <a:lnTo>
                      <a:pt x="3619" y="19977"/>
                    </a:ln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02" name="Google Shape;502;p8"/>
              <p:cNvSpPr/>
              <p:nvPr/>
            </p:nvSpPr>
            <p:spPr>
              <a:xfrm>
                <a:off x="722665" y="4079208"/>
                <a:ext cx="439105" cy="337773"/>
              </a:xfrm>
              <a:custGeom>
                <a:avLst/>
                <a:gdLst/>
                <a:ahLst/>
                <a:cxnLst/>
                <a:rect l="l" t="t" r="r" b="b"/>
                <a:pathLst>
                  <a:path w="439105" h="337773" extrusionOk="0">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03" name="Google Shape;503;p8"/>
              <p:cNvSpPr/>
              <p:nvPr/>
            </p:nvSpPr>
            <p:spPr>
              <a:xfrm>
                <a:off x="817917" y="4440625"/>
                <a:ext cx="246092" cy="43428"/>
              </a:xfrm>
              <a:custGeom>
                <a:avLst/>
                <a:gdLst/>
                <a:ahLst/>
                <a:cxnLst/>
                <a:rect l="l" t="t" r="r" b="b"/>
                <a:pathLst>
                  <a:path w="246091" h="43427" extrusionOk="0">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grpSp>
        <p:grpSp>
          <p:nvGrpSpPr>
            <p:cNvPr id="504" name="Google Shape;504;p8"/>
            <p:cNvGrpSpPr/>
            <p:nvPr/>
          </p:nvGrpSpPr>
          <p:grpSpPr>
            <a:xfrm>
              <a:off x="2781420" y="4606766"/>
              <a:ext cx="250676" cy="358439"/>
              <a:chOff x="1713187" y="4497009"/>
              <a:chExt cx="356195" cy="509318"/>
            </a:xfrm>
          </p:grpSpPr>
          <p:sp>
            <p:nvSpPr>
              <p:cNvPr id="505" name="Google Shape;505;p8"/>
              <p:cNvSpPr/>
              <p:nvPr/>
            </p:nvSpPr>
            <p:spPr>
              <a:xfrm>
                <a:off x="1713187" y="4687941"/>
                <a:ext cx="356195" cy="318386"/>
              </a:xfrm>
              <a:custGeom>
                <a:avLst/>
                <a:gdLst/>
                <a:ahLst/>
                <a:cxnLst/>
                <a:rect l="l" t="t" r="r" b="b"/>
                <a:pathLst>
                  <a:path w="459600" h="410815" extrusionOk="0">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6" name="Google Shape;506;p8"/>
              <p:cNvSpPr/>
              <p:nvPr/>
            </p:nvSpPr>
            <p:spPr>
              <a:xfrm>
                <a:off x="1796028" y="4515654"/>
                <a:ext cx="189042" cy="250730"/>
              </a:xfrm>
              <a:custGeom>
                <a:avLst/>
                <a:gdLst/>
                <a:ahLst/>
                <a:cxnLst/>
                <a:rect l="l" t="t" r="r" b="b"/>
                <a:pathLst>
                  <a:path w="243921" h="323517" extrusionOk="0">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7" name="Google Shape;507;p8"/>
              <p:cNvSpPr/>
              <p:nvPr/>
            </p:nvSpPr>
            <p:spPr>
              <a:xfrm>
                <a:off x="1806792" y="4790799"/>
                <a:ext cx="81588" cy="67657"/>
              </a:xfrm>
              <a:custGeom>
                <a:avLst/>
                <a:gdLst/>
                <a:ahLst/>
                <a:cxnLst/>
                <a:rect l="l" t="t" r="r" b="b"/>
                <a:pathLst>
                  <a:path w="105271" h="87298" extrusionOk="0">
                    <a:moveTo>
                      <a:pt x="42237" y="0"/>
                    </a:moveTo>
                    <a:lnTo>
                      <a:pt x="107711" y="61699"/>
                    </a:lnTo>
                    <a:lnTo>
                      <a:pt x="80135" y="89327"/>
                    </a:lnTo>
                    <a:lnTo>
                      <a:pt x="0" y="23930"/>
                    </a:lnTo>
                    <a:lnTo>
                      <a:pt x="42237" y="0"/>
                    </a:ln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8" name="Google Shape;508;p8"/>
              <p:cNvSpPr/>
              <p:nvPr/>
            </p:nvSpPr>
            <p:spPr>
              <a:xfrm>
                <a:off x="1891423" y="4790799"/>
                <a:ext cx="81588" cy="67657"/>
              </a:xfrm>
              <a:custGeom>
                <a:avLst/>
                <a:gdLst/>
                <a:ahLst/>
                <a:cxnLst/>
                <a:rect l="l" t="t" r="r" b="b"/>
                <a:pathLst>
                  <a:path w="105271" h="87298" extrusionOk="0">
                    <a:moveTo>
                      <a:pt x="65499" y="0"/>
                    </a:moveTo>
                    <a:lnTo>
                      <a:pt x="0" y="61699"/>
                    </a:lnTo>
                    <a:lnTo>
                      <a:pt x="27602" y="89327"/>
                    </a:lnTo>
                    <a:lnTo>
                      <a:pt x="107711" y="23930"/>
                    </a:lnTo>
                    <a:lnTo>
                      <a:pt x="65499" y="0"/>
                    </a:ln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9" name="Google Shape;509;p8"/>
              <p:cNvSpPr/>
              <p:nvPr/>
            </p:nvSpPr>
            <p:spPr>
              <a:xfrm>
                <a:off x="1801658" y="4497009"/>
                <a:ext cx="179093" cy="135315"/>
              </a:xfrm>
              <a:custGeom>
                <a:avLst/>
                <a:gdLst/>
                <a:ahLst/>
                <a:cxnLst/>
                <a:rect l="l" t="t" r="r" b="b"/>
                <a:pathLst>
                  <a:path w="231083" h="174596" extrusionOk="0">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510" name="Google Shape;510;p8"/>
          <p:cNvGrpSpPr/>
          <p:nvPr/>
        </p:nvGrpSpPr>
        <p:grpSpPr>
          <a:xfrm>
            <a:off x="8277949" y="1885320"/>
            <a:ext cx="319701" cy="241232"/>
            <a:chOff x="3164294" y="4614579"/>
            <a:chExt cx="459604" cy="346795"/>
          </a:xfrm>
        </p:grpSpPr>
        <p:sp>
          <p:nvSpPr>
            <p:cNvPr id="511" name="Google Shape;511;p8"/>
            <p:cNvSpPr/>
            <p:nvPr/>
          </p:nvSpPr>
          <p:spPr>
            <a:xfrm>
              <a:off x="3164294" y="4695377"/>
              <a:ext cx="283914" cy="218397"/>
            </a:xfrm>
            <a:custGeom>
              <a:avLst/>
              <a:gdLst/>
              <a:ahLst/>
              <a:cxnLst/>
              <a:rect l="l" t="t" r="r" b="b"/>
              <a:pathLst>
                <a:path w="439105" h="337773" extrusionOk="0">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12" name="Google Shape;512;p8"/>
            <p:cNvSpPr/>
            <p:nvPr/>
          </p:nvSpPr>
          <p:spPr>
            <a:xfrm rot="10800000" flipH="1">
              <a:off x="3172225" y="4918617"/>
              <a:ext cx="289432" cy="36000"/>
            </a:xfrm>
            <a:custGeom>
              <a:avLst/>
              <a:gdLst/>
              <a:ahLst/>
              <a:cxnLst/>
              <a:rect l="l" t="t" r="r" b="b"/>
              <a:pathLst>
                <a:path w="246091" h="43427" extrusionOk="0">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solidFill>
              <a:srgbClr val="274DA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grpSp>
          <p:nvGrpSpPr>
            <p:cNvPr id="513" name="Google Shape;513;p8"/>
            <p:cNvGrpSpPr/>
            <p:nvPr/>
          </p:nvGrpSpPr>
          <p:grpSpPr>
            <a:xfrm>
              <a:off x="3373222" y="4614579"/>
              <a:ext cx="250676" cy="346795"/>
              <a:chOff x="3373222" y="4614579"/>
              <a:chExt cx="250676" cy="346795"/>
            </a:xfrm>
          </p:grpSpPr>
          <p:grpSp>
            <p:nvGrpSpPr>
              <p:cNvPr id="514" name="Google Shape;514;p8"/>
              <p:cNvGrpSpPr/>
              <p:nvPr/>
            </p:nvGrpSpPr>
            <p:grpSpPr>
              <a:xfrm>
                <a:off x="3373222" y="4614579"/>
                <a:ext cx="250676" cy="346795"/>
                <a:chOff x="3373222" y="4614579"/>
                <a:chExt cx="250676" cy="346795"/>
              </a:xfrm>
            </p:grpSpPr>
            <p:grpSp>
              <p:nvGrpSpPr>
                <p:cNvPr id="515" name="Google Shape;515;p8"/>
                <p:cNvGrpSpPr/>
                <p:nvPr/>
              </p:nvGrpSpPr>
              <p:grpSpPr>
                <a:xfrm>
                  <a:off x="3373222" y="4614579"/>
                  <a:ext cx="250676" cy="346795"/>
                  <a:chOff x="1713187" y="4497010"/>
                  <a:chExt cx="356195" cy="492773"/>
                </a:xfrm>
              </p:grpSpPr>
              <p:sp>
                <p:nvSpPr>
                  <p:cNvPr id="516" name="Google Shape;516;p8"/>
                  <p:cNvSpPr/>
                  <p:nvPr/>
                </p:nvSpPr>
                <p:spPr>
                  <a:xfrm>
                    <a:off x="1713187" y="4687941"/>
                    <a:ext cx="356195" cy="301842"/>
                  </a:xfrm>
                  <a:custGeom>
                    <a:avLst/>
                    <a:gdLst/>
                    <a:ahLst/>
                    <a:cxnLst/>
                    <a:rect l="l" t="t" r="r" b="b"/>
                    <a:pathLst>
                      <a:path w="459600" h="410815" extrusionOk="0">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7" name="Google Shape;517;p8"/>
                  <p:cNvSpPr/>
                  <p:nvPr/>
                </p:nvSpPr>
                <p:spPr>
                  <a:xfrm>
                    <a:off x="1796028" y="4515654"/>
                    <a:ext cx="189042" cy="250730"/>
                  </a:xfrm>
                  <a:custGeom>
                    <a:avLst/>
                    <a:gdLst/>
                    <a:ahLst/>
                    <a:cxnLst/>
                    <a:rect l="l" t="t" r="r" b="b"/>
                    <a:pathLst>
                      <a:path w="243921" h="323517" extrusionOk="0">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8" name="Google Shape;518;p8"/>
                  <p:cNvSpPr/>
                  <p:nvPr/>
                </p:nvSpPr>
                <p:spPr>
                  <a:xfrm>
                    <a:off x="1806792" y="4790799"/>
                    <a:ext cx="81588" cy="67657"/>
                  </a:xfrm>
                  <a:custGeom>
                    <a:avLst/>
                    <a:gdLst/>
                    <a:ahLst/>
                    <a:cxnLst/>
                    <a:rect l="l" t="t" r="r" b="b"/>
                    <a:pathLst>
                      <a:path w="105271" h="87298" extrusionOk="0">
                        <a:moveTo>
                          <a:pt x="42237" y="0"/>
                        </a:moveTo>
                        <a:lnTo>
                          <a:pt x="107711" y="61699"/>
                        </a:lnTo>
                        <a:lnTo>
                          <a:pt x="80135" y="89327"/>
                        </a:lnTo>
                        <a:lnTo>
                          <a:pt x="0" y="23930"/>
                        </a:lnTo>
                        <a:lnTo>
                          <a:pt x="42237" y="0"/>
                        </a:ln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9" name="Google Shape;519;p8"/>
                  <p:cNvSpPr/>
                  <p:nvPr/>
                </p:nvSpPr>
                <p:spPr>
                  <a:xfrm>
                    <a:off x="1891423" y="4790799"/>
                    <a:ext cx="81588" cy="67657"/>
                  </a:xfrm>
                  <a:custGeom>
                    <a:avLst/>
                    <a:gdLst/>
                    <a:ahLst/>
                    <a:cxnLst/>
                    <a:rect l="l" t="t" r="r" b="b"/>
                    <a:pathLst>
                      <a:path w="105271" h="87298" extrusionOk="0">
                        <a:moveTo>
                          <a:pt x="65499" y="0"/>
                        </a:moveTo>
                        <a:lnTo>
                          <a:pt x="0" y="61699"/>
                        </a:lnTo>
                        <a:lnTo>
                          <a:pt x="27602" y="89327"/>
                        </a:lnTo>
                        <a:lnTo>
                          <a:pt x="107711" y="23930"/>
                        </a:lnTo>
                        <a:lnTo>
                          <a:pt x="65499" y="0"/>
                        </a:ln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0" name="Google Shape;520;p8"/>
                  <p:cNvSpPr/>
                  <p:nvPr/>
                </p:nvSpPr>
                <p:spPr>
                  <a:xfrm>
                    <a:off x="1801656" y="4497010"/>
                    <a:ext cx="179094" cy="135316"/>
                  </a:xfrm>
                  <a:custGeom>
                    <a:avLst/>
                    <a:gdLst/>
                    <a:ahLst/>
                    <a:cxnLst/>
                    <a:rect l="l" t="t" r="r" b="b"/>
                    <a:pathLst>
                      <a:path w="231083" h="174596" extrusionOk="0">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solidFill>
                    <a:srgbClr val="274DA5"/>
                  </a:solid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521" name="Google Shape;521;p8"/>
                <p:cNvSpPr/>
                <p:nvPr/>
              </p:nvSpPr>
              <p:spPr>
                <a:xfrm>
                  <a:off x="3546023" y="4729819"/>
                  <a:ext cx="34834" cy="103469"/>
                </a:xfrm>
                <a:custGeom>
                  <a:avLst/>
                  <a:gdLst/>
                  <a:ahLst/>
                  <a:cxnLst/>
                  <a:rect l="l" t="t" r="r" b="b"/>
                  <a:pathLst>
                    <a:path w="34834" h="103469" extrusionOk="0">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solidFill>
                  <a:srgbClr val="274DA5"/>
                </a:solidFill>
                <a:ln w="952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22" name="Google Shape;522;p8"/>
                <p:cNvSpPr/>
                <p:nvPr/>
              </p:nvSpPr>
              <p:spPr>
                <a:xfrm flipH="1">
                  <a:off x="3403963" y="4735262"/>
                  <a:ext cx="45719" cy="103469"/>
                </a:xfrm>
                <a:custGeom>
                  <a:avLst/>
                  <a:gdLst/>
                  <a:ahLst/>
                  <a:cxnLst/>
                  <a:rect l="l" t="t" r="r" b="b"/>
                  <a:pathLst>
                    <a:path w="34834" h="103469" extrusionOk="0">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solidFill>
                  <a:srgbClr val="274DA5"/>
                </a:solidFill>
                <a:ln w="952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cxnSp>
            <p:nvCxnSpPr>
              <p:cNvPr id="523" name="Google Shape;523;p8"/>
              <p:cNvCxnSpPr/>
              <p:nvPr/>
            </p:nvCxnSpPr>
            <p:spPr>
              <a:xfrm>
                <a:off x="3499967" y="4847701"/>
                <a:ext cx="0" cy="111579"/>
              </a:xfrm>
              <a:prstGeom prst="straightConnector1">
                <a:avLst/>
              </a:prstGeom>
              <a:noFill/>
              <a:ln w="9525" cap="flat" cmpd="sng">
                <a:solidFill>
                  <a:schemeClr val="lt1"/>
                </a:solidFill>
                <a:prstDash val="solid"/>
                <a:miter lim="800000"/>
                <a:headEnd type="none" w="sm" len="sm"/>
                <a:tailEnd type="none" w="sm" len="sm"/>
              </a:ln>
            </p:spPr>
          </p:cxnSp>
        </p:grpSp>
      </p:grpSp>
      <p:pic>
        <p:nvPicPr>
          <p:cNvPr id="524" name="Google Shape;524;p8"/>
          <p:cNvPicPr preferRelativeResize="0"/>
          <p:nvPr/>
        </p:nvPicPr>
        <p:blipFill rotWithShape="1">
          <a:blip r:embed="rId4">
            <a:alphaModFix/>
          </a:blip>
          <a:srcRect/>
          <a:stretch/>
        </p:blipFill>
        <p:spPr>
          <a:xfrm>
            <a:off x="1058973" y="2577988"/>
            <a:ext cx="1693993" cy="964635"/>
          </a:xfrm>
          <a:prstGeom prst="rect">
            <a:avLst/>
          </a:prstGeom>
          <a:noFill/>
          <a:ln>
            <a:noFill/>
          </a:ln>
          <a:effectLst>
            <a:outerShdw blurRad="50800" dist="38100" dir="2700000" algn="tl" rotWithShape="0">
              <a:srgbClr val="000000">
                <a:alpha val="40000"/>
              </a:srgbClr>
            </a:outerShdw>
          </a:effectLst>
        </p:spPr>
      </p:pic>
      <p:sp>
        <p:nvSpPr>
          <p:cNvPr id="525" name="Google Shape;525;p8"/>
          <p:cNvSpPr/>
          <p:nvPr/>
        </p:nvSpPr>
        <p:spPr>
          <a:xfrm>
            <a:off x="949042" y="3004459"/>
            <a:ext cx="1893327"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100" b="1" i="0" u="none" strike="noStrike" cap="none">
                <a:solidFill>
                  <a:schemeClr val="lt1"/>
                </a:solidFill>
                <a:latin typeface="Arial"/>
                <a:ea typeface="Arial"/>
                <a:cs typeface="Arial"/>
                <a:sym typeface="Arial"/>
              </a:rPr>
              <a:t>AWS, Azure, </a:t>
            </a:r>
            <a:endParaRPr/>
          </a:p>
          <a:p>
            <a:pPr marL="0" marR="0" lvl="0" indent="0" algn="ctr" rtl="0">
              <a:lnSpc>
                <a:spcPct val="100000"/>
              </a:lnSpc>
              <a:spcBef>
                <a:spcPts val="0"/>
              </a:spcBef>
              <a:spcAft>
                <a:spcPts val="0"/>
              </a:spcAft>
              <a:buNone/>
            </a:pPr>
            <a:r>
              <a:rPr lang="en-US" sz="1100" b="1" i="0" u="none" strike="noStrike" cap="none">
                <a:solidFill>
                  <a:schemeClr val="lt1"/>
                </a:solidFill>
                <a:latin typeface="Arial"/>
                <a:ea typeface="Arial"/>
                <a:cs typeface="Arial"/>
                <a:sym typeface="Arial"/>
              </a:rPr>
              <a:t>AliCloud, DigitalOcean </a:t>
            </a:r>
            <a:endParaRPr sz="1100" b="1" i="0" u="none" strike="noStrike" cap="none">
              <a:solidFill>
                <a:schemeClr val="lt1"/>
              </a:solidFill>
              <a:latin typeface="Arial"/>
              <a:ea typeface="Arial"/>
              <a:cs typeface="Arial"/>
              <a:sym typeface="Arial"/>
            </a:endParaRPr>
          </a:p>
        </p:txBody>
      </p:sp>
      <p:pic>
        <p:nvPicPr>
          <p:cNvPr id="526" name="Google Shape;526;p8" descr="一張含有 鏡 的圖片&#10;&#10;自動產生的描述"/>
          <p:cNvPicPr preferRelativeResize="0"/>
          <p:nvPr/>
        </p:nvPicPr>
        <p:blipFill rotWithShape="1">
          <a:blip r:embed="rId5">
            <a:alphaModFix amt="81000"/>
          </a:blip>
          <a:srcRect/>
          <a:stretch/>
        </p:blipFill>
        <p:spPr>
          <a:xfrm>
            <a:off x="5533297" y="1786020"/>
            <a:ext cx="2791535" cy="1752979"/>
          </a:xfrm>
          <a:prstGeom prst="rect">
            <a:avLst/>
          </a:prstGeom>
          <a:noFill/>
          <a:ln>
            <a:noFill/>
          </a:ln>
        </p:spPr>
      </p:pic>
      <p:pic>
        <p:nvPicPr>
          <p:cNvPr id="527" name="Google Shape;527;p8" descr="白雲.png"/>
          <p:cNvPicPr preferRelativeResize="0"/>
          <p:nvPr/>
        </p:nvPicPr>
        <p:blipFill rotWithShape="1">
          <a:blip r:embed="rId6">
            <a:alphaModFix/>
          </a:blip>
          <a:srcRect t="21681" b="11286"/>
          <a:stretch/>
        </p:blipFill>
        <p:spPr>
          <a:xfrm>
            <a:off x="5533747" y="1840531"/>
            <a:ext cx="2749693" cy="1608430"/>
          </a:xfrm>
          <a:prstGeom prst="rect">
            <a:avLst/>
          </a:prstGeom>
          <a:noFill/>
          <a:ln>
            <a:noFill/>
          </a:ln>
          <a:effectLst>
            <a:outerShdw blurRad="50800" dist="38100" dir="2700000" algn="tl" rotWithShape="0">
              <a:srgbClr val="000000">
                <a:alpha val="40000"/>
              </a:srgbClr>
            </a:outerShdw>
          </a:effectLst>
        </p:spPr>
      </p:pic>
      <p:grpSp>
        <p:nvGrpSpPr>
          <p:cNvPr id="528" name="Google Shape;528;p8"/>
          <p:cNvGrpSpPr/>
          <p:nvPr/>
        </p:nvGrpSpPr>
        <p:grpSpPr>
          <a:xfrm>
            <a:off x="6190626" y="2444274"/>
            <a:ext cx="279054" cy="875392"/>
            <a:chOff x="9669037" y="3302923"/>
            <a:chExt cx="498956" cy="1589702"/>
          </a:xfrm>
        </p:grpSpPr>
        <p:pic>
          <p:nvPicPr>
            <p:cNvPr id="529" name="Google Shape;529;p8" descr="一張含有 向量圖形 的圖片&#10;&#10;自動產生的描述"/>
            <p:cNvPicPr preferRelativeResize="0"/>
            <p:nvPr/>
          </p:nvPicPr>
          <p:blipFill rotWithShape="1">
            <a:blip r:embed="rId7">
              <a:alphaModFix/>
            </a:blip>
            <a:srcRect/>
            <a:stretch/>
          </p:blipFill>
          <p:spPr>
            <a:xfrm>
              <a:off x="9670453" y="3302923"/>
              <a:ext cx="497540" cy="497541"/>
            </a:xfrm>
            <a:prstGeom prst="rect">
              <a:avLst/>
            </a:prstGeom>
            <a:noFill/>
            <a:ln>
              <a:noFill/>
            </a:ln>
          </p:spPr>
        </p:pic>
        <p:pic>
          <p:nvPicPr>
            <p:cNvPr id="530" name="Google Shape;530;p8" descr="一張含有 向量圖形 的圖片&#10;&#10;自動產生的描述"/>
            <p:cNvPicPr preferRelativeResize="0"/>
            <p:nvPr/>
          </p:nvPicPr>
          <p:blipFill rotWithShape="1">
            <a:blip r:embed="rId8">
              <a:alphaModFix/>
            </a:blip>
            <a:srcRect/>
            <a:stretch/>
          </p:blipFill>
          <p:spPr>
            <a:xfrm>
              <a:off x="9678467" y="4408535"/>
              <a:ext cx="484092" cy="484090"/>
            </a:xfrm>
            <a:prstGeom prst="rect">
              <a:avLst/>
            </a:prstGeom>
            <a:noFill/>
            <a:ln>
              <a:noFill/>
            </a:ln>
          </p:spPr>
        </p:pic>
        <p:pic>
          <p:nvPicPr>
            <p:cNvPr id="531" name="Google Shape;531;p8" descr="一張含有 物件 的圖片&#10;&#10;自動產生的描述"/>
            <p:cNvPicPr preferRelativeResize="0"/>
            <p:nvPr/>
          </p:nvPicPr>
          <p:blipFill rotWithShape="1">
            <a:blip r:embed="rId9">
              <a:alphaModFix/>
            </a:blip>
            <a:srcRect/>
            <a:stretch/>
          </p:blipFill>
          <p:spPr>
            <a:xfrm>
              <a:off x="9669037" y="3886872"/>
              <a:ext cx="475127" cy="475130"/>
            </a:xfrm>
            <a:prstGeom prst="rect">
              <a:avLst/>
            </a:prstGeom>
            <a:noFill/>
            <a:ln>
              <a:noFill/>
            </a:ln>
          </p:spPr>
        </p:pic>
      </p:grpSp>
      <p:grpSp>
        <p:nvGrpSpPr>
          <p:cNvPr id="532" name="Google Shape;532;p8"/>
          <p:cNvGrpSpPr/>
          <p:nvPr/>
        </p:nvGrpSpPr>
        <p:grpSpPr>
          <a:xfrm>
            <a:off x="6577953" y="2496256"/>
            <a:ext cx="865601" cy="811353"/>
            <a:chOff x="14268237" y="3174859"/>
            <a:chExt cx="1213799" cy="1183640"/>
          </a:xfrm>
        </p:grpSpPr>
        <p:grpSp>
          <p:nvGrpSpPr>
            <p:cNvPr id="533" name="Google Shape;533;p8"/>
            <p:cNvGrpSpPr/>
            <p:nvPr/>
          </p:nvGrpSpPr>
          <p:grpSpPr>
            <a:xfrm>
              <a:off x="14268237" y="3174859"/>
              <a:ext cx="640424" cy="1183640"/>
              <a:chOff x="7484087" y="1781729"/>
              <a:chExt cx="540437" cy="998843"/>
            </a:xfrm>
          </p:grpSpPr>
          <p:sp>
            <p:nvSpPr>
              <p:cNvPr id="534" name="Google Shape;534;p8"/>
              <p:cNvSpPr/>
              <p:nvPr/>
            </p:nvSpPr>
            <p:spPr>
              <a:xfrm>
                <a:off x="7484087" y="1781729"/>
                <a:ext cx="540437" cy="998843"/>
              </a:xfrm>
              <a:custGeom>
                <a:avLst/>
                <a:gdLst/>
                <a:ahLst/>
                <a:cxnLst/>
                <a:rect l="l" t="t" r="r" b="b"/>
                <a:pathLst>
                  <a:path w="540436" h="998843" extrusionOk="0">
                    <a:moveTo>
                      <a:pt x="540678" y="997154"/>
                    </a:moveTo>
                    <a:lnTo>
                      <a:pt x="3619" y="997154"/>
                    </a:lnTo>
                    <a:lnTo>
                      <a:pt x="3619" y="3619"/>
                    </a:lnTo>
                    <a:lnTo>
                      <a:pt x="540678" y="3619"/>
                    </a:lnTo>
                    <a:close/>
                    <a:moveTo>
                      <a:pt x="23837" y="977081"/>
                    </a:moveTo>
                    <a:lnTo>
                      <a:pt x="520846" y="977081"/>
                    </a:lnTo>
                    <a:lnTo>
                      <a:pt x="520846" y="23644"/>
                    </a:lnTo>
                    <a:lnTo>
                      <a:pt x="23837" y="23644"/>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35" name="Google Shape;535;p8"/>
              <p:cNvSpPr/>
              <p:nvPr/>
            </p:nvSpPr>
            <p:spPr>
              <a:xfrm>
                <a:off x="7514197" y="1826846"/>
                <a:ext cx="482533" cy="149585"/>
              </a:xfrm>
              <a:custGeom>
                <a:avLst/>
                <a:gdLst/>
                <a:ahLst/>
                <a:cxnLst/>
                <a:rect l="l" t="t" r="r" b="b"/>
                <a:pathLst>
                  <a:path w="482532" h="149585" extrusionOk="0">
                    <a:moveTo>
                      <a:pt x="480314" y="149199"/>
                    </a:moveTo>
                    <a:lnTo>
                      <a:pt x="3619" y="149199"/>
                    </a:lnTo>
                    <a:lnTo>
                      <a:pt x="3619" y="3619"/>
                    </a:lnTo>
                    <a:lnTo>
                      <a:pt x="480314" y="3619"/>
                    </a:lnTo>
                    <a:close/>
                    <a:moveTo>
                      <a:pt x="23693" y="129126"/>
                    </a:moveTo>
                    <a:lnTo>
                      <a:pt x="460240" y="129126"/>
                    </a:lnTo>
                    <a:lnTo>
                      <a:pt x="460240" y="23741"/>
                    </a:lnTo>
                    <a:lnTo>
                      <a:pt x="23693" y="23741"/>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36" name="Google Shape;536;p8"/>
              <p:cNvSpPr/>
              <p:nvPr/>
            </p:nvSpPr>
            <p:spPr>
              <a:xfrm>
                <a:off x="7750011" y="1861974"/>
                <a:ext cx="188188" cy="72380"/>
              </a:xfrm>
              <a:custGeom>
                <a:avLst/>
                <a:gdLst/>
                <a:ahLst/>
                <a:cxnLst/>
                <a:rect l="l" t="t" r="r" b="b"/>
                <a:pathLst>
                  <a:path w="188187" h="72379" extrusionOk="0">
                    <a:moveTo>
                      <a:pt x="189298" y="68857"/>
                    </a:moveTo>
                    <a:lnTo>
                      <a:pt x="3619" y="68857"/>
                    </a:lnTo>
                    <a:lnTo>
                      <a:pt x="3619" y="3619"/>
                    </a:lnTo>
                    <a:lnTo>
                      <a:pt x="189298" y="3619"/>
                    </a:lnTo>
                    <a:close/>
                    <a:moveTo>
                      <a:pt x="13655" y="58821"/>
                    </a:moveTo>
                    <a:lnTo>
                      <a:pt x="179261" y="58821"/>
                    </a:lnTo>
                    <a:lnTo>
                      <a:pt x="179261" y="13656"/>
                    </a:lnTo>
                    <a:lnTo>
                      <a:pt x="13655"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37" name="Google Shape;537;p8"/>
              <p:cNvSpPr/>
              <p:nvPr/>
            </p:nvSpPr>
            <p:spPr>
              <a:xfrm>
                <a:off x="7544307" y="1866993"/>
                <a:ext cx="159236" cy="72380"/>
              </a:xfrm>
              <a:custGeom>
                <a:avLst/>
                <a:gdLst/>
                <a:ahLst/>
                <a:cxnLst/>
                <a:rect l="l" t="t" r="r" b="b"/>
                <a:pathLst>
                  <a:path w="159235" h="72379" extrusionOk="0">
                    <a:moveTo>
                      <a:pt x="3619" y="3619"/>
                    </a:moveTo>
                    <a:lnTo>
                      <a:pt x="158416" y="3619"/>
                    </a:lnTo>
                    <a:lnTo>
                      <a:pt x="158416" y="68857"/>
                    </a:lnTo>
                    <a:lnTo>
                      <a:pt x="3619" y="68857"/>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38" name="Google Shape;538;p8"/>
              <p:cNvSpPr/>
              <p:nvPr/>
            </p:nvSpPr>
            <p:spPr>
              <a:xfrm>
                <a:off x="7755029" y="1932231"/>
                <a:ext cx="14476" cy="14476"/>
              </a:xfrm>
              <a:custGeom>
                <a:avLst/>
                <a:gdLst/>
                <a:ahLst/>
                <a:cxnLst/>
                <a:rect l="l" t="t" r="r" b="b"/>
                <a:pathLst>
                  <a:path w="14475" h="14475" extrusionOk="0">
                    <a:moveTo>
                      <a:pt x="3619" y="3619"/>
                    </a:moveTo>
                    <a:lnTo>
                      <a:pt x="13655" y="3619"/>
                    </a:lnTo>
                    <a:lnTo>
                      <a:pt x="13655"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39" name="Google Shape;539;p8"/>
              <p:cNvSpPr/>
              <p:nvPr/>
            </p:nvSpPr>
            <p:spPr>
              <a:xfrm>
                <a:off x="7775103" y="1932231"/>
                <a:ext cx="14476" cy="14476"/>
              </a:xfrm>
              <a:custGeom>
                <a:avLst/>
                <a:gdLst/>
                <a:ahLst/>
                <a:cxnLst/>
                <a:rect l="l" t="t" r="r" b="b"/>
                <a:pathLst>
                  <a:path w="14475" h="14475" extrusionOk="0">
                    <a:moveTo>
                      <a:pt x="3619" y="3619"/>
                    </a:moveTo>
                    <a:lnTo>
                      <a:pt x="13656" y="3619"/>
                    </a:lnTo>
                    <a:lnTo>
                      <a:pt x="13656"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40" name="Google Shape;540;p8"/>
              <p:cNvSpPr/>
              <p:nvPr/>
            </p:nvSpPr>
            <p:spPr>
              <a:xfrm>
                <a:off x="7795176" y="1932231"/>
                <a:ext cx="14476" cy="14476"/>
              </a:xfrm>
              <a:custGeom>
                <a:avLst/>
                <a:gdLst/>
                <a:ahLst/>
                <a:cxnLst/>
                <a:rect l="l" t="t" r="r" b="b"/>
                <a:pathLst>
                  <a:path w="14475" h="14475" extrusionOk="0">
                    <a:moveTo>
                      <a:pt x="3619" y="3619"/>
                    </a:moveTo>
                    <a:lnTo>
                      <a:pt x="13656" y="3619"/>
                    </a:lnTo>
                    <a:lnTo>
                      <a:pt x="13656"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41" name="Google Shape;541;p8"/>
              <p:cNvSpPr/>
              <p:nvPr/>
            </p:nvSpPr>
            <p:spPr>
              <a:xfrm>
                <a:off x="7815249" y="1932231"/>
                <a:ext cx="14476" cy="14476"/>
              </a:xfrm>
              <a:custGeom>
                <a:avLst/>
                <a:gdLst/>
                <a:ahLst/>
                <a:cxnLst/>
                <a:rect l="l" t="t" r="r" b="b"/>
                <a:pathLst>
                  <a:path w="14475" h="14475" extrusionOk="0">
                    <a:moveTo>
                      <a:pt x="3619" y="3619"/>
                    </a:moveTo>
                    <a:lnTo>
                      <a:pt x="13655" y="3619"/>
                    </a:lnTo>
                    <a:lnTo>
                      <a:pt x="13655"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42" name="Google Shape;542;p8"/>
              <p:cNvSpPr/>
              <p:nvPr/>
            </p:nvSpPr>
            <p:spPr>
              <a:xfrm>
                <a:off x="7719901" y="1861974"/>
                <a:ext cx="14476" cy="14476"/>
              </a:xfrm>
              <a:custGeom>
                <a:avLst/>
                <a:gdLst/>
                <a:ahLst/>
                <a:cxnLst/>
                <a:rect l="l" t="t" r="r" b="b"/>
                <a:pathLst>
                  <a:path w="14475" h="14475" extrusionOk="0">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43" name="Google Shape;543;p8"/>
              <p:cNvSpPr/>
              <p:nvPr/>
            </p:nvSpPr>
            <p:spPr>
              <a:xfrm>
                <a:off x="7855396" y="1932231"/>
                <a:ext cx="24127" cy="14476"/>
              </a:xfrm>
              <a:custGeom>
                <a:avLst/>
                <a:gdLst/>
                <a:ahLst/>
                <a:cxnLst/>
                <a:rect l="l" t="t" r="r" b="b"/>
                <a:pathLst>
                  <a:path w="24126" h="14475" extrusionOk="0">
                    <a:moveTo>
                      <a:pt x="3619" y="3619"/>
                    </a:moveTo>
                    <a:lnTo>
                      <a:pt x="23693" y="3619"/>
                    </a:lnTo>
                    <a:lnTo>
                      <a:pt x="23693"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44" name="Google Shape;544;p8"/>
              <p:cNvSpPr/>
              <p:nvPr/>
            </p:nvSpPr>
            <p:spPr>
              <a:xfrm>
                <a:off x="7514197" y="2002488"/>
                <a:ext cx="482533" cy="149585"/>
              </a:xfrm>
              <a:custGeom>
                <a:avLst/>
                <a:gdLst/>
                <a:ahLst/>
                <a:cxnLst/>
                <a:rect l="l" t="t" r="r" b="b"/>
                <a:pathLst>
                  <a:path w="482532" h="149585" extrusionOk="0">
                    <a:moveTo>
                      <a:pt x="480314" y="149151"/>
                    </a:moveTo>
                    <a:lnTo>
                      <a:pt x="3619" y="149151"/>
                    </a:lnTo>
                    <a:lnTo>
                      <a:pt x="3619" y="3619"/>
                    </a:lnTo>
                    <a:lnTo>
                      <a:pt x="480314" y="3619"/>
                    </a:lnTo>
                    <a:close/>
                    <a:moveTo>
                      <a:pt x="23693" y="129078"/>
                    </a:moveTo>
                    <a:lnTo>
                      <a:pt x="460240" y="129078"/>
                    </a:lnTo>
                    <a:lnTo>
                      <a:pt x="460240" y="23692"/>
                    </a:lnTo>
                    <a:lnTo>
                      <a:pt x="23693" y="23692"/>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45" name="Google Shape;545;p8"/>
              <p:cNvSpPr/>
              <p:nvPr/>
            </p:nvSpPr>
            <p:spPr>
              <a:xfrm>
                <a:off x="7755029" y="2032598"/>
                <a:ext cx="188188" cy="72380"/>
              </a:xfrm>
              <a:custGeom>
                <a:avLst/>
                <a:gdLst/>
                <a:ahLst/>
                <a:cxnLst/>
                <a:rect l="l" t="t" r="r" b="b"/>
                <a:pathLst>
                  <a:path w="188187" h="72379" extrusionOk="0">
                    <a:moveTo>
                      <a:pt x="189298" y="68906"/>
                    </a:moveTo>
                    <a:lnTo>
                      <a:pt x="3619" y="68906"/>
                    </a:lnTo>
                    <a:lnTo>
                      <a:pt x="3619" y="3619"/>
                    </a:lnTo>
                    <a:lnTo>
                      <a:pt x="189298" y="3619"/>
                    </a:lnTo>
                    <a:close/>
                    <a:moveTo>
                      <a:pt x="13656" y="58869"/>
                    </a:moveTo>
                    <a:lnTo>
                      <a:pt x="179261" y="58869"/>
                    </a:lnTo>
                    <a:lnTo>
                      <a:pt x="179261" y="13704"/>
                    </a:lnTo>
                    <a:lnTo>
                      <a:pt x="13656" y="13704"/>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46" name="Google Shape;546;p8"/>
              <p:cNvSpPr/>
              <p:nvPr/>
            </p:nvSpPr>
            <p:spPr>
              <a:xfrm>
                <a:off x="7544307" y="2042635"/>
                <a:ext cx="159236" cy="72380"/>
              </a:xfrm>
              <a:custGeom>
                <a:avLst/>
                <a:gdLst/>
                <a:ahLst/>
                <a:cxnLst/>
                <a:rect l="l" t="t" r="r" b="b"/>
                <a:pathLst>
                  <a:path w="159235" h="72379" extrusionOk="0">
                    <a:moveTo>
                      <a:pt x="3619" y="3619"/>
                    </a:moveTo>
                    <a:lnTo>
                      <a:pt x="158416" y="3619"/>
                    </a:lnTo>
                    <a:lnTo>
                      <a:pt x="158416" y="68857"/>
                    </a:lnTo>
                    <a:lnTo>
                      <a:pt x="3619" y="68857"/>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47" name="Google Shape;547;p8"/>
              <p:cNvSpPr/>
              <p:nvPr/>
            </p:nvSpPr>
            <p:spPr>
              <a:xfrm>
                <a:off x="7755029" y="2107873"/>
                <a:ext cx="14476" cy="14476"/>
              </a:xfrm>
              <a:custGeom>
                <a:avLst/>
                <a:gdLst/>
                <a:ahLst/>
                <a:cxnLst/>
                <a:rect l="l" t="t" r="r" b="b"/>
                <a:pathLst>
                  <a:path w="14475" h="14475" extrusionOk="0">
                    <a:moveTo>
                      <a:pt x="3619" y="3619"/>
                    </a:moveTo>
                    <a:lnTo>
                      <a:pt x="13655" y="3619"/>
                    </a:lnTo>
                    <a:lnTo>
                      <a:pt x="13655"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48" name="Google Shape;548;p8"/>
              <p:cNvSpPr/>
              <p:nvPr/>
            </p:nvSpPr>
            <p:spPr>
              <a:xfrm>
                <a:off x="7775103" y="2107873"/>
                <a:ext cx="14476" cy="14476"/>
              </a:xfrm>
              <a:custGeom>
                <a:avLst/>
                <a:gdLst/>
                <a:ahLst/>
                <a:cxnLst/>
                <a:rect l="l" t="t" r="r" b="b"/>
                <a:pathLst>
                  <a:path w="14475" h="14475" extrusionOk="0">
                    <a:moveTo>
                      <a:pt x="3619" y="3619"/>
                    </a:moveTo>
                    <a:lnTo>
                      <a:pt x="13656" y="3619"/>
                    </a:lnTo>
                    <a:lnTo>
                      <a:pt x="13656"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49" name="Google Shape;549;p8"/>
              <p:cNvSpPr/>
              <p:nvPr/>
            </p:nvSpPr>
            <p:spPr>
              <a:xfrm>
                <a:off x="7795176" y="2107873"/>
                <a:ext cx="14476" cy="14476"/>
              </a:xfrm>
              <a:custGeom>
                <a:avLst/>
                <a:gdLst/>
                <a:ahLst/>
                <a:cxnLst/>
                <a:rect l="l" t="t" r="r" b="b"/>
                <a:pathLst>
                  <a:path w="14475" h="14475" extrusionOk="0">
                    <a:moveTo>
                      <a:pt x="3619" y="3619"/>
                    </a:moveTo>
                    <a:lnTo>
                      <a:pt x="13656" y="3619"/>
                    </a:lnTo>
                    <a:lnTo>
                      <a:pt x="13656"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50" name="Google Shape;550;p8"/>
              <p:cNvSpPr/>
              <p:nvPr/>
            </p:nvSpPr>
            <p:spPr>
              <a:xfrm>
                <a:off x="7815249" y="2107873"/>
                <a:ext cx="14476" cy="14476"/>
              </a:xfrm>
              <a:custGeom>
                <a:avLst/>
                <a:gdLst/>
                <a:ahLst/>
                <a:cxnLst/>
                <a:rect l="l" t="t" r="r" b="b"/>
                <a:pathLst>
                  <a:path w="14475" h="14475" extrusionOk="0">
                    <a:moveTo>
                      <a:pt x="3619" y="3619"/>
                    </a:moveTo>
                    <a:lnTo>
                      <a:pt x="13655" y="3619"/>
                    </a:lnTo>
                    <a:lnTo>
                      <a:pt x="13655"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51" name="Google Shape;551;p8"/>
              <p:cNvSpPr/>
              <p:nvPr/>
            </p:nvSpPr>
            <p:spPr>
              <a:xfrm>
                <a:off x="7719901" y="2037616"/>
                <a:ext cx="14476" cy="14476"/>
              </a:xfrm>
              <a:custGeom>
                <a:avLst/>
                <a:gdLst/>
                <a:ahLst/>
                <a:cxnLst/>
                <a:rect l="l" t="t" r="r" b="b"/>
                <a:pathLst>
                  <a:path w="14475" h="14475" extrusionOk="0">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52" name="Google Shape;552;p8"/>
              <p:cNvSpPr/>
              <p:nvPr/>
            </p:nvSpPr>
            <p:spPr>
              <a:xfrm>
                <a:off x="7855396" y="2107873"/>
                <a:ext cx="24127" cy="14476"/>
              </a:xfrm>
              <a:custGeom>
                <a:avLst/>
                <a:gdLst/>
                <a:ahLst/>
                <a:cxnLst/>
                <a:rect l="l" t="t" r="r" b="b"/>
                <a:pathLst>
                  <a:path w="24126" h="14475" extrusionOk="0">
                    <a:moveTo>
                      <a:pt x="3619" y="3619"/>
                    </a:moveTo>
                    <a:lnTo>
                      <a:pt x="23693" y="3619"/>
                    </a:lnTo>
                    <a:lnTo>
                      <a:pt x="23693"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53" name="Google Shape;553;p8"/>
              <p:cNvSpPr/>
              <p:nvPr/>
            </p:nvSpPr>
            <p:spPr>
              <a:xfrm>
                <a:off x="7514197" y="2178130"/>
                <a:ext cx="482533" cy="149585"/>
              </a:xfrm>
              <a:custGeom>
                <a:avLst/>
                <a:gdLst/>
                <a:ahLst/>
                <a:cxnLst/>
                <a:rect l="l" t="t" r="r" b="b"/>
                <a:pathLst>
                  <a:path w="482532" h="149585" extrusionOk="0">
                    <a:moveTo>
                      <a:pt x="480314" y="149151"/>
                    </a:moveTo>
                    <a:lnTo>
                      <a:pt x="3619" y="149151"/>
                    </a:lnTo>
                    <a:lnTo>
                      <a:pt x="3619" y="3619"/>
                    </a:lnTo>
                    <a:lnTo>
                      <a:pt x="480314" y="3619"/>
                    </a:lnTo>
                    <a:close/>
                    <a:moveTo>
                      <a:pt x="23693" y="129078"/>
                    </a:moveTo>
                    <a:lnTo>
                      <a:pt x="460240" y="129078"/>
                    </a:lnTo>
                    <a:lnTo>
                      <a:pt x="460240" y="23692"/>
                    </a:lnTo>
                    <a:lnTo>
                      <a:pt x="23693" y="23692"/>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54" name="Google Shape;554;p8"/>
              <p:cNvSpPr/>
              <p:nvPr/>
            </p:nvSpPr>
            <p:spPr>
              <a:xfrm>
                <a:off x="7755029" y="2208240"/>
                <a:ext cx="188188" cy="72380"/>
              </a:xfrm>
              <a:custGeom>
                <a:avLst/>
                <a:gdLst/>
                <a:ahLst/>
                <a:cxnLst/>
                <a:rect l="l" t="t" r="r" b="b"/>
                <a:pathLst>
                  <a:path w="188187" h="72379" extrusionOk="0">
                    <a:moveTo>
                      <a:pt x="189298" y="68858"/>
                    </a:moveTo>
                    <a:lnTo>
                      <a:pt x="3619" y="68858"/>
                    </a:lnTo>
                    <a:lnTo>
                      <a:pt x="3619" y="3619"/>
                    </a:lnTo>
                    <a:lnTo>
                      <a:pt x="189298" y="3619"/>
                    </a:lnTo>
                    <a:close/>
                    <a:moveTo>
                      <a:pt x="13656" y="58821"/>
                    </a:moveTo>
                    <a:lnTo>
                      <a:pt x="179261" y="58821"/>
                    </a:lnTo>
                    <a:lnTo>
                      <a:pt x="179261" y="13897"/>
                    </a:lnTo>
                    <a:lnTo>
                      <a:pt x="13656" y="13897"/>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55" name="Google Shape;555;p8"/>
              <p:cNvSpPr/>
              <p:nvPr/>
            </p:nvSpPr>
            <p:spPr>
              <a:xfrm>
                <a:off x="7544307" y="2218277"/>
                <a:ext cx="159236" cy="72380"/>
              </a:xfrm>
              <a:custGeom>
                <a:avLst/>
                <a:gdLst/>
                <a:ahLst/>
                <a:cxnLst/>
                <a:rect l="l" t="t" r="r" b="b"/>
                <a:pathLst>
                  <a:path w="159235" h="72379" extrusionOk="0">
                    <a:moveTo>
                      <a:pt x="3619" y="3619"/>
                    </a:moveTo>
                    <a:lnTo>
                      <a:pt x="158416" y="3619"/>
                    </a:lnTo>
                    <a:lnTo>
                      <a:pt x="158416" y="68857"/>
                    </a:lnTo>
                    <a:lnTo>
                      <a:pt x="3619" y="68857"/>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56" name="Google Shape;556;p8"/>
              <p:cNvSpPr/>
              <p:nvPr/>
            </p:nvSpPr>
            <p:spPr>
              <a:xfrm>
                <a:off x="7755029" y="2283515"/>
                <a:ext cx="14476" cy="14476"/>
              </a:xfrm>
              <a:custGeom>
                <a:avLst/>
                <a:gdLst/>
                <a:ahLst/>
                <a:cxnLst/>
                <a:rect l="l" t="t" r="r" b="b"/>
                <a:pathLst>
                  <a:path w="14475" h="14475" extrusionOk="0">
                    <a:moveTo>
                      <a:pt x="3619" y="3619"/>
                    </a:moveTo>
                    <a:lnTo>
                      <a:pt x="13655" y="3619"/>
                    </a:lnTo>
                    <a:lnTo>
                      <a:pt x="13655"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57" name="Google Shape;557;p8"/>
              <p:cNvSpPr/>
              <p:nvPr/>
            </p:nvSpPr>
            <p:spPr>
              <a:xfrm>
                <a:off x="7775103" y="2283515"/>
                <a:ext cx="14476" cy="14476"/>
              </a:xfrm>
              <a:custGeom>
                <a:avLst/>
                <a:gdLst/>
                <a:ahLst/>
                <a:cxnLst/>
                <a:rect l="l" t="t" r="r" b="b"/>
                <a:pathLst>
                  <a:path w="14475" h="14475" extrusionOk="0">
                    <a:moveTo>
                      <a:pt x="3619" y="3619"/>
                    </a:moveTo>
                    <a:lnTo>
                      <a:pt x="13656" y="3619"/>
                    </a:lnTo>
                    <a:lnTo>
                      <a:pt x="13656"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58" name="Google Shape;558;p8"/>
              <p:cNvSpPr/>
              <p:nvPr/>
            </p:nvSpPr>
            <p:spPr>
              <a:xfrm>
                <a:off x="7795176" y="2283515"/>
                <a:ext cx="14476" cy="14476"/>
              </a:xfrm>
              <a:custGeom>
                <a:avLst/>
                <a:gdLst/>
                <a:ahLst/>
                <a:cxnLst/>
                <a:rect l="l" t="t" r="r" b="b"/>
                <a:pathLst>
                  <a:path w="14475" h="14475" extrusionOk="0">
                    <a:moveTo>
                      <a:pt x="3619" y="3619"/>
                    </a:moveTo>
                    <a:lnTo>
                      <a:pt x="13656" y="3619"/>
                    </a:lnTo>
                    <a:lnTo>
                      <a:pt x="13656"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59" name="Google Shape;559;p8"/>
              <p:cNvSpPr/>
              <p:nvPr/>
            </p:nvSpPr>
            <p:spPr>
              <a:xfrm>
                <a:off x="7815249" y="2283515"/>
                <a:ext cx="14476" cy="14476"/>
              </a:xfrm>
              <a:custGeom>
                <a:avLst/>
                <a:gdLst/>
                <a:ahLst/>
                <a:cxnLst/>
                <a:rect l="l" t="t" r="r" b="b"/>
                <a:pathLst>
                  <a:path w="14475" h="14475" extrusionOk="0">
                    <a:moveTo>
                      <a:pt x="3619" y="3619"/>
                    </a:moveTo>
                    <a:lnTo>
                      <a:pt x="13655" y="3619"/>
                    </a:lnTo>
                    <a:lnTo>
                      <a:pt x="13655"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60" name="Google Shape;560;p8"/>
              <p:cNvSpPr/>
              <p:nvPr/>
            </p:nvSpPr>
            <p:spPr>
              <a:xfrm>
                <a:off x="7719901" y="2213258"/>
                <a:ext cx="14476" cy="14476"/>
              </a:xfrm>
              <a:custGeom>
                <a:avLst/>
                <a:gdLst/>
                <a:ahLst/>
                <a:cxnLst/>
                <a:rect l="l" t="t" r="r" b="b"/>
                <a:pathLst>
                  <a:path w="14475" h="14475" extrusionOk="0">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61" name="Google Shape;561;p8"/>
              <p:cNvSpPr/>
              <p:nvPr/>
            </p:nvSpPr>
            <p:spPr>
              <a:xfrm>
                <a:off x="7855396" y="2283515"/>
                <a:ext cx="24127" cy="14476"/>
              </a:xfrm>
              <a:custGeom>
                <a:avLst/>
                <a:gdLst/>
                <a:ahLst/>
                <a:cxnLst/>
                <a:rect l="l" t="t" r="r" b="b"/>
                <a:pathLst>
                  <a:path w="24126" h="14475" extrusionOk="0">
                    <a:moveTo>
                      <a:pt x="3619" y="3619"/>
                    </a:moveTo>
                    <a:lnTo>
                      <a:pt x="23693" y="3619"/>
                    </a:lnTo>
                    <a:lnTo>
                      <a:pt x="23693"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62" name="Google Shape;562;p8"/>
              <p:cNvSpPr/>
              <p:nvPr/>
            </p:nvSpPr>
            <p:spPr>
              <a:xfrm>
                <a:off x="7514197" y="2353627"/>
                <a:ext cx="482533" cy="149585"/>
              </a:xfrm>
              <a:custGeom>
                <a:avLst/>
                <a:gdLst/>
                <a:ahLst/>
                <a:cxnLst/>
                <a:rect l="l" t="t" r="r" b="b"/>
                <a:pathLst>
                  <a:path w="482532" h="149585" extrusionOk="0">
                    <a:moveTo>
                      <a:pt x="480314" y="149247"/>
                    </a:moveTo>
                    <a:lnTo>
                      <a:pt x="3619" y="149247"/>
                    </a:lnTo>
                    <a:lnTo>
                      <a:pt x="3619" y="3619"/>
                    </a:lnTo>
                    <a:lnTo>
                      <a:pt x="480314" y="3619"/>
                    </a:lnTo>
                    <a:close/>
                    <a:moveTo>
                      <a:pt x="23693" y="129078"/>
                    </a:moveTo>
                    <a:lnTo>
                      <a:pt x="460240" y="129078"/>
                    </a:lnTo>
                    <a:lnTo>
                      <a:pt x="460240" y="23837"/>
                    </a:lnTo>
                    <a:lnTo>
                      <a:pt x="23693" y="23837"/>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63" name="Google Shape;563;p8"/>
              <p:cNvSpPr/>
              <p:nvPr/>
            </p:nvSpPr>
            <p:spPr>
              <a:xfrm>
                <a:off x="7755029" y="2383882"/>
                <a:ext cx="188188" cy="72380"/>
              </a:xfrm>
              <a:custGeom>
                <a:avLst/>
                <a:gdLst/>
                <a:ahLst/>
                <a:cxnLst/>
                <a:rect l="l" t="t" r="r" b="b"/>
                <a:pathLst>
                  <a:path w="188187" h="72379" extrusionOk="0">
                    <a:moveTo>
                      <a:pt x="189298" y="68809"/>
                    </a:moveTo>
                    <a:lnTo>
                      <a:pt x="3619" y="68809"/>
                    </a:lnTo>
                    <a:lnTo>
                      <a:pt x="3619" y="3619"/>
                    </a:lnTo>
                    <a:lnTo>
                      <a:pt x="189298" y="3619"/>
                    </a:lnTo>
                    <a:close/>
                    <a:moveTo>
                      <a:pt x="13656" y="58821"/>
                    </a:moveTo>
                    <a:lnTo>
                      <a:pt x="179261" y="58821"/>
                    </a:lnTo>
                    <a:lnTo>
                      <a:pt x="179261" y="13656"/>
                    </a:lnTo>
                    <a:lnTo>
                      <a:pt x="13656"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64" name="Google Shape;564;p8"/>
              <p:cNvSpPr/>
              <p:nvPr/>
            </p:nvSpPr>
            <p:spPr>
              <a:xfrm>
                <a:off x="7544307" y="2393919"/>
                <a:ext cx="159236" cy="72380"/>
              </a:xfrm>
              <a:custGeom>
                <a:avLst/>
                <a:gdLst/>
                <a:ahLst/>
                <a:cxnLst/>
                <a:rect l="l" t="t" r="r" b="b"/>
                <a:pathLst>
                  <a:path w="159235" h="72379" extrusionOk="0">
                    <a:moveTo>
                      <a:pt x="3619" y="3619"/>
                    </a:moveTo>
                    <a:lnTo>
                      <a:pt x="158416" y="3619"/>
                    </a:lnTo>
                    <a:lnTo>
                      <a:pt x="158416" y="68857"/>
                    </a:lnTo>
                    <a:lnTo>
                      <a:pt x="3619" y="68857"/>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65" name="Google Shape;565;p8"/>
              <p:cNvSpPr/>
              <p:nvPr/>
            </p:nvSpPr>
            <p:spPr>
              <a:xfrm>
                <a:off x="7755029" y="2459109"/>
                <a:ext cx="14476" cy="14476"/>
              </a:xfrm>
              <a:custGeom>
                <a:avLst/>
                <a:gdLst/>
                <a:ahLst/>
                <a:cxnLst/>
                <a:rect l="l" t="t" r="r" b="b"/>
                <a:pathLst>
                  <a:path w="14475" h="14475" extrusionOk="0">
                    <a:moveTo>
                      <a:pt x="3619" y="3619"/>
                    </a:moveTo>
                    <a:lnTo>
                      <a:pt x="13655" y="3619"/>
                    </a:lnTo>
                    <a:lnTo>
                      <a:pt x="13655"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66" name="Google Shape;566;p8"/>
              <p:cNvSpPr/>
              <p:nvPr/>
            </p:nvSpPr>
            <p:spPr>
              <a:xfrm>
                <a:off x="7775103" y="2459109"/>
                <a:ext cx="14476" cy="14476"/>
              </a:xfrm>
              <a:custGeom>
                <a:avLst/>
                <a:gdLst/>
                <a:ahLst/>
                <a:cxnLst/>
                <a:rect l="l" t="t" r="r" b="b"/>
                <a:pathLst>
                  <a:path w="14475" h="14475" extrusionOk="0">
                    <a:moveTo>
                      <a:pt x="3619" y="3619"/>
                    </a:moveTo>
                    <a:lnTo>
                      <a:pt x="13656" y="3619"/>
                    </a:lnTo>
                    <a:lnTo>
                      <a:pt x="13656"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67" name="Google Shape;567;p8"/>
              <p:cNvSpPr/>
              <p:nvPr/>
            </p:nvSpPr>
            <p:spPr>
              <a:xfrm>
                <a:off x="7795176" y="2459109"/>
                <a:ext cx="14476" cy="14476"/>
              </a:xfrm>
              <a:custGeom>
                <a:avLst/>
                <a:gdLst/>
                <a:ahLst/>
                <a:cxnLst/>
                <a:rect l="l" t="t" r="r" b="b"/>
                <a:pathLst>
                  <a:path w="14475" h="14475" extrusionOk="0">
                    <a:moveTo>
                      <a:pt x="3619" y="3619"/>
                    </a:moveTo>
                    <a:lnTo>
                      <a:pt x="13656" y="3619"/>
                    </a:lnTo>
                    <a:lnTo>
                      <a:pt x="13656"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68" name="Google Shape;568;p8"/>
              <p:cNvSpPr/>
              <p:nvPr/>
            </p:nvSpPr>
            <p:spPr>
              <a:xfrm>
                <a:off x="7815249" y="2459109"/>
                <a:ext cx="14476" cy="14476"/>
              </a:xfrm>
              <a:custGeom>
                <a:avLst/>
                <a:gdLst/>
                <a:ahLst/>
                <a:cxnLst/>
                <a:rect l="l" t="t" r="r" b="b"/>
                <a:pathLst>
                  <a:path w="14475" h="14475" extrusionOk="0">
                    <a:moveTo>
                      <a:pt x="3619" y="3619"/>
                    </a:moveTo>
                    <a:lnTo>
                      <a:pt x="13655" y="3619"/>
                    </a:lnTo>
                    <a:lnTo>
                      <a:pt x="13655"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69" name="Google Shape;569;p8"/>
              <p:cNvSpPr/>
              <p:nvPr/>
            </p:nvSpPr>
            <p:spPr>
              <a:xfrm>
                <a:off x="7719901" y="2388900"/>
                <a:ext cx="14476" cy="14476"/>
              </a:xfrm>
              <a:custGeom>
                <a:avLst/>
                <a:gdLst/>
                <a:ahLst/>
                <a:cxnLst/>
                <a:rect l="l" t="t" r="r" b="b"/>
                <a:pathLst>
                  <a:path w="14475" h="14475" extrusionOk="0">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70" name="Google Shape;570;p8"/>
              <p:cNvSpPr/>
              <p:nvPr/>
            </p:nvSpPr>
            <p:spPr>
              <a:xfrm>
                <a:off x="7855396" y="2459109"/>
                <a:ext cx="24127" cy="14476"/>
              </a:xfrm>
              <a:custGeom>
                <a:avLst/>
                <a:gdLst/>
                <a:ahLst/>
                <a:cxnLst/>
                <a:rect l="l" t="t" r="r" b="b"/>
                <a:pathLst>
                  <a:path w="24126" h="14475" extrusionOk="0">
                    <a:moveTo>
                      <a:pt x="3619" y="3619"/>
                    </a:moveTo>
                    <a:lnTo>
                      <a:pt x="23693" y="3619"/>
                    </a:lnTo>
                    <a:lnTo>
                      <a:pt x="23693"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71" name="Google Shape;571;p8"/>
              <p:cNvSpPr/>
              <p:nvPr/>
            </p:nvSpPr>
            <p:spPr>
              <a:xfrm>
                <a:off x="7514197" y="2529366"/>
                <a:ext cx="482533" cy="149585"/>
              </a:xfrm>
              <a:custGeom>
                <a:avLst/>
                <a:gdLst/>
                <a:ahLst/>
                <a:cxnLst/>
                <a:rect l="l" t="t" r="r" b="b"/>
                <a:pathLst>
                  <a:path w="482532" h="149585" extrusionOk="0">
                    <a:moveTo>
                      <a:pt x="480314" y="149151"/>
                    </a:moveTo>
                    <a:lnTo>
                      <a:pt x="3619" y="149151"/>
                    </a:lnTo>
                    <a:lnTo>
                      <a:pt x="3619" y="3619"/>
                    </a:lnTo>
                    <a:lnTo>
                      <a:pt x="480314" y="3619"/>
                    </a:lnTo>
                    <a:close/>
                    <a:moveTo>
                      <a:pt x="23693" y="129078"/>
                    </a:moveTo>
                    <a:lnTo>
                      <a:pt x="460240" y="129078"/>
                    </a:lnTo>
                    <a:lnTo>
                      <a:pt x="460240" y="23692"/>
                    </a:lnTo>
                    <a:lnTo>
                      <a:pt x="23693" y="23692"/>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72" name="Google Shape;572;p8"/>
              <p:cNvSpPr/>
              <p:nvPr/>
            </p:nvSpPr>
            <p:spPr>
              <a:xfrm>
                <a:off x="7755029" y="2559476"/>
                <a:ext cx="188188" cy="72380"/>
              </a:xfrm>
              <a:custGeom>
                <a:avLst/>
                <a:gdLst/>
                <a:ahLst/>
                <a:cxnLst/>
                <a:rect l="l" t="t" r="r" b="b"/>
                <a:pathLst>
                  <a:path w="188187" h="72379" extrusionOk="0">
                    <a:moveTo>
                      <a:pt x="189298" y="68857"/>
                    </a:moveTo>
                    <a:lnTo>
                      <a:pt x="3619" y="68857"/>
                    </a:lnTo>
                    <a:lnTo>
                      <a:pt x="3619" y="3619"/>
                    </a:lnTo>
                    <a:lnTo>
                      <a:pt x="189298" y="3619"/>
                    </a:lnTo>
                    <a:close/>
                    <a:moveTo>
                      <a:pt x="13656" y="58821"/>
                    </a:moveTo>
                    <a:lnTo>
                      <a:pt x="179261" y="58821"/>
                    </a:lnTo>
                    <a:lnTo>
                      <a:pt x="179261" y="13656"/>
                    </a:lnTo>
                    <a:lnTo>
                      <a:pt x="13656"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73" name="Google Shape;573;p8"/>
              <p:cNvSpPr/>
              <p:nvPr/>
            </p:nvSpPr>
            <p:spPr>
              <a:xfrm>
                <a:off x="7544307" y="2569512"/>
                <a:ext cx="159236" cy="72380"/>
              </a:xfrm>
              <a:custGeom>
                <a:avLst/>
                <a:gdLst/>
                <a:ahLst/>
                <a:cxnLst/>
                <a:rect l="l" t="t" r="r" b="b"/>
                <a:pathLst>
                  <a:path w="159235" h="72379" extrusionOk="0">
                    <a:moveTo>
                      <a:pt x="3619" y="3619"/>
                    </a:moveTo>
                    <a:lnTo>
                      <a:pt x="158416" y="3619"/>
                    </a:lnTo>
                    <a:lnTo>
                      <a:pt x="158416" y="68857"/>
                    </a:lnTo>
                    <a:lnTo>
                      <a:pt x="3619" y="68857"/>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74" name="Google Shape;574;p8"/>
              <p:cNvSpPr/>
              <p:nvPr/>
            </p:nvSpPr>
            <p:spPr>
              <a:xfrm>
                <a:off x="7755029" y="2634751"/>
                <a:ext cx="14476" cy="14476"/>
              </a:xfrm>
              <a:custGeom>
                <a:avLst/>
                <a:gdLst/>
                <a:ahLst/>
                <a:cxnLst/>
                <a:rect l="l" t="t" r="r" b="b"/>
                <a:pathLst>
                  <a:path w="14475" h="14475" extrusionOk="0">
                    <a:moveTo>
                      <a:pt x="3619" y="3619"/>
                    </a:moveTo>
                    <a:lnTo>
                      <a:pt x="13655" y="3619"/>
                    </a:lnTo>
                    <a:lnTo>
                      <a:pt x="13655"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75" name="Google Shape;575;p8"/>
              <p:cNvSpPr/>
              <p:nvPr/>
            </p:nvSpPr>
            <p:spPr>
              <a:xfrm>
                <a:off x="7775103" y="2634751"/>
                <a:ext cx="14476" cy="14476"/>
              </a:xfrm>
              <a:custGeom>
                <a:avLst/>
                <a:gdLst/>
                <a:ahLst/>
                <a:cxnLst/>
                <a:rect l="l" t="t" r="r" b="b"/>
                <a:pathLst>
                  <a:path w="14475" h="14475" extrusionOk="0">
                    <a:moveTo>
                      <a:pt x="3619" y="3619"/>
                    </a:moveTo>
                    <a:lnTo>
                      <a:pt x="13656" y="3619"/>
                    </a:lnTo>
                    <a:lnTo>
                      <a:pt x="13656"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76" name="Google Shape;576;p8"/>
              <p:cNvSpPr/>
              <p:nvPr/>
            </p:nvSpPr>
            <p:spPr>
              <a:xfrm>
                <a:off x="7795176" y="2634751"/>
                <a:ext cx="14476" cy="14476"/>
              </a:xfrm>
              <a:custGeom>
                <a:avLst/>
                <a:gdLst/>
                <a:ahLst/>
                <a:cxnLst/>
                <a:rect l="l" t="t" r="r" b="b"/>
                <a:pathLst>
                  <a:path w="14475" h="14475" extrusionOk="0">
                    <a:moveTo>
                      <a:pt x="3619" y="3619"/>
                    </a:moveTo>
                    <a:lnTo>
                      <a:pt x="13656" y="3619"/>
                    </a:lnTo>
                    <a:lnTo>
                      <a:pt x="13656"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77" name="Google Shape;577;p8"/>
              <p:cNvSpPr/>
              <p:nvPr/>
            </p:nvSpPr>
            <p:spPr>
              <a:xfrm>
                <a:off x="7815249" y="2634751"/>
                <a:ext cx="14476" cy="14476"/>
              </a:xfrm>
              <a:custGeom>
                <a:avLst/>
                <a:gdLst/>
                <a:ahLst/>
                <a:cxnLst/>
                <a:rect l="l" t="t" r="r" b="b"/>
                <a:pathLst>
                  <a:path w="14475" h="14475" extrusionOk="0">
                    <a:moveTo>
                      <a:pt x="3619" y="3619"/>
                    </a:moveTo>
                    <a:lnTo>
                      <a:pt x="13655" y="3619"/>
                    </a:lnTo>
                    <a:lnTo>
                      <a:pt x="13655"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78" name="Google Shape;578;p8"/>
              <p:cNvSpPr/>
              <p:nvPr/>
            </p:nvSpPr>
            <p:spPr>
              <a:xfrm>
                <a:off x="7719901" y="2564494"/>
                <a:ext cx="14476" cy="14476"/>
              </a:xfrm>
              <a:custGeom>
                <a:avLst/>
                <a:gdLst/>
                <a:ahLst/>
                <a:cxnLst/>
                <a:rect l="l" t="t" r="r" b="b"/>
                <a:pathLst>
                  <a:path w="14475" h="14475" extrusionOk="0">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79" name="Google Shape;579;p8"/>
              <p:cNvSpPr/>
              <p:nvPr/>
            </p:nvSpPr>
            <p:spPr>
              <a:xfrm>
                <a:off x="7855396" y="2634751"/>
                <a:ext cx="24127" cy="14476"/>
              </a:xfrm>
              <a:custGeom>
                <a:avLst/>
                <a:gdLst/>
                <a:ahLst/>
                <a:cxnLst/>
                <a:rect l="l" t="t" r="r" b="b"/>
                <a:pathLst>
                  <a:path w="24126" h="14475" extrusionOk="0">
                    <a:moveTo>
                      <a:pt x="3619" y="3619"/>
                    </a:moveTo>
                    <a:lnTo>
                      <a:pt x="23693" y="3619"/>
                    </a:lnTo>
                    <a:lnTo>
                      <a:pt x="23693"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80" name="Google Shape;580;p8"/>
              <p:cNvSpPr/>
              <p:nvPr/>
            </p:nvSpPr>
            <p:spPr>
              <a:xfrm>
                <a:off x="7775103" y="2579549"/>
                <a:ext cx="14476" cy="14476"/>
              </a:xfrm>
              <a:custGeom>
                <a:avLst/>
                <a:gdLst/>
                <a:ahLst/>
                <a:cxnLst/>
                <a:rect l="l" t="t" r="r" b="b"/>
                <a:pathLst>
                  <a:path w="14475" h="14475" extrusionOk="0">
                    <a:moveTo>
                      <a:pt x="3619" y="3619"/>
                    </a:moveTo>
                    <a:lnTo>
                      <a:pt x="13656" y="3619"/>
                    </a:lnTo>
                    <a:lnTo>
                      <a:pt x="13656"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81" name="Google Shape;581;p8"/>
              <p:cNvSpPr/>
              <p:nvPr/>
            </p:nvSpPr>
            <p:spPr>
              <a:xfrm>
                <a:off x="7795176" y="2579549"/>
                <a:ext cx="14476" cy="14476"/>
              </a:xfrm>
              <a:custGeom>
                <a:avLst/>
                <a:gdLst/>
                <a:ahLst/>
                <a:cxnLst/>
                <a:rect l="l" t="t" r="r" b="b"/>
                <a:pathLst>
                  <a:path w="14475" h="14475" extrusionOk="0">
                    <a:moveTo>
                      <a:pt x="3619" y="3619"/>
                    </a:moveTo>
                    <a:lnTo>
                      <a:pt x="13656" y="3619"/>
                    </a:lnTo>
                    <a:lnTo>
                      <a:pt x="13656"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82" name="Google Shape;582;p8"/>
              <p:cNvSpPr/>
              <p:nvPr/>
            </p:nvSpPr>
            <p:spPr>
              <a:xfrm>
                <a:off x="7775103" y="2403955"/>
                <a:ext cx="14476" cy="14476"/>
              </a:xfrm>
              <a:custGeom>
                <a:avLst/>
                <a:gdLst/>
                <a:ahLst/>
                <a:cxnLst/>
                <a:rect l="l" t="t" r="r" b="b"/>
                <a:pathLst>
                  <a:path w="14475" h="14475" extrusionOk="0">
                    <a:moveTo>
                      <a:pt x="3619" y="3619"/>
                    </a:moveTo>
                    <a:lnTo>
                      <a:pt x="13656" y="3619"/>
                    </a:lnTo>
                    <a:lnTo>
                      <a:pt x="13656"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83" name="Google Shape;583;p8"/>
              <p:cNvSpPr/>
              <p:nvPr/>
            </p:nvSpPr>
            <p:spPr>
              <a:xfrm>
                <a:off x="7775103" y="2228313"/>
                <a:ext cx="14476" cy="14476"/>
              </a:xfrm>
              <a:custGeom>
                <a:avLst/>
                <a:gdLst/>
                <a:ahLst/>
                <a:cxnLst/>
                <a:rect l="l" t="t" r="r" b="b"/>
                <a:pathLst>
                  <a:path w="14475" h="14475" extrusionOk="0">
                    <a:moveTo>
                      <a:pt x="3619" y="3619"/>
                    </a:moveTo>
                    <a:lnTo>
                      <a:pt x="13656" y="3619"/>
                    </a:lnTo>
                    <a:lnTo>
                      <a:pt x="13656"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84" name="Google Shape;584;p8"/>
              <p:cNvSpPr/>
              <p:nvPr/>
            </p:nvSpPr>
            <p:spPr>
              <a:xfrm>
                <a:off x="7795176" y="2228313"/>
                <a:ext cx="14476" cy="14476"/>
              </a:xfrm>
              <a:custGeom>
                <a:avLst/>
                <a:gdLst/>
                <a:ahLst/>
                <a:cxnLst/>
                <a:rect l="l" t="t" r="r" b="b"/>
                <a:pathLst>
                  <a:path w="14475" h="14475" extrusionOk="0">
                    <a:moveTo>
                      <a:pt x="3619" y="3619"/>
                    </a:moveTo>
                    <a:lnTo>
                      <a:pt x="13656" y="3619"/>
                    </a:lnTo>
                    <a:lnTo>
                      <a:pt x="13656"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85" name="Google Shape;585;p8"/>
              <p:cNvSpPr/>
              <p:nvPr/>
            </p:nvSpPr>
            <p:spPr>
              <a:xfrm>
                <a:off x="7805213" y="2228313"/>
                <a:ext cx="14476" cy="14476"/>
              </a:xfrm>
              <a:custGeom>
                <a:avLst/>
                <a:gdLst/>
                <a:ahLst/>
                <a:cxnLst/>
                <a:rect l="l" t="t" r="r" b="b"/>
                <a:pathLst>
                  <a:path w="14475" h="14475" extrusionOk="0">
                    <a:moveTo>
                      <a:pt x="3619" y="3619"/>
                    </a:moveTo>
                    <a:lnTo>
                      <a:pt x="13655" y="3619"/>
                    </a:lnTo>
                    <a:lnTo>
                      <a:pt x="13655"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86" name="Google Shape;586;p8"/>
              <p:cNvSpPr/>
              <p:nvPr/>
            </p:nvSpPr>
            <p:spPr>
              <a:xfrm>
                <a:off x="7825286" y="2228313"/>
                <a:ext cx="14476" cy="14476"/>
              </a:xfrm>
              <a:custGeom>
                <a:avLst/>
                <a:gdLst/>
                <a:ahLst/>
                <a:cxnLst/>
                <a:rect l="l" t="t" r="r" b="b"/>
                <a:pathLst>
                  <a:path w="14475" h="14475" extrusionOk="0">
                    <a:moveTo>
                      <a:pt x="3619" y="3619"/>
                    </a:moveTo>
                    <a:lnTo>
                      <a:pt x="13656" y="3619"/>
                    </a:lnTo>
                    <a:lnTo>
                      <a:pt x="13656"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87" name="Google Shape;587;p8"/>
              <p:cNvSpPr/>
              <p:nvPr/>
            </p:nvSpPr>
            <p:spPr>
              <a:xfrm>
                <a:off x="7845359" y="2228313"/>
                <a:ext cx="14476" cy="14476"/>
              </a:xfrm>
              <a:custGeom>
                <a:avLst/>
                <a:gdLst/>
                <a:ahLst/>
                <a:cxnLst/>
                <a:rect l="l" t="t" r="r" b="b"/>
                <a:pathLst>
                  <a:path w="14475" h="14475" extrusionOk="0">
                    <a:moveTo>
                      <a:pt x="3619" y="3619"/>
                    </a:moveTo>
                    <a:lnTo>
                      <a:pt x="13655" y="3619"/>
                    </a:lnTo>
                    <a:lnTo>
                      <a:pt x="13655"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88" name="Google Shape;588;p8"/>
              <p:cNvSpPr/>
              <p:nvPr/>
            </p:nvSpPr>
            <p:spPr>
              <a:xfrm>
                <a:off x="7855396" y="2228313"/>
                <a:ext cx="14476" cy="14476"/>
              </a:xfrm>
              <a:custGeom>
                <a:avLst/>
                <a:gdLst/>
                <a:ahLst/>
                <a:cxnLst/>
                <a:rect l="l" t="t" r="r" b="b"/>
                <a:pathLst>
                  <a:path w="14475" h="14475" extrusionOk="0">
                    <a:moveTo>
                      <a:pt x="3619" y="3619"/>
                    </a:moveTo>
                    <a:lnTo>
                      <a:pt x="13656" y="3619"/>
                    </a:lnTo>
                    <a:lnTo>
                      <a:pt x="13656"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89" name="Google Shape;589;p8"/>
              <p:cNvSpPr/>
              <p:nvPr/>
            </p:nvSpPr>
            <p:spPr>
              <a:xfrm>
                <a:off x="7775103" y="2052671"/>
                <a:ext cx="14476" cy="14476"/>
              </a:xfrm>
              <a:custGeom>
                <a:avLst/>
                <a:gdLst/>
                <a:ahLst/>
                <a:cxnLst/>
                <a:rect l="l" t="t" r="r" b="b"/>
                <a:pathLst>
                  <a:path w="14475" h="14475" extrusionOk="0">
                    <a:moveTo>
                      <a:pt x="3619" y="3619"/>
                    </a:moveTo>
                    <a:lnTo>
                      <a:pt x="13656" y="3619"/>
                    </a:lnTo>
                    <a:lnTo>
                      <a:pt x="13656"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90" name="Google Shape;590;p8"/>
              <p:cNvSpPr/>
              <p:nvPr/>
            </p:nvSpPr>
            <p:spPr>
              <a:xfrm>
                <a:off x="7795176" y="2052671"/>
                <a:ext cx="14476" cy="14476"/>
              </a:xfrm>
              <a:custGeom>
                <a:avLst/>
                <a:gdLst/>
                <a:ahLst/>
                <a:cxnLst/>
                <a:rect l="l" t="t" r="r" b="b"/>
                <a:pathLst>
                  <a:path w="14475" h="14475" extrusionOk="0">
                    <a:moveTo>
                      <a:pt x="3619" y="3619"/>
                    </a:moveTo>
                    <a:lnTo>
                      <a:pt x="13656" y="3619"/>
                    </a:lnTo>
                    <a:lnTo>
                      <a:pt x="13656"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91" name="Google Shape;591;p8"/>
              <p:cNvSpPr/>
              <p:nvPr/>
            </p:nvSpPr>
            <p:spPr>
              <a:xfrm>
                <a:off x="7805213" y="2052671"/>
                <a:ext cx="14476" cy="14476"/>
              </a:xfrm>
              <a:custGeom>
                <a:avLst/>
                <a:gdLst/>
                <a:ahLst/>
                <a:cxnLst/>
                <a:rect l="l" t="t" r="r" b="b"/>
                <a:pathLst>
                  <a:path w="14475" h="14475" extrusionOk="0">
                    <a:moveTo>
                      <a:pt x="3619" y="3619"/>
                    </a:moveTo>
                    <a:lnTo>
                      <a:pt x="13655" y="3619"/>
                    </a:lnTo>
                    <a:lnTo>
                      <a:pt x="13655"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92" name="Google Shape;592;p8"/>
              <p:cNvSpPr/>
              <p:nvPr/>
            </p:nvSpPr>
            <p:spPr>
              <a:xfrm>
                <a:off x="7825286" y="2052671"/>
                <a:ext cx="14476" cy="14476"/>
              </a:xfrm>
              <a:custGeom>
                <a:avLst/>
                <a:gdLst/>
                <a:ahLst/>
                <a:cxnLst/>
                <a:rect l="l" t="t" r="r" b="b"/>
                <a:pathLst>
                  <a:path w="14475" h="14475" extrusionOk="0">
                    <a:moveTo>
                      <a:pt x="3619" y="3619"/>
                    </a:moveTo>
                    <a:lnTo>
                      <a:pt x="13656" y="3619"/>
                    </a:lnTo>
                    <a:lnTo>
                      <a:pt x="13656"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93" name="Google Shape;593;p8"/>
              <p:cNvSpPr/>
              <p:nvPr/>
            </p:nvSpPr>
            <p:spPr>
              <a:xfrm>
                <a:off x="7775103" y="1877029"/>
                <a:ext cx="14476" cy="14476"/>
              </a:xfrm>
              <a:custGeom>
                <a:avLst/>
                <a:gdLst/>
                <a:ahLst/>
                <a:cxnLst/>
                <a:rect l="l" t="t" r="r" b="b"/>
                <a:pathLst>
                  <a:path w="14475" h="14475" extrusionOk="0">
                    <a:moveTo>
                      <a:pt x="3619" y="3619"/>
                    </a:moveTo>
                    <a:lnTo>
                      <a:pt x="13656" y="3619"/>
                    </a:lnTo>
                    <a:lnTo>
                      <a:pt x="13656"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94" name="Google Shape;594;p8"/>
              <p:cNvSpPr/>
              <p:nvPr/>
            </p:nvSpPr>
            <p:spPr>
              <a:xfrm>
                <a:off x="7795176" y="1877029"/>
                <a:ext cx="14476" cy="14476"/>
              </a:xfrm>
              <a:custGeom>
                <a:avLst/>
                <a:gdLst/>
                <a:ahLst/>
                <a:cxnLst/>
                <a:rect l="l" t="t" r="r" b="b"/>
                <a:pathLst>
                  <a:path w="14475" h="14475" extrusionOk="0">
                    <a:moveTo>
                      <a:pt x="3619" y="3619"/>
                    </a:moveTo>
                    <a:lnTo>
                      <a:pt x="13656" y="3619"/>
                    </a:lnTo>
                    <a:lnTo>
                      <a:pt x="13656"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95" name="Google Shape;595;p8"/>
              <p:cNvSpPr/>
              <p:nvPr/>
            </p:nvSpPr>
            <p:spPr>
              <a:xfrm>
                <a:off x="7845359" y="1877029"/>
                <a:ext cx="14476" cy="14476"/>
              </a:xfrm>
              <a:custGeom>
                <a:avLst/>
                <a:gdLst/>
                <a:ahLst/>
                <a:cxnLst/>
                <a:rect l="l" t="t" r="r" b="b"/>
                <a:pathLst>
                  <a:path w="14475" h="14475" extrusionOk="0">
                    <a:moveTo>
                      <a:pt x="3619" y="3619"/>
                    </a:moveTo>
                    <a:lnTo>
                      <a:pt x="13655" y="3619"/>
                    </a:lnTo>
                    <a:lnTo>
                      <a:pt x="13655"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96" name="Google Shape;596;p8"/>
              <p:cNvSpPr/>
              <p:nvPr/>
            </p:nvSpPr>
            <p:spPr>
              <a:xfrm>
                <a:off x="7855396" y="1877029"/>
                <a:ext cx="14476" cy="14476"/>
              </a:xfrm>
              <a:custGeom>
                <a:avLst/>
                <a:gdLst/>
                <a:ahLst/>
                <a:cxnLst/>
                <a:rect l="l" t="t" r="r" b="b"/>
                <a:pathLst>
                  <a:path w="14475" h="14475" extrusionOk="0">
                    <a:moveTo>
                      <a:pt x="3619" y="3619"/>
                    </a:moveTo>
                    <a:lnTo>
                      <a:pt x="13656" y="3619"/>
                    </a:lnTo>
                    <a:lnTo>
                      <a:pt x="13656"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97" name="Google Shape;597;p8"/>
              <p:cNvSpPr/>
              <p:nvPr/>
            </p:nvSpPr>
            <p:spPr>
              <a:xfrm>
                <a:off x="7865433" y="1877029"/>
                <a:ext cx="14476" cy="14476"/>
              </a:xfrm>
              <a:custGeom>
                <a:avLst/>
                <a:gdLst/>
                <a:ahLst/>
                <a:cxnLst/>
                <a:rect l="l" t="t" r="r" b="b"/>
                <a:pathLst>
                  <a:path w="14475" h="14475" extrusionOk="0">
                    <a:moveTo>
                      <a:pt x="3619" y="3619"/>
                    </a:moveTo>
                    <a:lnTo>
                      <a:pt x="13655" y="3619"/>
                    </a:lnTo>
                    <a:lnTo>
                      <a:pt x="13655"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98" name="Google Shape;598;p8"/>
              <p:cNvSpPr/>
              <p:nvPr/>
            </p:nvSpPr>
            <p:spPr>
              <a:xfrm>
                <a:off x="7815249" y="1877029"/>
                <a:ext cx="24127" cy="14476"/>
              </a:xfrm>
              <a:custGeom>
                <a:avLst/>
                <a:gdLst/>
                <a:ahLst/>
                <a:cxnLst/>
                <a:rect l="l" t="t" r="r" b="b"/>
                <a:pathLst>
                  <a:path w="24126" h="14475" extrusionOk="0">
                    <a:moveTo>
                      <a:pt x="3619" y="3619"/>
                    </a:moveTo>
                    <a:lnTo>
                      <a:pt x="23692" y="3619"/>
                    </a:lnTo>
                    <a:lnTo>
                      <a:pt x="23692"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599" name="Google Shape;599;p8"/>
              <p:cNvSpPr/>
              <p:nvPr/>
            </p:nvSpPr>
            <p:spPr>
              <a:xfrm>
                <a:off x="7845359" y="2052671"/>
                <a:ext cx="24127" cy="14476"/>
              </a:xfrm>
              <a:custGeom>
                <a:avLst/>
                <a:gdLst/>
                <a:ahLst/>
                <a:cxnLst/>
                <a:rect l="l" t="t" r="r" b="b"/>
                <a:pathLst>
                  <a:path w="24126" h="14475" extrusionOk="0">
                    <a:moveTo>
                      <a:pt x="3619" y="3619"/>
                    </a:moveTo>
                    <a:lnTo>
                      <a:pt x="23692" y="3619"/>
                    </a:lnTo>
                    <a:lnTo>
                      <a:pt x="23692"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00" name="Google Shape;600;p8"/>
              <p:cNvSpPr/>
              <p:nvPr/>
            </p:nvSpPr>
            <p:spPr>
              <a:xfrm>
                <a:off x="7875469" y="2052671"/>
                <a:ext cx="14476" cy="14476"/>
              </a:xfrm>
              <a:custGeom>
                <a:avLst/>
                <a:gdLst/>
                <a:ahLst/>
                <a:cxnLst/>
                <a:rect l="l" t="t" r="r" b="b"/>
                <a:pathLst>
                  <a:path w="14475" h="14475" extrusionOk="0">
                    <a:moveTo>
                      <a:pt x="3619" y="3619"/>
                    </a:moveTo>
                    <a:lnTo>
                      <a:pt x="13656" y="3619"/>
                    </a:lnTo>
                    <a:lnTo>
                      <a:pt x="13656"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01" name="Google Shape;601;p8"/>
              <p:cNvSpPr/>
              <p:nvPr/>
            </p:nvSpPr>
            <p:spPr>
              <a:xfrm>
                <a:off x="7895543" y="2052671"/>
                <a:ext cx="14476" cy="14476"/>
              </a:xfrm>
              <a:custGeom>
                <a:avLst/>
                <a:gdLst/>
                <a:ahLst/>
                <a:cxnLst/>
                <a:rect l="l" t="t" r="r" b="b"/>
                <a:pathLst>
                  <a:path w="14475" h="14475" extrusionOk="0">
                    <a:moveTo>
                      <a:pt x="3619" y="3619"/>
                    </a:moveTo>
                    <a:lnTo>
                      <a:pt x="13655" y="3619"/>
                    </a:lnTo>
                    <a:lnTo>
                      <a:pt x="13655"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02" name="Google Shape;602;p8"/>
              <p:cNvSpPr/>
              <p:nvPr/>
            </p:nvSpPr>
            <p:spPr>
              <a:xfrm>
                <a:off x="7795176" y="2403955"/>
                <a:ext cx="28952" cy="14476"/>
              </a:xfrm>
              <a:custGeom>
                <a:avLst/>
                <a:gdLst/>
                <a:ahLst/>
                <a:cxnLst/>
                <a:rect l="l" t="t" r="r" b="b"/>
                <a:pathLst>
                  <a:path w="28951" h="14475" extrusionOk="0">
                    <a:moveTo>
                      <a:pt x="3619" y="3619"/>
                    </a:moveTo>
                    <a:lnTo>
                      <a:pt x="28711" y="3619"/>
                    </a:lnTo>
                    <a:lnTo>
                      <a:pt x="28711"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03" name="Google Shape;603;p8"/>
              <p:cNvSpPr/>
              <p:nvPr/>
            </p:nvSpPr>
            <p:spPr>
              <a:xfrm>
                <a:off x="7830304" y="2403955"/>
                <a:ext cx="28952" cy="14476"/>
              </a:xfrm>
              <a:custGeom>
                <a:avLst/>
                <a:gdLst/>
                <a:ahLst/>
                <a:cxnLst/>
                <a:rect l="l" t="t" r="r" b="b"/>
                <a:pathLst>
                  <a:path w="28951" h="14475" extrusionOk="0">
                    <a:moveTo>
                      <a:pt x="3619" y="3619"/>
                    </a:moveTo>
                    <a:lnTo>
                      <a:pt x="28710" y="3619"/>
                    </a:lnTo>
                    <a:lnTo>
                      <a:pt x="28710"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04" name="Google Shape;604;p8"/>
              <p:cNvSpPr/>
              <p:nvPr/>
            </p:nvSpPr>
            <p:spPr>
              <a:xfrm>
                <a:off x="7865433" y="2403955"/>
                <a:ext cx="28952" cy="14476"/>
              </a:xfrm>
              <a:custGeom>
                <a:avLst/>
                <a:gdLst/>
                <a:ahLst/>
                <a:cxnLst/>
                <a:rect l="l" t="t" r="r" b="b"/>
                <a:pathLst>
                  <a:path w="28951" h="14475" extrusionOk="0">
                    <a:moveTo>
                      <a:pt x="3619" y="3619"/>
                    </a:moveTo>
                    <a:lnTo>
                      <a:pt x="28710" y="3619"/>
                    </a:lnTo>
                    <a:lnTo>
                      <a:pt x="28710"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05" name="Google Shape;605;p8"/>
              <p:cNvSpPr/>
              <p:nvPr/>
            </p:nvSpPr>
            <p:spPr>
              <a:xfrm>
                <a:off x="7514197" y="2689953"/>
                <a:ext cx="482533" cy="14476"/>
              </a:xfrm>
              <a:custGeom>
                <a:avLst/>
                <a:gdLst/>
                <a:ahLst/>
                <a:cxnLst/>
                <a:rect l="l" t="t" r="r" b="b"/>
                <a:pathLst>
                  <a:path w="482532" h="14475" extrusionOk="0">
                    <a:moveTo>
                      <a:pt x="3619" y="3619"/>
                    </a:moveTo>
                    <a:lnTo>
                      <a:pt x="480313" y="3619"/>
                    </a:lnTo>
                    <a:lnTo>
                      <a:pt x="480313"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06" name="Google Shape;606;p8"/>
              <p:cNvSpPr/>
              <p:nvPr/>
            </p:nvSpPr>
            <p:spPr>
              <a:xfrm>
                <a:off x="7514197" y="2710026"/>
                <a:ext cx="482533" cy="14476"/>
              </a:xfrm>
              <a:custGeom>
                <a:avLst/>
                <a:gdLst/>
                <a:ahLst/>
                <a:cxnLst/>
                <a:rect l="l" t="t" r="r" b="b"/>
                <a:pathLst>
                  <a:path w="482532" h="14475" extrusionOk="0">
                    <a:moveTo>
                      <a:pt x="3619" y="3619"/>
                    </a:moveTo>
                    <a:lnTo>
                      <a:pt x="480313" y="3619"/>
                    </a:lnTo>
                    <a:lnTo>
                      <a:pt x="480313"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07" name="Google Shape;607;p8"/>
              <p:cNvSpPr/>
              <p:nvPr/>
            </p:nvSpPr>
            <p:spPr>
              <a:xfrm>
                <a:off x="7514197" y="2730099"/>
                <a:ext cx="482533" cy="14476"/>
              </a:xfrm>
              <a:custGeom>
                <a:avLst/>
                <a:gdLst/>
                <a:ahLst/>
                <a:cxnLst/>
                <a:rect l="l" t="t" r="r" b="b"/>
                <a:pathLst>
                  <a:path w="482532" h="14475" extrusionOk="0">
                    <a:moveTo>
                      <a:pt x="3619" y="3619"/>
                    </a:moveTo>
                    <a:lnTo>
                      <a:pt x="480313" y="3619"/>
                    </a:lnTo>
                    <a:lnTo>
                      <a:pt x="480313" y="13656"/>
                    </a:lnTo>
                    <a:lnTo>
                      <a:pt x="3619" y="136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grpSp>
        <p:grpSp>
          <p:nvGrpSpPr>
            <p:cNvPr id="608" name="Google Shape;608;p8"/>
            <p:cNvGrpSpPr/>
            <p:nvPr/>
          </p:nvGrpSpPr>
          <p:grpSpPr>
            <a:xfrm>
              <a:off x="14915946" y="3271357"/>
              <a:ext cx="566089" cy="1040688"/>
              <a:chOff x="7887797" y="3025211"/>
              <a:chExt cx="477708" cy="878210"/>
            </a:xfrm>
          </p:grpSpPr>
          <p:sp>
            <p:nvSpPr>
              <p:cNvPr id="609" name="Google Shape;609;p8"/>
              <p:cNvSpPr/>
              <p:nvPr/>
            </p:nvSpPr>
            <p:spPr>
              <a:xfrm>
                <a:off x="7887797" y="3025211"/>
                <a:ext cx="477708" cy="878210"/>
              </a:xfrm>
              <a:custGeom>
                <a:avLst/>
                <a:gdLst/>
                <a:ahLst/>
                <a:cxnLst/>
                <a:rect l="l" t="t" r="r" b="b"/>
                <a:pathLst>
                  <a:path w="477707" h="878210" extrusionOk="0">
                    <a:moveTo>
                      <a:pt x="474909" y="875701"/>
                    </a:moveTo>
                    <a:lnTo>
                      <a:pt x="3619" y="875701"/>
                    </a:lnTo>
                    <a:lnTo>
                      <a:pt x="3619" y="3619"/>
                    </a:lnTo>
                    <a:lnTo>
                      <a:pt x="474909" y="3619"/>
                    </a:lnTo>
                    <a:close/>
                    <a:moveTo>
                      <a:pt x="21328" y="858088"/>
                    </a:moveTo>
                    <a:lnTo>
                      <a:pt x="457393" y="858088"/>
                    </a:lnTo>
                    <a:lnTo>
                      <a:pt x="457393" y="21231"/>
                    </a:lnTo>
                    <a:lnTo>
                      <a:pt x="21328" y="21231"/>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10" name="Google Shape;610;p8"/>
              <p:cNvSpPr/>
              <p:nvPr/>
            </p:nvSpPr>
            <p:spPr>
              <a:xfrm>
                <a:off x="7914240" y="3064875"/>
                <a:ext cx="424629" cy="130284"/>
              </a:xfrm>
              <a:custGeom>
                <a:avLst/>
                <a:gdLst/>
                <a:ahLst/>
                <a:cxnLst/>
                <a:rect l="l" t="t" r="r" b="b"/>
                <a:pathLst>
                  <a:path w="424629" h="130283" extrusionOk="0">
                    <a:moveTo>
                      <a:pt x="422024" y="131345"/>
                    </a:moveTo>
                    <a:lnTo>
                      <a:pt x="3619" y="131345"/>
                    </a:lnTo>
                    <a:lnTo>
                      <a:pt x="3619" y="3619"/>
                    </a:lnTo>
                    <a:lnTo>
                      <a:pt x="422024" y="3619"/>
                    </a:lnTo>
                    <a:close/>
                    <a:moveTo>
                      <a:pt x="21232" y="113733"/>
                    </a:moveTo>
                    <a:lnTo>
                      <a:pt x="404411" y="113733"/>
                    </a:lnTo>
                    <a:lnTo>
                      <a:pt x="404411" y="21231"/>
                    </a:lnTo>
                    <a:lnTo>
                      <a:pt x="21232" y="21231"/>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11" name="Google Shape;611;p8"/>
              <p:cNvSpPr/>
              <p:nvPr/>
            </p:nvSpPr>
            <p:spPr>
              <a:xfrm>
                <a:off x="8121247" y="3095709"/>
                <a:ext cx="168887" cy="62729"/>
              </a:xfrm>
              <a:custGeom>
                <a:avLst/>
                <a:gdLst/>
                <a:ahLst/>
                <a:cxnLst/>
                <a:rect l="l" t="t" r="r" b="b"/>
                <a:pathLst>
                  <a:path w="168886" h="62729" extrusionOk="0">
                    <a:moveTo>
                      <a:pt x="166570" y="60992"/>
                    </a:moveTo>
                    <a:lnTo>
                      <a:pt x="3619" y="60992"/>
                    </a:lnTo>
                    <a:lnTo>
                      <a:pt x="3619" y="3619"/>
                    </a:lnTo>
                    <a:lnTo>
                      <a:pt x="166570" y="3619"/>
                    </a:lnTo>
                    <a:close/>
                    <a:moveTo>
                      <a:pt x="12160" y="52210"/>
                    </a:moveTo>
                    <a:lnTo>
                      <a:pt x="157499" y="52210"/>
                    </a:lnTo>
                    <a:lnTo>
                      <a:pt x="157499" y="12546"/>
                    </a:lnTo>
                    <a:lnTo>
                      <a:pt x="12160" y="1254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12" name="Google Shape;612;p8"/>
              <p:cNvSpPr/>
              <p:nvPr/>
            </p:nvSpPr>
            <p:spPr>
              <a:xfrm>
                <a:off x="8297420" y="3091270"/>
                <a:ext cx="14476" cy="28952"/>
              </a:xfrm>
              <a:custGeom>
                <a:avLst/>
                <a:gdLst/>
                <a:ahLst/>
                <a:cxnLst/>
                <a:rect l="l" t="t" r="r" b="b"/>
                <a:pathLst>
                  <a:path w="14475" h="28951" extrusionOk="0">
                    <a:moveTo>
                      <a:pt x="3619" y="3619"/>
                    </a:moveTo>
                    <a:lnTo>
                      <a:pt x="12449" y="3619"/>
                    </a:lnTo>
                    <a:lnTo>
                      <a:pt x="12449" y="25623"/>
                    </a:lnTo>
                    <a:lnTo>
                      <a:pt x="3619" y="25623"/>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13" name="Google Shape;613;p8"/>
              <p:cNvSpPr/>
              <p:nvPr/>
            </p:nvSpPr>
            <p:spPr>
              <a:xfrm>
                <a:off x="8297420" y="3122104"/>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14" name="Google Shape;614;p8"/>
              <p:cNvSpPr/>
              <p:nvPr/>
            </p:nvSpPr>
            <p:spPr>
              <a:xfrm>
                <a:off x="8297420" y="3139764"/>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15" name="Google Shape;615;p8"/>
              <p:cNvSpPr/>
              <p:nvPr/>
            </p:nvSpPr>
            <p:spPr>
              <a:xfrm>
                <a:off x="8125638" y="3157377"/>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16" name="Google Shape;616;p8"/>
              <p:cNvSpPr/>
              <p:nvPr/>
            </p:nvSpPr>
            <p:spPr>
              <a:xfrm>
                <a:off x="8143250" y="3157377"/>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17" name="Google Shape;617;p8"/>
              <p:cNvSpPr/>
              <p:nvPr/>
            </p:nvSpPr>
            <p:spPr>
              <a:xfrm>
                <a:off x="8160863" y="3157377"/>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18" name="Google Shape;618;p8"/>
              <p:cNvSpPr/>
              <p:nvPr/>
            </p:nvSpPr>
            <p:spPr>
              <a:xfrm>
                <a:off x="8178475" y="3157377"/>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19" name="Google Shape;619;p8"/>
              <p:cNvSpPr/>
              <p:nvPr/>
            </p:nvSpPr>
            <p:spPr>
              <a:xfrm>
                <a:off x="8213748" y="3157377"/>
                <a:ext cx="24127" cy="14476"/>
              </a:xfrm>
              <a:custGeom>
                <a:avLst/>
                <a:gdLst/>
                <a:ahLst/>
                <a:cxnLst/>
                <a:rect l="l" t="t" r="r" b="b"/>
                <a:pathLst>
                  <a:path w="24126" h="14475" extrusionOk="0">
                    <a:moveTo>
                      <a:pt x="3619" y="3619"/>
                    </a:moveTo>
                    <a:lnTo>
                      <a:pt x="21232" y="3619"/>
                    </a:lnTo>
                    <a:lnTo>
                      <a:pt x="21232"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20" name="Google Shape;620;p8"/>
              <p:cNvSpPr/>
              <p:nvPr/>
            </p:nvSpPr>
            <p:spPr>
              <a:xfrm>
                <a:off x="7914240" y="3219045"/>
                <a:ext cx="424629" cy="130284"/>
              </a:xfrm>
              <a:custGeom>
                <a:avLst/>
                <a:gdLst/>
                <a:ahLst/>
                <a:cxnLst/>
                <a:rect l="l" t="t" r="r" b="b"/>
                <a:pathLst>
                  <a:path w="424629" h="130283" extrusionOk="0">
                    <a:moveTo>
                      <a:pt x="422024" y="131345"/>
                    </a:moveTo>
                    <a:lnTo>
                      <a:pt x="3619" y="131345"/>
                    </a:lnTo>
                    <a:lnTo>
                      <a:pt x="3619" y="3619"/>
                    </a:lnTo>
                    <a:lnTo>
                      <a:pt x="422024" y="3619"/>
                    </a:lnTo>
                    <a:close/>
                    <a:moveTo>
                      <a:pt x="21232" y="113685"/>
                    </a:moveTo>
                    <a:lnTo>
                      <a:pt x="404411" y="113685"/>
                    </a:lnTo>
                    <a:lnTo>
                      <a:pt x="404411" y="21231"/>
                    </a:lnTo>
                    <a:lnTo>
                      <a:pt x="21232" y="21231"/>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21" name="Google Shape;621;p8"/>
              <p:cNvSpPr/>
              <p:nvPr/>
            </p:nvSpPr>
            <p:spPr>
              <a:xfrm>
                <a:off x="8125638" y="3245439"/>
                <a:ext cx="168887" cy="62729"/>
              </a:xfrm>
              <a:custGeom>
                <a:avLst/>
                <a:gdLst/>
                <a:ahLst/>
                <a:cxnLst/>
                <a:rect l="l" t="t" r="r" b="b"/>
                <a:pathLst>
                  <a:path w="168886" h="62729" extrusionOk="0">
                    <a:moveTo>
                      <a:pt x="166570" y="60847"/>
                    </a:moveTo>
                    <a:lnTo>
                      <a:pt x="3619" y="60847"/>
                    </a:lnTo>
                    <a:lnTo>
                      <a:pt x="3619" y="3619"/>
                    </a:lnTo>
                    <a:lnTo>
                      <a:pt x="166570" y="3619"/>
                    </a:lnTo>
                    <a:close/>
                    <a:moveTo>
                      <a:pt x="12449" y="52017"/>
                    </a:moveTo>
                    <a:lnTo>
                      <a:pt x="157788" y="52017"/>
                    </a:lnTo>
                    <a:lnTo>
                      <a:pt x="157788" y="12594"/>
                    </a:lnTo>
                    <a:lnTo>
                      <a:pt x="12449" y="12594"/>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22" name="Google Shape;622;p8"/>
              <p:cNvSpPr/>
              <p:nvPr/>
            </p:nvSpPr>
            <p:spPr>
              <a:xfrm>
                <a:off x="8297420" y="3245439"/>
                <a:ext cx="14476" cy="28952"/>
              </a:xfrm>
              <a:custGeom>
                <a:avLst/>
                <a:gdLst/>
                <a:ahLst/>
                <a:cxnLst/>
                <a:rect l="l" t="t" r="r" b="b"/>
                <a:pathLst>
                  <a:path w="14475" h="28951" extrusionOk="0">
                    <a:moveTo>
                      <a:pt x="3619" y="3619"/>
                    </a:moveTo>
                    <a:lnTo>
                      <a:pt x="12449" y="3619"/>
                    </a:lnTo>
                    <a:lnTo>
                      <a:pt x="12449" y="25623"/>
                    </a:lnTo>
                    <a:lnTo>
                      <a:pt x="3619" y="25623"/>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23" name="Google Shape;623;p8"/>
              <p:cNvSpPr/>
              <p:nvPr/>
            </p:nvSpPr>
            <p:spPr>
              <a:xfrm>
                <a:off x="8297420" y="3276273"/>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24" name="Google Shape;624;p8"/>
              <p:cNvSpPr/>
              <p:nvPr/>
            </p:nvSpPr>
            <p:spPr>
              <a:xfrm>
                <a:off x="8297420" y="3293885"/>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25" name="Google Shape;625;p8"/>
              <p:cNvSpPr/>
              <p:nvPr/>
            </p:nvSpPr>
            <p:spPr>
              <a:xfrm>
                <a:off x="8125638" y="3311498"/>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26" name="Google Shape;626;p8"/>
              <p:cNvSpPr/>
              <p:nvPr/>
            </p:nvSpPr>
            <p:spPr>
              <a:xfrm>
                <a:off x="8143250" y="3311498"/>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27" name="Google Shape;627;p8"/>
              <p:cNvSpPr/>
              <p:nvPr/>
            </p:nvSpPr>
            <p:spPr>
              <a:xfrm>
                <a:off x="8160863" y="3311498"/>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28" name="Google Shape;628;p8"/>
              <p:cNvSpPr/>
              <p:nvPr/>
            </p:nvSpPr>
            <p:spPr>
              <a:xfrm>
                <a:off x="8178475" y="3311498"/>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29" name="Google Shape;629;p8"/>
              <p:cNvSpPr/>
              <p:nvPr/>
            </p:nvSpPr>
            <p:spPr>
              <a:xfrm>
                <a:off x="8213748" y="3311498"/>
                <a:ext cx="24127" cy="14476"/>
              </a:xfrm>
              <a:custGeom>
                <a:avLst/>
                <a:gdLst/>
                <a:ahLst/>
                <a:cxnLst/>
                <a:rect l="l" t="t" r="r" b="b"/>
                <a:pathLst>
                  <a:path w="24126" h="14475" extrusionOk="0">
                    <a:moveTo>
                      <a:pt x="3619" y="3619"/>
                    </a:moveTo>
                    <a:lnTo>
                      <a:pt x="21232" y="3619"/>
                    </a:lnTo>
                    <a:lnTo>
                      <a:pt x="21232"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30" name="Google Shape;630;p8"/>
              <p:cNvSpPr/>
              <p:nvPr/>
            </p:nvSpPr>
            <p:spPr>
              <a:xfrm>
                <a:off x="7914240" y="3373166"/>
                <a:ext cx="424629" cy="130284"/>
              </a:xfrm>
              <a:custGeom>
                <a:avLst/>
                <a:gdLst/>
                <a:ahLst/>
                <a:cxnLst/>
                <a:rect l="l" t="t" r="r" b="b"/>
                <a:pathLst>
                  <a:path w="424629" h="130283" extrusionOk="0">
                    <a:moveTo>
                      <a:pt x="422024" y="131345"/>
                    </a:moveTo>
                    <a:lnTo>
                      <a:pt x="3619" y="131345"/>
                    </a:lnTo>
                    <a:lnTo>
                      <a:pt x="3619" y="3619"/>
                    </a:lnTo>
                    <a:lnTo>
                      <a:pt x="422024" y="3619"/>
                    </a:lnTo>
                    <a:close/>
                    <a:moveTo>
                      <a:pt x="21232" y="113733"/>
                    </a:moveTo>
                    <a:lnTo>
                      <a:pt x="404411" y="113733"/>
                    </a:lnTo>
                    <a:lnTo>
                      <a:pt x="404411" y="21232"/>
                    </a:lnTo>
                    <a:lnTo>
                      <a:pt x="21232" y="21232"/>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31" name="Google Shape;631;p8"/>
              <p:cNvSpPr/>
              <p:nvPr/>
            </p:nvSpPr>
            <p:spPr>
              <a:xfrm>
                <a:off x="8125638" y="3399608"/>
                <a:ext cx="168887" cy="62729"/>
              </a:xfrm>
              <a:custGeom>
                <a:avLst/>
                <a:gdLst/>
                <a:ahLst/>
                <a:cxnLst/>
                <a:rect l="l" t="t" r="r" b="b"/>
                <a:pathLst>
                  <a:path w="168886" h="62729" extrusionOk="0">
                    <a:moveTo>
                      <a:pt x="166570" y="61089"/>
                    </a:moveTo>
                    <a:lnTo>
                      <a:pt x="3619" y="61089"/>
                    </a:lnTo>
                    <a:lnTo>
                      <a:pt x="3619" y="3619"/>
                    </a:lnTo>
                    <a:lnTo>
                      <a:pt x="166570" y="3619"/>
                    </a:lnTo>
                    <a:close/>
                    <a:moveTo>
                      <a:pt x="12449" y="52307"/>
                    </a:moveTo>
                    <a:lnTo>
                      <a:pt x="157788" y="52307"/>
                    </a:lnTo>
                    <a:lnTo>
                      <a:pt x="157788" y="12642"/>
                    </a:lnTo>
                    <a:lnTo>
                      <a:pt x="12449" y="12642"/>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32" name="Google Shape;632;p8"/>
              <p:cNvSpPr/>
              <p:nvPr/>
            </p:nvSpPr>
            <p:spPr>
              <a:xfrm>
                <a:off x="8297420" y="3399608"/>
                <a:ext cx="14476" cy="28952"/>
              </a:xfrm>
              <a:custGeom>
                <a:avLst/>
                <a:gdLst/>
                <a:ahLst/>
                <a:cxnLst/>
                <a:rect l="l" t="t" r="r" b="b"/>
                <a:pathLst>
                  <a:path w="14475" h="28951" extrusionOk="0">
                    <a:moveTo>
                      <a:pt x="3619" y="3619"/>
                    </a:moveTo>
                    <a:lnTo>
                      <a:pt x="12449" y="3619"/>
                    </a:lnTo>
                    <a:lnTo>
                      <a:pt x="12449" y="25622"/>
                    </a:lnTo>
                    <a:lnTo>
                      <a:pt x="3619" y="25622"/>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33" name="Google Shape;633;p8"/>
              <p:cNvSpPr/>
              <p:nvPr/>
            </p:nvSpPr>
            <p:spPr>
              <a:xfrm>
                <a:off x="8297420" y="3430442"/>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34" name="Google Shape;634;p8"/>
              <p:cNvSpPr/>
              <p:nvPr/>
            </p:nvSpPr>
            <p:spPr>
              <a:xfrm>
                <a:off x="8297420" y="3448055"/>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35" name="Google Shape;635;p8"/>
              <p:cNvSpPr/>
              <p:nvPr/>
            </p:nvSpPr>
            <p:spPr>
              <a:xfrm>
                <a:off x="8125638" y="3465667"/>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36" name="Google Shape;636;p8"/>
              <p:cNvSpPr/>
              <p:nvPr/>
            </p:nvSpPr>
            <p:spPr>
              <a:xfrm>
                <a:off x="8143250" y="3465667"/>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37" name="Google Shape;637;p8"/>
              <p:cNvSpPr/>
              <p:nvPr/>
            </p:nvSpPr>
            <p:spPr>
              <a:xfrm>
                <a:off x="8160863" y="3465667"/>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38" name="Google Shape;638;p8"/>
              <p:cNvSpPr/>
              <p:nvPr/>
            </p:nvSpPr>
            <p:spPr>
              <a:xfrm>
                <a:off x="8178475" y="3465667"/>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39" name="Google Shape;639;p8"/>
              <p:cNvSpPr/>
              <p:nvPr/>
            </p:nvSpPr>
            <p:spPr>
              <a:xfrm>
                <a:off x="8213748" y="3465667"/>
                <a:ext cx="24127" cy="14476"/>
              </a:xfrm>
              <a:custGeom>
                <a:avLst/>
                <a:gdLst/>
                <a:ahLst/>
                <a:cxnLst/>
                <a:rect l="l" t="t" r="r" b="b"/>
                <a:pathLst>
                  <a:path w="24126" h="14475" extrusionOk="0">
                    <a:moveTo>
                      <a:pt x="3619" y="3619"/>
                    </a:moveTo>
                    <a:lnTo>
                      <a:pt x="21232" y="3619"/>
                    </a:lnTo>
                    <a:lnTo>
                      <a:pt x="21232"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40" name="Google Shape;640;p8"/>
              <p:cNvSpPr/>
              <p:nvPr/>
            </p:nvSpPr>
            <p:spPr>
              <a:xfrm>
                <a:off x="7914240" y="3527335"/>
                <a:ext cx="424629" cy="130284"/>
              </a:xfrm>
              <a:custGeom>
                <a:avLst/>
                <a:gdLst/>
                <a:ahLst/>
                <a:cxnLst/>
                <a:rect l="l" t="t" r="r" b="b"/>
                <a:pathLst>
                  <a:path w="424629" h="130283" extrusionOk="0">
                    <a:moveTo>
                      <a:pt x="422024" y="131201"/>
                    </a:moveTo>
                    <a:lnTo>
                      <a:pt x="3619" y="131201"/>
                    </a:lnTo>
                    <a:lnTo>
                      <a:pt x="3619" y="3619"/>
                    </a:lnTo>
                    <a:lnTo>
                      <a:pt x="422024" y="3619"/>
                    </a:lnTo>
                    <a:close/>
                    <a:moveTo>
                      <a:pt x="21232" y="113588"/>
                    </a:moveTo>
                    <a:lnTo>
                      <a:pt x="404411" y="113588"/>
                    </a:lnTo>
                    <a:lnTo>
                      <a:pt x="404411" y="21231"/>
                    </a:lnTo>
                    <a:lnTo>
                      <a:pt x="21232" y="21231"/>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41" name="Google Shape;641;p8"/>
              <p:cNvSpPr/>
              <p:nvPr/>
            </p:nvSpPr>
            <p:spPr>
              <a:xfrm>
                <a:off x="8125638" y="3553585"/>
                <a:ext cx="168887" cy="62729"/>
              </a:xfrm>
              <a:custGeom>
                <a:avLst/>
                <a:gdLst/>
                <a:ahLst/>
                <a:cxnLst/>
                <a:rect l="l" t="t" r="r" b="b"/>
                <a:pathLst>
                  <a:path w="168886" h="62729" extrusionOk="0">
                    <a:moveTo>
                      <a:pt x="166570" y="61040"/>
                    </a:moveTo>
                    <a:lnTo>
                      <a:pt x="3619" y="61040"/>
                    </a:lnTo>
                    <a:lnTo>
                      <a:pt x="3619" y="3619"/>
                    </a:lnTo>
                    <a:lnTo>
                      <a:pt x="166570" y="3619"/>
                    </a:lnTo>
                    <a:close/>
                    <a:moveTo>
                      <a:pt x="12449" y="52258"/>
                    </a:moveTo>
                    <a:lnTo>
                      <a:pt x="157788" y="52258"/>
                    </a:lnTo>
                    <a:lnTo>
                      <a:pt x="157788" y="12594"/>
                    </a:lnTo>
                    <a:lnTo>
                      <a:pt x="12449" y="12594"/>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42" name="Google Shape;642;p8"/>
              <p:cNvSpPr/>
              <p:nvPr/>
            </p:nvSpPr>
            <p:spPr>
              <a:xfrm>
                <a:off x="8297420" y="3553778"/>
                <a:ext cx="14476" cy="28952"/>
              </a:xfrm>
              <a:custGeom>
                <a:avLst/>
                <a:gdLst/>
                <a:ahLst/>
                <a:cxnLst/>
                <a:rect l="l" t="t" r="r" b="b"/>
                <a:pathLst>
                  <a:path w="14475" h="28951" extrusionOk="0">
                    <a:moveTo>
                      <a:pt x="3619" y="3619"/>
                    </a:moveTo>
                    <a:lnTo>
                      <a:pt x="12449" y="3619"/>
                    </a:lnTo>
                    <a:lnTo>
                      <a:pt x="12449" y="25623"/>
                    </a:lnTo>
                    <a:lnTo>
                      <a:pt x="3619" y="25623"/>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43" name="Google Shape;643;p8"/>
              <p:cNvSpPr/>
              <p:nvPr/>
            </p:nvSpPr>
            <p:spPr>
              <a:xfrm>
                <a:off x="8297420" y="3584612"/>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44" name="Google Shape;644;p8"/>
              <p:cNvSpPr/>
              <p:nvPr/>
            </p:nvSpPr>
            <p:spPr>
              <a:xfrm>
                <a:off x="8297420" y="3602224"/>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45" name="Google Shape;645;p8"/>
              <p:cNvSpPr/>
              <p:nvPr/>
            </p:nvSpPr>
            <p:spPr>
              <a:xfrm>
                <a:off x="8125638" y="3619836"/>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46" name="Google Shape;646;p8"/>
              <p:cNvSpPr/>
              <p:nvPr/>
            </p:nvSpPr>
            <p:spPr>
              <a:xfrm>
                <a:off x="8143250" y="3619836"/>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47" name="Google Shape;647;p8"/>
              <p:cNvSpPr/>
              <p:nvPr/>
            </p:nvSpPr>
            <p:spPr>
              <a:xfrm>
                <a:off x="8160863" y="3619836"/>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48" name="Google Shape;648;p8"/>
              <p:cNvSpPr/>
              <p:nvPr/>
            </p:nvSpPr>
            <p:spPr>
              <a:xfrm>
                <a:off x="8178475" y="3619836"/>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49" name="Google Shape;649;p8"/>
              <p:cNvSpPr/>
              <p:nvPr/>
            </p:nvSpPr>
            <p:spPr>
              <a:xfrm>
                <a:off x="8213748" y="3619836"/>
                <a:ext cx="24127" cy="14476"/>
              </a:xfrm>
              <a:custGeom>
                <a:avLst/>
                <a:gdLst/>
                <a:ahLst/>
                <a:cxnLst/>
                <a:rect l="l" t="t" r="r" b="b"/>
                <a:pathLst>
                  <a:path w="24126" h="14475" extrusionOk="0">
                    <a:moveTo>
                      <a:pt x="3619" y="3619"/>
                    </a:moveTo>
                    <a:lnTo>
                      <a:pt x="21232" y="3619"/>
                    </a:lnTo>
                    <a:lnTo>
                      <a:pt x="21232"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50" name="Google Shape;650;p8"/>
              <p:cNvSpPr/>
              <p:nvPr/>
            </p:nvSpPr>
            <p:spPr>
              <a:xfrm>
                <a:off x="7914240" y="3681504"/>
                <a:ext cx="424629" cy="130284"/>
              </a:xfrm>
              <a:custGeom>
                <a:avLst/>
                <a:gdLst/>
                <a:ahLst/>
                <a:cxnLst/>
                <a:rect l="l" t="t" r="r" b="b"/>
                <a:pathLst>
                  <a:path w="424629" h="130283" extrusionOk="0">
                    <a:moveTo>
                      <a:pt x="422024" y="131442"/>
                    </a:moveTo>
                    <a:lnTo>
                      <a:pt x="3619" y="131442"/>
                    </a:lnTo>
                    <a:lnTo>
                      <a:pt x="3619" y="3619"/>
                    </a:lnTo>
                    <a:lnTo>
                      <a:pt x="422024" y="3619"/>
                    </a:lnTo>
                    <a:close/>
                    <a:moveTo>
                      <a:pt x="21232" y="113830"/>
                    </a:moveTo>
                    <a:lnTo>
                      <a:pt x="404411" y="113830"/>
                    </a:lnTo>
                    <a:lnTo>
                      <a:pt x="404411" y="21231"/>
                    </a:lnTo>
                    <a:lnTo>
                      <a:pt x="21232" y="21231"/>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51" name="Google Shape;651;p8"/>
              <p:cNvSpPr/>
              <p:nvPr/>
            </p:nvSpPr>
            <p:spPr>
              <a:xfrm>
                <a:off x="8125638" y="3707995"/>
                <a:ext cx="168887" cy="62729"/>
              </a:xfrm>
              <a:custGeom>
                <a:avLst/>
                <a:gdLst/>
                <a:ahLst/>
                <a:cxnLst/>
                <a:rect l="l" t="t" r="r" b="b"/>
                <a:pathLst>
                  <a:path w="168886" h="62729" extrusionOk="0">
                    <a:moveTo>
                      <a:pt x="166570" y="60799"/>
                    </a:moveTo>
                    <a:lnTo>
                      <a:pt x="3619" y="60799"/>
                    </a:lnTo>
                    <a:lnTo>
                      <a:pt x="3619" y="3619"/>
                    </a:lnTo>
                    <a:lnTo>
                      <a:pt x="166570" y="3619"/>
                    </a:lnTo>
                    <a:close/>
                    <a:moveTo>
                      <a:pt x="12449" y="51872"/>
                    </a:moveTo>
                    <a:lnTo>
                      <a:pt x="157788" y="51872"/>
                    </a:lnTo>
                    <a:lnTo>
                      <a:pt x="157788" y="12256"/>
                    </a:lnTo>
                    <a:lnTo>
                      <a:pt x="12449" y="12256"/>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52" name="Google Shape;652;p8"/>
              <p:cNvSpPr/>
              <p:nvPr/>
            </p:nvSpPr>
            <p:spPr>
              <a:xfrm>
                <a:off x="8297420" y="3707899"/>
                <a:ext cx="14476" cy="28952"/>
              </a:xfrm>
              <a:custGeom>
                <a:avLst/>
                <a:gdLst/>
                <a:ahLst/>
                <a:cxnLst/>
                <a:rect l="l" t="t" r="r" b="b"/>
                <a:pathLst>
                  <a:path w="14475" h="28951" extrusionOk="0">
                    <a:moveTo>
                      <a:pt x="3619" y="3619"/>
                    </a:moveTo>
                    <a:lnTo>
                      <a:pt x="12449" y="3619"/>
                    </a:lnTo>
                    <a:lnTo>
                      <a:pt x="12449" y="25623"/>
                    </a:lnTo>
                    <a:lnTo>
                      <a:pt x="3619" y="25623"/>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53" name="Google Shape;653;p8"/>
              <p:cNvSpPr/>
              <p:nvPr/>
            </p:nvSpPr>
            <p:spPr>
              <a:xfrm>
                <a:off x="8297420" y="3738733"/>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54" name="Google Shape;654;p8"/>
              <p:cNvSpPr/>
              <p:nvPr/>
            </p:nvSpPr>
            <p:spPr>
              <a:xfrm>
                <a:off x="8297420" y="3756345"/>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55" name="Google Shape;655;p8"/>
              <p:cNvSpPr/>
              <p:nvPr/>
            </p:nvSpPr>
            <p:spPr>
              <a:xfrm>
                <a:off x="8125638" y="3773958"/>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56" name="Google Shape;656;p8"/>
              <p:cNvSpPr/>
              <p:nvPr/>
            </p:nvSpPr>
            <p:spPr>
              <a:xfrm>
                <a:off x="8143250" y="3773958"/>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57" name="Google Shape;657;p8"/>
              <p:cNvSpPr/>
              <p:nvPr/>
            </p:nvSpPr>
            <p:spPr>
              <a:xfrm>
                <a:off x="8160863" y="3773958"/>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58" name="Google Shape;658;p8"/>
              <p:cNvSpPr/>
              <p:nvPr/>
            </p:nvSpPr>
            <p:spPr>
              <a:xfrm>
                <a:off x="8178475" y="3773958"/>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59" name="Google Shape;659;p8"/>
              <p:cNvSpPr/>
              <p:nvPr/>
            </p:nvSpPr>
            <p:spPr>
              <a:xfrm>
                <a:off x="8213748" y="3773958"/>
                <a:ext cx="24127" cy="14476"/>
              </a:xfrm>
              <a:custGeom>
                <a:avLst/>
                <a:gdLst/>
                <a:ahLst/>
                <a:cxnLst/>
                <a:rect l="l" t="t" r="r" b="b"/>
                <a:pathLst>
                  <a:path w="24126" h="14475" extrusionOk="0">
                    <a:moveTo>
                      <a:pt x="3619" y="3619"/>
                    </a:moveTo>
                    <a:lnTo>
                      <a:pt x="21232" y="3619"/>
                    </a:lnTo>
                    <a:lnTo>
                      <a:pt x="21232"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60" name="Google Shape;660;p8"/>
              <p:cNvSpPr/>
              <p:nvPr/>
            </p:nvSpPr>
            <p:spPr>
              <a:xfrm>
                <a:off x="8143250" y="3725511"/>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61" name="Google Shape;661;p8"/>
              <p:cNvSpPr/>
              <p:nvPr/>
            </p:nvSpPr>
            <p:spPr>
              <a:xfrm>
                <a:off x="8160863" y="3725511"/>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62" name="Google Shape;662;p8"/>
              <p:cNvSpPr/>
              <p:nvPr/>
            </p:nvSpPr>
            <p:spPr>
              <a:xfrm>
                <a:off x="8143250" y="3571390"/>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63" name="Google Shape;663;p8"/>
              <p:cNvSpPr/>
              <p:nvPr/>
            </p:nvSpPr>
            <p:spPr>
              <a:xfrm>
                <a:off x="8143250" y="3417221"/>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64" name="Google Shape;664;p8"/>
              <p:cNvSpPr/>
              <p:nvPr/>
            </p:nvSpPr>
            <p:spPr>
              <a:xfrm>
                <a:off x="8160863" y="3417221"/>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65" name="Google Shape;665;p8"/>
              <p:cNvSpPr/>
              <p:nvPr/>
            </p:nvSpPr>
            <p:spPr>
              <a:xfrm>
                <a:off x="8169693" y="3417221"/>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66" name="Google Shape;666;p8"/>
              <p:cNvSpPr/>
              <p:nvPr/>
            </p:nvSpPr>
            <p:spPr>
              <a:xfrm>
                <a:off x="8187306" y="3417221"/>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67" name="Google Shape;667;p8"/>
              <p:cNvSpPr/>
              <p:nvPr/>
            </p:nvSpPr>
            <p:spPr>
              <a:xfrm>
                <a:off x="8204918" y="3417221"/>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68" name="Google Shape;668;p8"/>
              <p:cNvSpPr/>
              <p:nvPr/>
            </p:nvSpPr>
            <p:spPr>
              <a:xfrm>
                <a:off x="8213748" y="3417221"/>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69" name="Google Shape;669;p8"/>
              <p:cNvSpPr/>
              <p:nvPr/>
            </p:nvSpPr>
            <p:spPr>
              <a:xfrm>
                <a:off x="8143250" y="3263052"/>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70" name="Google Shape;670;p8"/>
              <p:cNvSpPr/>
              <p:nvPr/>
            </p:nvSpPr>
            <p:spPr>
              <a:xfrm>
                <a:off x="8160863" y="3263052"/>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71" name="Google Shape;671;p8"/>
              <p:cNvSpPr/>
              <p:nvPr/>
            </p:nvSpPr>
            <p:spPr>
              <a:xfrm>
                <a:off x="8169693" y="3263052"/>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72" name="Google Shape;672;p8"/>
              <p:cNvSpPr/>
              <p:nvPr/>
            </p:nvSpPr>
            <p:spPr>
              <a:xfrm>
                <a:off x="8187306" y="3263052"/>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73" name="Google Shape;673;p8"/>
              <p:cNvSpPr/>
              <p:nvPr/>
            </p:nvSpPr>
            <p:spPr>
              <a:xfrm>
                <a:off x="8143250" y="3108931"/>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74" name="Google Shape;674;p8"/>
              <p:cNvSpPr/>
              <p:nvPr/>
            </p:nvSpPr>
            <p:spPr>
              <a:xfrm>
                <a:off x="8160863" y="3108931"/>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75" name="Google Shape;675;p8"/>
              <p:cNvSpPr/>
              <p:nvPr/>
            </p:nvSpPr>
            <p:spPr>
              <a:xfrm>
                <a:off x="8204918" y="3108931"/>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76" name="Google Shape;676;p8"/>
              <p:cNvSpPr/>
              <p:nvPr/>
            </p:nvSpPr>
            <p:spPr>
              <a:xfrm>
                <a:off x="8213748" y="3108931"/>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77" name="Google Shape;677;p8"/>
              <p:cNvSpPr/>
              <p:nvPr/>
            </p:nvSpPr>
            <p:spPr>
              <a:xfrm>
                <a:off x="8222531" y="3108931"/>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78" name="Google Shape;678;p8"/>
              <p:cNvSpPr/>
              <p:nvPr/>
            </p:nvSpPr>
            <p:spPr>
              <a:xfrm>
                <a:off x="8178475" y="3108931"/>
                <a:ext cx="24127" cy="14476"/>
              </a:xfrm>
              <a:custGeom>
                <a:avLst/>
                <a:gdLst/>
                <a:ahLst/>
                <a:cxnLst/>
                <a:rect l="l" t="t" r="r" b="b"/>
                <a:pathLst>
                  <a:path w="24126" h="14475" extrusionOk="0">
                    <a:moveTo>
                      <a:pt x="3619" y="3619"/>
                    </a:moveTo>
                    <a:lnTo>
                      <a:pt x="21231" y="3619"/>
                    </a:lnTo>
                    <a:lnTo>
                      <a:pt x="21231"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79" name="Google Shape;679;p8"/>
              <p:cNvSpPr/>
              <p:nvPr/>
            </p:nvSpPr>
            <p:spPr>
              <a:xfrm>
                <a:off x="8204918" y="3263052"/>
                <a:ext cx="24127" cy="14476"/>
              </a:xfrm>
              <a:custGeom>
                <a:avLst/>
                <a:gdLst/>
                <a:ahLst/>
                <a:cxnLst/>
                <a:rect l="l" t="t" r="r" b="b"/>
                <a:pathLst>
                  <a:path w="24126" h="14475" extrusionOk="0">
                    <a:moveTo>
                      <a:pt x="3619" y="3619"/>
                    </a:moveTo>
                    <a:lnTo>
                      <a:pt x="21231" y="3619"/>
                    </a:lnTo>
                    <a:lnTo>
                      <a:pt x="21231"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80" name="Google Shape;680;p8"/>
              <p:cNvSpPr/>
              <p:nvPr/>
            </p:nvSpPr>
            <p:spPr>
              <a:xfrm>
                <a:off x="8231361" y="3263052"/>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81" name="Google Shape;681;p8"/>
              <p:cNvSpPr/>
              <p:nvPr/>
            </p:nvSpPr>
            <p:spPr>
              <a:xfrm>
                <a:off x="8248973" y="3263052"/>
                <a:ext cx="14476" cy="14476"/>
              </a:xfrm>
              <a:custGeom>
                <a:avLst/>
                <a:gdLst/>
                <a:ahLst/>
                <a:cxnLst/>
                <a:rect l="l" t="t" r="r" b="b"/>
                <a:pathLst>
                  <a:path w="14475" h="14475" extrusionOk="0">
                    <a:moveTo>
                      <a:pt x="3619" y="3619"/>
                    </a:moveTo>
                    <a:lnTo>
                      <a:pt x="12449" y="3619"/>
                    </a:lnTo>
                    <a:lnTo>
                      <a:pt x="12449"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82" name="Google Shape;682;p8"/>
              <p:cNvSpPr/>
              <p:nvPr/>
            </p:nvSpPr>
            <p:spPr>
              <a:xfrm>
                <a:off x="8160863" y="3571390"/>
                <a:ext cx="28952" cy="14476"/>
              </a:xfrm>
              <a:custGeom>
                <a:avLst/>
                <a:gdLst/>
                <a:ahLst/>
                <a:cxnLst/>
                <a:rect l="l" t="t" r="r" b="b"/>
                <a:pathLst>
                  <a:path w="28951" h="14475" extrusionOk="0">
                    <a:moveTo>
                      <a:pt x="3619" y="3619"/>
                    </a:moveTo>
                    <a:lnTo>
                      <a:pt x="25623" y="3619"/>
                    </a:lnTo>
                    <a:lnTo>
                      <a:pt x="25623"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83" name="Google Shape;683;p8"/>
              <p:cNvSpPr/>
              <p:nvPr/>
            </p:nvSpPr>
            <p:spPr>
              <a:xfrm>
                <a:off x="8191697" y="3571390"/>
                <a:ext cx="28952" cy="14476"/>
              </a:xfrm>
              <a:custGeom>
                <a:avLst/>
                <a:gdLst/>
                <a:ahLst/>
                <a:cxnLst/>
                <a:rect l="l" t="t" r="r" b="b"/>
                <a:pathLst>
                  <a:path w="28951" h="14475" extrusionOk="0">
                    <a:moveTo>
                      <a:pt x="3619" y="3619"/>
                    </a:moveTo>
                    <a:lnTo>
                      <a:pt x="25623" y="3619"/>
                    </a:lnTo>
                    <a:lnTo>
                      <a:pt x="25623"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84" name="Google Shape;684;p8"/>
              <p:cNvSpPr/>
              <p:nvPr/>
            </p:nvSpPr>
            <p:spPr>
              <a:xfrm>
                <a:off x="8222531" y="3571390"/>
                <a:ext cx="28952" cy="14476"/>
              </a:xfrm>
              <a:custGeom>
                <a:avLst/>
                <a:gdLst/>
                <a:ahLst/>
                <a:cxnLst/>
                <a:rect l="l" t="t" r="r" b="b"/>
                <a:pathLst>
                  <a:path w="28951" h="14475" extrusionOk="0">
                    <a:moveTo>
                      <a:pt x="3619" y="3619"/>
                    </a:moveTo>
                    <a:lnTo>
                      <a:pt x="25623" y="3619"/>
                    </a:lnTo>
                    <a:lnTo>
                      <a:pt x="25623"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85" name="Google Shape;685;p8"/>
              <p:cNvSpPr/>
              <p:nvPr/>
            </p:nvSpPr>
            <p:spPr>
              <a:xfrm>
                <a:off x="7914240" y="3822404"/>
                <a:ext cx="424629" cy="14476"/>
              </a:xfrm>
              <a:custGeom>
                <a:avLst/>
                <a:gdLst/>
                <a:ahLst/>
                <a:cxnLst/>
                <a:rect l="l" t="t" r="r" b="b"/>
                <a:pathLst>
                  <a:path w="424629" h="14475" extrusionOk="0">
                    <a:moveTo>
                      <a:pt x="3619" y="3619"/>
                    </a:moveTo>
                    <a:lnTo>
                      <a:pt x="422023" y="3619"/>
                    </a:lnTo>
                    <a:lnTo>
                      <a:pt x="422023"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86" name="Google Shape;686;p8"/>
              <p:cNvSpPr/>
              <p:nvPr/>
            </p:nvSpPr>
            <p:spPr>
              <a:xfrm>
                <a:off x="7914240" y="3840065"/>
                <a:ext cx="424629" cy="14476"/>
              </a:xfrm>
              <a:custGeom>
                <a:avLst/>
                <a:gdLst/>
                <a:ahLst/>
                <a:cxnLst/>
                <a:rect l="l" t="t" r="r" b="b"/>
                <a:pathLst>
                  <a:path w="424629" h="14475" extrusionOk="0">
                    <a:moveTo>
                      <a:pt x="3619" y="3619"/>
                    </a:moveTo>
                    <a:lnTo>
                      <a:pt x="422023" y="3619"/>
                    </a:lnTo>
                    <a:lnTo>
                      <a:pt x="422023"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sp>
            <p:nvSpPr>
              <p:cNvPr id="687" name="Google Shape;687;p8"/>
              <p:cNvSpPr/>
              <p:nvPr/>
            </p:nvSpPr>
            <p:spPr>
              <a:xfrm>
                <a:off x="7914240" y="3857677"/>
                <a:ext cx="424629" cy="14476"/>
              </a:xfrm>
              <a:custGeom>
                <a:avLst/>
                <a:gdLst/>
                <a:ahLst/>
                <a:cxnLst/>
                <a:rect l="l" t="t" r="r" b="b"/>
                <a:pathLst>
                  <a:path w="424629" h="14475" extrusionOk="0">
                    <a:moveTo>
                      <a:pt x="3619" y="3619"/>
                    </a:moveTo>
                    <a:lnTo>
                      <a:pt x="422023" y="3619"/>
                    </a:lnTo>
                    <a:lnTo>
                      <a:pt x="422023" y="12449"/>
                    </a:lnTo>
                    <a:lnTo>
                      <a:pt x="3619" y="12449"/>
                    </a:lnTo>
                    <a:close/>
                  </a:path>
                </a:pathLst>
              </a:custGeom>
              <a:solidFill>
                <a:srgbClr val="3B38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p:txBody>
          </p:sp>
        </p:grpSp>
      </p:grpSp>
      <p:pic>
        <p:nvPicPr>
          <p:cNvPr id="688" name="Google Shape;688;p8"/>
          <p:cNvPicPr preferRelativeResize="0"/>
          <p:nvPr/>
        </p:nvPicPr>
        <p:blipFill rotWithShape="1">
          <a:blip r:embed="rId10">
            <a:alphaModFix/>
          </a:blip>
          <a:srcRect/>
          <a:stretch/>
        </p:blipFill>
        <p:spPr>
          <a:xfrm>
            <a:off x="6266712" y="2207112"/>
            <a:ext cx="868108" cy="150612"/>
          </a:xfrm>
          <a:prstGeom prst="rect">
            <a:avLst/>
          </a:prstGeom>
          <a:noFill/>
          <a:ln>
            <a:noFill/>
          </a:ln>
        </p:spPr>
      </p:pic>
      <p:pic>
        <p:nvPicPr>
          <p:cNvPr id="689" name="Google Shape;689;p8"/>
          <p:cNvPicPr preferRelativeResize="0"/>
          <p:nvPr/>
        </p:nvPicPr>
        <p:blipFill rotWithShape="1">
          <a:blip r:embed="rId4">
            <a:alphaModFix/>
          </a:blip>
          <a:srcRect/>
          <a:stretch/>
        </p:blipFill>
        <p:spPr>
          <a:xfrm>
            <a:off x="4305978" y="2443367"/>
            <a:ext cx="1693993" cy="964635"/>
          </a:xfrm>
          <a:prstGeom prst="rect">
            <a:avLst/>
          </a:prstGeom>
          <a:noFill/>
          <a:ln>
            <a:noFill/>
          </a:ln>
          <a:effectLst>
            <a:outerShdw blurRad="50800" dist="38100" dir="2700000" algn="tl" rotWithShape="0">
              <a:srgbClr val="000000">
                <a:alpha val="40000"/>
              </a:srgbClr>
            </a:outerShdw>
          </a:effectLst>
        </p:spPr>
      </p:pic>
      <p:sp>
        <p:nvSpPr>
          <p:cNvPr id="690" name="Google Shape;690;p8"/>
          <p:cNvSpPr/>
          <p:nvPr/>
        </p:nvSpPr>
        <p:spPr>
          <a:xfrm>
            <a:off x="4217629" y="2872828"/>
            <a:ext cx="1893327"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100" b="1" i="0" u="none" strike="noStrike" cap="none">
                <a:solidFill>
                  <a:schemeClr val="lt1"/>
                </a:solidFill>
                <a:latin typeface="Arial"/>
                <a:ea typeface="Arial"/>
                <a:cs typeface="Arial"/>
                <a:sym typeface="Arial"/>
              </a:rPr>
              <a:t>AWS, Azure, </a:t>
            </a:r>
            <a:endParaRPr/>
          </a:p>
          <a:p>
            <a:pPr marL="0" marR="0" lvl="0" indent="0" algn="ctr" rtl="0">
              <a:lnSpc>
                <a:spcPct val="100000"/>
              </a:lnSpc>
              <a:spcBef>
                <a:spcPts val="0"/>
              </a:spcBef>
              <a:spcAft>
                <a:spcPts val="0"/>
              </a:spcAft>
              <a:buNone/>
            </a:pPr>
            <a:r>
              <a:rPr lang="en-US" sz="1100" b="1" i="0" u="none" strike="noStrike" cap="none">
                <a:solidFill>
                  <a:schemeClr val="lt1"/>
                </a:solidFill>
                <a:latin typeface="Arial"/>
                <a:ea typeface="Arial"/>
                <a:cs typeface="Arial"/>
                <a:sym typeface="Arial"/>
              </a:rPr>
              <a:t>AliCloud, DigitalOcean </a:t>
            </a:r>
            <a:endParaRPr sz="1100" b="1" i="0" u="none" strike="noStrike" cap="none">
              <a:solidFill>
                <a:schemeClr val="lt1"/>
              </a:solidFill>
              <a:latin typeface="Arial"/>
              <a:ea typeface="Arial"/>
              <a:cs typeface="Arial"/>
              <a:sym typeface="Arial"/>
            </a:endParaRPr>
          </a:p>
        </p:txBody>
      </p:sp>
      <p:cxnSp>
        <p:nvCxnSpPr>
          <p:cNvPr id="328" name="Google Shape;328;p8"/>
          <p:cNvCxnSpPr>
            <a:cxnSpLocks/>
          </p:cNvCxnSpPr>
          <p:nvPr/>
        </p:nvCxnSpPr>
        <p:spPr>
          <a:xfrm>
            <a:off x="7082488" y="1963151"/>
            <a:ext cx="726425" cy="0"/>
          </a:xfrm>
          <a:prstGeom prst="straightConnector1">
            <a:avLst/>
          </a:prstGeom>
          <a:noFill/>
          <a:ln w="15875" cap="flat" cmpd="sng">
            <a:solidFill>
              <a:srgbClr val="141F78"/>
            </a:solidFill>
            <a:prstDash val="solid"/>
            <a:miter lim="800000"/>
            <a:headEnd type="triangle" w="med" len="med"/>
            <a:tailEnd type="triangle" w="med" len="med"/>
          </a:ln>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sp>
        <p:nvSpPr>
          <p:cNvPr id="695" name="Google Shape;695;g9c7701d810_0_10"/>
          <p:cNvSpPr txBox="1">
            <a:spLocks noGrp="1"/>
          </p:cNvSpPr>
          <p:nvPr>
            <p:ph type="title"/>
          </p:nvPr>
        </p:nvSpPr>
        <p:spPr>
          <a:xfrm>
            <a:off x="1" y="59952"/>
            <a:ext cx="9144000" cy="994172"/>
          </a:xfrm>
          <a:prstGeom prst="rect">
            <a:avLst/>
          </a:prstGeom>
          <a:noFill/>
          <a:ln>
            <a:noFill/>
          </a:ln>
        </p:spPr>
        <p:txBody>
          <a:bodyPr spcFirstLastPara="1" wrap="square" lIns="91425" tIns="45700" rIns="91425" bIns="45700" anchor="ctr" anchorCtr="0">
            <a:noAutofit/>
          </a:bodyPr>
          <a:lstStyle/>
          <a:p>
            <a:pPr marL="0" lvl="0" indent="0" algn="ctr" rtl="0">
              <a:lnSpc>
                <a:spcPct val="122413"/>
              </a:lnSpc>
              <a:spcBef>
                <a:spcPts val="0"/>
              </a:spcBef>
              <a:spcAft>
                <a:spcPts val="0"/>
              </a:spcAft>
              <a:buClr>
                <a:schemeClr val="lt1"/>
              </a:buClr>
              <a:buSzPts val="2900"/>
              <a:buFont typeface="Arial"/>
              <a:buNone/>
            </a:pPr>
            <a:r>
              <a:rPr lang="en-US" b="1" dirty="0" err="1">
                <a:latin typeface="微軟正黑體" panose="020B0604030504040204" pitchFamily="34" charset="-120"/>
                <a:cs typeface="Arial"/>
                <a:sym typeface="Arial"/>
              </a:rPr>
              <a:t>新平台</a:t>
            </a:r>
            <a:endParaRPr b="1" dirty="0">
              <a:latin typeface="微軟正黑體" panose="020B0604030504040204" pitchFamily="34" charset="-120"/>
            </a:endParaRPr>
          </a:p>
        </p:txBody>
      </p:sp>
      <p:sp>
        <p:nvSpPr>
          <p:cNvPr id="16" name="矩形: 圓角 15">
            <a:extLst>
              <a:ext uri="{FF2B5EF4-FFF2-40B4-BE49-F238E27FC236}">
                <a16:creationId xmlns:a16="http://schemas.microsoft.com/office/drawing/2014/main" id="{8B92C282-06C3-40DF-961B-BE08ED459682}"/>
              </a:ext>
            </a:extLst>
          </p:cNvPr>
          <p:cNvSpPr/>
          <p:nvPr/>
        </p:nvSpPr>
        <p:spPr>
          <a:xfrm>
            <a:off x="-409977" y="1547451"/>
            <a:ext cx="3827098" cy="3665899"/>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17" name="圖片 16">
            <a:extLst>
              <a:ext uri="{FF2B5EF4-FFF2-40B4-BE49-F238E27FC236}">
                <a16:creationId xmlns:a16="http://schemas.microsoft.com/office/drawing/2014/main" id="{33727D3A-EA9D-4999-A2F1-CF17D1ADB77E}"/>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5900"/>
                    </a14:imgEffect>
                    <a14:imgEffect>
                      <a14:saturation sat="33000"/>
                    </a14:imgEffect>
                    <a14:imgEffect>
                      <a14:brightnessContrast contrast="20000"/>
                    </a14:imgEffect>
                  </a14:imgLayer>
                </a14:imgProps>
              </a:ext>
              <a:ext uri="{28A0092B-C50C-407E-A947-70E740481C1C}">
                <a14:useLocalDpi xmlns:a14="http://schemas.microsoft.com/office/drawing/2010/main"/>
              </a:ext>
            </a:extLst>
          </a:blip>
          <a:srcRect t="4637" b="8202"/>
          <a:stretch/>
        </p:blipFill>
        <p:spPr>
          <a:xfrm>
            <a:off x="6122055" y="1919207"/>
            <a:ext cx="2803849" cy="3085503"/>
          </a:xfrm>
          <a:prstGeom prst="rect">
            <a:avLst/>
          </a:prstGeom>
          <a:effectLst>
            <a:outerShdw blurRad="342900" dist="177800" dir="3600000" algn="t" rotWithShape="0">
              <a:prstClr val="black">
                <a:alpha val="40000"/>
              </a:prstClr>
            </a:outerShdw>
          </a:effectLst>
        </p:spPr>
      </p:pic>
      <p:pic>
        <p:nvPicPr>
          <p:cNvPr id="18" name="圖片 17">
            <a:extLst>
              <a:ext uri="{FF2B5EF4-FFF2-40B4-BE49-F238E27FC236}">
                <a16:creationId xmlns:a16="http://schemas.microsoft.com/office/drawing/2014/main" id="{BF2BD451-93BA-4572-BD8F-C9FA565062A0}"/>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5900"/>
                    </a14:imgEffect>
                    <a14:imgEffect>
                      <a14:saturation sat="33000"/>
                    </a14:imgEffect>
                    <a14:imgEffect>
                      <a14:brightnessContrast contrast="20000"/>
                    </a14:imgEffect>
                  </a14:imgLayer>
                </a14:imgProps>
              </a:ext>
              <a:ext uri="{28A0092B-C50C-407E-A947-70E740481C1C}">
                <a14:useLocalDpi xmlns:a14="http://schemas.microsoft.com/office/drawing/2010/main"/>
              </a:ext>
            </a:extLst>
          </a:blip>
          <a:srcRect t="4637" b="8202"/>
          <a:stretch/>
        </p:blipFill>
        <p:spPr>
          <a:xfrm>
            <a:off x="3162301" y="1913274"/>
            <a:ext cx="2835164" cy="3085503"/>
          </a:xfrm>
          <a:prstGeom prst="rect">
            <a:avLst/>
          </a:prstGeom>
          <a:effectLst>
            <a:outerShdw blurRad="342900" dist="177800" dir="3600000" algn="t" rotWithShape="0">
              <a:prstClr val="black">
                <a:alpha val="40000"/>
              </a:prstClr>
            </a:outerShdw>
          </a:effectLst>
        </p:spPr>
      </p:pic>
      <p:pic>
        <p:nvPicPr>
          <p:cNvPr id="19" name="圖片 18">
            <a:extLst>
              <a:ext uri="{FF2B5EF4-FFF2-40B4-BE49-F238E27FC236}">
                <a16:creationId xmlns:a16="http://schemas.microsoft.com/office/drawing/2014/main" id="{AC321FD0-E007-40FD-8C25-31F8F553AD27}"/>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5900"/>
                    </a14:imgEffect>
                    <a14:imgEffect>
                      <a14:saturation sat="33000"/>
                    </a14:imgEffect>
                    <a14:imgEffect>
                      <a14:brightnessContrast contrast="20000"/>
                    </a14:imgEffect>
                  </a14:imgLayer>
                </a14:imgProps>
              </a:ext>
              <a:ext uri="{28A0092B-C50C-407E-A947-70E740481C1C}">
                <a14:useLocalDpi xmlns:a14="http://schemas.microsoft.com/office/drawing/2010/main"/>
              </a:ext>
            </a:extLst>
          </a:blip>
          <a:srcRect t="4637" b="8202"/>
          <a:stretch/>
        </p:blipFill>
        <p:spPr>
          <a:xfrm>
            <a:off x="239334" y="1905597"/>
            <a:ext cx="2846766" cy="3085503"/>
          </a:xfrm>
          <a:prstGeom prst="rect">
            <a:avLst/>
          </a:prstGeom>
          <a:effectLst>
            <a:outerShdw blurRad="342900" dist="177800" dir="3600000" algn="t" rotWithShape="0">
              <a:prstClr val="black">
                <a:alpha val="40000"/>
              </a:prstClr>
            </a:outerShdw>
          </a:effectLst>
        </p:spPr>
      </p:pic>
      <p:pic>
        <p:nvPicPr>
          <p:cNvPr id="20" name="Picture 55">
            <a:extLst>
              <a:ext uri="{FF2B5EF4-FFF2-40B4-BE49-F238E27FC236}">
                <a16:creationId xmlns:a16="http://schemas.microsoft.com/office/drawing/2014/main" id="{B541A690-67E3-4573-8110-E52779B2431C}"/>
              </a:ext>
            </a:extLst>
          </p:cNvPr>
          <p:cNvPicPr>
            <a:picLocks noChangeAspect="1"/>
          </p:cNvPicPr>
          <p:nvPr/>
        </p:nvPicPr>
        <p:blipFill>
          <a:blip r:embed="rId5"/>
          <a:stretch>
            <a:fillRect/>
          </a:stretch>
        </p:blipFill>
        <p:spPr>
          <a:xfrm>
            <a:off x="3880681" y="3189027"/>
            <a:ext cx="1232466" cy="345281"/>
          </a:xfrm>
          <a:prstGeom prst="rect">
            <a:avLst/>
          </a:prstGeom>
        </p:spPr>
      </p:pic>
      <p:pic>
        <p:nvPicPr>
          <p:cNvPr id="21" name="Picture 18" descr="Remove subscription notification from Proxmox VE 5.0, 5.1 and 5.2 –  Forsmans.art">
            <a:extLst>
              <a:ext uri="{FF2B5EF4-FFF2-40B4-BE49-F238E27FC236}">
                <a16:creationId xmlns:a16="http://schemas.microsoft.com/office/drawing/2014/main" id="{ADB3E3A6-122E-4AA8-9F1C-DEB10F5C334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80681" y="3686694"/>
            <a:ext cx="1403568" cy="397495"/>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7">
            <a:extLst>
              <a:ext uri="{FF2B5EF4-FFF2-40B4-BE49-F238E27FC236}">
                <a16:creationId xmlns:a16="http://schemas.microsoft.com/office/drawing/2014/main" id="{D2720EFD-00DA-4481-9F74-67C14899C38F}"/>
              </a:ext>
            </a:extLst>
          </p:cNvPr>
          <p:cNvSpPr txBox="1"/>
          <p:nvPr/>
        </p:nvSpPr>
        <p:spPr>
          <a:xfrm>
            <a:off x="6480155" y="3296255"/>
            <a:ext cx="2045455" cy="738664"/>
          </a:xfrm>
          <a:prstGeom prst="rect">
            <a:avLst/>
          </a:prstGeom>
          <a:noFill/>
        </p:spPr>
        <p:txBody>
          <a:bodyPr wrap="square" lIns="91440" tIns="45720" rIns="91440" bIns="45720" rtlCol="0" anchor="t">
            <a:spAutoFit/>
          </a:bodyPr>
          <a:lstStyle/>
          <a:p>
            <a:pPr algn="ctr"/>
            <a:r>
              <a:rPr lang="en-US" i="1" dirty="0">
                <a:solidFill>
                  <a:schemeClr val="tx1"/>
                </a:solidFill>
              </a:rPr>
              <a:t>Start your Cloud NAS in less than </a:t>
            </a:r>
            <a:r>
              <a:rPr lang="en-US" b="1" i="1" dirty="0">
                <a:solidFill>
                  <a:schemeClr val="tx1"/>
                </a:solidFill>
              </a:rPr>
              <a:t>$15 per month TCO</a:t>
            </a:r>
          </a:p>
        </p:txBody>
      </p:sp>
      <p:pic>
        <p:nvPicPr>
          <p:cNvPr id="23" name="Picture 28">
            <a:extLst>
              <a:ext uri="{FF2B5EF4-FFF2-40B4-BE49-F238E27FC236}">
                <a16:creationId xmlns:a16="http://schemas.microsoft.com/office/drawing/2014/main" id="{C6C1C37B-5AE5-4048-A03E-B2293F28B401}"/>
              </a:ext>
            </a:extLst>
          </p:cNvPr>
          <p:cNvPicPr>
            <a:picLocks noChangeAspect="1"/>
          </p:cNvPicPr>
          <p:nvPr/>
        </p:nvPicPr>
        <p:blipFill>
          <a:blip r:embed="rId7"/>
          <a:srcRect/>
          <a:stretch/>
        </p:blipFill>
        <p:spPr>
          <a:xfrm>
            <a:off x="4272541" y="4179238"/>
            <a:ext cx="633296" cy="688026"/>
          </a:xfrm>
          <a:prstGeom prst="rect">
            <a:avLst/>
          </a:prstGeom>
        </p:spPr>
      </p:pic>
      <p:pic>
        <p:nvPicPr>
          <p:cNvPr id="24" name="Picture 18">
            <a:extLst>
              <a:ext uri="{FF2B5EF4-FFF2-40B4-BE49-F238E27FC236}">
                <a16:creationId xmlns:a16="http://schemas.microsoft.com/office/drawing/2014/main" id="{5FACBE2F-DAF6-433C-AE78-828FD5185FF6}"/>
              </a:ext>
            </a:extLst>
          </p:cNvPr>
          <p:cNvPicPr>
            <a:picLocks noChangeAspect="1"/>
          </p:cNvPicPr>
          <p:nvPr/>
        </p:nvPicPr>
        <p:blipFill rotWithShape="1">
          <a:blip r:embed="rId8">
            <a:extLst>
              <a:ext uri="{28A0092B-C50C-407E-A947-70E740481C1C}">
                <a14:useLocalDpi xmlns:a14="http://schemas.microsoft.com/office/drawing/2010/main" val="0"/>
              </a:ext>
            </a:extLst>
          </a:blip>
          <a:srcRect t="33528" b="30604"/>
          <a:stretch/>
        </p:blipFill>
        <p:spPr>
          <a:xfrm>
            <a:off x="860691" y="1973070"/>
            <a:ext cx="1442286" cy="517312"/>
          </a:xfrm>
          <a:prstGeom prst="rect">
            <a:avLst/>
          </a:prstGeom>
        </p:spPr>
      </p:pic>
      <p:pic>
        <p:nvPicPr>
          <p:cNvPr id="25" name="Picture 14">
            <a:extLst>
              <a:ext uri="{FF2B5EF4-FFF2-40B4-BE49-F238E27FC236}">
                <a16:creationId xmlns:a16="http://schemas.microsoft.com/office/drawing/2014/main" id="{A423D9B1-3BFC-4D86-B3FF-03E7E16A4A03}"/>
              </a:ext>
            </a:extLst>
          </p:cNvPr>
          <p:cNvPicPr>
            <a:picLocks noChangeAspect="1" noChangeArrowheads="1"/>
          </p:cNvPicPr>
          <p:nvPr/>
        </p:nvPicPr>
        <p:blipFill>
          <a:blip r:embed="rId9"/>
          <a:srcRect/>
          <a:stretch/>
        </p:blipFill>
        <p:spPr bwMode="auto">
          <a:xfrm>
            <a:off x="1177008" y="4193815"/>
            <a:ext cx="946020" cy="604459"/>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群組 25">
            <a:extLst>
              <a:ext uri="{FF2B5EF4-FFF2-40B4-BE49-F238E27FC236}">
                <a16:creationId xmlns:a16="http://schemas.microsoft.com/office/drawing/2014/main" id="{B7CE5146-B51B-42F7-846D-6F25597ABF78}"/>
              </a:ext>
            </a:extLst>
          </p:cNvPr>
          <p:cNvGrpSpPr/>
          <p:nvPr/>
        </p:nvGrpSpPr>
        <p:grpSpPr>
          <a:xfrm>
            <a:off x="1065219" y="2549672"/>
            <a:ext cx="1120516" cy="913862"/>
            <a:chOff x="1099303" y="2436313"/>
            <a:chExt cx="804915" cy="656467"/>
          </a:xfrm>
        </p:grpSpPr>
        <p:pic>
          <p:nvPicPr>
            <p:cNvPr id="27" name="Picture 4" descr="Setup WHM &amp; cPanel on Google Cloud with Mod_PageSpeed - Lemacks Media">
              <a:extLst>
                <a:ext uri="{FF2B5EF4-FFF2-40B4-BE49-F238E27FC236}">
                  <a16:creationId xmlns:a16="http://schemas.microsoft.com/office/drawing/2014/main" id="{3EC55826-0082-4E79-9A4B-73E7FDB3BFAE}"/>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69108"/>
            <a:stretch/>
          </p:blipFill>
          <p:spPr bwMode="auto">
            <a:xfrm>
              <a:off x="1108453" y="2846952"/>
              <a:ext cx="795765" cy="245828"/>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Setup WHM &amp; cPanel on Google Cloud with Mod_PageSpeed - Lemacks Media">
              <a:extLst>
                <a:ext uri="{FF2B5EF4-FFF2-40B4-BE49-F238E27FC236}">
                  <a16:creationId xmlns:a16="http://schemas.microsoft.com/office/drawing/2014/main" id="{405EBCF6-4C35-4786-AC35-F000AA75B5F9}"/>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11132" b="31414"/>
            <a:stretch/>
          </p:blipFill>
          <p:spPr bwMode="auto">
            <a:xfrm>
              <a:off x="1099303" y="2436313"/>
              <a:ext cx="795765" cy="457200"/>
            </a:xfrm>
            <a:prstGeom prst="rect">
              <a:avLst/>
            </a:prstGeom>
            <a:noFill/>
            <a:extLst>
              <a:ext uri="{909E8E84-426E-40DD-AFC4-6F175D3DCCD1}">
                <a14:hiddenFill xmlns:a14="http://schemas.microsoft.com/office/drawing/2010/main">
                  <a:solidFill>
                    <a:srgbClr val="FFFFFF"/>
                  </a:solidFill>
                </a14:hiddenFill>
              </a:ext>
            </a:extLst>
          </p:spPr>
        </p:pic>
      </p:grpSp>
      <p:pic>
        <p:nvPicPr>
          <p:cNvPr id="29" name="圖片 28">
            <a:extLst>
              <a:ext uri="{FF2B5EF4-FFF2-40B4-BE49-F238E27FC236}">
                <a16:creationId xmlns:a16="http://schemas.microsoft.com/office/drawing/2014/main" id="{6F8F1EB5-177C-4C0D-8D6B-CA1268582B86}"/>
              </a:ext>
            </a:extLst>
          </p:cNvPr>
          <p:cNvPicPr>
            <a:picLocks noChangeAspect="1"/>
          </p:cNvPicPr>
          <p:nvPr/>
        </p:nvPicPr>
        <p:blipFill rotWithShape="1">
          <a:blip r:embed="rId11"/>
          <a:srcRect t="22356" b="19340"/>
          <a:stretch/>
        </p:blipFill>
        <p:spPr>
          <a:xfrm>
            <a:off x="761145" y="3437757"/>
            <a:ext cx="1641378" cy="717749"/>
          </a:xfrm>
          <a:prstGeom prst="rect">
            <a:avLst/>
          </a:prstGeom>
        </p:spPr>
      </p:pic>
      <p:pic>
        <p:nvPicPr>
          <p:cNvPr id="30" name="Picture 23">
            <a:extLst>
              <a:ext uri="{FF2B5EF4-FFF2-40B4-BE49-F238E27FC236}">
                <a16:creationId xmlns:a16="http://schemas.microsoft.com/office/drawing/2014/main" id="{15577A42-4F23-4918-9BA3-7D3E0AA98CCC}"/>
              </a:ext>
            </a:extLst>
          </p:cNvPr>
          <p:cNvPicPr>
            <a:picLocks noChangeAspect="1"/>
          </p:cNvPicPr>
          <p:nvPr/>
        </p:nvPicPr>
        <p:blipFill>
          <a:blip r:embed="rId12"/>
          <a:stretch>
            <a:fillRect/>
          </a:stretch>
        </p:blipFill>
        <p:spPr>
          <a:xfrm>
            <a:off x="3820621" y="2508927"/>
            <a:ext cx="1352586" cy="537961"/>
          </a:xfrm>
          <a:prstGeom prst="rect">
            <a:avLst/>
          </a:prstGeom>
        </p:spPr>
      </p:pic>
      <p:pic>
        <p:nvPicPr>
          <p:cNvPr id="31" name="Picture 59">
            <a:extLst>
              <a:ext uri="{FF2B5EF4-FFF2-40B4-BE49-F238E27FC236}">
                <a16:creationId xmlns:a16="http://schemas.microsoft.com/office/drawing/2014/main" id="{7FDCAC28-24B6-4D32-B438-AF021220BB21}"/>
              </a:ext>
            </a:extLst>
          </p:cNvPr>
          <p:cNvPicPr>
            <a:picLocks noChangeAspect="1"/>
          </p:cNvPicPr>
          <p:nvPr/>
        </p:nvPicPr>
        <p:blipFill>
          <a:blip r:embed="rId13"/>
          <a:stretch>
            <a:fillRect/>
          </a:stretch>
        </p:blipFill>
        <p:spPr>
          <a:xfrm>
            <a:off x="3741765" y="2036069"/>
            <a:ext cx="1620239" cy="347976"/>
          </a:xfrm>
          <a:prstGeom prst="rect">
            <a:avLst/>
          </a:prstGeom>
        </p:spPr>
      </p:pic>
      <p:pic>
        <p:nvPicPr>
          <p:cNvPr id="32" name="Picture 22">
            <a:extLst>
              <a:ext uri="{FF2B5EF4-FFF2-40B4-BE49-F238E27FC236}">
                <a16:creationId xmlns:a16="http://schemas.microsoft.com/office/drawing/2014/main" id="{0223A9A6-13E2-4417-9750-337231EC9A57}"/>
              </a:ext>
            </a:extLst>
          </p:cNvPr>
          <p:cNvPicPr>
            <a:picLocks noChangeAspect="1" noChangeArrowheads="1"/>
          </p:cNvPicPr>
          <p:nvPr/>
        </p:nvPicPr>
        <p:blipFill>
          <a:blip r:embed="rId14"/>
          <a:srcRect/>
          <a:stretch/>
        </p:blipFill>
        <p:spPr bwMode="auto">
          <a:xfrm>
            <a:off x="6204874" y="2165086"/>
            <a:ext cx="2495216" cy="965303"/>
          </a:xfrm>
          <a:prstGeom prst="rect">
            <a:avLst/>
          </a:prstGeom>
          <a:noFill/>
          <a:extLst>
            <a:ext uri="{909E8E84-426E-40DD-AFC4-6F175D3DCCD1}">
              <a14:hiddenFill xmlns:a14="http://schemas.microsoft.com/office/drawing/2010/main">
                <a:solidFill>
                  <a:srgbClr val="FFFFFF"/>
                </a:solidFill>
              </a14:hiddenFill>
            </a:ext>
          </a:extLst>
        </p:spPr>
      </p:pic>
      <p:sp>
        <p:nvSpPr>
          <p:cNvPr id="33" name="矩形: 圓角 32">
            <a:extLst>
              <a:ext uri="{FF2B5EF4-FFF2-40B4-BE49-F238E27FC236}">
                <a16:creationId xmlns:a16="http://schemas.microsoft.com/office/drawing/2014/main" id="{646F4A0B-0B55-40D0-850D-BFFCA110F4A1}"/>
              </a:ext>
            </a:extLst>
          </p:cNvPr>
          <p:cNvSpPr/>
          <p:nvPr/>
        </p:nvSpPr>
        <p:spPr>
          <a:xfrm rot="10800000">
            <a:off x="279920" y="1236474"/>
            <a:ext cx="2718625" cy="578537"/>
          </a:xfrm>
          <a:prstGeom prst="roundRect">
            <a:avLst>
              <a:gd name="adj" fmla="val 6895"/>
            </a:avLst>
          </a:prstGeom>
          <a:gradFill>
            <a:gsLst>
              <a:gs pos="0">
                <a:schemeClr val="bg1"/>
              </a:gs>
              <a:gs pos="75200">
                <a:srgbClr val="F5F5F5"/>
              </a:gs>
              <a:gs pos="100000">
                <a:schemeClr val="bg1">
                  <a:lumMod val="75000"/>
                </a:schemeClr>
              </a:gs>
            </a:gsLst>
            <a:lin ang="5400000" scaled="0"/>
          </a:gradFill>
          <a:ln w="19050">
            <a:gradFill>
              <a:gsLst>
                <a:gs pos="0">
                  <a:srgbClr val="01F3FF"/>
                </a:gs>
                <a:gs pos="100000">
                  <a:srgbClr val="2F528F"/>
                </a:gs>
              </a:gsLst>
              <a:lin ang="0" scaled="0"/>
            </a:gradFill>
          </a:ln>
          <a:effectLst>
            <a:outerShdw blurRad="279400" dist="1016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5" name="矩形: 圓角 34">
            <a:extLst>
              <a:ext uri="{FF2B5EF4-FFF2-40B4-BE49-F238E27FC236}">
                <a16:creationId xmlns:a16="http://schemas.microsoft.com/office/drawing/2014/main" id="{D03A6DF9-D831-4F57-982C-076E1DBAD0B7}"/>
              </a:ext>
            </a:extLst>
          </p:cNvPr>
          <p:cNvSpPr/>
          <p:nvPr/>
        </p:nvSpPr>
        <p:spPr>
          <a:xfrm rot="10800000">
            <a:off x="3210450" y="1236256"/>
            <a:ext cx="2718625" cy="578537"/>
          </a:xfrm>
          <a:prstGeom prst="roundRect">
            <a:avLst>
              <a:gd name="adj" fmla="val 6895"/>
            </a:avLst>
          </a:prstGeom>
          <a:gradFill>
            <a:gsLst>
              <a:gs pos="0">
                <a:schemeClr val="bg1"/>
              </a:gs>
              <a:gs pos="75200">
                <a:srgbClr val="F5F5F5"/>
              </a:gs>
              <a:gs pos="100000">
                <a:schemeClr val="bg1">
                  <a:lumMod val="75000"/>
                </a:schemeClr>
              </a:gs>
            </a:gsLst>
            <a:lin ang="5400000" scaled="0"/>
          </a:gradFill>
          <a:ln w="19050">
            <a:gradFill>
              <a:gsLst>
                <a:gs pos="0">
                  <a:srgbClr val="01F3FF"/>
                </a:gs>
                <a:gs pos="100000">
                  <a:srgbClr val="2F528F"/>
                </a:gs>
              </a:gsLst>
              <a:lin ang="0" scaled="0"/>
            </a:gradFill>
          </a:ln>
          <a:effectLst>
            <a:outerShdw blurRad="279400" dist="1016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6" name="矩形: 圓角 35">
            <a:extLst>
              <a:ext uri="{FF2B5EF4-FFF2-40B4-BE49-F238E27FC236}">
                <a16:creationId xmlns:a16="http://schemas.microsoft.com/office/drawing/2014/main" id="{C3FFBD25-3B9D-41ED-82F5-12BF7DE3F086}"/>
              </a:ext>
            </a:extLst>
          </p:cNvPr>
          <p:cNvSpPr/>
          <p:nvPr/>
        </p:nvSpPr>
        <p:spPr>
          <a:xfrm rot="10800000">
            <a:off x="6145453" y="1230195"/>
            <a:ext cx="2718625" cy="578537"/>
          </a:xfrm>
          <a:prstGeom prst="roundRect">
            <a:avLst>
              <a:gd name="adj" fmla="val 6895"/>
            </a:avLst>
          </a:prstGeom>
          <a:gradFill>
            <a:gsLst>
              <a:gs pos="0">
                <a:schemeClr val="bg1"/>
              </a:gs>
              <a:gs pos="75200">
                <a:srgbClr val="F5F5F5"/>
              </a:gs>
              <a:gs pos="100000">
                <a:schemeClr val="bg1">
                  <a:lumMod val="75000"/>
                </a:schemeClr>
              </a:gs>
            </a:gsLst>
            <a:lin ang="5400000" scaled="0"/>
          </a:gradFill>
          <a:ln w="19050">
            <a:gradFill>
              <a:gsLst>
                <a:gs pos="0">
                  <a:srgbClr val="01F3FF"/>
                </a:gs>
                <a:gs pos="100000">
                  <a:srgbClr val="2F528F"/>
                </a:gs>
              </a:gsLst>
              <a:lin ang="0" scaled="0"/>
            </a:gradFill>
          </a:ln>
          <a:effectLst>
            <a:outerShdw blurRad="279400" dist="1016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00" name="Google Shape;700;g9c7701d810_0_10"/>
          <p:cNvSpPr txBox="1"/>
          <p:nvPr/>
        </p:nvSpPr>
        <p:spPr>
          <a:xfrm>
            <a:off x="275348" y="1325062"/>
            <a:ext cx="2718725" cy="48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b="1" dirty="0" err="1">
                <a:solidFill>
                  <a:srgbClr val="203864"/>
                </a:solidFill>
                <a:latin typeface="Microsoft JhengHei"/>
                <a:ea typeface="Microsoft JhengHei"/>
                <a:cs typeface="Microsoft JhengHei"/>
                <a:sym typeface="Microsoft JhengHei"/>
              </a:rPr>
              <a:t>雲端平台</a:t>
            </a:r>
            <a:endParaRPr sz="1800" b="1" dirty="0">
              <a:solidFill>
                <a:srgbClr val="203864"/>
              </a:solidFill>
              <a:latin typeface="Microsoft JhengHei"/>
              <a:ea typeface="Microsoft JhengHei"/>
              <a:cs typeface="Microsoft JhengHei"/>
              <a:sym typeface="Microsoft JhengHei"/>
            </a:endParaRPr>
          </a:p>
        </p:txBody>
      </p:sp>
      <p:sp>
        <p:nvSpPr>
          <p:cNvPr id="701" name="Google Shape;701;g9c7701d810_0_10"/>
          <p:cNvSpPr txBox="1"/>
          <p:nvPr/>
        </p:nvSpPr>
        <p:spPr>
          <a:xfrm>
            <a:off x="3225084" y="1325062"/>
            <a:ext cx="2681770" cy="48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b="1" dirty="0" err="1">
                <a:solidFill>
                  <a:srgbClr val="203864"/>
                </a:solidFill>
                <a:latin typeface="Microsoft JhengHei"/>
                <a:ea typeface="Microsoft JhengHei"/>
                <a:cs typeface="Microsoft JhengHei"/>
                <a:sym typeface="Microsoft JhengHei"/>
              </a:rPr>
              <a:t>虛擬機服務</a:t>
            </a:r>
            <a:endParaRPr sz="1800" b="1" dirty="0">
              <a:solidFill>
                <a:srgbClr val="203864"/>
              </a:solidFill>
              <a:latin typeface="Microsoft JhengHei"/>
              <a:ea typeface="Microsoft JhengHei"/>
              <a:cs typeface="Microsoft JhengHei"/>
              <a:sym typeface="Microsoft JhengHei"/>
            </a:endParaRPr>
          </a:p>
        </p:txBody>
      </p:sp>
      <p:sp>
        <p:nvSpPr>
          <p:cNvPr id="702" name="Google Shape;702;g9c7701d810_0_10"/>
          <p:cNvSpPr txBox="1"/>
          <p:nvPr/>
        </p:nvSpPr>
        <p:spPr>
          <a:xfrm>
            <a:off x="6156221" y="1325062"/>
            <a:ext cx="2690238" cy="48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b="1" dirty="0">
                <a:solidFill>
                  <a:srgbClr val="203864"/>
                </a:solidFill>
                <a:latin typeface="+mj-lt"/>
                <a:ea typeface="Microsoft JhengHei"/>
                <a:cs typeface="Microsoft JhengHei"/>
                <a:sym typeface="Microsoft JhengHei"/>
              </a:rPr>
              <a:t>VPS</a:t>
            </a:r>
            <a:r>
              <a:rPr lang="en-US" sz="1800" b="1" dirty="0">
                <a:solidFill>
                  <a:srgbClr val="203864"/>
                </a:solidFill>
                <a:latin typeface="Microsoft JhengHei"/>
                <a:ea typeface="Microsoft JhengHei"/>
                <a:cs typeface="Microsoft JhengHei"/>
                <a:sym typeface="Microsoft JhengHei"/>
              </a:rPr>
              <a:t> </a:t>
            </a:r>
            <a:r>
              <a:rPr lang="en-US" sz="1800" b="1" dirty="0" err="1">
                <a:solidFill>
                  <a:srgbClr val="203864"/>
                </a:solidFill>
                <a:latin typeface="Microsoft JhengHei"/>
                <a:ea typeface="Microsoft JhengHei"/>
                <a:cs typeface="Microsoft JhengHei"/>
                <a:sym typeface="Microsoft JhengHei"/>
              </a:rPr>
              <a:t>供應商</a:t>
            </a:r>
            <a:endParaRPr sz="1800" b="1" dirty="0">
              <a:solidFill>
                <a:srgbClr val="203864"/>
              </a:solidFill>
              <a:latin typeface="Microsoft JhengHei"/>
              <a:ea typeface="Microsoft JhengHei"/>
              <a:cs typeface="Microsoft JhengHei"/>
              <a:sym typeface="Microsoft JhengHei"/>
            </a:endParaRPr>
          </a:p>
        </p:txBody>
      </p:sp>
    </p:spTree>
  </p:cSld>
  <p:clrMapOvr>
    <a:masterClrMapping/>
  </p:clrMapOvr>
</p:sld>
</file>

<file path=ppt/theme/theme1.xml><?xml version="1.0" encoding="utf-8"?>
<a:theme xmlns:a="http://schemas.openxmlformats.org/drawingml/2006/main" name="1_Office 佈景主題">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文件" ma:contentTypeID="0x010100516C237E5AED534FA28A1706C33D2837" ma:contentTypeVersion="2" ma:contentTypeDescription="建立新的文件。" ma:contentTypeScope="" ma:versionID="86aa83238c67fc43a963d8739f2d8fa8">
  <xsd:schema xmlns:xsd="http://www.w3.org/2001/XMLSchema" xmlns:xs="http://www.w3.org/2001/XMLSchema" xmlns:p="http://schemas.microsoft.com/office/2006/metadata/properties" xmlns:ns3="dcbbd555-b457-42c6-b2a2-eaac61238ccd" targetNamespace="http://schemas.microsoft.com/office/2006/metadata/properties" ma:root="true" ma:fieldsID="9bad440ff58af870fa507563b2b27d7d" ns3:_="">
    <xsd:import namespace="dcbbd555-b457-42c6-b2a2-eaac61238ccd"/>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bbd555-b457-42c6-b2a2-eaac61238c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內容類型"/>
        <xsd:element ref="dc:title" minOccurs="0" maxOccurs="1" ma:index="4" ma:displayName="標題"/>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4EBF6DF-ECEE-4438-A09B-5B37607F90FA}">
  <ds:schemaRefs>
    <ds:schemaRef ds:uri="dcbbd555-b457-42c6-b2a2-eaac61238cc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A3551B4-15F4-4118-AAB4-3AD322131279}">
  <ds:schemaRefs>
    <ds:schemaRef ds:uri="http://schemas.microsoft.com/sharepoint/v3/contenttype/forms"/>
  </ds:schemaRefs>
</ds:datastoreItem>
</file>

<file path=customXml/itemProps3.xml><?xml version="1.0" encoding="utf-8"?>
<ds:datastoreItem xmlns:ds="http://schemas.openxmlformats.org/officeDocument/2006/customXml" ds:itemID="{F9EFF385-BDD2-4348-A9CF-9A0285C3580D}">
  <ds:schemaRefs>
    <ds:schemaRef ds:uri="dcbbd555-b457-42c6-b2a2-eaac61238cc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1537</Words>
  <Application>Microsoft Office PowerPoint</Application>
  <PresentationFormat>如螢幕大小 (16:9)</PresentationFormat>
  <Paragraphs>467</Paragraphs>
  <Slides>36</Slides>
  <Notes>36</Notes>
  <HiddenSlides>0</HiddenSlides>
  <MMClips>0</MMClips>
  <ScaleCrop>false</ScaleCrop>
  <HeadingPairs>
    <vt:vector size="4" baseType="variant">
      <vt:variant>
        <vt:lpstr>佈景主題</vt:lpstr>
      </vt:variant>
      <vt:variant>
        <vt:i4>1</vt:i4>
      </vt:variant>
      <vt:variant>
        <vt:lpstr>投影片標題</vt:lpstr>
      </vt:variant>
      <vt:variant>
        <vt:i4>36</vt:i4>
      </vt:variant>
    </vt:vector>
  </HeadingPairs>
  <TitlesOfParts>
    <vt:vector size="37" baseType="lpstr">
      <vt:lpstr>1_Office 佈景主題</vt:lpstr>
      <vt:lpstr>PowerPoint 簡報</vt:lpstr>
      <vt:lpstr>PowerPoint 簡報</vt:lpstr>
      <vt:lpstr>PowerPoint 簡報</vt:lpstr>
      <vt:lpstr>什麼是雲 NAS</vt:lpstr>
      <vt:lpstr>後疫情時代下的雲市場趨勢</vt:lpstr>
      <vt:lpstr>PowerPoint 簡報</vt:lpstr>
      <vt:lpstr>多年淬鍊的 QTS 作業系統 現已開放在雲上運行</vt:lpstr>
      <vt:lpstr>使用 QNAP 雲 NAS  有效率地活用儲存在各雲端中的檔案</vt:lpstr>
      <vt:lpstr>新平台</vt:lpstr>
      <vt:lpstr>搭配 Contabo 降低維持費用</vt:lpstr>
      <vt:lpstr>PowerPoint 簡報</vt:lpstr>
      <vt:lpstr>雲端與 IT 內部環境的通透新架構</vt:lpstr>
      <vt:lpstr>成功案例 - Synapse IT (英國)</vt:lpstr>
      <vt:lpstr>成功案例 - Synapse IT (英國)</vt:lpstr>
      <vt:lpstr>成功案例 - Qvest Media (德國)</vt:lpstr>
      <vt:lpstr>成功案例 - Qvest Media (德國)</vt:lpstr>
      <vt:lpstr>雲上的災難備援機</vt:lpstr>
      <vt:lpstr>成功案例 - Lion Re:Sources (英國)</vt:lpstr>
      <vt:lpstr>成功案例 - Lion Re:Sources (英國)</vt:lpstr>
      <vt:lpstr>快速建構可視化的雲端硬碟空間</vt:lpstr>
      <vt:lpstr>為您的全文檢索引擎提高工作生產力</vt:lpstr>
      <vt:lpstr>PowerPoint 簡報</vt:lpstr>
      <vt:lpstr>實際展示</vt:lpstr>
      <vt:lpstr>PowerPoint 簡報</vt:lpstr>
      <vt:lpstr>QuTScloud 重點功能</vt:lpstr>
      <vt:lpstr>使用 HybridMount  擴充 QTScloud 的可用空間</vt:lpstr>
      <vt:lpstr>AWS EBS vs 物件儲存價格比較表 </vt:lpstr>
      <vt:lpstr>便捷的檔案分享與權限管理</vt:lpstr>
      <vt:lpstr>HBS3 備份傳輸在雲上如虎添翼</vt:lpstr>
      <vt:lpstr>雲端資料保護及安全性</vt:lpstr>
      <vt:lpstr>隨時掌握雲 NAS 的狀態</vt:lpstr>
      <vt:lpstr>豐富多元的應用方案可自由選配</vt:lpstr>
      <vt:lpstr>專為管理員設計的偵錯工具 Console Management </vt:lpstr>
      <vt:lpstr>PowerPoint 簡報</vt:lpstr>
      <vt:lpstr>QNAP 雲 NAS QuTScloud 建議售價 (美金)</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Aseem Manmualiya</dc:creator>
  <cp:lastModifiedBy>QNAP_Han Tsai</cp:lastModifiedBy>
  <cp:revision>33</cp:revision>
  <dcterms:modified xsi:type="dcterms:W3CDTF">2020-10-15T03:23:57Z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0x010100516C237E5AED534FA28A1706C33D2837</vt:lpwstr>
  </property>
</Properties>
</file>