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56"/>
  </p:notesMasterIdLst>
  <p:sldIdLst>
    <p:sldId id="301" r:id="rId2"/>
    <p:sldId id="1402" r:id="rId3"/>
    <p:sldId id="1418" r:id="rId4"/>
    <p:sldId id="1420" r:id="rId5"/>
    <p:sldId id="1421" r:id="rId6"/>
    <p:sldId id="1419" r:id="rId7"/>
    <p:sldId id="1464" r:id="rId8"/>
    <p:sldId id="303" r:id="rId9"/>
    <p:sldId id="297" r:id="rId10"/>
    <p:sldId id="1467" r:id="rId11"/>
    <p:sldId id="1466" r:id="rId12"/>
    <p:sldId id="1465" r:id="rId13"/>
    <p:sldId id="1457" r:id="rId14"/>
    <p:sldId id="300" r:id="rId15"/>
    <p:sldId id="309" r:id="rId16"/>
    <p:sldId id="1427" r:id="rId17"/>
    <p:sldId id="1475" r:id="rId18"/>
    <p:sldId id="323" r:id="rId19"/>
    <p:sldId id="1430" r:id="rId20"/>
    <p:sldId id="308" r:id="rId21"/>
    <p:sldId id="438" r:id="rId22"/>
    <p:sldId id="432" r:id="rId23"/>
    <p:sldId id="1456" r:id="rId24"/>
    <p:sldId id="1459" r:id="rId25"/>
    <p:sldId id="1431" r:id="rId26"/>
    <p:sldId id="274" r:id="rId27"/>
    <p:sldId id="1440" r:id="rId28"/>
    <p:sldId id="1461" r:id="rId29"/>
    <p:sldId id="1442" r:id="rId30"/>
    <p:sldId id="1469" r:id="rId31"/>
    <p:sldId id="1452" r:id="rId32"/>
    <p:sldId id="1453" r:id="rId33"/>
    <p:sldId id="1458" r:id="rId34"/>
    <p:sldId id="1451" r:id="rId35"/>
    <p:sldId id="439" r:id="rId36"/>
    <p:sldId id="435" r:id="rId37"/>
    <p:sldId id="548" r:id="rId38"/>
    <p:sldId id="1472" r:id="rId39"/>
    <p:sldId id="315" r:id="rId40"/>
    <p:sldId id="424" r:id="rId41"/>
    <p:sldId id="379" r:id="rId42"/>
    <p:sldId id="1474" r:id="rId43"/>
    <p:sldId id="1473" r:id="rId44"/>
    <p:sldId id="1289" r:id="rId45"/>
    <p:sldId id="1290" r:id="rId46"/>
    <p:sldId id="1468" r:id="rId47"/>
    <p:sldId id="550" r:id="rId48"/>
    <p:sldId id="1463" r:id="rId49"/>
    <p:sldId id="1332" r:id="rId50"/>
    <p:sldId id="1410" r:id="rId51"/>
    <p:sldId id="1471" r:id="rId52"/>
    <p:sldId id="1470" r:id="rId53"/>
    <p:sldId id="1462" r:id="rId54"/>
    <p:sldId id="302" r:id="rId5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Stanley Huang" initials="QH" lastIdx="1" clrIdx="0">
    <p:extLst>
      <p:ext uri="{19B8F6BF-5375-455C-9EA6-DF929625EA0E}">
        <p15:presenceInfo xmlns:p15="http://schemas.microsoft.com/office/powerpoint/2012/main" userId="S::stanleyhuang@ieinet.onmicrosoft.com::1ea9dab3-32ba-4b62-a801-955acab0d9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6D2B"/>
    <a:srgbClr val="C5C5C5"/>
    <a:srgbClr val="999999"/>
    <a:srgbClr val="F5F7F7"/>
    <a:srgbClr val="FAFBFB"/>
    <a:srgbClr val="1B305E"/>
    <a:srgbClr val="972E09"/>
    <a:srgbClr val="333333"/>
    <a:srgbClr val="0000FF"/>
    <a:srgbClr val="3232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D066B2-000E-A2CE-14B4-6AF86F02443F}" v="20" dt="2020-09-25T04:02:26.188"/>
    <p1510:client id="{1767F88A-CA76-40D5-981E-BA756716C665}" v="3822" dt="2020-09-25T08:42:56.956"/>
    <p1510:client id="{1FDD5A04-D395-1343-9666-06CB0B4C9FE7}" v="4983" dt="2020-09-25T06:05:58.149"/>
    <p1510:client id="{2C88E159-9581-0D90-B261-6B73C11B8ED5}" v="19" dt="2020-09-25T05:27:14.597"/>
    <p1510:client id="{2EE35850-3417-ED28-7AF1-8EA196DC4C37}" v="5" dt="2020-09-25T05:30:40.552"/>
    <p1510:client id="{9E474C98-79E5-DC78-3E53-D5EA75D0061E}" v="641" dt="2020-09-25T03:14:04.886"/>
    <p1510:client id="{DAA6A8F3-313E-9354-9CAF-F06BCF4D1539}" v="1" dt="2020-09-24T11:29:52.563"/>
    <p1510:client id="{E4D7524E-16FD-4317-872F-DB9E33F1C281}" v="838" dt="2020-09-24T23:30:31.143"/>
    <p1510:client id="{F22111AF-EE8B-DA47-9D84-F3D4BE6AB630}" v="37" dt="2020-09-24T09:10:05.499"/>
  </p1510:revLst>
</p1510:revInfo>
</file>

<file path=ppt/tableStyles.xml><?xml version="1.0" encoding="utf-8"?>
<a:tblStyleLst xmlns:a="http://schemas.openxmlformats.org/drawingml/2006/main" def="{CCF4F11A-23CF-4E7E-9DF9-85F2C6E581D8}">
  <a:tblStyle styleId="{CCF4F11A-23CF-4E7E-9DF9-85F2C6E581D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707DFD8-C232-4B70-B17B-26034490E56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B74FD3F-7353-4200-B0B9-FC3B863CEA15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72" y="14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71050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10199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48796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26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297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16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CPU </a:t>
            </a:r>
            <a:r>
              <a:rPr kumimoji="1" lang="zh-TW" altLang="en-US"/>
              <a:t>旁邊寫</a:t>
            </a:r>
            <a:r>
              <a:rPr kumimoji="1" lang="en-US" altLang="zh-TW"/>
              <a:t> gen11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90560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626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2310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342048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97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53329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4732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043C4-92AC-A149-A9E6-9687140153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00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67488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61313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50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528672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zh-CN" altLang="en-US" err="1">
                <a:latin typeface="Calibri"/>
                <a:cs typeface="Calibri"/>
              </a:rPr>
              <a:t>說明</a:t>
            </a:r>
            <a:r>
              <a:rPr lang="en-US">
                <a:latin typeface="Calibri"/>
                <a:cs typeface="Calibri"/>
              </a:rPr>
              <a:t>:</a:t>
            </a:r>
          </a:p>
          <a:p>
            <a:pPr>
              <a:buNone/>
            </a:pPr>
            <a:endParaRPr lang="en-US">
              <a:latin typeface="Calibri"/>
              <a:cs typeface="Calibri"/>
            </a:endParaRPr>
          </a:p>
          <a:p>
            <a:pPr>
              <a:buNone/>
            </a:pPr>
            <a:r>
              <a:rPr lang="ja-JP" altLang="en-US"/>
              <a:t>自訂任意授權購買數量 &gt;&gt; 可以買任何數量不用計算</a:t>
            </a:r>
            <a:endParaRPr lang="en-US" altLang="ja-JP"/>
          </a:p>
          <a:p>
            <a:pPr>
              <a:buNone/>
            </a:pPr>
            <a:r>
              <a:rPr lang="ja-JP" altLang="en-US"/>
              <a:t>自訂授權啟用數量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572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har char="•"/>
            </a:pPr>
            <a:r>
              <a:rPr lang="zh-TW"/>
              <a:t>Preferences for media</a:t>
            </a:r>
            <a:endParaRPr lang="zh-TW" altLang="en-US"/>
          </a:p>
          <a:p>
            <a:pPr marL="285750" indent="-285750">
              <a:buChar char="•"/>
            </a:pPr>
            <a:r>
              <a:rPr lang="zh-TW" altLang="en-US"/>
              <a:t>導入時將</a:t>
            </a:r>
            <a:r>
              <a:rPr lang="en-US" altLang="zh-TW"/>
              <a:t>XMP ID </a:t>
            </a:r>
            <a:r>
              <a:rPr lang="zh-TW" altLang="en-US"/>
              <a:t>寫入文件</a:t>
            </a:r>
            <a:r>
              <a:rPr lang="en-US" altLang="zh-TW"/>
              <a:t> // Write XMP ID to files on import</a:t>
            </a:r>
            <a:endParaRPr lang="zh-TW"/>
          </a:p>
          <a:p>
            <a:pPr marL="285750" indent="-285750">
              <a:buChar char="•"/>
            </a:pPr>
            <a:r>
              <a:rPr lang="zh-TW" altLang="en-US" err="1"/>
              <a:t>將剪輯標記寫入</a:t>
            </a:r>
            <a:r>
              <a:rPr lang="en-US" altLang="zh-TW" err="1"/>
              <a:t>XMP</a:t>
            </a:r>
            <a:r>
              <a:rPr lang="en-US" altLang="zh-TW"/>
              <a:t> // Write clip markers to XMP</a:t>
            </a:r>
            <a:endParaRPr lang="zh-TW"/>
          </a:p>
          <a:p>
            <a:pPr marL="285750" indent="-285750">
              <a:buChar char="•"/>
            </a:pPr>
            <a:r>
              <a:rPr lang="zh-TW" altLang="en-US" err="1"/>
              <a:t>啟用剪輯與</a:t>
            </a:r>
            <a:r>
              <a:rPr lang="en-US" altLang="zh-TW" err="1"/>
              <a:t>XMP</a:t>
            </a:r>
            <a:r>
              <a:rPr lang="en-US" altLang="zh-TW"/>
              <a:t> </a:t>
            </a:r>
            <a:r>
              <a:rPr lang="zh-TW" altLang="en-US" err="1"/>
              <a:t>元數據鏈接</a:t>
            </a:r>
            <a:r>
              <a:rPr lang="en-US" altLang="zh-TW"/>
              <a:t> //Enable clip and XMP metadata linking</a:t>
            </a:r>
            <a:endParaRPr lang="zh-TW"/>
          </a:p>
          <a:p>
            <a:pPr>
              <a:buNone/>
            </a:pPr>
            <a:endParaRPr lang="en-US" altLang="zh-TW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1193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3224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2213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6960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0276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修改筆記</a:t>
            </a:r>
            <a:r>
              <a:rPr lang="en-US" altLang="zh-TW"/>
              <a:t>:</a:t>
            </a:r>
            <a:r>
              <a:rPr lang="zh-TW" altLang="en-US"/>
              <a:t> 中英文數字間加空格</a:t>
            </a:r>
          </a:p>
        </p:txBody>
      </p:sp>
    </p:spTree>
    <p:extLst>
      <p:ext uri="{BB962C8B-B14F-4D97-AF65-F5344CB8AC3E}">
        <p14:creationId xmlns:p14="http://schemas.microsoft.com/office/powerpoint/2010/main" val="948525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7377" y="-26650"/>
            <a:ext cx="9191376" cy="517014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737"/>
            <a:ext cx="9144000" cy="5143500"/>
          </a:xfrm>
          <a:prstGeom prst="rect">
            <a:avLst/>
          </a:prstGeom>
          <a:noFill/>
        </p:spPr>
      </p:pic>
      <p:sp>
        <p:nvSpPr>
          <p:cNvPr id="8" name="Shape 748"/>
          <p:cNvSpPr txBox="1"/>
          <p:nvPr userDrawn="1"/>
        </p:nvSpPr>
        <p:spPr>
          <a:xfrm>
            <a:off x="325914" y="4459894"/>
            <a:ext cx="5688876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zh-TW" sz="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</a:t>
            </a:r>
            <a:r>
              <a:rPr lang="en-US" altLang="zh-TW" sz="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</a:t>
            </a:r>
            <a:r>
              <a:rPr lang="zh-TW" sz="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sz="5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7377" y="-26650"/>
            <a:ext cx="9191376" cy="517014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7377" y="-26650"/>
            <a:ext cx="9191376" cy="517014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3164" y="-5203"/>
            <a:ext cx="9177162" cy="5162153"/>
          </a:xfrm>
          <a:prstGeom prst="rect">
            <a:avLst/>
          </a:prstGeom>
          <a:noFill/>
        </p:spPr>
      </p:pic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75318" y="1751000"/>
            <a:ext cx="3074847" cy="1125140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1DAA599-71A8-410D-B20E-D4E2F08A4F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3996" cy="5143498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2F0F2757-C3FA-400D-960C-5D185C91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86" y="47461"/>
            <a:ext cx="8650413" cy="673934"/>
          </a:xfrm>
        </p:spPr>
        <p:txBody>
          <a:bodyPr anchor="t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7072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1DAA599-71A8-410D-B20E-D4E2F08A4F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6" cy="5143497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35BF9C54-2789-41B4-8E28-F52D51148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86" y="47461"/>
            <a:ext cx="8650413" cy="645458"/>
          </a:xfrm>
        </p:spPr>
        <p:txBody>
          <a:bodyPr anchor="t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67026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6475" y="136053"/>
            <a:ext cx="8517525" cy="737216"/>
          </a:xfrm>
        </p:spPr>
        <p:txBody>
          <a:bodyPr anchor="t">
            <a:normAutofit/>
          </a:bodyPr>
          <a:lstStyle>
            <a:lvl1pPr algn="l">
              <a:defRPr sz="2900"/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1DAA599-71A8-410D-B20E-D4E2F08A4F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3998" cy="5143498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2F0F2757-C3FA-400D-960C-5D185C91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75" y="136052"/>
            <a:ext cx="8517525" cy="1123225"/>
          </a:xfrm>
        </p:spPr>
        <p:txBody>
          <a:bodyPr anchor="t">
            <a:normAutofit/>
          </a:bodyPr>
          <a:lstStyle>
            <a:lvl1pPr algn="l">
              <a:defRPr sz="2900"/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314825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FBCA275-4814-4B3D-987A-0A1D2109CC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6910" y="3932647"/>
            <a:ext cx="881709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30769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98"/>
            <a:ext cx="9144528" cy="5143797"/>
          </a:xfrm>
          <a:prstGeom prst="rect">
            <a:avLst/>
          </a:prstGeom>
          <a:noFill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26910" y="53566"/>
            <a:ext cx="881709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910817"/>
            <a:ext cx="8229600" cy="3683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73" r:id="rId3"/>
    <p:sldLayoutId id="2147483675" r:id="rId4"/>
    <p:sldLayoutId id="2147483691" r:id="rId5"/>
    <p:sldLayoutId id="2147483692" r:id="rId6"/>
    <p:sldLayoutId id="2147483674" r:id="rId7"/>
    <p:sldLayoutId id="2147483689" r:id="rId8"/>
    <p:sldLayoutId id="2147483690" r:id="rId9"/>
    <p:sldLayoutId id="2147483684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svg"/><Relationship Id="rId3" Type="http://schemas.openxmlformats.org/officeDocument/2006/relationships/image" Target="../media/image64.png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17" Type="http://schemas.openxmlformats.org/officeDocument/2006/relationships/image" Target="../media/image78.pn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svg"/><Relationship Id="rId10" Type="http://schemas.openxmlformats.org/officeDocument/2006/relationships/image" Target="../media/image71.sv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9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svg"/><Relationship Id="rId15" Type="http://schemas.openxmlformats.org/officeDocument/2006/relationships/image" Target="../media/image96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8.sv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11" Type="http://schemas.openxmlformats.org/officeDocument/2006/relationships/image" Target="../media/image106.sv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jpeg"/><Relationship Id="rId9" Type="http://schemas.openxmlformats.org/officeDocument/2006/relationships/image" Target="../media/image10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svg"/><Relationship Id="rId4" Type="http://schemas.openxmlformats.org/officeDocument/2006/relationships/image" Target="../media/image1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18" Type="http://schemas.openxmlformats.org/officeDocument/2006/relationships/image" Target="../media/image138.png"/><Relationship Id="rId3" Type="http://schemas.openxmlformats.org/officeDocument/2006/relationships/image" Target="../media/image123.png"/><Relationship Id="rId21" Type="http://schemas.openxmlformats.org/officeDocument/2006/relationships/image" Target="../media/image141.svg"/><Relationship Id="rId7" Type="http://schemas.openxmlformats.org/officeDocument/2006/relationships/image" Target="../media/image127.png"/><Relationship Id="rId12" Type="http://schemas.openxmlformats.org/officeDocument/2006/relationships/image" Target="../media/image132.svg"/><Relationship Id="rId17" Type="http://schemas.openxmlformats.org/officeDocument/2006/relationships/image" Target="../media/image137.svg"/><Relationship Id="rId2" Type="http://schemas.openxmlformats.org/officeDocument/2006/relationships/image" Target="../media/image122.png"/><Relationship Id="rId16" Type="http://schemas.openxmlformats.org/officeDocument/2006/relationships/image" Target="../media/image136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5" Type="http://schemas.openxmlformats.org/officeDocument/2006/relationships/image" Target="../media/image135.png"/><Relationship Id="rId10" Type="http://schemas.openxmlformats.org/officeDocument/2006/relationships/image" Target="../media/image130.png"/><Relationship Id="rId19" Type="http://schemas.openxmlformats.org/officeDocument/2006/relationships/image" Target="../media/image139.sv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sv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sv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png"/><Relationship Id="rId4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58.png"/><Relationship Id="rId7" Type="http://schemas.openxmlformats.org/officeDocument/2006/relationships/image" Target="../media/image16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gif"/><Relationship Id="rId5" Type="http://schemas.openxmlformats.org/officeDocument/2006/relationships/image" Target="../media/image160.svg"/><Relationship Id="rId4" Type="http://schemas.openxmlformats.org/officeDocument/2006/relationships/image" Target="../media/image159.png"/><Relationship Id="rId9" Type="http://schemas.openxmlformats.org/officeDocument/2006/relationships/image" Target="../media/image10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65.png"/><Relationship Id="rId7" Type="http://schemas.openxmlformats.org/officeDocument/2006/relationships/image" Target="../media/image16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8.png"/><Relationship Id="rId5" Type="http://schemas.openxmlformats.org/officeDocument/2006/relationships/image" Target="../media/image167.svg"/><Relationship Id="rId4" Type="http://schemas.openxmlformats.org/officeDocument/2006/relationships/image" Target="../media/image166.png"/><Relationship Id="rId9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74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172.svg"/><Relationship Id="rId4" Type="http://schemas.openxmlformats.org/officeDocument/2006/relationships/image" Target="../media/image1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11" Type="http://schemas.openxmlformats.org/officeDocument/2006/relationships/image" Target="../media/image21.sv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svg"/><Relationship Id="rId3" Type="http://schemas.openxmlformats.org/officeDocument/2006/relationships/image" Target="../media/image58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png"/><Relationship Id="rId5" Type="http://schemas.microsoft.com/office/2007/relationships/hdphoto" Target="../media/hdphoto5.wdp"/><Relationship Id="rId4" Type="http://schemas.openxmlformats.org/officeDocument/2006/relationships/image" Target="../media/image18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5.png"/><Relationship Id="rId7" Type="http://schemas.openxmlformats.org/officeDocument/2006/relationships/image" Target="../media/image188.sv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10" Type="http://schemas.openxmlformats.org/officeDocument/2006/relationships/image" Target="../media/image191.png"/><Relationship Id="rId4" Type="http://schemas.microsoft.com/office/2007/relationships/hdphoto" Target="../media/hdphoto6.wdp"/><Relationship Id="rId9" Type="http://schemas.openxmlformats.org/officeDocument/2006/relationships/image" Target="../media/image19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svg"/><Relationship Id="rId3" Type="http://schemas.openxmlformats.org/officeDocument/2006/relationships/image" Target="../media/image192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9.svg"/><Relationship Id="rId5" Type="http://schemas.openxmlformats.org/officeDocument/2006/relationships/image" Target="../media/image178.png"/><Relationship Id="rId10" Type="http://schemas.openxmlformats.org/officeDocument/2006/relationships/image" Target="../media/image196.svg"/><Relationship Id="rId4" Type="http://schemas.openxmlformats.org/officeDocument/2006/relationships/image" Target="../media/image193.png"/><Relationship Id="rId9" Type="http://schemas.openxmlformats.org/officeDocument/2006/relationships/image" Target="../media/image19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Relationship Id="rId9" Type="http://schemas.openxmlformats.org/officeDocument/2006/relationships/image" Target="../media/image2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tiff"/><Relationship Id="rId3" Type="http://schemas.openxmlformats.org/officeDocument/2006/relationships/image" Target="../media/image212.png"/><Relationship Id="rId7" Type="http://schemas.openxmlformats.org/officeDocument/2006/relationships/image" Target="../media/image216.tiff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png"/><Relationship Id="rId5" Type="http://schemas.openxmlformats.org/officeDocument/2006/relationships/image" Target="../media/image214.tiff"/><Relationship Id="rId10" Type="http://schemas.openxmlformats.org/officeDocument/2006/relationships/image" Target="../media/image219.png"/><Relationship Id="rId4" Type="http://schemas.openxmlformats.org/officeDocument/2006/relationships/image" Target="../media/image213.jpeg"/><Relationship Id="rId9" Type="http://schemas.openxmlformats.org/officeDocument/2006/relationships/image" Target="../media/image2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13" Type="http://schemas.openxmlformats.org/officeDocument/2006/relationships/image" Target="../media/image231.svg"/><Relationship Id="rId18" Type="http://schemas.openxmlformats.org/officeDocument/2006/relationships/image" Target="../media/image236.png"/><Relationship Id="rId26" Type="http://schemas.openxmlformats.org/officeDocument/2006/relationships/image" Target="../media/image244.svg"/><Relationship Id="rId3" Type="http://schemas.openxmlformats.org/officeDocument/2006/relationships/image" Target="../media/image58.png"/><Relationship Id="rId21" Type="http://schemas.openxmlformats.org/officeDocument/2006/relationships/image" Target="../media/image239.png"/><Relationship Id="rId7" Type="http://schemas.openxmlformats.org/officeDocument/2006/relationships/image" Target="../media/image225.png"/><Relationship Id="rId12" Type="http://schemas.openxmlformats.org/officeDocument/2006/relationships/image" Target="../media/image230.png"/><Relationship Id="rId17" Type="http://schemas.openxmlformats.org/officeDocument/2006/relationships/image" Target="../media/image235.png"/><Relationship Id="rId25" Type="http://schemas.openxmlformats.org/officeDocument/2006/relationships/image" Target="../media/image243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34.svg"/><Relationship Id="rId20" Type="http://schemas.openxmlformats.org/officeDocument/2006/relationships/image" Target="../media/image2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4.png"/><Relationship Id="rId11" Type="http://schemas.openxmlformats.org/officeDocument/2006/relationships/image" Target="../media/image229.svg"/><Relationship Id="rId24" Type="http://schemas.openxmlformats.org/officeDocument/2006/relationships/image" Target="../media/image242.png"/><Relationship Id="rId5" Type="http://schemas.openxmlformats.org/officeDocument/2006/relationships/image" Target="../media/image223.png"/><Relationship Id="rId15" Type="http://schemas.openxmlformats.org/officeDocument/2006/relationships/image" Target="../media/image233.png"/><Relationship Id="rId23" Type="http://schemas.openxmlformats.org/officeDocument/2006/relationships/image" Target="../media/image241.png"/><Relationship Id="rId10" Type="http://schemas.openxmlformats.org/officeDocument/2006/relationships/image" Target="../media/image228.png"/><Relationship Id="rId19" Type="http://schemas.openxmlformats.org/officeDocument/2006/relationships/image" Target="../media/image237.png"/><Relationship Id="rId4" Type="http://schemas.openxmlformats.org/officeDocument/2006/relationships/image" Target="../media/image222.png"/><Relationship Id="rId9" Type="http://schemas.openxmlformats.org/officeDocument/2006/relationships/image" Target="../media/image227.svg"/><Relationship Id="rId14" Type="http://schemas.openxmlformats.org/officeDocument/2006/relationships/image" Target="../media/image232.png"/><Relationship Id="rId22" Type="http://schemas.openxmlformats.org/officeDocument/2006/relationships/image" Target="../media/image24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svg"/><Relationship Id="rId3" Type="http://schemas.openxmlformats.org/officeDocument/2006/relationships/image" Target="../media/image246.svg"/><Relationship Id="rId7" Type="http://schemas.openxmlformats.org/officeDocument/2006/relationships/image" Target="../media/image249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8.svg"/><Relationship Id="rId5" Type="http://schemas.openxmlformats.org/officeDocument/2006/relationships/image" Target="../media/image247.png"/><Relationship Id="rId4" Type="http://schemas.openxmlformats.org/officeDocument/2006/relationships/image" Target="../media/image56.png"/><Relationship Id="rId9" Type="http://schemas.openxmlformats.org/officeDocument/2006/relationships/image" Target="../media/image25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13" Type="http://schemas.openxmlformats.org/officeDocument/2006/relationships/image" Target="../media/image260.svg"/><Relationship Id="rId18" Type="http://schemas.openxmlformats.org/officeDocument/2006/relationships/image" Target="../media/image265.png"/><Relationship Id="rId26" Type="http://schemas.openxmlformats.org/officeDocument/2006/relationships/image" Target="../media/image273.png"/><Relationship Id="rId3" Type="http://schemas.openxmlformats.org/officeDocument/2006/relationships/image" Target="../media/image252.png"/><Relationship Id="rId21" Type="http://schemas.openxmlformats.org/officeDocument/2006/relationships/image" Target="../media/image268.tiff"/><Relationship Id="rId34" Type="http://schemas.openxmlformats.org/officeDocument/2006/relationships/image" Target="../media/image281.png"/><Relationship Id="rId7" Type="http://schemas.openxmlformats.org/officeDocument/2006/relationships/image" Target="../media/image256.png"/><Relationship Id="rId12" Type="http://schemas.openxmlformats.org/officeDocument/2006/relationships/image" Target="../media/image259.png"/><Relationship Id="rId17" Type="http://schemas.openxmlformats.org/officeDocument/2006/relationships/image" Target="../media/image264.png"/><Relationship Id="rId25" Type="http://schemas.openxmlformats.org/officeDocument/2006/relationships/image" Target="../media/image272.png"/><Relationship Id="rId33" Type="http://schemas.openxmlformats.org/officeDocument/2006/relationships/image" Target="../media/image280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63.png"/><Relationship Id="rId20" Type="http://schemas.openxmlformats.org/officeDocument/2006/relationships/image" Target="../media/image267.tiff"/><Relationship Id="rId29" Type="http://schemas.openxmlformats.org/officeDocument/2006/relationships/image" Target="../media/image276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5.svg"/><Relationship Id="rId11" Type="http://schemas.microsoft.com/office/2007/relationships/hdphoto" Target="../media/hdphoto8.wdp"/><Relationship Id="rId24" Type="http://schemas.openxmlformats.org/officeDocument/2006/relationships/image" Target="../media/image271.png"/><Relationship Id="rId32" Type="http://schemas.openxmlformats.org/officeDocument/2006/relationships/image" Target="../media/image279.png"/><Relationship Id="rId5" Type="http://schemas.openxmlformats.org/officeDocument/2006/relationships/image" Target="../media/image254.png"/><Relationship Id="rId15" Type="http://schemas.openxmlformats.org/officeDocument/2006/relationships/image" Target="../media/image262.png"/><Relationship Id="rId23" Type="http://schemas.openxmlformats.org/officeDocument/2006/relationships/image" Target="../media/image270.tiff"/><Relationship Id="rId28" Type="http://schemas.openxmlformats.org/officeDocument/2006/relationships/image" Target="../media/image275.tiff"/><Relationship Id="rId10" Type="http://schemas.openxmlformats.org/officeDocument/2006/relationships/image" Target="../media/image258.png"/><Relationship Id="rId19" Type="http://schemas.openxmlformats.org/officeDocument/2006/relationships/image" Target="../media/image266.png"/><Relationship Id="rId31" Type="http://schemas.openxmlformats.org/officeDocument/2006/relationships/image" Target="../media/image278.png"/><Relationship Id="rId4" Type="http://schemas.openxmlformats.org/officeDocument/2006/relationships/image" Target="../media/image253.svg"/><Relationship Id="rId9" Type="http://schemas.microsoft.com/office/2007/relationships/hdphoto" Target="../media/hdphoto7.wdp"/><Relationship Id="rId14" Type="http://schemas.openxmlformats.org/officeDocument/2006/relationships/image" Target="../media/image261.png"/><Relationship Id="rId22" Type="http://schemas.openxmlformats.org/officeDocument/2006/relationships/image" Target="../media/image269.tiff"/><Relationship Id="rId27" Type="http://schemas.openxmlformats.org/officeDocument/2006/relationships/image" Target="../media/image274.png"/><Relationship Id="rId30" Type="http://schemas.openxmlformats.org/officeDocument/2006/relationships/image" Target="../media/image277.png"/><Relationship Id="rId35" Type="http://schemas.openxmlformats.org/officeDocument/2006/relationships/image" Target="../media/image282.tif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svg"/><Relationship Id="rId3" Type="http://schemas.openxmlformats.org/officeDocument/2006/relationships/image" Target="../media/image283.png"/><Relationship Id="rId7" Type="http://schemas.openxmlformats.org/officeDocument/2006/relationships/image" Target="../media/image2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6.svg"/><Relationship Id="rId5" Type="http://schemas.openxmlformats.org/officeDocument/2006/relationships/image" Target="../media/image285.png"/><Relationship Id="rId10" Type="http://schemas.openxmlformats.org/officeDocument/2006/relationships/image" Target="../media/image290.svg"/><Relationship Id="rId4" Type="http://schemas.openxmlformats.org/officeDocument/2006/relationships/image" Target="../media/image284.svg"/><Relationship Id="rId9" Type="http://schemas.openxmlformats.org/officeDocument/2006/relationships/image" Target="../media/image28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png"/><Relationship Id="rId13" Type="http://schemas.openxmlformats.org/officeDocument/2006/relationships/image" Target="../media/image302.png"/><Relationship Id="rId3" Type="http://schemas.openxmlformats.org/officeDocument/2006/relationships/image" Target="../media/image292.svg"/><Relationship Id="rId7" Type="http://schemas.openxmlformats.org/officeDocument/2006/relationships/image" Target="../media/image296.svg"/><Relationship Id="rId12" Type="http://schemas.openxmlformats.org/officeDocument/2006/relationships/image" Target="../media/image301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5.png"/><Relationship Id="rId11" Type="http://schemas.openxmlformats.org/officeDocument/2006/relationships/image" Target="../media/image300.svg"/><Relationship Id="rId5" Type="http://schemas.openxmlformats.org/officeDocument/2006/relationships/image" Target="../media/image294.svg"/><Relationship Id="rId10" Type="http://schemas.openxmlformats.org/officeDocument/2006/relationships/image" Target="../media/image299.png"/><Relationship Id="rId4" Type="http://schemas.openxmlformats.org/officeDocument/2006/relationships/image" Target="../media/image293.png"/><Relationship Id="rId9" Type="http://schemas.openxmlformats.org/officeDocument/2006/relationships/image" Target="../media/image298.svg"/><Relationship Id="rId14" Type="http://schemas.openxmlformats.org/officeDocument/2006/relationships/image" Target="../media/image303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tiff"/><Relationship Id="rId3" Type="http://schemas.openxmlformats.org/officeDocument/2006/relationships/image" Target="../media/image305.tiff"/><Relationship Id="rId7" Type="http://schemas.openxmlformats.org/officeDocument/2006/relationships/image" Target="../media/image309.tiff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8.tiff"/><Relationship Id="rId5" Type="http://schemas.openxmlformats.org/officeDocument/2006/relationships/image" Target="../media/image307.tiff"/><Relationship Id="rId10" Type="http://schemas.openxmlformats.org/officeDocument/2006/relationships/image" Target="../media/image312.tiff"/><Relationship Id="rId4" Type="http://schemas.openxmlformats.org/officeDocument/2006/relationships/image" Target="../media/image306.tiff"/><Relationship Id="rId9" Type="http://schemas.openxmlformats.org/officeDocument/2006/relationships/image" Target="../media/image311.tif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9.png"/><Relationship Id="rId13" Type="http://schemas.openxmlformats.org/officeDocument/2006/relationships/image" Target="../media/image324.svg"/><Relationship Id="rId3" Type="http://schemas.openxmlformats.org/officeDocument/2006/relationships/image" Target="../media/image314.png"/><Relationship Id="rId7" Type="http://schemas.openxmlformats.org/officeDocument/2006/relationships/image" Target="../media/image318.svg"/><Relationship Id="rId12" Type="http://schemas.openxmlformats.org/officeDocument/2006/relationships/image" Target="../media/image323.png"/><Relationship Id="rId2" Type="http://schemas.openxmlformats.org/officeDocument/2006/relationships/image" Target="../media/image313.png"/><Relationship Id="rId16" Type="http://schemas.openxmlformats.org/officeDocument/2006/relationships/image" Target="../media/image3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7.png"/><Relationship Id="rId11" Type="http://schemas.openxmlformats.org/officeDocument/2006/relationships/image" Target="../media/image322.svg"/><Relationship Id="rId5" Type="http://schemas.openxmlformats.org/officeDocument/2006/relationships/image" Target="../media/image316.svg"/><Relationship Id="rId15" Type="http://schemas.openxmlformats.org/officeDocument/2006/relationships/image" Target="../media/image326.svg"/><Relationship Id="rId10" Type="http://schemas.openxmlformats.org/officeDocument/2006/relationships/image" Target="../media/image321.png"/><Relationship Id="rId4" Type="http://schemas.openxmlformats.org/officeDocument/2006/relationships/image" Target="../media/image315.png"/><Relationship Id="rId9" Type="http://schemas.openxmlformats.org/officeDocument/2006/relationships/image" Target="../media/image320.svg"/><Relationship Id="rId14" Type="http://schemas.openxmlformats.org/officeDocument/2006/relationships/image" Target="../media/image3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1.png"/><Relationship Id="rId5" Type="http://schemas.openxmlformats.org/officeDocument/2006/relationships/image" Target="../media/image330.png"/><Relationship Id="rId4" Type="http://schemas.openxmlformats.org/officeDocument/2006/relationships/image" Target="../media/image32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svg"/><Relationship Id="rId3" Type="http://schemas.openxmlformats.org/officeDocument/2006/relationships/image" Target="../media/image332.png"/><Relationship Id="rId7" Type="http://schemas.openxmlformats.org/officeDocument/2006/relationships/image" Target="../media/image3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11" Type="http://schemas.openxmlformats.org/officeDocument/2006/relationships/image" Target="../media/image58.png"/><Relationship Id="rId5" Type="http://schemas.openxmlformats.org/officeDocument/2006/relationships/image" Target="../media/image334.png"/><Relationship Id="rId10" Type="http://schemas.openxmlformats.org/officeDocument/2006/relationships/image" Target="../media/image338.svg"/><Relationship Id="rId4" Type="http://schemas.openxmlformats.org/officeDocument/2006/relationships/image" Target="../media/image333.png"/><Relationship Id="rId9" Type="http://schemas.openxmlformats.org/officeDocument/2006/relationships/image" Target="../media/image33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7" Type="http://schemas.openxmlformats.org/officeDocument/2006/relationships/image" Target="../media/image344.svg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3.png"/><Relationship Id="rId5" Type="http://schemas.openxmlformats.org/officeDocument/2006/relationships/image" Target="../media/image342.png"/><Relationship Id="rId4" Type="http://schemas.openxmlformats.org/officeDocument/2006/relationships/image" Target="../media/image34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8.png"/><Relationship Id="rId4" Type="http://schemas.openxmlformats.org/officeDocument/2006/relationships/image" Target="../media/image3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svg"/><Relationship Id="rId10" Type="http://schemas.openxmlformats.org/officeDocument/2006/relationships/image" Target="../media/image44.tiff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svg"/><Relationship Id="rId7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svg"/><Relationship Id="rId10" Type="http://schemas.openxmlformats.org/officeDocument/2006/relationships/image" Target="../media/image55.sv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4">
            <a:extLst>
              <a:ext uri="{FF2B5EF4-FFF2-40B4-BE49-F238E27FC236}">
                <a16:creationId xmlns:a16="http://schemas.microsoft.com/office/drawing/2014/main" id="{35C9517B-66F1-4AC5-8CBC-1DED4907B3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160" r="22491"/>
          <a:stretch/>
        </p:blipFill>
        <p:spPr>
          <a:xfrm>
            <a:off x="2171904" y="2913563"/>
            <a:ext cx="1208792" cy="14163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A161FE0D-FFE2-4109-8E0B-ECBAE6128358}"/>
              </a:ext>
            </a:extLst>
          </p:cNvPr>
          <p:cNvSpPr txBox="1"/>
          <p:nvPr/>
        </p:nvSpPr>
        <p:spPr>
          <a:xfrm>
            <a:off x="272303" y="2055927"/>
            <a:ext cx="4242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Intel Xeon W-1250 </a:t>
            </a:r>
            <a:r>
              <a:rPr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六核心 </a:t>
            </a:r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3.3 GHz 10GbE </a:t>
            </a:r>
            <a:r>
              <a:rPr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企業級 </a:t>
            </a:r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，支援額外擴充 </a:t>
            </a:r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Thunderbolt 3</a:t>
            </a:r>
            <a:r>
              <a:rPr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25GbE</a:t>
            </a:r>
            <a:r>
              <a:rPr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、顯卡與 </a:t>
            </a:r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FC </a:t>
            </a:r>
            <a:r>
              <a:rPr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應用，強大與多工、更適創作者、專業用戶與</a:t>
            </a:r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AI </a:t>
            </a:r>
            <a:r>
              <a:rPr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開發人員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826D827-364F-4D67-ABDB-E4D690049905}"/>
              </a:ext>
            </a:extLst>
          </p:cNvPr>
          <p:cNvSpPr txBox="1"/>
          <p:nvPr/>
        </p:nvSpPr>
        <p:spPr>
          <a:xfrm>
            <a:off x="3472083" y="433480"/>
            <a:ext cx="2199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b="1" i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1400" b="1" i="1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桌上型旗艦 </a:t>
            </a:r>
            <a:r>
              <a:rPr lang="en-US" altLang="zh-TW" sz="1400" b="1" i="1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endParaRPr lang="zh-TW" altLang="en-US" b="1" i="1">
              <a:solidFill>
                <a:srgbClr val="323231"/>
              </a:solidFill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58B56152-5257-423D-8B91-5DD6A0527B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6619" y="3916680"/>
            <a:ext cx="606830" cy="1469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183C74F-1BDF-42F9-AD03-FA048C61C904}"/>
              </a:ext>
            </a:extLst>
          </p:cNvPr>
          <p:cNvSpPr/>
          <p:nvPr/>
        </p:nvSpPr>
        <p:spPr>
          <a:xfrm>
            <a:off x="4220807" y="1535004"/>
            <a:ext cx="1194179" cy="415523"/>
          </a:xfrm>
          <a:prstGeom prst="rect">
            <a:avLst/>
          </a:prstGeom>
          <a:solidFill>
            <a:schemeClr val="accent5">
              <a:lumMod val="60000"/>
              <a:lumOff val="4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85C6134-7F95-4D7A-9D94-061A69B4E3AC}"/>
              </a:ext>
            </a:extLst>
          </p:cNvPr>
          <p:cNvGrpSpPr/>
          <p:nvPr/>
        </p:nvGrpSpPr>
        <p:grpSpPr>
          <a:xfrm>
            <a:off x="4097684" y="1558259"/>
            <a:ext cx="1026199" cy="161148"/>
            <a:chOff x="4260635" y="1716237"/>
            <a:chExt cx="436852" cy="161148"/>
          </a:xfrm>
        </p:grpSpPr>
        <p:cxnSp>
          <p:nvCxnSpPr>
            <p:cNvPr id="63" name="接點: 肘形 62">
              <a:extLst>
                <a:ext uri="{FF2B5EF4-FFF2-40B4-BE49-F238E27FC236}">
                  <a16:creationId xmlns:a16="http://schemas.microsoft.com/office/drawing/2014/main" id="{92DA949D-CBE3-43E7-81EB-4CCAD5080B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0635" y="1716237"/>
              <a:ext cx="436852" cy="1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EE6D2B"/>
              </a:solidFill>
              <a:prstDash val="solid"/>
              <a:round/>
              <a:headEnd type="none" w="sm" len="sm"/>
              <a:tailEnd type="oval" w="sm" len="sm"/>
            </a:ln>
            <a:effectLst/>
          </p:spPr>
        </p:cxnSp>
        <p:cxnSp>
          <p:nvCxnSpPr>
            <p:cNvPr id="100" name="接點: 肘形 62">
              <a:extLst>
                <a:ext uri="{FF2B5EF4-FFF2-40B4-BE49-F238E27FC236}">
                  <a16:creationId xmlns:a16="http://schemas.microsoft.com/office/drawing/2014/main" id="{994A8CA3-4065-DB49-A0DF-2E7B78A6D5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0588" y="1877384"/>
              <a:ext cx="426899" cy="1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EE6D2B"/>
              </a:solidFill>
              <a:prstDash val="solid"/>
              <a:round/>
              <a:headEnd type="none" w="sm" len="sm"/>
              <a:tailEnd type="oval" w="sm" len="sm"/>
            </a:ln>
            <a:effectLst/>
          </p:spPr>
        </p:cxnSp>
      </p:grpSp>
      <p:grpSp>
        <p:nvGrpSpPr>
          <p:cNvPr id="162" name="群組 161">
            <a:extLst>
              <a:ext uri="{FF2B5EF4-FFF2-40B4-BE49-F238E27FC236}">
                <a16:creationId xmlns:a16="http://schemas.microsoft.com/office/drawing/2014/main" id="{EA502D6A-5D5A-4024-B370-ACFBF7F75BAA}"/>
              </a:ext>
            </a:extLst>
          </p:cNvPr>
          <p:cNvGrpSpPr/>
          <p:nvPr/>
        </p:nvGrpSpPr>
        <p:grpSpPr>
          <a:xfrm>
            <a:off x="5343541" y="3174210"/>
            <a:ext cx="1182056" cy="1007133"/>
            <a:chOff x="145461" y="1338660"/>
            <a:chExt cx="929946" cy="792331"/>
          </a:xfrm>
        </p:grpSpPr>
        <p:pic>
          <p:nvPicPr>
            <p:cNvPr id="163" name="圖片 162">
              <a:extLst>
                <a:ext uri="{FF2B5EF4-FFF2-40B4-BE49-F238E27FC236}">
                  <a16:creationId xmlns:a16="http://schemas.microsoft.com/office/drawing/2014/main" id="{9F5E8AC5-6852-43E0-A3BA-B42AE6DFC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461" y="1338660"/>
              <a:ext cx="929946" cy="792331"/>
            </a:xfrm>
            <a:prstGeom prst="rect">
              <a:avLst/>
            </a:prstGeom>
          </p:spPr>
        </p:pic>
        <p:sp>
          <p:nvSpPr>
            <p:cNvPr id="164" name="矩形 163">
              <a:extLst>
                <a:ext uri="{FF2B5EF4-FFF2-40B4-BE49-F238E27FC236}">
                  <a16:creationId xmlns:a16="http://schemas.microsoft.com/office/drawing/2014/main" id="{CA93C66B-FE4F-4473-ACFD-74FD6F4D1C4B}"/>
                </a:ext>
              </a:extLst>
            </p:cNvPr>
            <p:cNvSpPr/>
            <p:nvPr/>
          </p:nvSpPr>
          <p:spPr>
            <a:xfrm>
              <a:off x="201668" y="1404415"/>
              <a:ext cx="816107" cy="445344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65" name="群組 164">
            <a:extLst>
              <a:ext uri="{FF2B5EF4-FFF2-40B4-BE49-F238E27FC236}">
                <a16:creationId xmlns:a16="http://schemas.microsoft.com/office/drawing/2014/main" id="{A0923087-19FE-4501-969F-8558C96E8DBE}"/>
              </a:ext>
            </a:extLst>
          </p:cNvPr>
          <p:cNvGrpSpPr/>
          <p:nvPr/>
        </p:nvGrpSpPr>
        <p:grpSpPr>
          <a:xfrm>
            <a:off x="4553684" y="3481523"/>
            <a:ext cx="995967" cy="663503"/>
            <a:chOff x="1199171" y="2298260"/>
            <a:chExt cx="1066888" cy="710750"/>
          </a:xfrm>
        </p:grpSpPr>
        <p:pic>
          <p:nvPicPr>
            <p:cNvPr id="166" name="圖片 165">
              <a:extLst>
                <a:ext uri="{FF2B5EF4-FFF2-40B4-BE49-F238E27FC236}">
                  <a16:creationId xmlns:a16="http://schemas.microsoft.com/office/drawing/2014/main" id="{DEDB76BD-F1FA-445B-8FFE-63683F1B2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9171" y="2298260"/>
              <a:ext cx="1066888" cy="710750"/>
            </a:xfrm>
            <a:prstGeom prst="rect">
              <a:avLst/>
            </a:prstGeom>
          </p:spPr>
        </p:pic>
        <p:sp>
          <p:nvSpPr>
            <p:cNvPr id="167" name="矩形 166">
              <a:extLst>
                <a:ext uri="{FF2B5EF4-FFF2-40B4-BE49-F238E27FC236}">
                  <a16:creationId xmlns:a16="http://schemas.microsoft.com/office/drawing/2014/main" id="{A8510DAE-1660-49AC-B520-1C753B4CA912}"/>
                </a:ext>
              </a:extLst>
            </p:cNvPr>
            <p:cNvSpPr/>
            <p:nvPr/>
          </p:nvSpPr>
          <p:spPr>
            <a:xfrm>
              <a:off x="1309182" y="2331540"/>
              <a:ext cx="838800" cy="545227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52" name="群組 151">
            <a:extLst>
              <a:ext uri="{FF2B5EF4-FFF2-40B4-BE49-F238E27FC236}">
                <a16:creationId xmlns:a16="http://schemas.microsoft.com/office/drawing/2014/main" id="{EBFC192B-C712-44C9-9EE0-8F154F04E81C}"/>
              </a:ext>
            </a:extLst>
          </p:cNvPr>
          <p:cNvGrpSpPr/>
          <p:nvPr/>
        </p:nvGrpSpPr>
        <p:grpSpPr>
          <a:xfrm>
            <a:off x="3134227" y="3194632"/>
            <a:ext cx="1182056" cy="1007133"/>
            <a:chOff x="145461" y="1338660"/>
            <a:chExt cx="929946" cy="792331"/>
          </a:xfrm>
        </p:grpSpPr>
        <p:pic>
          <p:nvPicPr>
            <p:cNvPr id="153" name="圖片 152">
              <a:extLst>
                <a:ext uri="{FF2B5EF4-FFF2-40B4-BE49-F238E27FC236}">
                  <a16:creationId xmlns:a16="http://schemas.microsoft.com/office/drawing/2014/main" id="{A2B4B802-C908-4B97-A0B2-6581086F1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461" y="1338660"/>
              <a:ext cx="929946" cy="792331"/>
            </a:xfrm>
            <a:prstGeom prst="rect">
              <a:avLst/>
            </a:prstGeom>
          </p:spPr>
        </p:pic>
        <p:sp>
          <p:nvSpPr>
            <p:cNvPr id="154" name="矩形 153">
              <a:extLst>
                <a:ext uri="{FF2B5EF4-FFF2-40B4-BE49-F238E27FC236}">
                  <a16:creationId xmlns:a16="http://schemas.microsoft.com/office/drawing/2014/main" id="{B786B5BC-30AE-4F2E-ADE0-1BE5B72C4580}"/>
                </a:ext>
              </a:extLst>
            </p:cNvPr>
            <p:cNvSpPr/>
            <p:nvPr/>
          </p:nvSpPr>
          <p:spPr>
            <a:xfrm>
              <a:off x="201668" y="1404415"/>
              <a:ext cx="816107" cy="445344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55" name="群組 154">
            <a:extLst>
              <a:ext uri="{FF2B5EF4-FFF2-40B4-BE49-F238E27FC236}">
                <a16:creationId xmlns:a16="http://schemas.microsoft.com/office/drawing/2014/main" id="{AA9EC0F8-578E-4018-A97F-E2F1D3F64819}"/>
              </a:ext>
            </a:extLst>
          </p:cNvPr>
          <p:cNvGrpSpPr/>
          <p:nvPr/>
        </p:nvGrpSpPr>
        <p:grpSpPr>
          <a:xfrm>
            <a:off x="2292466" y="3457257"/>
            <a:ext cx="995967" cy="663503"/>
            <a:chOff x="1199171" y="2298260"/>
            <a:chExt cx="1066888" cy="710750"/>
          </a:xfrm>
        </p:grpSpPr>
        <p:pic>
          <p:nvPicPr>
            <p:cNvPr id="156" name="圖片 155">
              <a:extLst>
                <a:ext uri="{FF2B5EF4-FFF2-40B4-BE49-F238E27FC236}">
                  <a16:creationId xmlns:a16="http://schemas.microsoft.com/office/drawing/2014/main" id="{373DCB42-D5D6-4FD6-B249-16B460E24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9171" y="2298260"/>
              <a:ext cx="1066888" cy="710750"/>
            </a:xfrm>
            <a:prstGeom prst="rect">
              <a:avLst/>
            </a:prstGeom>
          </p:spPr>
        </p:pic>
        <p:sp>
          <p:nvSpPr>
            <p:cNvPr id="157" name="矩形 156">
              <a:extLst>
                <a:ext uri="{FF2B5EF4-FFF2-40B4-BE49-F238E27FC236}">
                  <a16:creationId xmlns:a16="http://schemas.microsoft.com/office/drawing/2014/main" id="{B1FF7BA3-627F-4F74-9577-7A866E68A4F5}"/>
                </a:ext>
              </a:extLst>
            </p:cNvPr>
            <p:cNvSpPr/>
            <p:nvPr/>
          </p:nvSpPr>
          <p:spPr>
            <a:xfrm>
              <a:off x="1309182" y="2331540"/>
              <a:ext cx="838800" cy="545227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41" name="群組 140">
            <a:extLst>
              <a:ext uri="{FF2B5EF4-FFF2-40B4-BE49-F238E27FC236}">
                <a16:creationId xmlns:a16="http://schemas.microsoft.com/office/drawing/2014/main" id="{5F058F87-E030-485A-87B0-A2E7E458A3B9}"/>
              </a:ext>
            </a:extLst>
          </p:cNvPr>
          <p:cNvGrpSpPr/>
          <p:nvPr/>
        </p:nvGrpSpPr>
        <p:grpSpPr>
          <a:xfrm>
            <a:off x="209335" y="1327367"/>
            <a:ext cx="929946" cy="792331"/>
            <a:chOff x="145461" y="1338660"/>
            <a:chExt cx="929946" cy="792331"/>
          </a:xfrm>
        </p:grpSpPr>
        <p:pic>
          <p:nvPicPr>
            <p:cNvPr id="73" name="圖片 72">
              <a:extLst>
                <a:ext uri="{FF2B5EF4-FFF2-40B4-BE49-F238E27FC236}">
                  <a16:creationId xmlns:a16="http://schemas.microsoft.com/office/drawing/2014/main" id="{A9F3FFB3-0A89-48CF-B917-5D4732956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461" y="1338660"/>
              <a:ext cx="929946" cy="792331"/>
            </a:xfrm>
            <a:prstGeom prst="rect">
              <a:avLst/>
            </a:prstGeom>
          </p:spPr>
        </p:pic>
        <p:sp>
          <p:nvSpPr>
            <p:cNvPr id="140" name="矩形 139">
              <a:extLst>
                <a:ext uri="{FF2B5EF4-FFF2-40B4-BE49-F238E27FC236}">
                  <a16:creationId xmlns:a16="http://schemas.microsoft.com/office/drawing/2014/main" id="{8CE46F9C-F128-4661-81ED-F9A85EF8C042}"/>
                </a:ext>
              </a:extLst>
            </p:cNvPr>
            <p:cNvSpPr/>
            <p:nvPr/>
          </p:nvSpPr>
          <p:spPr>
            <a:xfrm>
              <a:off x="201668" y="1404415"/>
              <a:ext cx="816107" cy="445344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42" name="群組 141">
            <a:extLst>
              <a:ext uri="{FF2B5EF4-FFF2-40B4-BE49-F238E27FC236}">
                <a16:creationId xmlns:a16="http://schemas.microsoft.com/office/drawing/2014/main" id="{9BF3A26D-DD4E-4CA9-8042-EA7C96E89C72}"/>
              </a:ext>
            </a:extLst>
          </p:cNvPr>
          <p:cNvGrpSpPr/>
          <p:nvPr/>
        </p:nvGrpSpPr>
        <p:grpSpPr>
          <a:xfrm>
            <a:off x="695242" y="1884772"/>
            <a:ext cx="929946" cy="792331"/>
            <a:chOff x="145461" y="1338660"/>
            <a:chExt cx="929946" cy="792331"/>
          </a:xfrm>
        </p:grpSpPr>
        <p:pic>
          <p:nvPicPr>
            <p:cNvPr id="143" name="圖片 142">
              <a:extLst>
                <a:ext uri="{FF2B5EF4-FFF2-40B4-BE49-F238E27FC236}">
                  <a16:creationId xmlns:a16="http://schemas.microsoft.com/office/drawing/2014/main" id="{A508DFD2-1EE4-48F4-A2DE-A17374E01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461" y="1338660"/>
              <a:ext cx="929946" cy="792331"/>
            </a:xfrm>
            <a:prstGeom prst="rect">
              <a:avLst/>
            </a:prstGeom>
          </p:spPr>
        </p:pic>
        <p:sp>
          <p:nvSpPr>
            <p:cNvPr id="144" name="矩形 143">
              <a:extLst>
                <a:ext uri="{FF2B5EF4-FFF2-40B4-BE49-F238E27FC236}">
                  <a16:creationId xmlns:a16="http://schemas.microsoft.com/office/drawing/2014/main" id="{9A989460-7E2B-41F6-BEFB-D0CA03ED79E9}"/>
                </a:ext>
              </a:extLst>
            </p:cNvPr>
            <p:cNvSpPr/>
            <p:nvPr/>
          </p:nvSpPr>
          <p:spPr>
            <a:xfrm>
              <a:off x="201668" y="1404415"/>
              <a:ext cx="816107" cy="445344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108" name="接點: 肘形 107">
            <a:extLst>
              <a:ext uri="{FF2B5EF4-FFF2-40B4-BE49-F238E27FC236}">
                <a16:creationId xmlns:a16="http://schemas.microsoft.com/office/drawing/2014/main" id="{9C535612-1F82-450D-9B68-5C4A644829C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915394" y="2345792"/>
            <a:ext cx="1322823" cy="340089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E6D2B"/>
            </a:solidFill>
            <a:prstDash val="solid"/>
            <a:round/>
            <a:headEnd type="none" w="sm" len="sm"/>
            <a:tailEnd type="oval" w="sm" len="sm"/>
          </a:ln>
          <a:effectLst/>
        </p:spPr>
      </p:cxnSp>
      <p:cxnSp>
        <p:nvCxnSpPr>
          <p:cNvPr id="111" name="接點: 肘形 110">
            <a:extLst>
              <a:ext uri="{FF2B5EF4-FFF2-40B4-BE49-F238E27FC236}">
                <a16:creationId xmlns:a16="http://schemas.microsoft.com/office/drawing/2014/main" id="{D5B3DABF-8D81-4334-8DCA-C8771EF03F6C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10653" y="1640911"/>
            <a:ext cx="1503040" cy="1482732"/>
          </a:xfrm>
          <a:prstGeom prst="bentConnector3">
            <a:avLst>
              <a:gd name="adj1" fmla="val 72642"/>
            </a:avLst>
          </a:prstGeom>
          <a:noFill/>
          <a:ln w="19050" cap="flat" cmpd="sng">
            <a:solidFill>
              <a:srgbClr val="EE6D2B"/>
            </a:solidFill>
            <a:prstDash val="solid"/>
            <a:round/>
            <a:headEnd type="none" w="sm" len="sm"/>
            <a:tailEnd type="oval" w="sm" len="sm"/>
          </a:ln>
          <a:effectLst/>
        </p:spPr>
      </p:cxnSp>
      <p:cxnSp>
        <p:nvCxnSpPr>
          <p:cNvPr id="118" name="接點: 肘形 117">
            <a:extLst>
              <a:ext uri="{FF2B5EF4-FFF2-40B4-BE49-F238E27FC236}">
                <a16:creationId xmlns:a16="http://schemas.microsoft.com/office/drawing/2014/main" id="{E56D4B98-CFD1-4797-80CA-A1E3E8BD156C}"/>
              </a:ext>
            </a:extLst>
          </p:cNvPr>
          <p:cNvCxnSpPr>
            <a:cxnSpLocks/>
          </p:cNvCxnSpPr>
          <p:nvPr/>
        </p:nvCxnSpPr>
        <p:spPr>
          <a:xfrm rot="16200000" flipH="1">
            <a:off x="3647672" y="2017984"/>
            <a:ext cx="1711026" cy="1084946"/>
          </a:xfrm>
          <a:prstGeom prst="bentConnector3">
            <a:avLst>
              <a:gd name="adj1" fmla="val 75016"/>
            </a:avLst>
          </a:prstGeom>
          <a:noFill/>
          <a:ln w="19050" cap="flat" cmpd="sng">
            <a:solidFill>
              <a:srgbClr val="EE6D2B"/>
            </a:solidFill>
            <a:prstDash val="solid"/>
            <a:round/>
            <a:headEnd type="none" w="sm" len="sm"/>
            <a:tailEnd type="oval" w="sm" len="sm"/>
          </a:ln>
          <a:effectLst/>
        </p:spPr>
      </p:cxnSp>
      <p:cxnSp>
        <p:nvCxnSpPr>
          <p:cNvPr id="97" name="接點: 肘形 96">
            <a:extLst>
              <a:ext uri="{FF2B5EF4-FFF2-40B4-BE49-F238E27FC236}">
                <a16:creationId xmlns:a16="http://schemas.microsoft.com/office/drawing/2014/main" id="{E5B0D288-D362-413E-8253-FBB0B7ADED10}"/>
              </a:ext>
            </a:extLst>
          </p:cNvPr>
          <p:cNvCxnSpPr>
            <a:cxnSpLocks/>
          </p:cNvCxnSpPr>
          <p:nvPr/>
        </p:nvCxnSpPr>
        <p:spPr>
          <a:xfrm rot="5400000">
            <a:off x="2154975" y="2339766"/>
            <a:ext cx="1694441" cy="431203"/>
          </a:xfrm>
          <a:prstGeom prst="bentConnector3">
            <a:avLst>
              <a:gd name="adj1" fmla="val 74345"/>
            </a:avLst>
          </a:prstGeom>
          <a:noFill/>
          <a:ln w="19050" cap="flat" cmpd="sng">
            <a:solidFill>
              <a:srgbClr val="EE6D2B"/>
            </a:solidFill>
            <a:prstDash val="solid"/>
            <a:round/>
            <a:headEnd type="none" w="sm" len="sm"/>
            <a:tailEnd type="oval" w="sm" len="sm"/>
          </a:ln>
          <a:effectLst/>
        </p:spPr>
      </p:cxnSp>
      <p:cxnSp>
        <p:nvCxnSpPr>
          <p:cNvPr id="89" name="接點: 肘形 88">
            <a:extLst>
              <a:ext uri="{FF2B5EF4-FFF2-40B4-BE49-F238E27FC236}">
                <a16:creationId xmlns:a16="http://schemas.microsoft.com/office/drawing/2014/main" id="{A67FC7F2-3A46-40DF-A80F-CAF008A611A5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07855" y="1726788"/>
            <a:ext cx="1162543" cy="886886"/>
          </a:xfrm>
          <a:prstGeom prst="bentConnector3">
            <a:avLst>
              <a:gd name="adj1" fmla="val 44382"/>
            </a:avLst>
          </a:prstGeom>
          <a:noFill/>
          <a:ln w="19050" cap="flat" cmpd="sng">
            <a:solidFill>
              <a:srgbClr val="EE6D2B"/>
            </a:solidFill>
            <a:prstDash val="solid"/>
            <a:round/>
            <a:headEnd type="none" w="sm" len="sm"/>
            <a:tailEnd type="oval" w="sm" len="sm"/>
          </a:ln>
          <a:effectLst/>
        </p:spPr>
      </p:cxnSp>
      <p:cxnSp>
        <p:nvCxnSpPr>
          <p:cNvPr id="86" name="接點: 肘形 85">
            <a:extLst>
              <a:ext uri="{FF2B5EF4-FFF2-40B4-BE49-F238E27FC236}">
                <a16:creationId xmlns:a16="http://schemas.microsoft.com/office/drawing/2014/main" id="{ADDA97E1-C61E-4503-A043-3AA0C5DF3F7F}"/>
              </a:ext>
            </a:extLst>
          </p:cNvPr>
          <p:cNvCxnSpPr>
            <a:cxnSpLocks/>
          </p:cNvCxnSpPr>
          <p:nvPr/>
        </p:nvCxnSpPr>
        <p:spPr>
          <a:xfrm rot="10800000" flipV="1">
            <a:off x="1760298" y="1679030"/>
            <a:ext cx="1738279" cy="44066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E6D2B"/>
            </a:solidFill>
            <a:prstDash val="solid"/>
            <a:round/>
            <a:headEnd type="none" w="sm" len="sm"/>
            <a:tailEnd type="oval" w="sm" len="sm"/>
          </a:ln>
          <a:effectLst/>
        </p:spPr>
      </p:cxnSp>
      <p:cxnSp>
        <p:nvCxnSpPr>
          <p:cNvPr id="55" name="接點: 肘形 54">
            <a:extLst>
              <a:ext uri="{FF2B5EF4-FFF2-40B4-BE49-F238E27FC236}">
                <a16:creationId xmlns:a16="http://schemas.microsoft.com/office/drawing/2014/main" id="{875D8B8A-BC0E-4E6F-94FE-0FFDFBF700B3}"/>
              </a:ext>
            </a:extLst>
          </p:cNvPr>
          <p:cNvCxnSpPr>
            <a:cxnSpLocks/>
          </p:cNvCxnSpPr>
          <p:nvPr/>
        </p:nvCxnSpPr>
        <p:spPr>
          <a:xfrm>
            <a:off x="6300007" y="2381414"/>
            <a:ext cx="1717063" cy="1320435"/>
          </a:xfrm>
          <a:prstGeom prst="bentConnector3">
            <a:avLst>
              <a:gd name="adj1" fmla="val 99759"/>
            </a:avLst>
          </a:prstGeom>
          <a:ln w="19050">
            <a:headEnd type="none" w="sm" len="sm"/>
            <a:tailEnd type="oval" w="sm" len="sm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接點: 肘形 33">
            <a:extLst>
              <a:ext uri="{FF2B5EF4-FFF2-40B4-BE49-F238E27FC236}">
                <a16:creationId xmlns:a16="http://schemas.microsoft.com/office/drawing/2014/main" id="{DBFC173B-68D9-4488-84C1-8CAEA4D85C70}"/>
              </a:ext>
            </a:extLst>
          </p:cNvPr>
          <p:cNvCxnSpPr>
            <a:cxnSpLocks/>
          </p:cNvCxnSpPr>
          <p:nvPr/>
        </p:nvCxnSpPr>
        <p:spPr>
          <a:xfrm rot="10800000">
            <a:off x="1159502" y="1657157"/>
            <a:ext cx="1763281" cy="15393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E6D2B"/>
            </a:solidFill>
            <a:prstDash val="solid"/>
            <a:round/>
            <a:headEnd type="none" w="sm" len="sm"/>
            <a:tailEnd type="oval" w="sm" len="sm"/>
          </a:ln>
          <a:effectLst/>
        </p:spPr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0FD1DCFD-0124-46EC-AF86-04CADB24A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2020 </a:t>
            </a:r>
            <a:r>
              <a:rPr lang="zh-TW" altLang="en-US"/>
              <a:t>影音編輯工作室的最佳桌上型旗艦機</a:t>
            </a:r>
          </a:p>
        </p:txBody>
      </p:sp>
      <p:sp>
        <p:nvSpPr>
          <p:cNvPr id="7" name="TextBox 27">
            <a:extLst>
              <a:ext uri="{FF2B5EF4-FFF2-40B4-BE49-F238E27FC236}">
                <a16:creationId xmlns:a16="http://schemas.microsoft.com/office/drawing/2014/main" id="{C05E9B26-2D1D-4CE1-8CE5-1A51160F1350}"/>
              </a:ext>
            </a:extLst>
          </p:cNvPr>
          <p:cNvSpPr txBox="1"/>
          <p:nvPr/>
        </p:nvSpPr>
        <p:spPr>
          <a:xfrm>
            <a:off x="6591919" y="2592193"/>
            <a:ext cx="126152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0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Backup (with </a:t>
            </a:r>
            <a:r>
              <a:rPr lang="en-US" altLang="zh-TW" sz="1000" b="1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Dedup</a:t>
            </a:r>
            <a:r>
              <a:rPr lang="en-US" altLang="zh-TW" sz="10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&amp; BBR)</a:t>
            </a:r>
            <a:endParaRPr lang="en-US" sz="1000" b="1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extBox 27">
            <a:extLst>
              <a:ext uri="{FF2B5EF4-FFF2-40B4-BE49-F238E27FC236}">
                <a16:creationId xmlns:a16="http://schemas.microsoft.com/office/drawing/2014/main" id="{DA555B7B-9846-469C-AE5F-BF77F86C9B0C}"/>
              </a:ext>
            </a:extLst>
          </p:cNvPr>
          <p:cNvSpPr txBox="1"/>
          <p:nvPr/>
        </p:nvSpPr>
        <p:spPr>
          <a:xfrm>
            <a:off x="2426868" y="1110267"/>
            <a:ext cx="158185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QSW M1208</a:t>
            </a:r>
            <a:r>
              <a:rPr lang="zh-TW" altLang="en-US" sz="1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12</a:t>
            </a:r>
            <a:r>
              <a:rPr lang="zh-TW" altLang="en-US" sz="1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埠</a:t>
            </a:r>
            <a:r>
              <a:rPr lang="en-US" altLang="zh-TW" sz="1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10GbE </a:t>
            </a:r>
            <a:r>
              <a:rPr lang="zh-TW" altLang="en-US" sz="1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網管型交換器</a:t>
            </a:r>
            <a:endParaRPr lang="en-US" sz="10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Box 27">
            <a:extLst>
              <a:ext uri="{FF2B5EF4-FFF2-40B4-BE49-F238E27FC236}">
                <a16:creationId xmlns:a16="http://schemas.microsoft.com/office/drawing/2014/main" id="{EBB14487-8250-4CF2-BFA9-2960A63795C3}"/>
              </a:ext>
            </a:extLst>
          </p:cNvPr>
          <p:cNvSpPr txBox="1"/>
          <p:nvPr/>
        </p:nvSpPr>
        <p:spPr>
          <a:xfrm>
            <a:off x="230149" y="3255320"/>
            <a:ext cx="218160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9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Multi-user collaborative editing </a:t>
            </a:r>
          </a:p>
          <a:p>
            <a:r>
              <a:rPr lang="en-US" altLang="zh-TW" sz="9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with DaVinci Resolve + PostgreSQL</a:t>
            </a:r>
            <a:endParaRPr lang="en-US" sz="900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A3285E5F-4000-4C17-99E5-A97752635447}"/>
              </a:ext>
            </a:extLst>
          </p:cNvPr>
          <p:cNvSpPr txBox="1"/>
          <p:nvPr/>
        </p:nvSpPr>
        <p:spPr>
          <a:xfrm>
            <a:off x="1942448" y="4104066"/>
            <a:ext cx="2396680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9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Libraries for FCPX &amp; Motion editors</a:t>
            </a: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070F90A9-20D9-402B-8C1F-B75409DC8C35}"/>
              </a:ext>
            </a:extLst>
          </p:cNvPr>
          <p:cNvSpPr txBox="1"/>
          <p:nvPr/>
        </p:nvSpPr>
        <p:spPr>
          <a:xfrm>
            <a:off x="4172286" y="4114701"/>
            <a:ext cx="2743200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9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Project for Adobe Creative Suite </a:t>
            </a:r>
          </a:p>
        </p:txBody>
      </p:sp>
      <p:pic>
        <p:nvPicPr>
          <p:cNvPr id="18" name="圖片 17" descr="一張含有 電腦, 微波爐, 監視器, 烤箱 的圖片&#10;&#10;自動產生的描述">
            <a:extLst>
              <a:ext uri="{FF2B5EF4-FFF2-40B4-BE49-F238E27FC236}">
                <a16:creationId xmlns:a16="http://schemas.microsoft.com/office/drawing/2014/main" id="{B33AC815-3815-492A-B988-9481CFDEC1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457" y="1307039"/>
            <a:ext cx="2067344" cy="1290562"/>
          </a:xfrm>
          <a:prstGeom prst="rect">
            <a:avLst/>
          </a:prstGeom>
        </p:spPr>
      </p:pic>
      <p:pic>
        <p:nvPicPr>
          <p:cNvPr id="33" name="圖片 32" descr="一張含有 電子用品, 電腦 的圖片&#10;&#10;自動產生的描述">
            <a:extLst>
              <a:ext uri="{FF2B5EF4-FFF2-40B4-BE49-F238E27FC236}">
                <a16:creationId xmlns:a16="http://schemas.microsoft.com/office/drawing/2014/main" id="{A4AE3230-5100-44FC-86CE-B766BA2632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3786" y="1436702"/>
            <a:ext cx="2419341" cy="602681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4B8B3B1D-54DD-4CE4-B517-3C3A09EFD9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6056" y="2081720"/>
            <a:ext cx="531159" cy="531159"/>
          </a:xfrm>
          <a:prstGeom prst="rect">
            <a:avLst/>
          </a:prstGeom>
        </p:spPr>
      </p:pic>
      <p:pic>
        <p:nvPicPr>
          <p:cNvPr id="45" name="圖片 44" descr="一張含有 室內, 監視器, 坐, 微波爐 的圖片&#10;&#10;自動產生的描述">
            <a:extLst>
              <a:ext uri="{FF2B5EF4-FFF2-40B4-BE49-F238E27FC236}">
                <a16:creationId xmlns:a16="http://schemas.microsoft.com/office/drawing/2014/main" id="{F710947C-DBE8-46CE-B12B-6C8BA1383F7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6685" y="3759445"/>
            <a:ext cx="1653988" cy="568150"/>
          </a:xfrm>
          <a:prstGeom prst="rect">
            <a:avLst/>
          </a:prstGeom>
        </p:spPr>
      </p:pic>
      <p:grpSp>
        <p:nvGrpSpPr>
          <p:cNvPr id="85" name="群組 84">
            <a:extLst>
              <a:ext uri="{FF2B5EF4-FFF2-40B4-BE49-F238E27FC236}">
                <a16:creationId xmlns:a16="http://schemas.microsoft.com/office/drawing/2014/main" id="{62D09B19-9EEF-4FA5-A7C0-5AF5599B4BE6}"/>
              </a:ext>
            </a:extLst>
          </p:cNvPr>
          <p:cNvGrpSpPr/>
          <p:nvPr/>
        </p:nvGrpSpPr>
        <p:grpSpPr>
          <a:xfrm>
            <a:off x="6965414" y="2951213"/>
            <a:ext cx="2102682" cy="1019708"/>
            <a:chOff x="6495474" y="2941878"/>
            <a:chExt cx="2102682" cy="1019708"/>
          </a:xfrm>
        </p:grpSpPr>
        <p:pic>
          <p:nvPicPr>
            <p:cNvPr id="77" name="圖形 76" descr="雲朵">
              <a:extLst>
                <a:ext uri="{FF2B5EF4-FFF2-40B4-BE49-F238E27FC236}">
                  <a16:creationId xmlns:a16="http://schemas.microsoft.com/office/drawing/2014/main" id="{52EDA661-6344-48AC-AE87-912FA1485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11048" y="2957136"/>
              <a:ext cx="987108" cy="987108"/>
            </a:xfrm>
            <a:prstGeom prst="rect">
              <a:avLst/>
            </a:prstGeom>
          </p:spPr>
        </p:pic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2E1EF123-2C16-4E72-868A-3F75752319D1}"/>
                </a:ext>
              </a:extLst>
            </p:cNvPr>
            <p:cNvSpPr txBox="1"/>
            <p:nvPr/>
          </p:nvSpPr>
          <p:spPr>
            <a:xfrm>
              <a:off x="7773180" y="3375625"/>
              <a:ext cx="684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/>
                <a:t>AWS</a:t>
              </a:r>
              <a:endParaRPr lang="zh-TW" altLang="en-US" b="1"/>
            </a:p>
          </p:txBody>
        </p:sp>
        <p:pic>
          <p:nvPicPr>
            <p:cNvPr id="79" name="圖形 78" descr="雲朵">
              <a:extLst>
                <a:ext uri="{FF2B5EF4-FFF2-40B4-BE49-F238E27FC236}">
                  <a16:creationId xmlns:a16="http://schemas.microsoft.com/office/drawing/2014/main" id="{90A8A88D-EAF8-4823-998A-D5A8D15F3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95474" y="2941878"/>
              <a:ext cx="1019708" cy="1019708"/>
            </a:xfrm>
            <a:prstGeom prst="rect">
              <a:avLst/>
            </a:prstGeom>
          </p:spPr>
        </p:pic>
        <p:grpSp>
          <p:nvGrpSpPr>
            <p:cNvPr id="84" name="群組 83">
              <a:extLst>
                <a:ext uri="{FF2B5EF4-FFF2-40B4-BE49-F238E27FC236}">
                  <a16:creationId xmlns:a16="http://schemas.microsoft.com/office/drawing/2014/main" id="{46673E13-C342-4EF6-B43B-1A0A446E46FE}"/>
                </a:ext>
              </a:extLst>
            </p:cNvPr>
            <p:cNvGrpSpPr/>
            <p:nvPr/>
          </p:nvGrpSpPr>
          <p:grpSpPr>
            <a:xfrm>
              <a:off x="6635107" y="3283333"/>
              <a:ext cx="684132" cy="424317"/>
              <a:chOff x="6703643" y="3272539"/>
              <a:chExt cx="684132" cy="424317"/>
            </a:xfrm>
          </p:grpSpPr>
          <p:sp>
            <p:nvSpPr>
              <p:cNvPr id="82" name="文字方塊 81">
                <a:extLst>
                  <a:ext uri="{FF2B5EF4-FFF2-40B4-BE49-F238E27FC236}">
                    <a16:creationId xmlns:a16="http://schemas.microsoft.com/office/drawing/2014/main" id="{1EA16DD0-92AE-42D6-9A5C-D8DB407FF4A4}"/>
                  </a:ext>
                </a:extLst>
              </p:cNvPr>
              <p:cNvSpPr txBox="1"/>
              <p:nvPr/>
            </p:nvSpPr>
            <p:spPr>
              <a:xfrm>
                <a:off x="6703643" y="3419857"/>
                <a:ext cx="6841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200" b="1"/>
                  <a:t>Azure</a:t>
                </a:r>
                <a:endParaRPr lang="zh-TW" altLang="en-US" sz="1200" b="1"/>
              </a:p>
            </p:txBody>
          </p:sp>
          <p:pic>
            <p:nvPicPr>
              <p:cNvPr id="83" name="圖形 82">
                <a:extLst>
                  <a:ext uri="{FF2B5EF4-FFF2-40B4-BE49-F238E27FC236}">
                    <a16:creationId xmlns:a16="http://schemas.microsoft.com/office/drawing/2014/main" id="{8F36C602-A800-45B7-96C9-018EF7962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885422" y="3272539"/>
                <a:ext cx="224293" cy="222115"/>
              </a:xfrm>
              <a:prstGeom prst="rect">
                <a:avLst/>
              </a:prstGeom>
            </p:spPr>
          </p:pic>
        </p:grpSp>
      </p:grpSp>
      <p:pic>
        <p:nvPicPr>
          <p:cNvPr id="93" name="圖片 8" descr="一張含有 瓶 的圖片&#10;&#10;自動產生的描述">
            <a:extLst>
              <a:ext uri="{FF2B5EF4-FFF2-40B4-BE49-F238E27FC236}">
                <a16:creationId xmlns:a16="http://schemas.microsoft.com/office/drawing/2014/main" id="{866DC072-9C6F-4047-B54F-55973572D6D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8972" y="2067777"/>
            <a:ext cx="279329" cy="452446"/>
          </a:xfrm>
          <a:prstGeom prst="rect">
            <a:avLst/>
          </a:prstGeom>
        </p:spPr>
      </p:pic>
      <p:grpSp>
        <p:nvGrpSpPr>
          <p:cNvPr id="96" name="群組 95">
            <a:extLst>
              <a:ext uri="{FF2B5EF4-FFF2-40B4-BE49-F238E27FC236}">
                <a16:creationId xmlns:a16="http://schemas.microsoft.com/office/drawing/2014/main" id="{89483E3B-BFE9-440C-BDDB-B0B20E1F8272}"/>
              </a:ext>
            </a:extLst>
          </p:cNvPr>
          <p:cNvGrpSpPr/>
          <p:nvPr/>
        </p:nvGrpSpPr>
        <p:grpSpPr>
          <a:xfrm>
            <a:off x="330301" y="2620312"/>
            <a:ext cx="1877139" cy="656129"/>
            <a:chOff x="266427" y="2631605"/>
            <a:chExt cx="1877139" cy="656129"/>
          </a:xfrm>
        </p:grpSpPr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99254D34-2DB2-4D22-AD74-2E8C1320F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66427" y="2631605"/>
              <a:ext cx="647283" cy="656129"/>
            </a:xfrm>
            <a:prstGeom prst="rect">
              <a:avLst/>
            </a:prstGeom>
          </p:spPr>
        </p:pic>
        <p:pic>
          <p:nvPicPr>
            <p:cNvPr id="95" name="圖片 94" descr="一張含有 食物, 畫畫, 光 的圖片&#10;&#10;自動產生的描述">
              <a:extLst>
                <a:ext uri="{FF2B5EF4-FFF2-40B4-BE49-F238E27FC236}">
                  <a16:creationId xmlns:a16="http://schemas.microsoft.com/office/drawing/2014/main" id="{46188ADB-07FC-4AC6-9D79-AB8462E2E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8365"/>
            <a:stretch/>
          </p:blipFill>
          <p:spPr>
            <a:xfrm>
              <a:off x="822241" y="3064204"/>
              <a:ext cx="1321325" cy="204192"/>
            </a:xfrm>
            <a:prstGeom prst="rect">
              <a:avLst/>
            </a:prstGeom>
          </p:spPr>
        </p:pic>
      </p:grpSp>
      <p:pic>
        <p:nvPicPr>
          <p:cNvPr id="98" name="圖片 8" descr="一張含有 瓶 的圖片&#10;&#10;自動產生的描述">
            <a:extLst>
              <a:ext uri="{FF2B5EF4-FFF2-40B4-BE49-F238E27FC236}">
                <a16:creationId xmlns:a16="http://schemas.microsoft.com/office/drawing/2014/main" id="{EA3DEF5E-1037-4FCC-8D88-1F86BEA5A43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2055" y="2067661"/>
            <a:ext cx="279329" cy="452446"/>
          </a:xfrm>
          <a:prstGeom prst="rect">
            <a:avLst/>
          </a:prstGeom>
        </p:spPr>
      </p:pic>
      <p:pic>
        <p:nvPicPr>
          <p:cNvPr id="135" name="圖形 134">
            <a:extLst>
              <a:ext uri="{FF2B5EF4-FFF2-40B4-BE49-F238E27FC236}">
                <a16:creationId xmlns:a16="http://schemas.microsoft.com/office/drawing/2014/main" id="{611BF1BF-9B84-46A9-A9FC-600042E189D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42941"/>
          <a:stretch/>
        </p:blipFill>
        <p:spPr>
          <a:xfrm>
            <a:off x="5498436" y="3342670"/>
            <a:ext cx="872849" cy="404272"/>
          </a:xfrm>
          <a:prstGeom prst="rect">
            <a:avLst/>
          </a:prstGeom>
        </p:spPr>
      </p:pic>
      <p:pic>
        <p:nvPicPr>
          <p:cNvPr id="137" name="圖形 136">
            <a:extLst>
              <a:ext uri="{FF2B5EF4-FFF2-40B4-BE49-F238E27FC236}">
                <a16:creationId xmlns:a16="http://schemas.microsoft.com/office/drawing/2014/main" id="{83AB7D7B-4390-4337-A494-65907305611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r="56394"/>
          <a:stretch/>
        </p:blipFill>
        <p:spPr>
          <a:xfrm>
            <a:off x="4732991" y="3562424"/>
            <a:ext cx="667047" cy="404272"/>
          </a:xfrm>
          <a:prstGeom prst="rect">
            <a:avLst/>
          </a:prstGeom>
        </p:spPr>
      </p:pic>
      <p:grpSp>
        <p:nvGrpSpPr>
          <p:cNvPr id="147" name="群組 146">
            <a:extLst>
              <a:ext uri="{FF2B5EF4-FFF2-40B4-BE49-F238E27FC236}">
                <a16:creationId xmlns:a16="http://schemas.microsoft.com/office/drawing/2014/main" id="{082916EB-6E5D-4C5C-87CA-8693962C7265}"/>
              </a:ext>
            </a:extLst>
          </p:cNvPr>
          <p:cNvGrpSpPr/>
          <p:nvPr/>
        </p:nvGrpSpPr>
        <p:grpSpPr>
          <a:xfrm>
            <a:off x="1263045" y="2286967"/>
            <a:ext cx="1066888" cy="710750"/>
            <a:chOff x="1199171" y="2298260"/>
            <a:chExt cx="1066888" cy="710750"/>
          </a:xfrm>
        </p:grpSpPr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270B69C4-180B-42D0-9DD5-2F93E09A9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9171" y="2298260"/>
              <a:ext cx="1066888" cy="710750"/>
            </a:xfrm>
            <a:prstGeom prst="rect">
              <a:avLst/>
            </a:prstGeom>
          </p:spPr>
        </p:pic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7EBCAB8E-AC4F-4FFB-8210-7B5FFCCA9C20}"/>
                </a:ext>
              </a:extLst>
            </p:cNvPr>
            <p:cNvSpPr/>
            <p:nvPr/>
          </p:nvSpPr>
          <p:spPr>
            <a:xfrm>
              <a:off x="1309182" y="2331540"/>
              <a:ext cx="838800" cy="545227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49" name="圖片 148" descr="一張含有 坐 的圖片&#10;&#10;自動產生的描述">
            <a:extLst>
              <a:ext uri="{FF2B5EF4-FFF2-40B4-BE49-F238E27FC236}">
                <a16:creationId xmlns:a16="http://schemas.microsoft.com/office/drawing/2014/main" id="{A06B3F17-7872-4F5D-9253-8325BA5C3C2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46" y="1441171"/>
            <a:ext cx="408875" cy="395109"/>
          </a:xfrm>
          <a:prstGeom prst="rect">
            <a:avLst/>
          </a:prstGeom>
        </p:spPr>
      </p:pic>
      <p:pic>
        <p:nvPicPr>
          <p:cNvPr id="150" name="圖片 149" descr="一張含有 坐 的圖片&#10;&#10;自動產生的描述">
            <a:extLst>
              <a:ext uri="{FF2B5EF4-FFF2-40B4-BE49-F238E27FC236}">
                <a16:creationId xmlns:a16="http://schemas.microsoft.com/office/drawing/2014/main" id="{2BB6A6B7-C897-4B31-9C08-618604F7C24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91" y="1994886"/>
            <a:ext cx="408875" cy="395109"/>
          </a:xfrm>
          <a:prstGeom prst="rect">
            <a:avLst/>
          </a:prstGeom>
        </p:spPr>
      </p:pic>
      <p:pic>
        <p:nvPicPr>
          <p:cNvPr id="151" name="圖片 150" descr="一張含有 坐 的圖片&#10;&#10;自動產生的描述">
            <a:extLst>
              <a:ext uri="{FF2B5EF4-FFF2-40B4-BE49-F238E27FC236}">
                <a16:creationId xmlns:a16="http://schemas.microsoft.com/office/drawing/2014/main" id="{30086BDA-3894-4529-A512-EB271F15AEF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5185" y="2420614"/>
            <a:ext cx="408875" cy="395109"/>
          </a:xfrm>
          <a:prstGeom prst="rect">
            <a:avLst/>
          </a:prstGeom>
        </p:spPr>
      </p:pic>
      <p:pic>
        <p:nvPicPr>
          <p:cNvPr id="159" name="圖片 158" descr="一張含有 室內, 小, 桌, 坐 的圖片&#10;&#10;自動產生的描述">
            <a:extLst>
              <a:ext uri="{FF2B5EF4-FFF2-40B4-BE49-F238E27FC236}">
                <a16:creationId xmlns:a16="http://schemas.microsoft.com/office/drawing/2014/main" id="{BFD0489A-5D63-4504-9D3A-74247457DFE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1586" y="3427122"/>
            <a:ext cx="907428" cy="310038"/>
          </a:xfrm>
          <a:prstGeom prst="rect">
            <a:avLst/>
          </a:prstGeom>
        </p:spPr>
      </p:pic>
      <p:pic>
        <p:nvPicPr>
          <p:cNvPr id="161" name="圖片 160" descr="一張含有 室內, 小, 桌, 坐 的圖片&#10;&#10;自動產生的描述">
            <a:extLst>
              <a:ext uri="{FF2B5EF4-FFF2-40B4-BE49-F238E27FC236}">
                <a16:creationId xmlns:a16="http://schemas.microsoft.com/office/drawing/2014/main" id="{E87BBAED-442D-4626-A04C-CA4E10911F4F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1798" y="3557270"/>
            <a:ext cx="396838" cy="408216"/>
          </a:xfrm>
          <a:prstGeom prst="rect">
            <a:avLst/>
          </a:prstGeom>
        </p:spPr>
      </p:pic>
      <p:sp>
        <p:nvSpPr>
          <p:cNvPr id="170" name="TextBox 27">
            <a:extLst>
              <a:ext uri="{FF2B5EF4-FFF2-40B4-BE49-F238E27FC236}">
                <a16:creationId xmlns:a16="http://schemas.microsoft.com/office/drawing/2014/main" id="{852307C2-23D5-4D43-B1CC-46ECB509FF35}"/>
              </a:ext>
            </a:extLst>
          </p:cNvPr>
          <p:cNvSpPr txBox="1"/>
          <p:nvPr/>
        </p:nvSpPr>
        <p:spPr>
          <a:xfrm>
            <a:off x="5509503" y="2461659"/>
            <a:ext cx="1167252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TVS-h1288X</a:t>
            </a:r>
          </a:p>
        </p:txBody>
      </p: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CCE2F8B7-579F-4C4D-A740-0DA130E27CB0}"/>
              </a:ext>
            </a:extLst>
          </p:cNvPr>
          <p:cNvGrpSpPr/>
          <p:nvPr/>
        </p:nvGrpSpPr>
        <p:grpSpPr>
          <a:xfrm>
            <a:off x="7473825" y="1110267"/>
            <a:ext cx="1410842" cy="829628"/>
            <a:chOff x="5933194" y="3398168"/>
            <a:chExt cx="1410842" cy="829628"/>
          </a:xfrm>
        </p:grpSpPr>
        <p:grpSp>
          <p:nvGrpSpPr>
            <p:cNvPr id="76" name="群組 75">
              <a:extLst>
                <a:ext uri="{FF2B5EF4-FFF2-40B4-BE49-F238E27FC236}">
                  <a16:creationId xmlns:a16="http://schemas.microsoft.com/office/drawing/2014/main" id="{33C5A6A6-0BFD-4803-9037-DB556AE1023E}"/>
                </a:ext>
              </a:extLst>
            </p:cNvPr>
            <p:cNvGrpSpPr/>
            <p:nvPr/>
          </p:nvGrpSpPr>
          <p:grpSpPr>
            <a:xfrm>
              <a:off x="5933194" y="3398168"/>
              <a:ext cx="1410842" cy="829628"/>
              <a:chOff x="2341034" y="925924"/>
              <a:chExt cx="4916338" cy="2138943"/>
            </a:xfrm>
          </p:grpSpPr>
          <p:sp>
            <p:nvSpPr>
              <p:cNvPr id="91" name="矩形: 圓角 90">
                <a:extLst>
                  <a:ext uri="{FF2B5EF4-FFF2-40B4-BE49-F238E27FC236}">
                    <a16:creationId xmlns:a16="http://schemas.microsoft.com/office/drawing/2014/main" id="{16CE06A2-B4AE-4C29-8CDB-35C213F7001D}"/>
                  </a:ext>
                </a:extLst>
              </p:cNvPr>
              <p:cNvSpPr/>
              <p:nvPr/>
            </p:nvSpPr>
            <p:spPr>
              <a:xfrm>
                <a:off x="2472132" y="1008371"/>
                <a:ext cx="4785240" cy="2056496"/>
              </a:xfrm>
              <a:prstGeom prst="roundRect">
                <a:avLst>
                  <a:gd name="adj" fmla="val 4365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矩形: 圓角 91">
                <a:extLst>
                  <a:ext uri="{FF2B5EF4-FFF2-40B4-BE49-F238E27FC236}">
                    <a16:creationId xmlns:a16="http://schemas.microsoft.com/office/drawing/2014/main" id="{1178A586-A2F2-4CE8-93CA-326E7C86C7A1}"/>
                  </a:ext>
                </a:extLst>
              </p:cNvPr>
              <p:cNvSpPr/>
              <p:nvPr/>
            </p:nvSpPr>
            <p:spPr>
              <a:xfrm>
                <a:off x="2341034" y="925924"/>
                <a:ext cx="4785239" cy="2056497"/>
              </a:xfrm>
              <a:prstGeom prst="roundRect">
                <a:avLst>
                  <a:gd name="adj" fmla="val 4365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>
              <a:extLst>
                <a:ext uri="{FF2B5EF4-FFF2-40B4-BE49-F238E27FC236}">
                  <a16:creationId xmlns:a16="http://schemas.microsoft.com/office/drawing/2014/main" id="{D666A332-BDF7-4A77-8FDD-466DB33F2D0C}"/>
                </a:ext>
              </a:extLst>
            </p:cNvPr>
            <p:cNvGrpSpPr/>
            <p:nvPr/>
          </p:nvGrpSpPr>
          <p:grpSpPr>
            <a:xfrm>
              <a:off x="6115702" y="3678786"/>
              <a:ext cx="928307" cy="361855"/>
              <a:chOff x="6115702" y="3678786"/>
              <a:chExt cx="1126485" cy="361855"/>
            </a:xfrm>
          </p:grpSpPr>
          <p:cxnSp>
            <p:nvCxnSpPr>
              <p:cNvPr id="88" name="直線單箭頭接點 87">
                <a:extLst>
                  <a:ext uri="{FF2B5EF4-FFF2-40B4-BE49-F238E27FC236}">
                    <a16:creationId xmlns:a16="http://schemas.microsoft.com/office/drawing/2014/main" id="{DF771D69-89D9-49FD-81B6-F1227AEEA621}"/>
                  </a:ext>
                </a:extLst>
              </p:cNvPr>
              <p:cNvCxnSpPr/>
              <p:nvPr/>
            </p:nvCxnSpPr>
            <p:spPr>
              <a:xfrm>
                <a:off x="6115702" y="4040641"/>
                <a:ext cx="1126485" cy="0"/>
              </a:xfrm>
              <a:prstGeom prst="straightConnector1">
                <a:avLst/>
              </a:prstGeom>
              <a:ln w="19050">
                <a:headEnd type="none" w="sm" len="sm"/>
                <a:tailEnd type="oval" w="sm" len="sm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0" name="直線單箭頭接點 89">
                <a:extLst>
                  <a:ext uri="{FF2B5EF4-FFF2-40B4-BE49-F238E27FC236}">
                    <a16:creationId xmlns:a16="http://schemas.microsoft.com/office/drawing/2014/main" id="{B8F549BF-004E-41CD-9E2B-E342F3066251}"/>
                  </a:ext>
                </a:extLst>
              </p:cNvPr>
              <p:cNvCxnSpPr/>
              <p:nvPr/>
            </p:nvCxnSpPr>
            <p:spPr>
              <a:xfrm>
                <a:off x="6115702" y="3678786"/>
                <a:ext cx="1126485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E6D2B"/>
                </a:solidFill>
                <a:prstDash val="solid"/>
                <a:round/>
                <a:headEnd type="none" w="sm" len="sm"/>
                <a:tailEnd type="oval" w="sm" len="sm"/>
              </a:ln>
              <a:effectLst/>
            </p:spPr>
          </p:cxnSp>
        </p:grpSp>
        <p:sp>
          <p:nvSpPr>
            <p:cNvPr id="81" name="TextBox 27">
              <a:extLst>
                <a:ext uri="{FF2B5EF4-FFF2-40B4-BE49-F238E27FC236}">
                  <a16:creationId xmlns:a16="http://schemas.microsoft.com/office/drawing/2014/main" id="{91EB08B5-57CC-4479-8B5C-BAC848C0E5F5}"/>
                </a:ext>
              </a:extLst>
            </p:cNvPr>
            <p:cNvSpPr txBox="1"/>
            <p:nvPr/>
          </p:nvSpPr>
          <p:spPr>
            <a:xfrm>
              <a:off x="6244251" y="3425225"/>
              <a:ext cx="607628" cy="2770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>
                  <a:solidFill>
                    <a:srgbClr val="EE6D2B"/>
                  </a:solidFill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10G</a:t>
              </a:r>
            </a:p>
          </p:txBody>
        </p:sp>
        <p:sp>
          <p:nvSpPr>
            <p:cNvPr id="87" name="TextBox 27">
              <a:extLst>
                <a:ext uri="{FF2B5EF4-FFF2-40B4-BE49-F238E27FC236}">
                  <a16:creationId xmlns:a16="http://schemas.microsoft.com/office/drawing/2014/main" id="{25874843-3B45-4E63-B440-AD229B2011AF}"/>
                </a:ext>
              </a:extLst>
            </p:cNvPr>
            <p:cNvSpPr txBox="1"/>
            <p:nvPr/>
          </p:nvSpPr>
          <p:spPr>
            <a:xfrm>
              <a:off x="6009037" y="3798243"/>
              <a:ext cx="1155167" cy="2770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>
                  <a:solidFill>
                    <a:schemeClr val="accent4">
                      <a:lumMod val="75000"/>
                    </a:schemeClr>
                  </a:solidFill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1G</a:t>
              </a:r>
            </a:p>
          </p:txBody>
        </p:sp>
      </p:grpSp>
      <p:sp>
        <p:nvSpPr>
          <p:cNvPr id="94" name="TextBox 27">
            <a:extLst>
              <a:ext uri="{FF2B5EF4-FFF2-40B4-BE49-F238E27FC236}">
                <a16:creationId xmlns:a16="http://schemas.microsoft.com/office/drawing/2014/main" id="{BC6E199F-AD5A-DB4F-AC83-E8AC3D7CF261}"/>
              </a:ext>
            </a:extLst>
          </p:cNvPr>
          <p:cNvSpPr txBox="1"/>
          <p:nvPr/>
        </p:nvSpPr>
        <p:spPr>
          <a:xfrm>
            <a:off x="3929674" y="1327367"/>
            <a:ext cx="1581858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10GbE </a:t>
            </a:r>
            <a:r>
              <a:rPr lang="zh-TW" altLang="en-US" sz="1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網路聚合</a:t>
            </a:r>
            <a:endParaRPr lang="en-US" sz="10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形 7">
            <a:extLst>
              <a:ext uri="{FF2B5EF4-FFF2-40B4-BE49-F238E27FC236}">
                <a16:creationId xmlns:a16="http://schemas.microsoft.com/office/drawing/2014/main" id="{23923D33-43BA-43D8-87F7-E52DB2B7D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23" y="336985"/>
            <a:ext cx="890758" cy="1039218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C86A11DF-56F4-4F1A-B007-D4A31B6F9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38533" y="2063630"/>
            <a:ext cx="1123702" cy="1137866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D6DADA32-8FFD-4201-91F8-88BA5AF6AD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5349" y="3978705"/>
            <a:ext cx="1149930" cy="1089696"/>
          </a:xfrm>
          <a:prstGeom prst="rect">
            <a:avLst/>
          </a:prstGeom>
        </p:spPr>
      </p:pic>
      <p:pic>
        <p:nvPicPr>
          <p:cNvPr id="23" name="圖片 22" descr="一張含有 電腦 的圖片&#10;&#10;自動產生的描述">
            <a:extLst>
              <a:ext uri="{FF2B5EF4-FFF2-40B4-BE49-F238E27FC236}">
                <a16:creationId xmlns:a16="http://schemas.microsoft.com/office/drawing/2014/main" id="{4766EE25-3829-4B05-AB58-1AD775062C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52" y="1145093"/>
            <a:ext cx="1435970" cy="1042874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DB33315E-4C5D-4E3E-886E-E614076CAA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803" y="3693922"/>
            <a:ext cx="1609201" cy="869271"/>
          </a:xfrm>
          <a:custGeom>
            <a:avLst/>
            <a:gdLst>
              <a:gd name="connsiteX0" fmla="*/ -332 w 1340099"/>
              <a:gd name="connsiteY0" fmla="*/ 260 h 723905"/>
              <a:gd name="connsiteX1" fmla="*/ 1339768 w 1340099"/>
              <a:gd name="connsiteY1" fmla="*/ 260 h 723905"/>
              <a:gd name="connsiteX2" fmla="*/ 1339768 w 1340099"/>
              <a:gd name="connsiteY2" fmla="*/ 724166 h 723905"/>
              <a:gd name="connsiteX3" fmla="*/ -332 w 1340099"/>
              <a:gd name="connsiteY3" fmla="*/ 724166 h 723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0099" h="723905">
                <a:moveTo>
                  <a:pt x="-332" y="260"/>
                </a:moveTo>
                <a:lnTo>
                  <a:pt x="1339768" y="260"/>
                </a:lnTo>
                <a:lnTo>
                  <a:pt x="1339768" y="724166"/>
                </a:lnTo>
                <a:lnTo>
                  <a:pt x="-332" y="724166"/>
                </a:ln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1290CCE-B2BF-439A-AA53-F154A7F1A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編輯者也可輕鬆直連</a:t>
            </a:r>
            <a:r>
              <a:rPr lang="en-US" altLang="zh-TW"/>
              <a:t>NAS</a:t>
            </a:r>
            <a:r>
              <a:rPr lang="zh-TW" altLang="en-US"/>
              <a:t>進行檔案共享與協同作業</a:t>
            </a:r>
            <a:endParaRPr 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7A5BB3A-E704-4FB9-9F54-51D03F812B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638" y="1039691"/>
            <a:ext cx="3049714" cy="1905732"/>
          </a:xfrm>
          <a:prstGeom prst="rect">
            <a:avLst/>
          </a:prstGeom>
        </p:spPr>
      </p:pic>
      <p:pic>
        <p:nvPicPr>
          <p:cNvPr id="77" name="圖片 76" descr="一張含有 電子用品, 電腦, 監視器, 室內 的圖片&#10;&#10;自動產生的描述">
            <a:extLst>
              <a:ext uri="{FF2B5EF4-FFF2-40B4-BE49-F238E27FC236}">
                <a16:creationId xmlns:a16="http://schemas.microsoft.com/office/drawing/2014/main" id="{58CB7030-972E-4EAB-BD6A-9B9F9CCD4E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7933" y="822493"/>
            <a:ext cx="2034651" cy="1241137"/>
          </a:xfrm>
          <a:prstGeom prst="rect">
            <a:avLst/>
          </a:prstGeom>
        </p:spPr>
      </p:pic>
      <p:pic>
        <p:nvPicPr>
          <p:cNvPr id="79" name="圖片 78">
            <a:extLst>
              <a:ext uri="{FF2B5EF4-FFF2-40B4-BE49-F238E27FC236}">
                <a16:creationId xmlns:a16="http://schemas.microsoft.com/office/drawing/2014/main" id="{1578A8E3-8D69-4FB8-BFC9-703B8E9117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611" y="2192309"/>
            <a:ext cx="1411531" cy="901197"/>
          </a:xfrm>
          <a:prstGeom prst="rect">
            <a:avLst/>
          </a:prstGeom>
        </p:spPr>
      </p:pic>
      <p:grpSp>
        <p:nvGrpSpPr>
          <p:cNvPr id="126" name="群組 125">
            <a:extLst>
              <a:ext uri="{FF2B5EF4-FFF2-40B4-BE49-F238E27FC236}">
                <a16:creationId xmlns:a16="http://schemas.microsoft.com/office/drawing/2014/main" id="{3BAD2704-F8A9-40CC-8354-459459AF231C}"/>
              </a:ext>
            </a:extLst>
          </p:cNvPr>
          <p:cNvGrpSpPr/>
          <p:nvPr/>
        </p:nvGrpSpPr>
        <p:grpSpPr>
          <a:xfrm>
            <a:off x="5990367" y="3592524"/>
            <a:ext cx="1410842" cy="829628"/>
            <a:chOff x="5933194" y="3398168"/>
            <a:chExt cx="1410842" cy="829628"/>
          </a:xfrm>
        </p:grpSpPr>
        <p:grpSp>
          <p:nvGrpSpPr>
            <p:cNvPr id="123" name="群組 122">
              <a:extLst>
                <a:ext uri="{FF2B5EF4-FFF2-40B4-BE49-F238E27FC236}">
                  <a16:creationId xmlns:a16="http://schemas.microsoft.com/office/drawing/2014/main" id="{E2AAC00D-B181-4EBD-9B52-6F84CA822F64}"/>
                </a:ext>
              </a:extLst>
            </p:cNvPr>
            <p:cNvGrpSpPr/>
            <p:nvPr/>
          </p:nvGrpSpPr>
          <p:grpSpPr>
            <a:xfrm>
              <a:off x="5933194" y="3398168"/>
              <a:ext cx="1410842" cy="829628"/>
              <a:chOff x="2341034" y="925924"/>
              <a:chExt cx="4916338" cy="2138943"/>
            </a:xfrm>
          </p:grpSpPr>
          <p:sp>
            <p:nvSpPr>
              <p:cNvPr id="124" name="矩形: 圓角 123">
                <a:extLst>
                  <a:ext uri="{FF2B5EF4-FFF2-40B4-BE49-F238E27FC236}">
                    <a16:creationId xmlns:a16="http://schemas.microsoft.com/office/drawing/2014/main" id="{F300357E-09F0-4F36-B0B5-D268EF68944F}"/>
                  </a:ext>
                </a:extLst>
              </p:cNvPr>
              <p:cNvSpPr/>
              <p:nvPr/>
            </p:nvSpPr>
            <p:spPr>
              <a:xfrm>
                <a:off x="2472132" y="1008371"/>
                <a:ext cx="4785240" cy="2056496"/>
              </a:xfrm>
              <a:prstGeom prst="roundRect">
                <a:avLst>
                  <a:gd name="adj" fmla="val 4365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5" name="矩形: 圓角 124">
                <a:extLst>
                  <a:ext uri="{FF2B5EF4-FFF2-40B4-BE49-F238E27FC236}">
                    <a16:creationId xmlns:a16="http://schemas.microsoft.com/office/drawing/2014/main" id="{241EBE14-37B0-47AC-8D50-1CE7698866FE}"/>
                  </a:ext>
                </a:extLst>
              </p:cNvPr>
              <p:cNvSpPr/>
              <p:nvPr/>
            </p:nvSpPr>
            <p:spPr>
              <a:xfrm>
                <a:off x="2341034" y="925924"/>
                <a:ext cx="4785239" cy="2056497"/>
              </a:xfrm>
              <a:prstGeom prst="roundRect">
                <a:avLst>
                  <a:gd name="adj" fmla="val 4365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8" name="群組 117">
              <a:extLst>
                <a:ext uri="{FF2B5EF4-FFF2-40B4-BE49-F238E27FC236}">
                  <a16:creationId xmlns:a16="http://schemas.microsoft.com/office/drawing/2014/main" id="{4E1B25F9-2294-4367-B2DB-ECEA602E18D2}"/>
                </a:ext>
              </a:extLst>
            </p:cNvPr>
            <p:cNvGrpSpPr/>
            <p:nvPr/>
          </p:nvGrpSpPr>
          <p:grpSpPr>
            <a:xfrm>
              <a:off x="6115702" y="3678786"/>
              <a:ext cx="928307" cy="361855"/>
              <a:chOff x="6115702" y="3678786"/>
              <a:chExt cx="1126485" cy="361855"/>
            </a:xfrm>
          </p:grpSpPr>
          <p:cxnSp>
            <p:nvCxnSpPr>
              <p:cNvPr id="116" name="直線單箭頭接點 115">
                <a:extLst>
                  <a:ext uri="{FF2B5EF4-FFF2-40B4-BE49-F238E27FC236}">
                    <a16:creationId xmlns:a16="http://schemas.microsoft.com/office/drawing/2014/main" id="{FD90BBBA-0ED4-4DF3-80F1-09463AE966A4}"/>
                  </a:ext>
                </a:extLst>
              </p:cNvPr>
              <p:cNvCxnSpPr/>
              <p:nvPr/>
            </p:nvCxnSpPr>
            <p:spPr>
              <a:xfrm>
                <a:off x="6115702" y="4040641"/>
                <a:ext cx="1126485" cy="0"/>
              </a:xfrm>
              <a:prstGeom prst="straightConnector1">
                <a:avLst/>
              </a:prstGeom>
              <a:ln w="19050">
                <a:headEnd type="none" w="sm" len="sm"/>
                <a:tailEnd type="oval" w="sm" len="sm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7" name="直線單箭頭接點 116">
                <a:extLst>
                  <a:ext uri="{FF2B5EF4-FFF2-40B4-BE49-F238E27FC236}">
                    <a16:creationId xmlns:a16="http://schemas.microsoft.com/office/drawing/2014/main" id="{46B12F81-48E7-4C43-8DE3-BA43194E8063}"/>
                  </a:ext>
                </a:extLst>
              </p:cNvPr>
              <p:cNvCxnSpPr/>
              <p:nvPr/>
            </p:nvCxnSpPr>
            <p:spPr>
              <a:xfrm>
                <a:off x="6115702" y="3678786"/>
                <a:ext cx="1126485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E6D2B"/>
                </a:solidFill>
                <a:prstDash val="solid"/>
                <a:round/>
                <a:headEnd type="none" w="sm" len="sm"/>
                <a:tailEnd type="oval" w="sm" len="sm"/>
              </a:ln>
              <a:effectLst/>
            </p:spPr>
          </p:cxnSp>
        </p:grpSp>
        <p:sp>
          <p:nvSpPr>
            <p:cNvPr id="120" name="TextBox 27">
              <a:extLst>
                <a:ext uri="{FF2B5EF4-FFF2-40B4-BE49-F238E27FC236}">
                  <a16:creationId xmlns:a16="http://schemas.microsoft.com/office/drawing/2014/main" id="{326AD8CC-1C1F-4AC6-988F-EB13A7B405A0}"/>
                </a:ext>
              </a:extLst>
            </p:cNvPr>
            <p:cNvSpPr txBox="1"/>
            <p:nvPr/>
          </p:nvSpPr>
          <p:spPr>
            <a:xfrm>
              <a:off x="6244251" y="3425225"/>
              <a:ext cx="607628" cy="2770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>
                  <a:solidFill>
                    <a:srgbClr val="EE6D2B"/>
                  </a:solidFill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10G</a:t>
              </a:r>
            </a:p>
          </p:txBody>
        </p:sp>
        <p:sp>
          <p:nvSpPr>
            <p:cNvPr id="122" name="TextBox 27">
              <a:extLst>
                <a:ext uri="{FF2B5EF4-FFF2-40B4-BE49-F238E27FC236}">
                  <a16:creationId xmlns:a16="http://schemas.microsoft.com/office/drawing/2014/main" id="{7CCEE60A-67C9-480F-B23B-CA05AA2AF5C3}"/>
                </a:ext>
              </a:extLst>
            </p:cNvPr>
            <p:cNvSpPr txBox="1"/>
            <p:nvPr/>
          </p:nvSpPr>
          <p:spPr>
            <a:xfrm>
              <a:off x="6009037" y="3798243"/>
              <a:ext cx="1155167" cy="2770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>
                  <a:solidFill>
                    <a:schemeClr val="accent4">
                      <a:lumMod val="75000"/>
                    </a:schemeClr>
                  </a:solidFill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Thunderbolt 3</a:t>
              </a:r>
            </a:p>
          </p:txBody>
        </p:sp>
      </p:grpSp>
      <p:cxnSp>
        <p:nvCxnSpPr>
          <p:cNvPr id="57" name="接點: 肘形 56">
            <a:extLst>
              <a:ext uri="{FF2B5EF4-FFF2-40B4-BE49-F238E27FC236}">
                <a16:creationId xmlns:a16="http://schemas.microsoft.com/office/drawing/2014/main" id="{5FD73A2D-C47C-4C42-88CE-2D240DE31E07}"/>
              </a:ext>
            </a:extLst>
          </p:cNvPr>
          <p:cNvCxnSpPr>
            <a:cxnSpLocks/>
          </p:cNvCxnSpPr>
          <p:nvPr/>
        </p:nvCxnSpPr>
        <p:spPr>
          <a:xfrm>
            <a:off x="3891057" y="1400240"/>
            <a:ext cx="2799344" cy="978489"/>
          </a:xfrm>
          <a:prstGeom prst="bentConnector3">
            <a:avLst>
              <a:gd name="adj1" fmla="val 196"/>
            </a:avLst>
          </a:prstGeom>
          <a:noFill/>
          <a:ln w="19050" cap="flat" cmpd="sng">
            <a:solidFill>
              <a:srgbClr val="EE6D2B"/>
            </a:solidFill>
            <a:prstDash val="solid"/>
            <a:round/>
            <a:headEnd type="none" w="sm" len="sm"/>
            <a:tailEnd type="oval" w="sm" len="sm"/>
          </a:ln>
          <a:effectLst/>
        </p:spPr>
      </p:cxnSp>
      <p:pic>
        <p:nvPicPr>
          <p:cNvPr id="69" name="圖片 68" descr="一張含有 電腦 的圖片&#10;&#10;自動產生的描述">
            <a:extLst>
              <a:ext uri="{FF2B5EF4-FFF2-40B4-BE49-F238E27FC236}">
                <a16:creationId xmlns:a16="http://schemas.microsoft.com/office/drawing/2014/main" id="{28F3AA96-9284-448D-8C2B-C3B62294F5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28" y="2276016"/>
            <a:ext cx="1435971" cy="104287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DDF8450-BA5A-473E-8272-5D4901A1475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160" r="22491"/>
          <a:stretch/>
        </p:blipFill>
        <p:spPr>
          <a:xfrm>
            <a:off x="2077192" y="1094723"/>
            <a:ext cx="696751" cy="814358"/>
          </a:xfrm>
          <a:prstGeom prst="rect">
            <a:avLst/>
          </a:prstGeom>
          <a:effectLst/>
        </p:spPr>
      </p:pic>
      <p:pic>
        <p:nvPicPr>
          <p:cNvPr id="32" name="圖片 31" descr="一張含有 電子用品, 電路 的圖片&#10;&#10;自動產生的描述">
            <a:extLst>
              <a:ext uri="{FF2B5EF4-FFF2-40B4-BE49-F238E27FC236}">
                <a16:creationId xmlns:a16="http://schemas.microsoft.com/office/drawing/2014/main" id="{7BAEA561-7E98-46EF-9C80-6AE4E692D78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160" r="22491"/>
          <a:stretch/>
        </p:blipFill>
        <p:spPr>
          <a:xfrm>
            <a:off x="2689646" y="1872260"/>
            <a:ext cx="696751" cy="814358"/>
          </a:xfrm>
          <a:prstGeom prst="rect">
            <a:avLst/>
          </a:prstGeom>
          <a:effectLst/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C3718183-04A4-4A37-A0C9-4EB9AEDBE9A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440" y="3345357"/>
            <a:ext cx="1846648" cy="1400483"/>
          </a:xfrm>
          <a:custGeom>
            <a:avLst/>
            <a:gdLst>
              <a:gd name="connsiteX0" fmla="*/ -188 w 1451907"/>
              <a:gd name="connsiteY0" fmla="*/ 89 h 1101115"/>
              <a:gd name="connsiteX1" fmla="*/ 1451719 w 1451907"/>
              <a:gd name="connsiteY1" fmla="*/ 89 h 1101115"/>
              <a:gd name="connsiteX2" fmla="*/ 1451719 w 1451907"/>
              <a:gd name="connsiteY2" fmla="*/ 1101204 h 1101115"/>
              <a:gd name="connsiteX3" fmla="*/ -188 w 1451907"/>
              <a:gd name="connsiteY3" fmla="*/ 1101204 h 1101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1907" h="1101115">
                <a:moveTo>
                  <a:pt x="-188" y="89"/>
                </a:moveTo>
                <a:lnTo>
                  <a:pt x="1451719" y="89"/>
                </a:lnTo>
                <a:lnTo>
                  <a:pt x="1451719" y="1101204"/>
                </a:lnTo>
                <a:lnTo>
                  <a:pt x="-188" y="1101204"/>
                </a:lnTo>
                <a:close/>
              </a:path>
            </a:pathLst>
          </a:custGeom>
        </p:spPr>
      </p:pic>
      <p:cxnSp>
        <p:nvCxnSpPr>
          <p:cNvPr id="4" name="接點: 肘形 3">
            <a:extLst>
              <a:ext uri="{FF2B5EF4-FFF2-40B4-BE49-F238E27FC236}">
                <a16:creationId xmlns:a16="http://schemas.microsoft.com/office/drawing/2014/main" id="{244072B4-B782-4A0B-97F0-849FD7C256DC}"/>
              </a:ext>
            </a:extLst>
          </p:cNvPr>
          <p:cNvCxnSpPr>
            <a:cxnSpLocks/>
          </p:cNvCxnSpPr>
          <p:nvPr/>
        </p:nvCxnSpPr>
        <p:spPr>
          <a:xfrm rot="5400000">
            <a:off x="2928946" y="1599674"/>
            <a:ext cx="343219" cy="235314"/>
          </a:xfrm>
          <a:prstGeom prst="bentConnector3">
            <a:avLst>
              <a:gd name="adj1" fmla="val 47061"/>
            </a:avLst>
          </a:prstGeom>
          <a:noFill/>
          <a:ln w="19050" cap="flat" cmpd="sng">
            <a:solidFill>
              <a:srgbClr val="EE6D2B"/>
            </a:solidFill>
            <a:prstDash val="solid"/>
            <a:round/>
            <a:headEnd type="none" w="sm" len="sm"/>
            <a:tailEnd type="oval" w="sm" len="sm"/>
          </a:ln>
          <a:effectLst/>
        </p:spPr>
      </p:cxnSp>
      <p:cxnSp>
        <p:nvCxnSpPr>
          <p:cNvPr id="97" name="接點: 肘形 96">
            <a:extLst>
              <a:ext uri="{FF2B5EF4-FFF2-40B4-BE49-F238E27FC236}">
                <a16:creationId xmlns:a16="http://schemas.microsoft.com/office/drawing/2014/main" id="{98C79391-1487-4A17-AFE8-E1A4CA14255C}"/>
              </a:ext>
            </a:extLst>
          </p:cNvPr>
          <p:cNvCxnSpPr>
            <a:cxnSpLocks/>
          </p:cNvCxnSpPr>
          <p:nvPr/>
        </p:nvCxnSpPr>
        <p:spPr>
          <a:xfrm rot="5400000">
            <a:off x="1329602" y="1909194"/>
            <a:ext cx="1162907" cy="531665"/>
          </a:xfrm>
          <a:prstGeom prst="bentConnector2">
            <a:avLst/>
          </a:prstGeom>
          <a:ln w="19050">
            <a:headEnd type="none" w="sm" len="sm"/>
            <a:tailEnd type="oval" w="sm" len="sm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8" name="接點: 肘形 87">
            <a:extLst>
              <a:ext uri="{FF2B5EF4-FFF2-40B4-BE49-F238E27FC236}">
                <a16:creationId xmlns:a16="http://schemas.microsoft.com/office/drawing/2014/main" id="{845FA9FB-D965-42FF-B411-CF43D5B0F1E9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23639" y="1376201"/>
            <a:ext cx="468901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E6D2B"/>
            </a:solidFill>
            <a:prstDash val="solid"/>
            <a:round/>
            <a:headEnd type="none" w="sm" len="sm"/>
            <a:tailEnd type="oval" w="sm" len="sm"/>
          </a:ln>
          <a:effectLst/>
        </p:spPr>
      </p:cxn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7E2E42D1-79C4-4C4E-A0D6-05036E85A112}"/>
              </a:ext>
            </a:extLst>
          </p:cNvPr>
          <p:cNvGrpSpPr/>
          <p:nvPr/>
        </p:nvGrpSpPr>
        <p:grpSpPr>
          <a:xfrm>
            <a:off x="2631508" y="2121448"/>
            <a:ext cx="1989167" cy="1481277"/>
            <a:chOff x="2794833" y="1895453"/>
            <a:chExt cx="2129927" cy="3457409"/>
          </a:xfrm>
        </p:grpSpPr>
        <p:cxnSp>
          <p:nvCxnSpPr>
            <p:cNvPr id="33" name="接點: 肘形 32">
              <a:extLst>
                <a:ext uri="{FF2B5EF4-FFF2-40B4-BE49-F238E27FC236}">
                  <a16:creationId xmlns:a16="http://schemas.microsoft.com/office/drawing/2014/main" id="{6D593288-311C-4784-A4DE-8DC111B8E9E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886637" y="2561313"/>
              <a:ext cx="2103468" cy="1972779"/>
            </a:xfrm>
            <a:prstGeom prst="bentConnector3">
              <a:avLst>
                <a:gd name="adj1" fmla="val 75848"/>
              </a:avLst>
            </a:prstGeom>
            <a:ln w="19050">
              <a:headEnd type="none" w="sm" len="sm"/>
              <a:tailEnd type="oval" w="sm" len="sm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1" name="接點: 肘形 100">
              <a:extLst>
                <a:ext uri="{FF2B5EF4-FFF2-40B4-BE49-F238E27FC236}">
                  <a16:creationId xmlns:a16="http://schemas.microsoft.com/office/drawing/2014/main" id="{15F300CA-5D56-4C36-815F-19E294A19A2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6531" y="3563755"/>
              <a:ext cx="3457409" cy="120805"/>
            </a:xfrm>
            <a:prstGeom prst="bentConnector3">
              <a:avLst>
                <a:gd name="adj1" fmla="val -229"/>
              </a:avLst>
            </a:prstGeom>
            <a:ln w="19050">
              <a:headEnd type="none" w="sm" len="sm"/>
              <a:tailEnd type="oval" w="sm" len="sm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FEFA6D25-7BF8-44C5-8505-F18C95CC4DD5}"/>
              </a:ext>
            </a:extLst>
          </p:cNvPr>
          <p:cNvCxnSpPr/>
          <p:nvPr/>
        </p:nvCxnSpPr>
        <p:spPr>
          <a:xfrm>
            <a:off x="4034121" y="1387956"/>
            <a:ext cx="2656280" cy="0"/>
          </a:xfrm>
          <a:prstGeom prst="line">
            <a:avLst/>
          </a:prstGeom>
          <a:noFill/>
          <a:ln w="19050" cap="flat" cmpd="sng">
            <a:solidFill>
              <a:srgbClr val="EE6D2B"/>
            </a:solidFill>
            <a:prstDash val="solid"/>
            <a:round/>
            <a:headEnd type="none" w="sm" len="sm"/>
            <a:tailEnd type="oval" w="sm" len="sm"/>
          </a:ln>
          <a:effectLst/>
        </p:spPr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475820C4-4762-4C93-AABB-00688DD33D0F}"/>
              </a:ext>
            </a:extLst>
          </p:cNvPr>
          <p:cNvCxnSpPr>
            <a:cxnSpLocks/>
          </p:cNvCxnSpPr>
          <p:nvPr/>
        </p:nvCxnSpPr>
        <p:spPr>
          <a:xfrm flipH="1">
            <a:off x="1632922" y="1325708"/>
            <a:ext cx="498880" cy="0"/>
          </a:xfrm>
          <a:prstGeom prst="line">
            <a:avLst/>
          </a:prstGeom>
          <a:ln w="19050">
            <a:headEnd type="none" w="sm" len="sm"/>
            <a:tailEnd type="oval" w="sm" len="sm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0" name="TextBox 27">
            <a:extLst>
              <a:ext uri="{FF2B5EF4-FFF2-40B4-BE49-F238E27FC236}">
                <a16:creationId xmlns:a16="http://schemas.microsoft.com/office/drawing/2014/main" id="{EFD2279D-3FA3-8549-BAB1-A3B89B2A72C3}"/>
              </a:ext>
            </a:extLst>
          </p:cNvPr>
          <p:cNvSpPr txBox="1"/>
          <p:nvPr/>
        </p:nvSpPr>
        <p:spPr>
          <a:xfrm>
            <a:off x="2077192" y="775761"/>
            <a:ext cx="158185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algn="ctr" defTabSz="914400" eaLnBrk="1" latinLnBrk="0" hangingPunct="1">
              <a:defRPr sz="10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900">
                <a:sym typeface="Arial" panose="020B0604020202020204" pitchFamily="34" charset="0"/>
              </a:rPr>
              <a:t>QXP-T32P </a:t>
            </a:r>
            <a:r>
              <a:rPr lang="zh-TW" altLang="en-US" sz="900">
                <a:sym typeface="Arial" panose="020B0604020202020204" pitchFamily="34" charset="0"/>
              </a:rPr>
              <a:t>雙埠</a:t>
            </a:r>
            <a:r>
              <a:rPr lang="en-US" altLang="zh-TW" sz="900">
                <a:sym typeface="Arial" panose="020B0604020202020204" pitchFamily="34" charset="0"/>
              </a:rPr>
              <a:t> Thunderbolt 3 </a:t>
            </a:r>
            <a:r>
              <a:rPr lang="zh-TW" altLang="en-US" sz="900">
                <a:sym typeface="Arial" panose="020B0604020202020204" pitchFamily="34" charset="0"/>
              </a:rPr>
              <a:t>擴充卡</a:t>
            </a:r>
            <a:endParaRPr lang="en-US" sz="90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552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F37606-ABAC-4EEF-B896-331DE7C24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>
                <a:latin typeface="微軟正黑體"/>
                <a:ea typeface="微軟正黑體"/>
              </a:rPr>
              <a:t>大家愛用的 Adobe Premiere </a:t>
            </a:r>
            <a:br>
              <a:rPr lang="zh-TW" altLang="en-US">
                <a:latin typeface="微軟正黑體"/>
                <a:ea typeface="微軟正黑體"/>
              </a:rPr>
            </a:br>
            <a:r>
              <a:rPr lang="zh-TW" altLang="en-US" sz="2400">
                <a:latin typeface="微軟正黑體"/>
                <a:ea typeface="微軟正黑體"/>
              </a:rPr>
              <a:t>正式支援多位編輯者透過NAS來進行編輯協作</a:t>
            </a:r>
            <a:endParaRPr lang="zh-TW" altLang="en-US">
              <a:latin typeface="微軟正黑體"/>
              <a:ea typeface="微軟正黑體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53C8BDD-327F-4179-83C6-8F7FD5A770D2}"/>
              </a:ext>
            </a:extLst>
          </p:cNvPr>
          <p:cNvSpPr txBox="1"/>
          <p:nvPr/>
        </p:nvSpPr>
        <p:spPr>
          <a:xfrm>
            <a:off x="2103876" y="1660403"/>
            <a:ext cx="21710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200" b="1" cap="all">
                <a:solidFill>
                  <a:srgbClr val="323231"/>
                </a:solidFill>
              </a:rPr>
              <a:t>MANAGE MULTI-PROJECT WORKFLOWS</a:t>
            </a:r>
            <a:endParaRPr lang="zh-TW" sz="1200">
              <a:solidFill>
                <a:srgbClr val="323231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F50EB67-2997-4647-A672-4BDFD3B64EB1}"/>
              </a:ext>
            </a:extLst>
          </p:cNvPr>
          <p:cNvSpPr txBox="1"/>
          <p:nvPr/>
        </p:nvSpPr>
        <p:spPr>
          <a:xfrm>
            <a:off x="2103876" y="3175147"/>
            <a:ext cx="187131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b="1" cap="all">
                <a:solidFill>
                  <a:srgbClr val="323231"/>
                </a:solidFill>
              </a:rPr>
              <a:t>DESIGNED</a:t>
            </a:r>
            <a:r>
              <a:rPr lang="zh-TW" altLang="en-US" sz="1200" b="1" cap="all">
                <a:solidFill>
                  <a:srgbClr val="323231"/>
                </a:solidFill>
              </a:rPr>
              <a:t> </a:t>
            </a:r>
            <a:r>
              <a:rPr lang="en-US" altLang="zh-TW" sz="1200" b="1" cap="all">
                <a:solidFill>
                  <a:srgbClr val="323231"/>
                </a:solidFill>
              </a:rPr>
              <a:t>FOR</a:t>
            </a:r>
            <a:r>
              <a:rPr lang="zh-TW" altLang="en-US" sz="1200" b="1" cap="all">
                <a:solidFill>
                  <a:srgbClr val="323231"/>
                </a:solidFill>
              </a:rPr>
              <a:t> </a:t>
            </a:r>
            <a:r>
              <a:rPr lang="en-US" altLang="zh-TW" sz="1200" b="1" cap="all">
                <a:solidFill>
                  <a:srgbClr val="323231"/>
                </a:solidFill>
              </a:rPr>
              <a:t>COLLABORATION</a:t>
            </a:r>
            <a:endParaRPr lang="zh-TW" altLang="en-US" sz="1200">
              <a:solidFill>
                <a:srgbClr val="323231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B076281-188F-4F19-BC3A-D10C525CA22E}"/>
              </a:ext>
            </a:extLst>
          </p:cNvPr>
          <p:cNvSpPr txBox="1"/>
          <p:nvPr/>
        </p:nvSpPr>
        <p:spPr>
          <a:xfrm>
            <a:off x="1231990" y="4394303"/>
            <a:ext cx="274320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b="1" cap="all">
                <a:solidFill>
                  <a:srgbClr val="EE6D2B"/>
                </a:solidFill>
                <a:latin typeface="微軟正黑體"/>
                <a:ea typeface="微軟正黑體"/>
              </a:rPr>
              <a:t>Adobe</a:t>
            </a:r>
            <a:r>
              <a:rPr lang="zh-TW" altLang="en-US" sz="1200" b="1" cap="all">
                <a:solidFill>
                  <a:srgbClr val="EE6D2B"/>
                </a:solidFill>
                <a:latin typeface="微軟正黑體"/>
                <a:ea typeface="微軟正黑體"/>
              </a:rPr>
              <a:t>影音解決方案的官方合作夥伴</a:t>
            </a:r>
            <a:r>
              <a:rPr lang="en-US" altLang="zh-TW" sz="1200" b="1" cap="all">
                <a:solidFill>
                  <a:srgbClr val="EE6D2B"/>
                </a:solidFill>
                <a:latin typeface="微軟正黑體"/>
                <a:ea typeface="微軟正黑體"/>
              </a:rPr>
              <a:t>QNAP NAS</a:t>
            </a:r>
            <a:r>
              <a:rPr lang="zh-TW" altLang="en-US" sz="1200" b="1" cap="all">
                <a:solidFill>
                  <a:srgbClr val="EE6D2B"/>
                </a:solidFill>
                <a:latin typeface="微軟正黑體"/>
                <a:ea typeface="微軟正黑體"/>
              </a:rPr>
              <a:t>就是您協作的最佳選擇</a:t>
            </a:r>
            <a:endParaRPr lang="zh-TW" sz="1200">
              <a:solidFill>
                <a:srgbClr val="EE6D2B"/>
              </a:solidFill>
              <a:latin typeface="微軟正黑體"/>
              <a:ea typeface="微軟正黑體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C9BDFDB6-59C7-47A2-B496-5740B63DA329}"/>
              </a:ext>
            </a:extLst>
          </p:cNvPr>
          <p:cNvGrpSpPr/>
          <p:nvPr/>
        </p:nvGrpSpPr>
        <p:grpSpPr>
          <a:xfrm>
            <a:off x="4410699" y="1187932"/>
            <a:ext cx="4519249" cy="3653667"/>
            <a:chOff x="679546" y="1485633"/>
            <a:chExt cx="4356160" cy="3521815"/>
          </a:xfrm>
        </p:grpSpPr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4447E29A-D129-4859-92E7-DA5337C3D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9546" y="1485633"/>
              <a:ext cx="4356160" cy="3521815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ACE76B75-B318-4A2B-8A9F-2C2955A6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181" y="2348957"/>
              <a:ext cx="4080955" cy="1823405"/>
            </a:xfrm>
            <a:prstGeom prst="rect">
              <a:avLst/>
            </a:prstGeom>
          </p:spPr>
        </p:pic>
        <p:pic>
          <p:nvPicPr>
            <p:cNvPr id="4" name="圖片 4" descr="一張含有 監視器, 螢幕擷取畫面, 手機, 行動電話 的圖片&#10;&#10;自動產生的描述">
              <a:extLst>
                <a:ext uri="{FF2B5EF4-FFF2-40B4-BE49-F238E27FC236}">
                  <a16:creationId xmlns:a16="http://schemas.microsoft.com/office/drawing/2014/main" id="{24BB9039-279C-4E80-8FCB-D0C8D1BAD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181" y="1651976"/>
              <a:ext cx="4078056" cy="1442944"/>
            </a:xfrm>
            <a:prstGeom prst="rect">
              <a:avLst/>
            </a:prstGeom>
          </p:spPr>
        </p:pic>
        <p:pic>
          <p:nvPicPr>
            <p:cNvPr id="12" name="圖片 11" descr="一張含有 監視器, 物件, 文字, 標誌 的圖片&#10;&#10;自動產生的描述">
              <a:extLst>
                <a:ext uri="{FF2B5EF4-FFF2-40B4-BE49-F238E27FC236}">
                  <a16:creationId xmlns:a16="http://schemas.microsoft.com/office/drawing/2014/main" id="{32ACFFAB-3E2A-4B9C-808A-98E1D0DE8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8919" y="2112249"/>
              <a:ext cx="617572" cy="605510"/>
            </a:xfrm>
            <a:prstGeom prst="rect">
              <a:avLst/>
            </a:prstGeom>
          </p:spPr>
        </p:pic>
      </p:grpSp>
      <p:pic>
        <p:nvPicPr>
          <p:cNvPr id="6" name="圖片 5" descr="一張含有 電腦, 微波爐, 監視器, 烤箱 的圖片&#10;&#10;自動產生的描述">
            <a:extLst>
              <a:ext uri="{FF2B5EF4-FFF2-40B4-BE49-F238E27FC236}">
                <a16:creationId xmlns:a16="http://schemas.microsoft.com/office/drawing/2014/main" id="{AA557015-A0B4-4055-B149-7188D9E002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5431" y="3319373"/>
            <a:ext cx="2743200" cy="1712472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666A83C7-6727-4D83-8368-61475B01BE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0784"/>
          <a:stretch/>
        </p:blipFill>
        <p:spPr>
          <a:xfrm>
            <a:off x="668226" y="4297723"/>
            <a:ext cx="563765" cy="445543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2F40BC66-BCFA-449E-9B42-A1E22FB250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6475" y="2721159"/>
            <a:ext cx="1426935" cy="1512186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3825B09A-3836-4FA2-90CD-BF2C261C3A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692" y="1089070"/>
            <a:ext cx="1536718" cy="1608401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1544D377-1BE0-419E-B0E5-47F797DF08EB}"/>
              </a:ext>
            </a:extLst>
          </p:cNvPr>
          <p:cNvGrpSpPr/>
          <p:nvPr/>
        </p:nvGrpSpPr>
        <p:grpSpPr>
          <a:xfrm>
            <a:off x="5321479" y="1694985"/>
            <a:ext cx="943999" cy="943999"/>
            <a:chOff x="6699804" y="1946675"/>
            <a:chExt cx="828000" cy="828000"/>
          </a:xfrm>
        </p:grpSpPr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ADF13883-376C-41DA-8699-7343C253641A}"/>
                </a:ext>
              </a:extLst>
            </p:cNvPr>
            <p:cNvSpPr/>
            <p:nvPr/>
          </p:nvSpPr>
          <p:spPr>
            <a:xfrm>
              <a:off x="6699804" y="1946675"/>
              <a:ext cx="828000" cy="828000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9" name="圖片 18" descr="一張含有 畫畫, 標誌 的圖片&#10;&#10;自動產生的描述">
              <a:extLst>
                <a:ext uri="{FF2B5EF4-FFF2-40B4-BE49-F238E27FC236}">
                  <a16:creationId xmlns:a16="http://schemas.microsoft.com/office/drawing/2014/main" id="{528123E1-D65F-438B-BCAF-8ADEC47AC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8299" y="2033688"/>
              <a:ext cx="671011" cy="653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4809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CBEE9044-DC2A-40D4-8590-F25F7B824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100">
                <a:latin typeface="微軟正黑體"/>
                <a:ea typeface="微軟正黑體"/>
              </a:rPr>
              <a:t>使用TVS-h</a:t>
            </a:r>
            <a:r>
              <a:rPr lang="en-US" altLang="zh-TW" sz="3100">
                <a:latin typeface="微軟正黑體"/>
                <a:ea typeface="微軟正黑體"/>
              </a:rPr>
              <a:t>1288X</a:t>
            </a:r>
            <a:r>
              <a:rPr lang="zh-TW" altLang="en-US" sz="3100">
                <a:latin typeface="微軟正黑體"/>
                <a:ea typeface="微軟正黑體"/>
              </a:rPr>
              <a:t>進行</a:t>
            </a:r>
            <a:r>
              <a:rPr lang="en-US" altLang="zh-TW" sz="3100">
                <a:latin typeface="微軟正黑體"/>
                <a:ea typeface="微軟正黑體"/>
              </a:rPr>
              <a:t>Adobe Premiere</a:t>
            </a:r>
            <a:r>
              <a:rPr lang="zh-TW" altLang="en-US" sz="3100">
                <a:latin typeface="微軟正黑體"/>
                <a:ea typeface="微軟正黑體"/>
              </a:rPr>
              <a:t>編輯協作</a:t>
            </a:r>
            <a:endParaRPr lang="en-US" sz="3100">
              <a:latin typeface="微軟正黑體"/>
              <a:ea typeface="微軟正黑體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9977308-F8B7-47C5-9D14-8D6CF97580AD}"/>
              </a:ext>
            </a:extLst>
          </p:cNvPr>
          <p:cNvGrpSpPr/>
          <p:nvPr/>
        </p:nvGrpSpPr>
        <p:grpSpPr>
          <a:xfrm>
            <a:off x="5237976" y="1701053"/>
            <a:ext cx="3632221" cy="1882638"/>
            <a:chOff x="4258066" y="1374962"/>
            <a:chExt cx="3735995" cy="1936426"/>
          </a:xfrm>
        </p:grpSpPr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B1397FCF-C3AE-4EC1-87B1-951811A18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58066" y="1374962"/>
              <a:ext cx="3735995" cy="1936426"/>
            </a:xfrm>
            <a:prstGeom prst="rect">
              <a:avLst/>
            </a:prstGeom>
          </p:spPr>
        </p:pic>
        <p:pic>
          <p:nvPicPr>
            <p:cNvPr id="5" name="圖片 3">
              <a:extLst>
                <a:ext uri="{FF2B5EF4-FFF2-40B4-BE49-F238E27FC236}">
                  <a16:creationId xmlns:a16="http://schemas.microsoft.com/office/drawing/2014/main" id="{44BDA7D9-FEBA-45AD-B77E-2671D37C3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5566" y="1463321"/>
              <a:ext cx="2510636" cy="1461415"/>
            </a:xfrm>
            <a:prstGeom prst="rect">
              <a:avLst/>
            </a:prstGeom>
          </p:spPr>
        </p:pic>
      </p:grpSp>
      <p:pic>
        <p:nvPicPr>
          <p:cNvPr id="7" name="圖片 6" descr="一張含有 電腦, 微波爐, 監視器, 烤箱 的圖片&#10;&#10;自動產生的描述">
            <a:extLst>
              <a:ext uri="{FF2B5EF4-FFF2-40B4-BE49-F238E27FC236}">
                <a16:creationId xmlns:a16="http://schemas.microsoft.com/office/drawing/2014/main" id="{127E8721-23F9-433F-952F-99BCB26138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986" y="2009928"/>
            <a:ext cx="2612091" cy="1630626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7BCCD64B-C1BA-40DA-A529-30545C3717B7}"/>
              </a:ext>
            </a:extLst>
          </p:cNvPr>
          <p:cNvGrpSpPr/>
          <p:nvPr/>
        </p:nvGrpSpPr>
        <p:grpSpPr>
          <a:xfrm>
            <a:off x="6699804" y="1946675"/>
            <a:ext cx="828000" cy="828000"/>
            <a:chOff x="6699804" y="1946675"/>
            <a:chExt cx="828000" cy="828000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D66B0C11-8A98-41A2-9FF7-154DFAAD69E8}"/>
                </a:ext>
              </a:extLst>
            </p:cNvPr>
            <p:cNvSpPr/>
            <p:nvPr/>
          </p:nvSpPr>
          <p:spPr>
            <a:xfrm>
              <a:off x="6699804" y="1946675"/>
              <a:ext cx="828000" cy="828000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圖片 7" descr="一張含有 畫畫, 標誌 的圖片&#10;&#10;自動產生的描述">
              <a:extLst>
                <a:ext uri="{FF2B5EF4-FFF2-40B4-BE49-F238E27FC236}">
                  <a16:creationId xmlns:a16="http://schemas.microsoft.com/office/drawing/2014/main" id="{C45EBE01-E047-4DE8-93D0-2C9F4419B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8299" y="2033688"/>
              <a:ext cx="671011" cy="653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2553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形 17">
            <a:extLst>
              <a:ext uri="{FF2B5EF4-FFF2-40B4-BE49-F238E27FC236}">
                <a16:creationId xmlns:a16="http://schemas.microsoft.com/office/drawing/2014/main" id="{AD7BB195-8CD5-4425-B173-50EB174F95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744" t="24483" b="20736"/>
          <a:stretch/>
        </p:blipFill>
        <p:spPr>
          <a:xfrm>
            <a:off x="0" y="2174461"/>
            <a:ext cx="5317228" cy="2249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CDFE0B-9FBB-A440-8A76-B990F35B4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支援高達</a:t>
            </a:r>
            <a:r>
              <a:rPr lang="en-US" altLang="zh-CN"/>
              <a:t> 128GB ECC</a:t>
            </a:r>
            <a:r>
              <a:rPr lang="en-US"/>
              <a:t> DDR4 </a:t>
            </a:r>
            <a:r>
              <a:rPr lang="zh-CN" altLang="en-US"/>
              <a:t>記憶體</a:t>
            </a:r>
            <a:endParaRPr 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178C103-F231-0A41-B15E-FDB8A082C715}"/>
              </a:ext>
            </a:extLst>
          </p:cNvPr>
          <p:cNvSpPr txBox="1"/>
          <p:nvPr/>
        </p:nvSpPr>
        <p:spPr>
          <a:xfrm>
            <a:off x="2767055" y="2361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800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01F50FE1-FE1B-44C4-B22E-069086C01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16414" y="228582"/>
            <a:ext cx="1366520" cy="432731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15AFBB00-8EAB-4FC6-A3B3-9BCFF8B85A5E}"/>
              </a:ext>
            </a:extLst>
          </p:cNvPr>
          <p:cNvGrpSpPr/>
          <p:nvPr/>
        </p:nvGrpSpPr>
        <p:grpSpPr>
          <a:xfrm>
            <a:off x="2939574" y="1274955"/>
            <a:ext cx="5577951" cy="523220"/>
            <a:chOff x="2943158" y="2807838"/>
            <a:chExt cx="5577951" cy="52322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4EBBA0-5975-6746-94AE-CB555557579C}"/>
                </a:ext>
              </a:extLst>
            </p:cNvPr>
            <p:cNvSpPr txBox="1"/>
            <p:nvPr/>
          </p:nvSpPr>
          <p:spPr>
            <a:xfrm>
              <a:off x="4027571" y="2807838"/>
              <a:ext cx="4493538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800" b="1">
                  <a:solidFill>
                    <a:srgbClr val="32323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維持可靠性</a:t>
              </a:r>
              <a:r>
                <a:rPr lang="zh-TW" altLang="en-US" sz="2800" b="1">
                  <a:solidFill>
                    <a:srgbClr val="32323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</a:t>
              </a:r>
              <a:r>
                <a:rPr lang="zh-CN" altLang="en-US" sz="2800" b="1">
                  <a:solidFill>
                    <a:srgbClr val="32323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避免資料毀損</a:t>
              </a:r>
              <a:endParaRPr lang="en-US" sz="2800" b="1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33" name="圖形 3">
              <a:extLst>
                <a:ext uri="{FF2B5EF4-FFF2-40B4-BE49-F238E27FC236}">
                  <a16:creationId xmlns:a16="http://schemas.microsoft.com/office/drawing/2014/main" id="{AAF8EAD9-1482-4C5C-85E9-B7903175C595}"/>
                </a:ext>
              </a:extLst>
            </p:cNvPr>
            <p:cNvGrpSpPr/>
            <p:nvPr/>
          </p:nvGrpSpPr>
          <p:grpSpPr>
            <a:xfrm>
              <a:off x="2943158" y="2888491"/>
              <a:ext cx="1084412" cy="387286"/>
              <a:chOff x="7943850" y="1388633"/>
              <a:chExt cx="1084412" cy="387286"/>
            </a:xfrm>
            <a:solidFill>
              <a:srgbClr val="4D655A"/>
            </a:solidFill>
          </p:grpSpPr>
          <p:sp>
            <p:nvSpPr>
              <p:cNvPr id="34" name="手繪多邊形: 圖案 33">
                <a:extLst>
                  <a:ext uri="{FF2B5EF4-FFF2-40B4-BE49-F238E27FC236}">
                    <a16:creationId xmlns:a16="http://schemas.microsoft.com/office/drawing/2014/main" id="{9FA5C563-B668-4CC0-BA63-9463605E6F6D}"/>
                  </a:ext>
                </a:extLst>
              </p:cNvPr>
              <p:cNvSpPr/>
              <p:nvPr/>
            </p:nvSpPr>
            <p:spPr>
              <a:xfrm>
                <a:off x="7943850" y="1395165"/>
                <a:ext cx="348090" cy="373287"/>
              </a:xfrm>
              <a:custGeom>
                <a:avLst/>
                <a:gdLst>
                  <a:gd name="connsiteX0" fmla="*/ 293964 w 348090"/>
                  <a:gd name="connsiteY0" fmla="*/ 220240 h 373287"/>
                  <a:gd name="connsiteX1" fmla="*/ 132517 w 348090"/>
                  <a:gd name="connsiteY1" fmla="*/ 220240 h 373287"/>
                  <a:gd name="connsiteX2" fmla="*/ 116652 w 348090"/>
                  <a:gd name="connsiteY2" fmla="*/ 295831 h 373287"/>
                  <a:gd name="connsiteX3" fmla="*/ 301430 w 348090"/>
                  <a:gd name="connsiteY3" fmla="*/ 295831 h 373287"/>
                  <a:gd name="connsiteX4" fmla="*/ 273433 w 348090"/>
                  <a:gd name="connsiteY4" fmla="*/ 373288 h 373287"/>
                  <a:gd name="connsiteX5" fmla="*/ 0 w 348090"/>
                  <a:gd name="connsiteY5" fmla="*/ 373288 h 373287"/>
                  <a:gd name="connsiteX6" fmla="*/ 79324 w 348090"/>
                  <a:gd name="connsiteY6" fmla="*/ 0 h 373287"/>
                  <a:gd name="connsiteX7" fmla="*/ 348091 w 348090"/>
                  <a:gd name="connsiteY7" fmla="*/ 0 h 373287"/>
                  <a:gd name="connsiteX8" fmla="*/ 331293 w 348090"/>
                  <a:gd name="connsiteY8" fmla="*/ 77457 h 373287"/>
                  <a:gd name="connsiteX9" fmla="*/ 163313 w 348090"/>
                  <a:gd name="connsiteY9" fmla="*/ 77457 h 373287"/>
                  <a:gd name="connsiteX10" fmla="*/ 149315 w 348090"/>
                  <a:gd name="connsiteY10" fmla="*/ 142783 h 373287"/>
                  <a:gd name="connsiteX11" fmla="*/ 310762 w 348090"/>
                  <a:gd name="connsiteY11" fmla="*/ 142783 h 373287"/>
                  <a:gd name="connsiteX12" fmla="*/ 293964 w 348090"/>
                  <a:gd name="connsiteY12" fmla="*/ 220240 h 373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8090" h="373287">
                    <a:moveTo>
                      <a:pt x="293964" y="220240"/>
                    </a:moveTo>
                    <a:lnTo>
                      <a:pt x="132517" y="220240"/>
                    </a:lnTo>
                    <a:lnTo>
                      <a:pt x="116652" y="295831"/>
                    </a:lnTo>
                    <a:lnTo>
                      <a:pt x="301430" y="295831"/>
                    </a:lnTo>
                    <a:lnTo>
                      <a:pt x="273433" y="373288"/>
                    </a:lnTo>
                    <a:lnTo>
                      <a:pt x="0" y="373288"/>
                    </a:lnTo>
                    <a:lnTo>
                      <a:pt x="79324" y="0"/>
                    </a:lnTo>
                    <a:lnTo>
                      <a:pt x="348091" y="0"/>
                    </a:lnTo>
                    <a:lnTo>
                      <a:pt x="331293" y="77457"/>
                    </a:lnTo>
                    <a:lnTo>
                      <a:pt x="163313" y="77457"/>
                    </a:lnTo>
                    <a:lnTo>
                      <a:pt x="149315" y="142783"/>
                    </a:lnTo>
                    <a:lnTo>
                      <a:pt x="310762" y="142783"/>
                    </a:lnTo>
                    <a:lnTo>
                      <a:pt x="293964" y="220240"/>
                    </a:lnTo>
                    <a:close/>
                  </a:path>
                </a:pathLst>
              </a:custGeom>
              <a:grpFill/>
              <a:ln w="92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5" name="手繪多邊形: 圖案 34">
                <a:extLst>
                  <a:ext uri="{FF2B5EF4-FFF2-40B4-BE49-F238E27FC236}">
                    <a16:creationId xmlns:a16="http://schemas.microsoft.com/office/drawing/2014/main" id="{0AEF024F-6859-483E-9AAC-381B1AD7DD39}"/>
                  </a:ext>
                </a:extLst>
              </p:cNvPr>
              <p:cNvSpPr/>
              <p:nvPr/>
            </p:nvSpPr>
            <p:spPr>
              <a:xfrm>
                <a:off x="8296606" y="1388633"/>
                <a:ext cx="354635" cy="386353"/>
              </a:xfrm>
              <a:custGeom>
                <a:avLst/>
                <a:gdLst>
                  <a:gd name="connsiteX0" fmla="*/ 330360 w 354635"/>
                  <a:gd name="connsiteY0" fmla="*/ 255702 h 386353"/>
                  <a:gd name="connsiteX1" fmla="*/ 148382 w 354635"/>
                  <a:gd name="connsiteY1" fmla="*/ 386353 h 386353"/>
                  <a:gd name="connsiteX2" fmla="*/ 0 w 354635"/>
                  <a:gd name="connsiteY2" fmla="*/ 233305 h 386353"/>
                  <a:gd name="connsiteX3" fmla="*/ 208108 w 354635"/>
                  <a:gd name="connsiteY3" fmla="*/ 0 h 386353"/>
                  <a:gd name="connsiteX4" fmla="*/ 354623 w 354635"/>
                  <a:gd name="connsiteY4" fmla="*/ 130651 h 386353"/>
                  <a:gd name="connsiteX5" fmla="*/ 249170 w 354635"/>
                  <a:gd name="connsiteY5" fmla="*/ 130651 h 386353"/>
                  <a:gd name="connsiteX6" fmla="*/ 199709 w 354635"/>
                  <a:gd name="connsiteY6" fmla="*/ 75591 h 386353"/>
                  <a:gd name="connsiteX7" fmla="*/ 109187 w 354635"/>
                  <a:gd name="connsiteY7" fmla="*/ 238904 h 386353"/>
                  <a:gd name="connsiteX8" fmla="*/ 159581 w 354635"/>
                  <a:gd name="connsiteY8" fmla="*/ 310762 h 386353"/>
                  <a:gd name="connsiteX9" fmla="*/ 225839 w 354635"/>
                  <a:gd name="connsiteY9" fmla="*/ 255702 h 386353"/>
                  <a:gd name="connsiteX10" fmla="*/ 330360 w 354635"/>
                  <a:gd name="connsiteY10" fmla="*/ 255702 h 38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4635" h="386353">
                    <a:moveTo>
                      <a:pt x="330360" y="255702"/>
                    </a:moveTo>
                    <a:cubicBezTo>
                      <a:pt x="304229" y="345291"/>
                      <a:pt x="239837" y="386353"/>
                      <a:pt x="148382" y="386353"/>
                    </a:cubicBezTo>
                    <a:cubicBezTo>
                      <a:pt x="49461" y="386353"/>
                      <a:pt x="0" y="327560"/>
                      <a:pt x="0" y="233305"/>
                    </a:cubicBezTo>
                    <a:cubicBezTo>
                      <a:pt x="0" y="134384"/>
                      <a:pt x="55993" y="0"/>
                      <a:pt x="208108" y="0"/>
                    </a:cubicBezTo>
                    <a:cubicBezTo>
                      <a:pt x="304229" y="0"/>
                      <a:pt x="355557" y="51327"/>
                      <a:pt x="354623" y="130651"/>
                    </a:cubicBezTo>
                    <a:lnTo>
                      <a:pt x="249170" y="130651"/>
                    </a:lnTo>
                    <a:cubicBezTo>
                      <a:pt x="249170" y="102654"/>
                      <a:pt x="240771" y="75591"/>
                      <a:pt x="199709" y="75591"/>
                    </a:cubicBezTo>
                    <a:cubicBezTo>
                      <a:pt x="137183" y="75591"/>
                      <a:pt x="109187" y="175445"/>
                      <a:pt x="109187" y="238904"/>
                    </a:cubicBezTo>
                    <a:cubicBezTo>
                      <a:pt x="109187" y="279033"/>
                      <a:pt x="121318" y="310762"/>
                      <a:pt x="159581" y="310762"/>
                    </a:cubicBezTo>
                    <a:cubicBezTo>
                      <a:pt x="196909" y="310762"/>
                      <a:pt x="213707" y="286498"/>
                      <a:pt x="225839" y="255702"/>
                    </a:cubicBezTo>
                    <a:lnTo>
                      <a:pt x="330360" y="255702"/>
                    </a:lnTo>
                    <a:close/>
                  </a:path>
                </a:pathLst>
              </a:custGeom>
              <a:grpFill/>
              <a:ln w="92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6" name="手繪多邊形: 圖案 35">
                <a:extLst>
                  <a:ext uri="{FF2B5EF4-FFF2-40B4-BE49-F238E27FC236}">
                    <a16:creationId xmlns:a16="http://schemas.microsoft.com/office/drawing/2014/main" id="{03222CEF-22D6-4673-A023-0513684F71A3}"/>
                  </a:ext>
                </a:extLst>
              </p:cNvPr>
              <p:cNvSpPr/>
              <p:nvPr/>
            </p:nvSpPr>
            <p:spPr>
              <a:xfrm>
                <a:off x="8673627" y="1388633"/>
                <a:ext cx="354635" cy="387286"/>
              </a:xfrm>
              <a:custGeom>
                <a:avLst/>
                <a:gdLst>
                  <a:gd name="connsiteX0" fmla="*/ 331293 w 354635"/>
                  <a:gd name="connsiteY0" fmla="*/ 255702 h 387286"/>
                  <a:gd name="connsiteX1" fmla="*/ 148382 w 354635"/>
                  <a:gd name="connsiteY1" fmla="*/ 387286 h 387286"/>
                  <a:gd name="connsiteX2" fmla="*/ 0 w 354635"/>
                  <a:gd name="connsiteY2" fmla="*/ 233305 h 387286"/>
                  <a:gd name="connsiteX3" fmla="*/ 208108 w 354635"/>
                  <a:gd name="connsiteY3" fmla="*/ 0 h 387286"/>
                  <a:gd name="connsiteX4" fmla="*/ 354623 w 354635"/>
                  <a:gd name="connsiteY4" fmla="*/ 130651 h 387286"/>
                  <a:gd name="connsiteX5" fmla="*/ 249170 w 354635"/>
                  <a:gd name="connsiteY5" fmla="*/ 130651 h 387286"/>
                  <a:gd name="connsiteX6" fmla="*/ 199709 w 354635"/>
                  <a:gd name="connsiteY6" fmla="*/ 75591 h 387286"/>
                  <a:gd name="connsiteX7" fmla="*/ 109187 w 354635"/>
                  <a:gd name="connsiteY7" fmla="*/ 238904 h 387286"/>
                  <a:gd name="connsiteX8" fmla="*/ 159581 w 354635"/>
                  <a:gd name="connsiteY8" fmla="*/ 310762 h 387286"/>
                  <a:gd name="connsiteX9" fmla="*/ 225839 w 354635"/>
                  <a:gd name="connsiteY9" fmla="*/ 255702 h 387286"/>
                  <a:gd name="connsiteX10" fmla="*/ 331293 w 354635"/>
                  <a:gd name="connsiteY10" fmla="*/ 255702 h 387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4635" h="387286">
                    <a:moveTo>
                      <a:pt x="331293" y="255702"/>
                    </a:moveTo>
                    <a:cubicBezTo>
                      <a:pt x="305163" y="345291"/>
                      <a:pt x="240771" y="387286"/>
                      <a:pt x="148382" y="387286"/>
                    </a:cubicBezTo>
                    <a:cubicBezTo>
                      <a:pt x="49461" y="386353"/>
                      <a:pt x="0" y="327560"/>
                      <a:pt x="0" y="233305"/>
                    </a:cubicBezTo>
                    <a:cubicBezTo>
                      <a:pt x="0" y="134384"/>
                      <a:pt x="55993" y="0"/>
                      <a:pt x="208108" y="0"/>
                    </a:cubicBezTo>
                    <a:cubicBezTo>
                      <a:pt x="304230" y="0"/>
                      <a:pt x="355557" y="51327"/>
                      <a:pt x="354623" y="130651"/>
                    </a:cubicBezTo>
                    <a:lnTo>
                      <a:pt x="249170" y="130651"/>
                    </a:lnTo>
                    <a:cubicBezTo>
                      <a:pt x="249170" y="102654"/>
                      <a:pt x="240771" y="75591"/>
                      <a:pt x="199709" y="75591"/>
                    </a:cubicBezTo>
                    <a:cubicBezTo>
                      <a:pt x="137183" y="75591"/>
                      <a:pt x="109187" y="175445"/>
                      <a:pt x="109187" y="238904"/>
                    </a:cubicBezTo>
                    <a:cubicBezTo>
                      <a:pt x="109187" y="279033"/>
                      <a:pt x="121318" y="310762"/>
                      <a:pt x="159581" y="310762"/>
                    </a:cubicBezTo>
                    <a:cubicBezTo>
                      <a:pt x="196909" y="310762"/>
                      <a:pt x="213707" y="286498"/>
                      <a:pt x="225839" y="255702"/>
                    </a:cubicBezTo>
                    <a:lnTo>
                      <a:pt x="331293" y="255702"/>
                    </a:lnTo>
                    <a:close/>
                  </a:path>
                </a:pathLst>
              </a:custGeom>
              <a:grpFill/>
              <a:ln w="92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12" name="平行四邊形 11">
            <a:extLst>
              <a:ext uri="{FF2B5EF4-FFF2-40B4-BE49-F238E27FC236}">
                <a16:creationId xmlns:a16="http://schemas.microsoft.com/office/drawing/2014/main" id="{872996AC-83D3-4B59-97AC-2B95F34E1697}"/>
              </a:ext>
            </a:extLst>
          </p:cNvPr>
          <p:cNvSpPr/>
          <p:nvPr/>
        </p:nvSpPr>
        <p:spPr>
          <a:xfrm>
            <a:off x="4469961" y="2490926"/>
            <a:ext cx="4401736" cy="557412"/>
          </a:xfrm>
          <a:prstGeom prst="parallelogram">
            <a:avLst>
              <a:gd name="adj" fmla="val 43486"/>
            </a:avLst>
          </a:prstGeom>
          <a:solidFill>
            <a:srgbClr val="32323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Intel Xeon </a:t>
            </a: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處理器支援 </a:t>
            </a:r>
            <a:r>
              <a:rPr kumimoji="0" lang="en-US" altLang="zh-CN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ECC </a:t>
            </a: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記憶體，能</a:t>
            </a: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自動偵測</a:t>
            </a: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並</a:t>
            </a: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即時修正單一位元錯誤。</a:t>
            </a:r>
            <a:endParaRPr kumimoji="0" lang="en-US" altLang="zh-CN" sz="16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3" name="平行四邊形 12">
            <a:extLst>
              <a:ext uri="{FF2B5EF4-FFF2-40B4-BE49-F238E27FC236}">
                <a16:creationId xmlns:a16="http://schemas.microsoft.com/office/drawing/2014/main" id="{CCCE1088-2930-4CFB-8250-2C08899E494F}"/>
              </a:ext>
            </a:extLst>
          </p:cNvPr>
          <p:cNvSpPr/>
          <p:nvPr/>
        </p:nvSpPr>
        <p:spPr>
          <a:xfrm>
            <a:off x="4215047" y="3401745"/>
            <a:ext cx="4401736" cy="557412"/>
          </a:xfrm>
          <a:prstGeom prst="parallelogram">
            <a:avLst>
              <a:gd name="adj" fmla="val 43486"/>
            </a:avLst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系統支援高達</a:t>
            </a:r>
            <a:r>
              <a:rPr kumimoji="0" lang="en-US" altLang="zh-CN" sz="2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128GB</a:t>
            </a:r>
            <a:r>
              <a: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記憶體</a:t>
            </a:r>
            <a:endParaRPr kumimoji="0" lang="en-US" altLang="zh-CN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16" name="圖片 15" descr="一張含有 電路 的圖片&#10;&#10;自動產生的描述">
            <a:extLst>
              <a:ext uri="{FF2B5EF4-FFF2-40B4-BE49-F238E27FC236}">
                <a16:creationId xmlns:a16="http://schemas.microsoft.com/office/drawing/2014/main" id="{AF643DFD-EB9E-458B-9C5A-27BEC53560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975" y="1369860"/>
            <a:ext cx="2163938" cy="561416"/>
          </a:xfrm>
          <a:prstGeom prst="rect">
            <a:avLst/>
          </a:prstGeom>
        </p:spPr>
      </p:pic>
      <p:pic>
        <p:nvPicPr>
          <p:cNvPr id="24" name="圖片 23" descr="一張含有 電路 的圖片&#10;&#10;自動產生的描述">
            <a:extLst>
              <a:ext uri="{FF2B5EF4-FFF2-40B4-BE49-F238E27FC236}">
                <a16:creationId xmlns:a16="http://schemas.microsoft.com/office/drawing/2014/main" id="{2C29B35E-5AF0-481B-BEE0-BF4F49652D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83976">
            <a:off x="660612" y="1044730"/>
            <a:ext cx="2163938" cy="56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72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9B8FC5F-C28A-43EA-A40D-BC937316E2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599" y="849934"/>
            <a:ext cx="4426667" cy="3910388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TVS-h1688X </a:t>
            </a:r>
            <a:r>
              <a:rPr lang="zh-TW" altLang="en-US"/>
              <a:t>正面硬體配置</a:t>
            </a:r>
          </a:p>
        </p:txBody>
      </p:sp>
      <p:cxnSp>
        <p:nvCxnSpPr>
          <p:cNvPr id="7" name="Shape 193">
            <a:extLst>
              <a:ext uri="{FF2B5EF4-FFF2-40B4-BE49-F238E27FC236}">
                <a16:creationId xmlns:a16="http://schemas.microsoft.com/office/drawing/2014/main" id="{D1A566CE-F013-9E4E-BF56-F1483124A412}"/>
              </a:ext>
            </a:extLst>
          </p:cNvPr>
          <p:cNvCxnSpPr>
            <a:cxnSpLocks/>
          </p:cNvCxnSpPr>
          <p:nvPr/>
        </p:nvCxnSpPr>
        <p:spPr>
          <a:xfrm flipH="1">
            <a:off x="6032788" y="3539764"/>
            <a:ext cx="1163558" cy="0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10" name="Shape 193">
            <a:extLst>
              <a:ext uri="{FF2B5EF4-FFF2-40B4-BE49-F238E27FC236}">
                <a16:creationId xmlns:a16="http://schemas.microsoft.com/office/drawing/2014/main" id="{DC7679F1-35B2-DC47-8747-85C88385124C}"/>
              </a:ext>
            </a:extLst>
          </p:cNvPr>
          <p:cNvCxnSpPr>
            <a:cxnSpLocks/>
          </p:cNvCxnSpPr>
          <p:nvPr/>
        </p:nvCxnSpPr>
        <p:spPr>
          <a:xfrm rot="10800000">
            <a:off x="5281486" y="1409028"/>
            <a:ext cx="1914860" cy="2513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19" name="Shape 183">
            <a:extLst>
              <a:ext uri="{FF2B5EF4-FFF2-40B4-BE49-F238E27FC236}">
                <a16:creationId xmlns:a16="http://schemas.microsoft.com/office/drawing/2014/main" id="{D5688F2A-5A42-AE4E-AB3B-0699AFDA7EA9}"/>
              </a:ext>
            </a:extLst>
          </p:cNvPr>
          <p:cNvSpPr txBox="1"/>
          <p:nvPr/>
        </p:nvSpPr>
        <p:spPr>
          <a:xfrm>
            <a:off x="297317" y="2738785"/>
            <a:ext cx="2025912" cy="461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8 x 3.5"/ </a:t>
            </a: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2.5”SATA 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6Gb/s HDD/SSD </a:t>
            </a:r>
            <a:r>
              <a:rPr lang="zh-TW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插槽</a:t>
            </a:r>
          </a:p>
        </p:txBody>
      </p:sp>
      <p:sp>
        <p:nvSpPr>
          <p:cNvPr id="26" name="Shape 180">
            <a:extLst>
              <a:ext uri="{FF2B5EF4-FFF2-40B4-BE49-F238E27FC236}">
                <a16:creationId xmlns:a16="http://schemas.microsoft.com/office/drawing/2014/main" id="{96804B3E-85E3-C44E-AC41-698374D8904E}"/>
              </a:ext>
            </a:extLst>
          </p:cNvPr>
          <p:cNvSpPr txBox="1"/>
          <p:nvPr/>
        </p:nvSpPr>
        <p:spPr>
          <a:xfrm>
            <a:off x="298126" y="2047756"/>
            <a:ext cx="1695400" cy="4965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LED </a:t>
            </a:r>
            <a:r>
              <a:rPr lang="zh-TW" altLang="en-US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指示燈</a:t>
            </a:r>
            <a:r>
              <a:rPr lang="zh-TW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:</a:t>
            </a:r>
            <a:r>
              <a:rPr lang="zh-TW" altLang="en-US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磁碟</a:t>
            </a:r>
            <a:r>
              <a:rPr lang="zh-TW" altLang="en-US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、</a:t>
            </a: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M.2 SSD </a:t>
            </a:r>
            <a:r>
              <a:rPr lang="zh-CN" altLang="en-US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埠</a:t>
            </a:r>
            <a:endParaRPr lang="zh-TW">
              <a:solidFill>
                <a:schemeClr val="tx1"/>
              </a:solidFill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B8E859CA-9FB4-144A-A742-BE1FA7FAD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970" y="1219373"/>
            <a:ext cx="1762896" cy="33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LCM</a:t>
            </a:r>
            <a:r>
              <a:rPr lang="en-US" altLang="zh-TW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zh-TW" altLang="en-US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系統狀態顯示</a:t>
            </a:r>
            <a:endParaRPr lang="en-US" altLang="en-US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9" name="Shape 192">
            <a:extLst>
              <a:ext uri="{FF2B5EF4-FFF2-40B4-BE49-F238E27FC236}">
                <a16:creationId xmlns:a16="http://schemas.microsoft.com/office/drawing/2014/main" id="{F3A85C50-8ADD-9E41-A548-3C51A7158C7C}"/>
              </a:ext>
            </a:extLst>
          </p:cNvPr>
          <p:cNvSpPr txBox="1"/>
          <p:nvPr/>
        </p:nvSpPr>
        <p:spPr>
          <a:xfrm>
            <a:off x="7270970" y="3347963"/>
            <a:ext cx="840631" cy="275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電源鍵</a:t>
            </a:r>
          </a:p>
        </p:txBody>
      </p:sp>
      <p:sp>
        <p:nvSpPr>
          <p:cNvPr id="12" name="Shape 195">
            <a:extLst>
              <a:ext uri="{FF2B5EF4-FFF2-40B4-BE49-F238E27FC236}">
                <a16:creationId xmlns:a16="http://schemas.microsoft.com/office/drawing/2014/main" id="{371E4077-225D-4D43-BAB4-5B09D2228078}"/>
              </a:ext>
            </a:extLst>
          </p:cNvPr>
          <p:cNvSpPr txBox="1"/>
          <p:nvPr/>
        </p:nvSpPr>
        <p:spPr>
          <a:xfrm>
            <a:off x="7270970" y="3739775"/>
            <a:ext cx="1638670" cy="5537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USB 3.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2</a:t>
            </a:r>
            <a:r>
              <a:rPr 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 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Gen 2 </a:t>
            </a:r>
            <a:r>
              <a:rPr 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&amp;</a:t>
            </a:r>
            <a:r>
              <a:rPr lang="en-US" alt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 </a:t>
            </a:r>
            <a:r>
              <a:rPr lang="zh-TW" b="1" i="0" u="none" strike="noStrike" cap="none">
                <a:solidFill>
                  <a:schemeClr val="tx1"/>
                </a:solidFill>
                <a:latin typeface="微軟正黑體"/>
                <a:ea typeface="微軟正黑體"/>
                <a:sym typeface="Arial"/>
              </a:rPr>
              <a:t>備份鍵</a:t>
            </a:r>
          </a:p>
        </p:txBody>
      </p:sp>
      <p:sp>
        <p:nvSpPr>
          <p:cNvPr id="27" name="Shape 183">
            <a:extLst>
              <a:ext uri="{FF2B5EF4-FFF2-40B4-BE49-F238E27FC236}">
                <a16:creationId xmlns:a16="http://schemas.microsoft.com/office/drawing/2014/main" id="{F4642BF9-4E35-8A4F-88BE-01181F161524}"/>
              </a:ext>
            </a:extLst>
          </p:cNvPr>
          <p:cNvSpPr txBox="1"/>
          <p:nvPr/>
        </p:nvSpPr>
        <p:spPr>
          <a:xfrm>
            <a:off x="7270970" y="2107273"/>
            <a:ext cx="1721324" cy="461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 x 2.5”SATA 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6Gb/s SSD </a:t>
            </a:r>
            <a:r>
              <a:rPr lang="zh-TW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插槽</a:t>
            </a:r>
            <a:endParaRPr lang="en-US" altLang="zh-TW" b="1" i="0" u="none" strike="noStrike" cap="none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>
              <a:buClr>
                <a:srgbClr val="595959"/>
              </a:buClr>
              <a:buSzPct val="25000"/>
            </a:pPr>
            <a:r>
              <a:rPr lang="zh-TW" altLang="en-US" b="1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建構系統碟與高速讀寫快取</a:t>
            </a:r>
            <a:endParaRPr lang="en-US" altLang="zh-TW" b="1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圓角化同側角落矩形 33">
            <a:extLst>
              <a:ext uri="{FF2B5EF4-FFF2-40B4-BE49-F238E27FC236}">
                <a16:creationId xmlns:a16="http://schemas.microsoft.com/office/drawing/2014/main" id="{48156A32-B1AF-2A46-84E6-0832B2DA21D7}"/>
              </a:ext>
            </a:extLst>
          </p:cNvPr>
          <p:cNvSpPr/>
          <p:nvPr/>
        </p:nvSpPr>
        <p:spPr>
          <a:xfrm>
            <a:off x="426914" y="3288053"/>
            <a:ext cx="1766717" cy="1457237"/>
          </a:xfrm>
          <a:prstGeom prst="round2SameRect">
            <a:avLst>
              <a:gd name="adj1" fmla="val 8951"/>
              <a:gd name="adj2" fmla="val 0"/>
            </a:avLst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36" name="圖片 35" descr="一張含有 室內, 遙遠, 遊戲, 影片 的圖片&#10;&#10;自動產生的描述">
            <a:extLst>
              <a:ext uri="{FF2B5EF4-FFF2-40B4-BE49-F238E27FC236}">
                <a16:creationId xmlns:a16="http://schemas.microsoft.com/office/drawing/2014/main" id="{3E7E4070-154F-5F4E-8E79-DAFA87DDC2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31" y="3947838"/>
            <a:ext cx="1225542" cy="1002221"/>
          </a:xfrm>
          <a:prstGeom prst="rect">
            <a:avLst/>
          </a:prstGeom>
        </p:spPr>
      </p:pic>
      <p:sp>
        <p:nvSpPr>
          <p:cNvPr id="37" name="TextBox 8">
            <a:extLst>
              <a:ext uri="{FF2B5EF4-FFF2-40B4-BE49-F238E27FC236}">
                <a16:creationId xmlns:a16="http://schemas.microsoft.com/office/drawing/2014/main" id="{283AD2D9-B000-E24B-A7B0-2E8FDCAA20C7}"/>
              </a:ext>
            </a:extLst>
          </p:cNvPr>
          <p:cNvSpPr txBox="1"/>
          <p:nvPr/>
        </p:nvSpPr>
        <p:spPr>
          <a:xfrm>
            <a:off x="509613" y="3368220"/>
            <a:ext cx="159523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全機採用</a:t>
            </a:r>
            <a:r>
              <a:rPr lang="zh-TW" altLang="en-US" sz="14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可鎖式硬碟托盤</a:t>
            </a:r>
            <a:endParaRPr lang="en-US" altLang="zh-TW" sz="14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隨附 </a:t>
            </a:r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</a:t>
            </a:r>
            <a:r>
              <a:rPr lang="zh-TW" altLang="en-US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把鑰匙</a:t>
            </a:r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)</a:t>
            </a:r>
            <a:endParaRPr lang="en-US" sz="12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59122A49-570C-6F49-B130-A8246A567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9258" y="4479606"/>
            <a:ext cx="1940609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TVS-h1688X</a:t>
            </a:r>
            <a:endParaRPr lang="en-US" altLang="en-US" sz="1600" b="1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259E776D-2BF8-44E2-B6C1-456D86B8D76C}"/>
              </a:ext>
            </a:extLst>
          </p:cNvPr>
          <p:cNvCxnSpPr>
            <a:cxnSpLocks/>
          </p:cNvCxnSpPr>
          <p:nvPr/>
        </p:nvCxnSpPr>
        <p:spPr>
          <a:xfrm>
            <a:off x="2351507" y="3090960"/>
            <a:ext cx="428552" cy="0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41" name="Shape 193">
            <a:extLst>
              <a:ext uri="{FF2B5EF4-FFF2-40B4-BE49-F238E27FC236}">
                <a16:creationId xmlns:a16="http://schemas.microsoft.com/office/drawing/2014/main" id="{6FF84259-3EAB-48A3-A385-B3CADBF8565D}"/>
              </a:ext>
            </a:extLst>
          </p:cNvPr>
          <p:cNvCxnSpPr>
            <a:cxnSpLocks/>
          </p:cNvCxnSpPr>
          <p:nvPr/>
        </p:nvCxnSpPr>
        <p:spPr>
          <a:xfrm>
            <a:off x="1993526" y="2207400"/>
            <a:ext cx="786533" cy="580409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32" name="Shape 183">
            <a:extLst>
              <a:ext uri="{FF2B5EF4-FFF2-40B4-BE49-F238E27FC236}">
                <a16:creationId xmlns:a16="http://schemas.microsoft.com/office/drawing/2014/main" id="{83DF35F0-03F8-E54F-8786-5EB8D378F916}"/>
              </a:ext>
            </a:extLst>
          </p:cNvPr>
          <p:cNvSpPr txBox="1"/>
          <p:nvPr/>
        </p:nvSpPr>
        <p:spPr>
          <a:xfrm>
            <a:off x="297317" y="1374079"/>
            <a:ext cx="2025912" cy="461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4 x 3.5"/ </a:t>
            </a: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2.5” SATA 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6Gb/s HDD/SSD </a:t>
            </a:r>
            <a:r>
              <a:rPr lang="zh-TW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插槽</a:t>
            </a:r>
          </a:p>
        </p:txBody>
      </p:sp>
      <p:cxnSp>
        <p:nvCxnSpPr>
          <p:cNvPr id="35" name="Shape 193">
            <a:extLst>
              <a:ext uri="{FF2B5EF4-FFF2-40B4-BE49-F238E27FC236}">
                <a16:creationId xmlns:a16="http://schemas.microsoft.com/office/drawing/2014/main" id="{B967A70E-6EFE-DC40-BA31-3AF51A7A9C64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2323229" y="1604759"/>
            <a:ext cx="470064" cy="385327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2" name="Shape 193">
            <a:extLst>
              <a:ext uri="{FF2B5EF4-FFF2-40B4-BE49-F238E27FC236}">
                <a16:creationId xmlns:a16="http://schemas.microsoft.com/office/drawing/2014/main" id="{50D6D247-3BD1-4AE7-ABF6-9E7FAC1CAB79}"/>
              </a:ext>
            </a:extLst>
          </p:cNvPr>
          <p:cNvCxnSpPr>
            <a:cxnSpLocks/>
          </p:cNvCxnSpPr>
          <p:nvPr/>
        </p:nvCxnSpPr>
        <p:spPr>
          <a:xfrm flipH="1">
            <a:off x="6032788" y="3947838"/>
            <a:ext cx="1163558" cy="0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4" name="Shape 193">
            <a:extLst>
              <a:ext uri="{FF2B5EF4-FFF2-40B4-BE49-F238E27FC236}">
                <a16:creationId xmlns:a16="http://schemas.microsoft.com/office/drawing/2014/main" id="{91DE2C60-D394-4D85-921F-C3E5C2FAD964}"/>
              </a:ext>
            </a:extLst>
          </p:cNvPr>
          <p:cNvCxnSpPr>
            <a:cxnSpLocks/>
          </p:cNvCxnSpPr>
          <p:nvPr/>
        </p:nvCxnSpPr>
        <p:spPr>
          <a:xfrm rot="10800000">
            <a:off x="5281485" y="2268842"/>
            <a:ext cx="1914861" cy="63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5" name="Shape 193">
            <a:extLst>
              <a:ext uri="{FF2B5EF4-FFF2-40B4-BE49-F238E27FC236}">
                <a16:creationId xmlns:a16="http://schemas.microsoft.com/office/drawing/2014/main" id="{B41A0CA8-247F-FB46-B4E5-E2D06B05867A}"/>
              </a:ext>
            </a:extLst>
          </p:cNvPr>
          <p:cNvCxnSpPr>
            <a:cxnSpLocks/>
          </p:cNvCxnSpPr>
          <p:nvPr/>
        </p:nvCxnSpPr>
        <p:spPr>
          <a:xfrm rot="10800000">
            <a:off x="5281485" y="1712641"/>
            <a:ext cx="1914861" cy="63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28" name="TextBox 13">
            <a:extLst>
              <a:ext uri="{FF2B5EF4-FFF2-40B4-BE49-F238E27FC236}">
                <a16:creationId xmlns:a16="http://schemas.microsoft.com/office/drawing/2014/main" id="{750917E7-85FE-E845-AFB2-9EFF84E19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970" y="1552897"/>
            <a:ext cx="1762896" cy="50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IR </a:t>
            </a:r>
            <a:r>
              <a:rPr lang="zh-TW" altLang="en-US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紅外線接收器</a:t>
            </a:r>
            <a:endParaRPr lang="en-US" altLang="zh-TW" b="1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zh-TW" altLang="en-US" sz="11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支援</a:t>
            </a:r>
            <a:r>
              <a:rPr lang="en-US" altLang="zh-TW" sz="11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RM-IR004 </a:t>
            </a:r>
            <a:r>
              <a:rPr lang="zh-TW" altLang="en-US" sz="11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遙控器</a:t>
            </a:r>
            <a:endParaRPr lang="en-US" altLang="en-US" sz="11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175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電腦, 微波爐, 監視器, 烤箱 的圖片&#10;&#10;自動產生的描述">
            <a:extLst>
              <a:ext uri="{FF2B5EF4-FFF2-40B4-BE49-F238E27FC236}">
                <a16:creationId xmlns:a16="http://schemas.microsoft.com/office/drawing/2014/main" id="{19DC32AD-1867-C347-B7F1-57C290C5A3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132" y="1073323"/>
            <a:ext cx="5161644" cy="3225454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TVS-h1288X </a:t>
            </a:r>
            <a:r>
              <a:rPr lang="zh-TW" altLang="en-US"/>
              <a:t>正面硬體配置</a:t>
            </a:r>
          </a:p>
        </p:txBody>
      </p:sp>
      <p:cxnSp>
        <p:nvCxnSpPr>
          <p:cNvPr id="7" name="Shape 193">
            <a:extLst>
              <a:ext uri="{FF2B5EF4-FFF2-40B4-BE49-F238E27FC236}">
                <a16:creationId xmlns:a16="http://schemas.microsoft.com/office/drawing/2014/main" id="{D1A566CE-F013-9E4E-BF56-F1483124A412}"/>
              </a:ext>
            </a:extLst>
          </p:cNvPr>
          <p:cNvCxnSpPr>
            <a:cxnSpLocks/>
          </p:cNvCxnSpPr>
          <p:nvPr/>
        </p:nvCxnSpPr>
        <p:spPr>
          <a:xfrm flipH="1">
            <a:off x="5957563" y="2960378"/>
            <a:ext cx="1163558" cy="0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13" name="Shape 193">
            <a:extLst>
              <a:ext uri="{FF2B5EF4-FFF2-40B4-BE49-F238E27FC236}">
                <a16:creationId xmlns:a16="http://schemas.microsoft.com/office/drawing/2014/main" id="{828EB346-F88B-0B44-A9AD-C17CA50F097A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84993" y="3299658"/>
            <a:ext cx="1036128" cy="234820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19" name="Shape 183">
            <a:extLst>
              <a:ext uri="{FF2B5EF4-FFF2-40B4-BE49-F238E27FC236}">
                <a16:creationId xmlns:a16="http://schemas.microsoft.com/office/drawing/2014/main" id="{D5688F2A-5A42-AE4E-AB3B-0699AFDA7EA9}"/>
              </a:ext>
            </a:extLst>
          </p:cNvPr>
          <p:cNvSpPr txBox="1"/>
          <p:nvPr/>
        </p:nvSpPr>
        <p:spPr>
          <a:xfrm>
            <a:off x="399250" y="2651593"/>
            <a:ext cx="2025912" cy="461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8 x 3.5"/ </a:t>
            </a: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2.5”SATA 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6Gb/s HDD/SSD </a:t>
            </a:r>
            <a:r>
              <a:rPr lang="zh-TW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插槽</a:t>
            </a:r>
          </a:p>
        </p:txBody>
      </p:sp>
      <p:sp>
        <p:nvSpPr>
          <p:cNvPr id="26" name="Shape 180">
            <a:extLst>
              <a:ext uri="{FF2B5EF4-FFF2-40B4-BE49-F238E27FC236}">
                <a16:creationId xmlns:a16="http://schemas.microsoft.com/office/drawing/2014/main" id="{96804B3E-85E3-C44E-AC41-698374D8904E}"/>
              </a:ext>
            </a:extLst>
          </p:cNvPr>
          <p:cNvSpPr txBox="1"/>
          <p:nvPr/>
        </p:nvSpPr>
        <p:spPr>
          <a:xfrm>
            <a:off x="394680" y="2088812"/>
            <a:ext cx="1575314" cy="5950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LED </a:t>
            </a:r>
            <a:r>
              <a:rPr lang="zh-TW" altLang="en-US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指示燈</a:t>
            </a:r>
            <a:r>
              <a:rPr lang="zh-TW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:</a:t>
            </a:r>
            <a:r>
              <a:rPr lang="zh-TW" altLang="en-US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磁碟</a:t>
            </a:r>
            <a:r>
              <a:rPr lang="zh-TW" altLang="en-US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、</a:t>
            </a: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M.2 SSD </a:t>
            </a:r>
            <a:r>
              <a:rPr lang="zh-CN" altLang="en-US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埠</a:t>
            </a:r>
            <a:endParaRPr lang="zh-TW">
              <a:solidFill>
                <a:schemeClr val="tx1"/>
              </a:solidFill>
            </a:endParaRPr>
          </a:p>
        </p:txBody>
      </p:sp>
      <p:sp>
        <p:nvSpPr>
          <p:cNvPr id="9" name="Shape 192">
            <a:extLst>
              <a:ext uri="{FF2B5EF4-FFF2-40B4-BE49-F238E27FC236}">
                <a16:creationId xmlns:a16="http://schemas.microsoft.com/office/drawing/2014/main" id="{F3A85C50-8ADD-9E41-A548-3C51A7158C7C}"/>
              </a:ext>
            </a:extLst>
          </p:cNvPr>
          <p:cNvSpPr txBox="1"/>
          <p:nvPr/>
        </p:nvSpPr>
        <p:spPr>
          <a:xfrm>
            <a:off x="7187762" y="2813933"/>
            <a:ext cx="840631" cy="275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電源鍵</a:t>
            </a:r>
          </a:p>
        </p:txBody>
      </p:sp>
      <p:sp>
        <p:nvSpPr>
          <p:cNvPr id="12" name="Shape 195">
            <a:extLst>
              <a:ext uri="{FF2B5EF4-FFF2-40B4-BE49-F238E27FC236}">
                <a16:creationId xmlns:a16="http://schemas.microsoft.com/office/drawing/2014/main" id="{371E4077-225D-4D43-BAB4-5B09D2228078}"/>
              </a:ext>
            </a:extLst>
          </p:cNvPr>
          <p:cNvSpPr txBox="1"/>
          <p:nvPr/>
        </p:nvSpPr>
        <p:spPr>
          <a:xfrm>
            <a:off x="7187762" y="3146267"/>
            <a:ext cx="1638670" cy="5537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USB 3.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2</a:t>
            </a:r>
            <a:r>
              <a:rPr 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 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Gen 2 </a:t>
            </a:r>
            <a:r>
              <a:rPr 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&amp;</a:t>
            </a:r>
            <a:r>
              <a:rPr lang="en-US" alt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 </a:t>
            </a:r>
            <a:r>
              <a:rPr lang="zh-TW" b="1" i="0" u="none" strike="noStrike" cap="none">
                <a:solidFill>
                  <a:schemeClr val="tx1"/>
                </a:solidFill>
                <a:latin typeface="微軟正黑體"/>
                <a:ea typeface="微軟正黑體"/>
                <a:sym typeface="Arial"/>
              </a:rPr>
              <a:t>備份鍵</a:t>
            </a:r>
          </a:p>
        </p:txBody>
      </p:sp>
      <p:sp>
        <p:nvSpPr>
          <p:cNvPr id="27" name="Shape 183">
            <a:extLst>
              <a:ext uri="{FF2B5EF4-FFF2-40B4-BE49-F238E27FC236}">
                <a16:creationId xmlns:a16="http://schemas.microsoft.com/office/drawing/2014/main" id="{F4642BF9-4E35-8A4F-88BE-01181F161524}"/>
              </a:ext>
            </a:extLst>
          </p:cNvPr>
          <p:cNvSpPr txBox="1"/>
          <p:nvPr/>
        </p:nvSpPr>
        <p:spPr>
          <a:xfrm>
            <a:off x="413497" y="1073323"/>
            <a:ext cx="1519518" cy="461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 x 2.5” SATA 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6Gb/s SSD </a:t>
            </a:r>
            <a:r>
              <a:rPr lang="zh-TW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插槽</a:t>
            </a:r>
            <a:endParaRPr lang="en-US" altLang="zh-TW" b="1" i="0" u="none" strike="noStrike" cap="none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>
              <a:buClr>
                <a:srgbClr val="595959"/>
              </a:buClr>
              <a:buSzPct val="25000"/>
            </a:pPr>
            <a:r>
              <a:rPr lang="zh-TW" altLang="en-US" b="1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建構系統碟與高速讀寫快取</a:t>
            </a:r>
            <a:endParaRPr lang="en-US" altLang="zh-TW" b="1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9" name="Shape 193">
            <a:extLst>
              <a:ext uri="{FF2B5EF4-FFF2-40B4-BE49-F238E27FC236}">
                <a16:creationId xmlns:a16="http://schemas.microsoft.com/office/drawing/2014/main" id="{B2B8458C-EEB3-124A-8AEA-59FF67BD52A3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1933015" y="1304003"/>
            <a:ext cx="815766" cy="542137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23" name="TextBox 13">
            <a:extLst>
              <a:ext uri="{FF2B5EF4-FFF2-40B4-BE49-F238E27FC236}">
                <a16:creationId xmlns:a16="http://schemas.microsoft.com/office/drawing/2014/main" id="{59122A49-570C-6F49-B130-A8246A567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2947" y="4045857"/>
            <a:ext cx="1943218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TVS-h1288X</a:t>
            </a:r>
            <a:endParaRPr lang="en-US" altLang="en-US" sz="1600" b="1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259E776D-2BF8-44E2-B6C1-456D86B8D76C}"/>
              </a:ext>
            </a:extLst>
          </p:cNvPr>
          <p:cNvCxnSpPr>
            <a:cxnSpLocks/>
          </p:cNvCxnSpPr>
          <p:nvPr/>
        </p:nvCxnSpPr>
        <p:spPr>
          <a:xfrm>
            <a:off x="2320229" y="2805713"/>
            <a:ext cx="428552" cy="0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41" name="Shape 193">
            <a:extLst>
              <a:ext uri="{FF2B5EF4-FFF2-40B4-BE49-F238E27FC236}">
                <a16:creationId xmlns:a16="http://schemas.microsoft.com/office/drawing/2014/main" id="{6FF84259-3EAB-48A3-A385-B3CADBF8565D}"/>
              </a:ext>
            </a:extLst>
          </p:cNvPr>
          <p:cNvCxnSpPr>
            <a:cxnSpLocks/>
          </p:cNvCxnSpPr>
          <p:nvPr/>
        </p:nvCxnSpPr>
        <p:spPr>
          <a:xfrm>
            <a:off x="2094132" y="2225431"/>
            <a:ext cx="467532" cy="1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30" name="圓角化同側角落矩形 29">
            <a:extLst>
              <a:ext uri="{FF2B5EF4-FFF2-40B4-BE49-F238E27FC236}">
                <a16:creationId xmlns:a16="http://schemas.microsoft.com/office/drawing/2014/main" id="{490DB6C8-7140-7B47-8B56-D476DF9B77BB}"/>
              </a:ext>
            </a:extLst>
          </p:cNvPr>
          <p:cNvSpPr/>
          <p:nvPr/>
        </p:nvSpPr>
        <p:spPr>
          <a:xfrm>
            <a:off x="496925" y="3185442"/>
            <a:ext cx="1766717" cy="1457237"/>
          </a:xfrm>
          <a:prstGeom prst="round2SameRect">
            <a:avLst>
              <a:gd name="adj1" fmla="val 8951"/>
              <a:gd name="adj2" fmla="val 0"/>
            </a:avLst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6B50D91C-A003-A84C-9D20-F8A06B38A0CD}"/>
              </a:ext>
            </a:extLst>
          </p:cNvPr>
          <p:cNvSpPr txBox="1"/>
          <p:nvPr/>
        </p:nvSpPr>
        <p:spPr>
          <a:xfrm>
            <a:off x="579624" y="3265609"/>
            <a:ext cx="159523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全機採用</a:t>
            </a:r>
            <a:r>
              <a:rPr lang="zh-TW" altLang="en-US" sz="14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可鎖式硬碟托盤</a:t>
            </a:r>
            <a:endParaRPr lang="en-US" altLang="zh-TW" sz="14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隨附 </a:t>
            </a:r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</a:t>
            </a:r>
            <a:r>
              <a:rPr lang="zh-TW" altLang="en-US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把鑰匙</a:t>
            </a:r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)</a:t>
            </a:r>
            <a:endParaRPr lang="en-US" sz="12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2" name="圖片 31" descr="一張含有 室內, 遙遠, 遊戲, 影片 的圖片&#10;&#10;自動產生的描述">
            <a:extLst>
              <a:ext uri="{FF2B5EF4-FFF2-40B4-BE49-F238E27FC236}">
                <a16:creationId xmlns:a16="http://schemas.microsoft.com/office/drawing/2014/main" id="{012D1C6D-C891-9747-80F1-0CCE1010C0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17" y="3992125"/>
            <a:ext cx="1225542" cy="1002221"/>
          </a:xfrm>
          <a:prstGeom prst="rect">
            <a:avLst/>
          </a:prstGeom>
        </p:spPr>
      </p:pic>
      <p:cxnSp>
        <p:nvCxnSpPr>
          <p:cNvPr id="20" name="Shape 193">
            <a:extLst>
              <a:ext uri="{FF2B5EF4-FFF2-40B4-BE49-F238E27FC236}">
                <a16:creationId xmlns:a16="http://schemas.microsoft.com/office/drawing/2014/main" id="{6A7EFF39-E17D-674F-A23B-B52B87FA78DB}"/>
              </a:ext>
            </a:extLst>
          </p:cNvPr>
          <p:cNvCxnSpPr>
            <a:cxnSpLocks/>
          </p:cNvCxnSpPr>
          <p:nvPr/>
        </p:nvCxnSpPr>
        <p:spPr>
          <a:xfrm rot="10800000">
            <a:off x="5206261" y="1832860"/>
            <a:ext cx="1914860" cy="2513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21" name="TextBox 13">
            <a:extLst>
              <a:ext uri="{FF2B5EF4-FFF2-40B4-BE49-F238E27FC236}">
                <a16:creationId xmlns:a16="http://schemas.microsoft.com/office/drawing/2014/main" id="{4D57D9D5-A7A8-C44B-B1B2-F86A4E72A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7762" y="1643205"/>
            <a:ext cx="1762896" cy="33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LCM</a:t>
            </a:r>
            <a:r>
              <a:rPr lang="en-US" altLang="zh-TW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zh-TW" altLang="en-US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系統狀態顯示</a:t>
            </a:r>
            <a:endParaRPr lang="en-US" altLang="en-US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cxnSp>
        <p:nvCxnSpPr>
          <p:cNvPr id="22" name="Shape 193">
            <a:extLst>
              <a:ext uri="{FF2B5EF4-FFF2-40B4-BE49-F238E27FC236}">
                <a16:creationId xmlns:a16="http://schemas.microsoft.com/office/drawing/2014/main" id="{3B90D552-D810-0244-81CE-A8D4CDCB649E}"/>
              </a:ext>
            </a:extLst>
          </p:cNvPr>
          <p:cNvCxnSpPr>
            <a:cxnSpLocks/>
          </p:cNvCxnSpPr>
          <p:nvPr/>
        </p:nvCxnSpPr>
        <p:spPr>
          <a:xfrm rot="10800000">
            <a:off x="5376292" y="2128193"/>
            <a:ext cx="1744830" cy="1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24" name="TextBox 13">
            <a:extLst>
              <a:ext uri="{FF2B5EF4-FFF2-40B4-BE49-F238E27FC236}">
                <a16:creationId xmlns:a16="http://schemas.microsoft.com/office/drawing/2014/main" id="{3E894092-2266-2B48-913E-55D5280DE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7762" y="1971521"/>
            <a:ext cx="1762896" cy="50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IR </a:t>
            </a:r>
            <a:r>
              <a:rPr lang="zh-TW" altLang="en-US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紅外線接收器</a:t>
            </a:r>
            <a:endParaRPr lang="en-US" altLang="zh-TW" b="1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zh-TW" altLang="en-US" sz="11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支援</a:t>
            </a:r>
            <a:r>
              <a:rPr lang="en-US" altLang="zh-TW" sz="11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RM-IR004 </a:t>
            </a:r>
            <a:r>
              <a:rPr lang="zh-TW" altLang="en-US" sz="11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遙控器</a:t>
            </a:r>
            <a:endParaRPr lang="en-US" altLang="en-US" sz="11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077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830849F6-16D3-4D20-AE6B-1D03D50AB3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67798" y="646771"/>
            <a:ext cx="1778663" cy="1924979"/>
          </a:xfrm>
          <a:prstGeom prst="rect">
            <a:avLst/>
          </a:prstGeom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94DBB5DC-6378-4043-B2CB-0C324BB8A495}"/>
              </a:ext>
            </a:extLst>
          </p:cNvPr>
          <p:cNvGrpSpPr/>
          <p:nvPr/>
        </p:nvGrpSpPr>
        <p:grpSpPr>
          <a:xfrm>
            <a:off x="1894467" y="1758397"/>
            <a:ext cx="368445" cy="416342"/>
            <a:chOff x="2616694" y="2376147"/>
            <a:chExt cx="1637076" cy="1849893"/>
          </a:xfrm>
          <a:solidFill>
            <a:srgbClr val="000000">
              <a:alpha val="0"/>
            </a:srgbClr>
          </a:solidFill>
        </p:grpSpPr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28F5A8B8-A769-43E4-9369-227B1368894A}"/>
                </a:ext>
              </a:extLst>
            </p:cNvPr>
            <p:cNvSpPr/>
            <p:nvPr/>
          </p:nvSpPr>
          <p:spPr>
            <a:xfrm rot="8404859">
              <a:off x="3181076" y="2409765"/>
              <a:ext cx="1072694" cy="1816275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74977 w 930304"/>
                <a:gd name="connsiteY0" fmla="*/ 448788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4977 w 930304"/>
                <a:gd name="connsiteY4" fmla="*/ 448788 h 1553412"/>
                <a:gd name="connsiteX0" fmla="*/ 209651 w 764978"/>
                <a:gd name="connsiteY0" fmla="*/ 260934 h 1365558"/>
                <a:gd name="connsiteX1" fmla="*/ 764978 w 764978"/>
                <a:gd name="connsiteY1" fmla="*/ 1190160 h 1365558"/>
                <a:gd name="connsiteX2" fmla="*/ 212749 w 764978"/>
                <a:gd name="connsiteY2" fmla="*/ 1365558 h 1365558"/>
                <a:gd name="connsiteX3" fmla="*/ 0 w 764978"/>
                <a:gd name="connsiteY3" fmla="*/ 0 h 1365558"/>
                <a:gd name="connsiteX4" fmla="*/ 209651 w 764978"/>
                <a:gd name="connsiteY4" fmla="*/ 260934 h 136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8" h="1365558">
                  <a:moveTo>
                    <a:pt x="209651" y="260934"/>
                  </a:moveTo>
                  <a:lnTo>
                    <a:pt x="764978" y="1190160"/>
                  </a:lnTo>
                  <a:lnTo>
                    <a:pt x="212749" y="1365558"/>
                  </a:lnTo>
                  <a:lnTo>
                    <a:pt x="0" y="0"/>
                  </a:lnTo>
                  <a:lnTo>
                    <a:pt x="209651" y="26093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A20041F7-6746-4C1E-8EF0-81DDF936D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2376147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ED54C927-18CE-4BFD-96CA-2DE1BF4D7316}"/>
              </a:ext>
            </a:extLst>
          </p:cNvPr>
          <p:cNvGrpSpPr/>
          <p:nvPr/>
        </p:nvGrpSpPr>
        <p:grpSpPr>
          <a:xfrm>
            <a:off x="2033411" y="2318255"/>
            <a:ext cx="487589" cy="316706"/>
            <a:chOff x="2616694" y="3277556"/>
            <a:chExt cx="2166451" cy="1407184"/>
          </a:xfrm>
          <a:solidFill>
            <a:srgbClr val="000000">
              <a:alpha val="0"/>
            </a:srgbClr>
          </a:solidFill>
        </p:grpSpPr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C65EC492-5D82-45B3-8B31-FCE3A3E49411}"/>
                </a:ext>
              </a:extLst>
            </p:cNvPr>
            <p:cNvSpPr/>
            <p:nvPr/>
          </p:nvSpPr>
          <p:spPr>
            <a:xfrm rot="7892004">
              <a:off x="3282220" y="3183815"/>
              <a:ext cx="1074175" cy="1927675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213239 w 828166"/>
                <a:gd name="connsiteY0" fmla="*/ 307201 h 1454416"/>
                <a:gd name="connsiteX1" fmla="*/ 828166 w 828166"/>
                <a:gd name="connsiteY1" fmla="*/ 1229443 h 1454416"/>
                <a:gd name="connsiteX2" fmla="*/ 284317 w 828166"/>
                <a:gd name="connsiteY2" fmla="*/ 1454416 h 1454416"/>
                <a:gd name="connsiteX3" fmla="*/ 0 w 828166"/>
                <a:gd name="connsiteY3" fmla="*/ 0 h 1454416"/>
                <a:gd name="connsiteX4" fmla="*/ 213239 w 828166"/>
                <a:gd name="connsiteY4" fmla="*/ 307201 h 1454416"/>
                <a:gd name="connsiteX0" fmla="*/ 213239 w 828166"/>
                <a:gd name="connsiteY0" fmla="*/ 307201 h 1422864"/>
                <a:gd name="connsiteX1" fmla="*/ 828166 w 828166"/>
                <a:gd name="connsiteY1" fmla="*/ 1229443 h 1422864"/>
                <a:gd name="connsiteX2" fmla="*/ 266882 w 828166"/>
                <a:gd name="connsiteY2" fmla="*/ 1422864 h 1422864"/>
                <a:gd name="connsiteX3" fmla="*/ 0 w 828166"/>
                <a:gd name="connsiteY3" fmla="*/ 0 h 1422864"/>
                <a:gd name="connsiteX4" fmla="*/ 213239 w 828166"/>
                <a:gd name="connsiteY4" fmla="*/ 307201 h 1422864"/>
                <a:gd name="connsiteX0" fmla="*/ 213239 w 828166"/>
                <a:gd name="connsiteY0" fmla="*/ 307201 h 1449314"/>
                <a:gd name="connsiteX1" fmla="*/ 828166 w 828166"/>
                <a:gd name="connsiteY1" fmla="*/ 1229443 h 1449314"/>
                <a:gd name="connsiteX2" fmla="*/ 204412 w 828166"/>
                <a:gd name="connsiteY2" fmla="*/ 1449314 h 1449314"/>
                <a:gd name="connsiteX3" fmla="*/ 0 w 828166"/>
                <a:gd name="connsiteY3" fmla="*/ 0 h 1449314"/>
                <a:gd name="connsiteX4" fmla="*/ 213239 w 828166"/>
                <a:gd name="connsiteY4" fmla="*/ 307201 h 1449314"/>
                <a:gd name="connsiteX0" fmla="*/ 213239 w 766034"/>
                <a:gd name="connsiteY0" fmla="*/ 307201 h 1449314"/>
                <a:gd name="connsiteX1" fmla="*/ 766034 w 766034"/>
                <a:gd name="connsiteY1" fmla="*/ 1277896 h 1449314"/>
                <a:gd name="connsiteX2" fmla="*/ 204412 w 766034"/>
                <a:gd name="connsiteY2" fmla="*/ 1449314 h 1449314"/>
                <a:gd name="connsiteX3" fmla="*/ 0 w 766034"/>
                <a:gd name="connsiteY3" fmla="*/ 0 h 1449314"/>
                <a:gd name="connsiteX4" fmla="*/ 213239 w 766034"/>
                <a:gd name="connsiteY4" fmla="*/ 307201 h 144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6034" h="1449314">
                  <a:moveTo>
                    <a:pt x="213239" y="307201"/>
                  </a:moveTo>
                  <a:lnTo>
                    <a:pt x="766034" y="1277896"/>
                  </a:lnTo>
                  <a:lnTo>
                    <a:pt x="204412" y="1449314"/>
                  </a:lnTo>
                  <a:lnTo>
                    <a:pt x="0" y="0"/>
                  </a:lnTo>
                  <a:lnTo>
                    <a:pt x="213239" y="30720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F5CBEBB3-384A-4A72-A3BF-D7D9ED281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3277556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13576131-8F6D-406C-BC09-208C7B866366}"/>
              </a:ext>
            </a:extLst>
          </p:cNvPr>
          <p:cNvGrpSpPr/>
          <p:nvPr/>
        </p:nvGrpSpPr>
        <p:grpSpPr>
          <a:xfrm>
            <a:off x="1864614" y="2766633"/>
            <a:ext cx="342848" cy="192372"/>
            <a:chOff x="2616694" y="4068722"/>
            <a:chExt cx="1523339" cy="854748"/>
          </a:xfrm>
          <a:solidFill>
            <a:srgbClr val="000000">
              <a:alpha val="0"/>
            </a:srgbClr>
          </a:solidFill>
        </p:grpSpPr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A231E14F-F5CE-421F-909E-7E365127598D}"/>
                </a:ext>
              </a:extLst>
            </p:cNvPr>
            <p:cNvSpPr/>
            <p:nvPr/>
          </p:nvSpPr>
          <p:spPr>
            <a:xfrm rot="6036187">
              <a:off x="3121513" y="3904949"/>
              <a:ext cx="854748" cy="118229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93018 w 609552"/>
                <a:gd name="connsiteY0" fmla="*/ 32828 h 888901"/>
                <a:gd name="connsiteX1" fmla="*/ 609552 w 609552"/>
                <a:gd name="connsiteY1" fmla="*/ 653917 h 888901"/>
                <a:gd name="connsiteX2" fmla="*/ 79576 w 609552"/>
                <a:gd name="connsiteY2" fmla="*/ 888901 h 888901"/>
                <a:gd name="connsiteX3" fmla="*/ 0 w 609552"/>
                <a:gd name="connsiteY3" fmla="*/ 0 h 888901"/>
                <a:gd name="connsiteX4" fmla="*/ 93018 w 609552"/>
                <a:gd name="connsiteY4" fmla="*/ 32828 h 88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552" h="888901">
                  <a:moveTo>
                    <a:pt x="93018" y="32828"/>
                  </a:moveTo>
                  <a:lnTo>
                    <a:pt x="609552" y="653917"/>
                  </a:lnTo>
                  <a:lnTo>
                    <a:pt x="79576" y="888901"/>
                  </a:lnTo>
                  <a:lnTo>
                    <a:pt x="0" y="0"/>
                  </a:lnTo>
                  <a:lnTo>
                    <a:pt x="93018" y="3282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EDADDA46-C3B7-4D32-A82A-0801FDC4C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4078030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775090A0-37C8-4117-8CD8-778A29F9E794}"/>
              </a:ext>
            </a:extLst>
          </p:cNvPr>
          <p:cNvGrpSpPr/>
          <p:nvPr/>
        </p:nvGrpSpPr>
        <p:grpSpPr>
          <a:xfrm>
            <a:off x="1989426" y="3260077"/>
            <a:ext cx="449871" cy="253610"/>
            <a:chOff x="2616694" y="4631426"/>
            <a:chExt cx="1998868" cy="1126840"/>
          </a:xfrm>
          <a:solidFill>
            <a:srgbClr val="000000">
              <a:alpha val="0"/>
            </a:srgbClr>
          </a:solidFill>
        </p:grpSpPr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F758B989-360F-42E9-B9CD-B5C73FD672A9}"/>
                </a:ext>
              </a:extLst>
            </p:cNvPr>
            <p:cNvSpPr/>
            <p:nvPr/>
          </p:nvSpPr>
          <p:spPr>
            <a:xfrm rot="6036187">
              <a:off x="3231672" y="4374375"/>
              <a:ext cx="1126840" cy="1640941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191882 w 708416"/>
                <a:gd name="connsiteY0" fmla="*/ 165279 h 1015969"/>
                <a:gd name="connsiteX1" fmla="*/ 708416 w 708416"/>
                <a:gd name="connsiteY1" fmla="*/ 786368 h 1015969"/>
                <a:gd name="connsiteX2" fmla="*/ 196488 w 708416"/>
                <a:gd name="connsiteY2" fmla="*/ 1015969 h 1015969"/>
                <a:gd name="connsiteX3" fmla="*/ 0 w 708416"/>
                <a:gd name="connsiteY3" fmla="*/ 0 h 1015969"/>
                <a:gd name="connsiteX4" fmla="*/ 191882 w 708416"/>
                <a:gd name="connsiteY4" fmla="*/ 165279 h 1015969"/>
                <a:gd name="connsiteX0" fmla="*/ 164238 w 708416"/>
                <a:gd name="connsiteY0" fmla="*/ 0 h 1024827"/>
                <a:gd name="connsiteX1" fmla="*/ 708416 w 708416"/>
                <a:gd name="connsiteY1" fmla="*/ 795226 h 1024827"/>
                <a:gd name="connsiteX2" fmla="*/ 196488 w 708416"/>
                <a:gd name="connsiteY2" fmla="*/ 1024827 h 1024827"/>
                <a:gd name="connsiteX3" fmla="*/ 0 w 708416"/>
                <a:gd name="connsiteY3" fmla="*/ 8858 h 1024827"/>
                <a:gd name="connsiteX4" fmla="*/ 164238 w 708416"/>
                <a:gd name="connsiteY4" fmla="*/ 0 h 1024827"/>
                <a:gd name="connsiteX0" fmla="*/ 207911 w 752089"/>
                <a:gd name="connsiteY0" fmla="*/ 144846 h 1169673"/>
                <a:gd name="connsiteX1" fmla="*/ 752089 w 752089"/>
                <a:gd name="connsiteY1" fmla="*/ 940072 h 1169673"/>
                <a:gd name="connsiteX2" fmla="*/ 240161 w 752089"/>
                <a:gd name="connsiteY2" fmla="*/ 1169673 h 1169673"/>
                <a:gd name="connsiteX3" fmla="*/ 0 w 752089"/>
                <a:gd name="connsiteY3" fmla="*/ 0 h 1169673"/>
                <a:gd name="connsiteX4" fmla="*/ 207911 w 752089"/>
                <a:gd name="connsiteY4" fmla="*/ 144846 h 1169673"/>
                <a:gd name="connsiteX0" fmla="*/ 207911 w 761865"/>
                <a:gd name="connsiteY0" fmla="*/ 144846 h 1169673"/>
                <a:gd name="connsiteX1" fmla="*/ 761865 w 761865"/>
                <a:gd name="connsiteY1" fmla="*/ 995129 h 1169673"/>
                <a:gd name="connsiteX2" fmla="*/ 240161 w 761865"/>
                <a:gd name="connsiteY2" fmla="*/ 1169673 h 1169673"/>
                <a:gd name="connsiteX3" fmla="*/ 0 w 761865"/>
                <a:gd name="connsiteY3" fmla="*/ 0 h 1169673"/>
                <a:gd name="connsiteX4" fmla="*/ 207911 w 761865"/>
                <a:gd name="connsiteY4" fmla="*/ 144846 h 116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865" h="1169673">
                  <a:moveTo>
                    <a:pt x="207911" y="144846"/>
                  </a:moveTo>
                  <a:lnTo>
                    <a:pt x="761865" y="995129"/>
                  </a:lnTo>
                  <a:lnTo>
                    <a:pt x="240161" y="1169673"/>
                  </a:lnTo>
                  <a:lnTo>
                    <a:pt x="0" y="0"/>
                  </a:lnTo>
                  <a:lnTo>
                    <a:pt x="207911" y="14484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B4E50BEB-66FC-40DA-8574-0B89B7FC50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4836402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E73C0F90-696B-4E7F-8C0B-3A2E9CCDCF82}"/>
              </a:ext>
            </a:extLst>
          </p:cNvPr>
          <p:cNvGrpSpPr/>
          <p:nvPr/>
        </p:nvGrpSpPr>
        <p:grpSpPr>
          <a:xfrm>
            <a:off x="1962671" y="3724240"/>
            <a:ext cx="426930" cy="279066"/>
            <a:chOff x="2616694" y="5210726"/>
            <a:chExt cx="1896933" cy="1239949"/>
          </a:xfrm>
          <a:solidFill>
            <a:srgbClr val="000000">
              <a:alpha val="0"/>
            </a:srgbClr>
          </a:solidFill>
        </p:grpSpPr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9FB076EA-BC79-4E1B-A136-D5FBCF5387BB}"/>
                </a:ext>
              </a:extLst>
            </p:cNvPr>
            <p:cNvSpPr/>
            <p:nvPr/>
          </p:nvSpPr>
          <p:spPr>
            <a:xfrm rot="6036187">
              <a:off x="3137873" y="5074922"/>
              <a:ext cx="1239949" cy="1511558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191882 w 708416"/>
                <a:gd name="connsiteY0" fmla="*/ 165279 h 1015969"/>
                <a:gd name="connsiteX1" fmla="*/ 708416 w 708416"/>
                <a:gd name="connsiteY1" fmla="*/ 786368 h 1015969"/>
                <a:gd name="connsiteX2" fmla="*/ 196488 w 708416"/>
                <a:gd name="connsiteY2" fmla="*/ 1015969 h 1015969"/>
                <a:gd name="connsiteX3" fmla="*/ 0 w 708416"/>
                <a:gd name="connsiteY3" fmla="*/ 0 h 1015969"/>
                <a:gd name="connsiteX4" fmla="*/ 191882 w 708416"/>
                <a:gd name="connsiteY4" fmla="*/ 165279 h 1015969"/>
                <a:gd name="connsiteX0" fmla="*/ 164238 w 708416"/>
                <a:gd name="connsiteY0" fmla="*/ 0 h 1024827"/>
                <a:gd name="connsiteX1" fmla="*/ 708416 w 708416"/>
                <a:gd name="connsiteY1" fmla="*/ 795226 h 1024827"/>
                <a:gd name="connsiteX2" fmla="*/ 196488 w 708416"/>
                <a:gd name="connsiteY2" fmla="*/ 1024827 h 1024827"/>
                <a:gd name="connsiteX3" fmla="*/ 0 w 708416"/>
                <a:gd name="connsiteY3" fmla="*/ 8858 h 1024827"/>
                <a:gd name="connsiteX4" fmla="*/ 164238 w 708416"/>
                <a:gd name="connsiteY4" fmla="*/ 0 h 1024827"/>
                <a:gd name="connsiteX0" fmla="*/ 207911 w 752089"/>
                <a:gd name="connsiteY0" fmla="*/ 144846 h 1169673"/>
                <a:gd name="connsiteX1" fmla="*/ 752089 w 752089"/>
                <a:gd name="connsiteY1" fmla="*/ 940072 h 1169673"/>
                <a:gd name="connsiteX2" fmla="*/ 240161 w 752089"/>
                <a:gd name="connsiteY2" fmla="*/ 1169673 h 1169673"/>
                <a:gd name="connsiteX3" fmla="*/ 0 w 752089"/>
                <a:gd name="connsiteY3" fmla="*/ 0 h 1169673"/>
                <a:gd name="connsiteX4" fmla="*/ 207911 w 752089"/>
                <a:gd name="connsiteY4" fmla="*/ 144846 h 1169673"/>
                <a:gd name="connsiteX0" fmla="*/ 207911 w 749179"/>
                <a:gd name="connsiteY0" fmla="*/ 144846 h 1169673"/>
                <a:gd name="connsiteX1" fmla="*/ 749179 w 749179"/>
                <a:gd name="connsiteY1" fmla="*/ 972881 h 1169673"/>
                <a:gd name="connsiteX2" fmla="*/ 240161 w 749179"/>
                <a:gd name="connsiteY2" fmla="*/ 1169673 h 1169673"/>
                <a:gd name="connsiteX3" fmla="*/ 0 w 749179"/>
                <a:gd name="connsiteY3" fmla="*/ 0 h 1169673"/>
                <a:gd name="connsiteX4" fmla="*/ 207911 w 749179"/>
                <a:gd name="connsiteY4" fmla="*/ 144846 h 1169673"/>
                <a:gd name="connsiteX0" fmla="*/ 396645 w 937913"/>
                <a:gd name="connsiteY0" fmla="*/ 27011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396645 w 937913"/>
                <a:gd name="connsiteY4" fmla="*/ 27011 h 1051838"/>
                <a:gd name="connsiteX0" fmla="*/ 236161 w 937913"/>
                <a:gd name="connsiteY0" fmla="*/ 33357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236161 w 937913"/>
                <a:gd name="connsiteY4" fmla="*/ 33357 h 1051838"/>
                <a:gd name="connsiteX0" fmla="*/ 94623 w 796375"/>
                <a:gd name="connsiteY0" fmla="*/ 0 h 1018481"/>
                <a:gd name="connsiteX1" fmla="*/ 796375 w 796375"/>
                <a:gd name="connsiteY1" fmla="*/ 821689 h 1018481"/>
                <a:gd name="connsiteX2" fmla="*/ 287357 w 796375"/>
                <a:gd name="connsiteY2" fmla="*/ 1018481 h 1018481"/>
                <a:gd name="connsiteX3" fmla="*/ 0 w 796375"/>
                <a:gd name="connsiteY3" fmla="*/ 284080 h 1018481"/>
                <a:gd name="connsiteX4" fmla="*/ 94623 w 796375"/>
                <a:gd name="connsiteY4" fmla="*/ 0 h 1018481"/>
                <a:gd name="connsiteX0" fmla="*/ 101348 w 803100"/>
                <a:gd name="connsiteY0" fmla="*/ 0 h 1018481"/>
                <a:gd name="connsiteX1" fmla="*/ 803100 w 803100"/>
                <a:gd name="connsiteY1" fmla="*/ 821689 h 1018481"/>
                <a:gd name="connsiteX2" fmla="*/ 294082 w 803100"/>
                <a:gd name="connsiteY2" fmla="*/ 1018481 h 1018481"/>
                <a:gd name="connsiteX3" fmla="*/ 0 w 803100"/>
                <a:gd name="connsiteY3" fmla="*/ 283106 h 1018481"/>
                <a:gd name="connsiteX4" fmla="*/ 101348 w 803100"/>
                <a:gd name="connsiteY4" fmla="*/ 0 h 1018481"/>
                <a:gd name="connsiteX0" fmla="*/ 98573 w 803100"/>
                <a:gd name="connsiteY0" fmla="*/ 0 h 997211"/>
                <a:gd name="connsiteX1" fmla="*/ 803100 w 803100"/>
                <a:gd name="connsiteY1" fmla="*/ 800419 h 997211"/>
                <a:gd name="connsiteX2" fmla="*/ 294082 w 803100"/>
                <a:gd name="connsiteY2" fmla="*/ 997211 h 997211"/>
                <a:gd name="connsiteX3" fmla="*/ 0 w 803100"/>
                <a:gd name="connsiteY3" fmla="*/ 261836 h 997211"/>
                <a:gd name="connsiteX4" fmla="*/ 98573 w 803100"/>
                <a:gd name="connsiteY4" fmla="*/ 0 h 997211"/>
                <a:gd name="connsiteX0" fmla="*/ 98573 w 757231"/>
                <a:gd name="connsiteY0" fmla="*/ 0 h 997211"/>
                <a:gd name="connsiteX1" fmla="*/ 757231 w 757231"/>
                <a:gd name="connsiteY1" fmla="*/ 726582 h 997211"/>
                <a:gd name="connsiteX2" fmla="*/ 294082 w 757231"/>
                <a:gd name="connsiteY2" fmla="*/ 997211 h 997211"/>
                <a:gd name="connsiteX3" fmla="*/ 0 w 757231"/>
                <a:gd name="connsiteY3" fmla="*/ 261836 h 997211"/>
                <a:gd name="connsiteX4" fmla="*/ 98573 w 757231"/>
                <a:gd name="connsiteY4" fmla="*/ 0 h 997211"/>
                <a:gd name="connsiteX0" fmla="*/ 172162 w 830820"/>
                <a:gd name="connsiteY0" fmla="*/ 0 h 997211"/>
                <a:gd name="connsiteX1" fmla="*/ 830820 w 830820"/>
                <a:gd name="connsiteY1" fmla="*/ 726582 h 997211"/>
                <a:gd name="connsiteX2" fmla="*/ 367671 w 830820"/>
                <a:gd name="connsiteY2" fmla="*/ 997211 h 997211"/>
                <a:gd name="connsiteX3" fmla="*/ 0 w 830820"/>
                <a:gd name="connsiteY3" fmla="*/ 290175 h 997211"/>
                <a:gd name="connsiteX4" fmla="*/ 172162 w 830820"/>
                <a:gd name="connsiteY4" fmla="*/ 0 h 997211"/>
                <a:gd name="connsiteX0" fmla="*/ 0 w 838338"/>
                <a:gd name="connsiteY0" fmla="*/ 0 h 1077448"/>
                <a:gd name="connsiteX1" fmla="*/ 838338 w 838338"/>
                <a:gd name="connsiteY1" fmla="*/ 806819 h 1077448"/>
                <a:gd name="connsiteX2" fmla="*/ 375189 w 838338"/>
                <a:gd name="connsiteY2" fmla="*/ 1077448 h 1077448"/>
                <a:gd name="connsiteX3" fmla="*/ 7518 w 838338"/>
                <a:gd name="connsiteY3" fmla="*/ 370412 h 1077448"/>
                <a:gd name="connsiteX4" fmla="*/ 0 w 838338"/>
                <a:gd name="connsiteY4" fmla="*/ 0 h 107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338" h="1077448">
                  <a:moveTo>
                    <a:pt x="0" y="0"/>
                  </a:moveTo>
                  <a:lnTo>
                    <a:pt x="838338" y="806819"/>
                  </a:lnTo>
                  <a:lnTo>
                    <a:pt x="375189" y="1077448"/>
                  </a:lnTo>
                  <a:lnTo>
                    <a:pt x="7518" y="37041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66ADF73E-E76F-48F5-850F-ECAD9EAF2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5626568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A5D12CC1-9636-42F2-8C0F-B2D325C81914}"/>
              </a:ext>
            </a:extLst>
          </p:cNvPr>
          <p:cNvGrpSpPr/>
          <p:nvPr/>
        </p:nvGrpSpPr>
        <p:grpSpPr>
          <a:xfrm>
            <a:off x="7480127" y="897945"/>
            <a:ext cx="312375" cy="339684"/>
            <a:chOff x="9487780" y="957610"/>
            <a:chExt cx="1387944" cy="1509285"/>
          </a:xfrm>
          <a:solidFill>
            <a:srgbClr val="000000">
              <a:alpha val="0"/>
            </a:srgbClr>
          </a:solidFill>
        </p:grpSpPr>
        <p:sp>
          <p:nvSpPr>
            <p:cNvPr id="46" name="手繪多邊形: 圖案 45">
              <a:extLst>
                <a:ext uri="{FF2B5EF4-FFF2-40B4-BE49-F238E27FC236}">
                  <a16:creationId xmlns:a16="http://schemas.microsoft.com/office/drawing/2014/main" id="{F890D0AF-0EFC-46C0-BFB9-B1FAB4BB0AA1}"/>
                </a:ext>
              </a:extLst>
            </p:cNvPr>
            <p:cNvSpPr/>
            <p:nvPr/>
          </p:nvSpPr>
          <p:spPr>
            <a:xfrm rot="13858085">
              <a:off x="9594267" y="1192476"/>
              <a:ext cx="1167932" cy="1380906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191882 w 708416"/>
                <a:gd name="connsiteY0" fmla="*/ 165279 h 1015969"/>
                <a:gd name="connsiteX1" fmla="*/ 708416 w 708416"/>
                <a:gd name="connsiteY1" fmla="*/ 786368 h 1015969"/>
                <a:gd name="connsiteX2" fmla="*/ 196488 w 708416"/>
                <a:gd name="connsiteY2" fmla="*/ 1015969 h 1015969"/>
                <a:gd name="connsiteX3" fmla="*/ 0 w 708416"/>
                <a:gd name="connsiteY3" fmla="*/ 0 h 1015969"/>
                <a:gd name="connsiteX4" fmla="*/ 191882 w 708416"/>
                <a:gd name="connsiteY4" fmla="*/ 165279 h 1015969"/>
                <a:gd name="connsiteX0" fmla="*/ 164238 w 708416"/>
                <a:gd name="connsiteY0" fmla="*/ 0 h 1024827"/>
                <a:gd name="connsiteX1" fmla="*/ 708416 w 708416"/>
                <a:gd name="connsiteY1" fmla="*/ 795226 h 1024827"/>
                <a:gd name="connsiteX2" fmla="*/ 196488 w 708416"/>
                <a:gd name="connsiteY2" fmla="*/ 1024827 h 1024827"/>
                <a:gd name="connsiteX3" fmla="*/ 0 w 708416"/>
                <a:gd name="connsiteY3" fmla="*/ 8858 h 1024827"/>
                <a:gd name="connsiteX4" fmla="*/ 164238 w 708416"/>
                <a:gd name="connsiteY4" fmla="*/ 0 h 1024827"/>
                <a:gd name="connsiteX0" fmla="*/ 207911 w 752089"/>
                <a:gd name="connsiteY0" fmla="*/ 144846 h 1169673"/>
                <a:gd name="connsiteX1" fmla="*/ 752089 w 752089"/>
                <a:gd name="connsiteY1" fmla="*/ 940072 h 1169673"/>
                <a:gd name="connsiteX2" fmla="*/ 240161 w 752089"/>
                <a:gd name="connsiteY2" fmla="*/ 1169673 h 1169673"/>
                <a:gd name="connsiteX3" fmla="*/ 0 w 752089"/>
                <a:gd name="connsiteY3" fmla="*/ 0 h 1169673"/>
                <a:gd name="connsiteX4" fmla="*/ 207911 w 752089"/>
                <a:gd name="connsiteY4" fmla="*/ 144846 h 1169673"/>
                <a:gd name="connsiteX0" fmla="*/ 207911 w 749179"/>
                <a:gd name="connsiteY0" fmla="*/ 144846 h 1169673"/>
                <a:gd name="connsiteX1" fmla="*/ 749179 w 749179"/>
                <a:gd name="connsiteY1" fmla="*/ 972881 h 1169673"/>
                <a:gd name="connsiteX2" fmla="*/ 240161 w 749179"/>
                <a:gd name="connsiteY2" fmla="*/ 1169673 h 1169673"/>
                <a:gd name="connsiteX3" fmla="*/ 0 w 749179"/>
                <a:gd name="connsiteY3" fmla="*/ 0 h 1169673"/>
                <a:gd name="connsiteX4" fmla="*/ 207911 w 749179"/>
                <a:gd name="connsiteY4" fmla="*/ 144846 h 1169673"/>
                <a:gd name="connsiteX0" fmla="*/ 396645 w 937913"/>
                <a:gd name="connsiteY0" fmla="*/ 27011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396645 w 937913"/>
                <a:gd name="connsiteY4" fmla="*/ 27011 h 1051838"/>
                <a:gd name="connsiteX0" fmla="*/ 236161 w 937913"/>
                <a:gd name="connsiteY0" fmla="*/ 33357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236161 w 937913"/>
                <a:gd name="connsiteY4" fmla="*/ 33357 h 1051838"/>
                <a:gd name="connsiteX0" fmla="*/ 94623 w 796375"/>
                <a:gd name="connsiteY0" fmla="*/ 0 h 1018481"/>
                <a:gd name="connsiteX1" fmla="*/ 796375 w 796375"/>
                <a:gd name="connsiteY1" fmla="*/ 821689 h 1018481"/>
                <a:gd name="connsiteX2" fmla="*/ 287357 w 796375"/>
                <a:gd name="connsiteY2" fmla="*/ 1018481 h 1018481"/>
                <a:gd name="connsiteX3" fmla="*/ 0 w 796375"/>
                <a:gd name="connsiteY3" fmla="*/ 284080 h 1018481"/>
                <a:gd name="connsiteX4" fmla="*/ 94623 w 796375"/>
                <a:gd name="connsiteY4" fmla="*/ 0 h 1018481"/>
                <a:gd name="connsiteX0" fmla="*/ 101348 w 803100"/>
                <a:gd name="connsiteY0" fmla="*/ 0 h 1018481"/>
                <a:gd name="connsiteX1" fmla="*/ 803100 w 803100"/>
                <a:gd name="connsiteY1" fmla="*/ 821689 h 1018481"/>
                <a:gd name="connsiteX2" fmla="*/ 294082 w 803100"/>
                <a:gd name="connsiteY2" fmla="*/ 1018481 h 1018481"/>
                <a:gd name="connsiteX3" fmla="*/ 0 w 803100"/>
                <a:gd name="connsiteY3" fmla="*/ 283106 h 1018481"/>
                <a:gd name="connsiteX4" fmla="*/ 101348 w 803100"/>
                <a:gd name="connsiteY4" fmla="*/ 0 h 1018481"/>
                <a:gd name="connsiteX0" fmla="*/ 98573 w 803100"/>
                <a:gd name="connsiteY0" fmla="*/ 0 h 997211"/>
                <a:gd name="connsiteX1" fmla="*/ 803100 w 803100"/>
                <a:gd name="connsiteY1" fmla="*/ 800419 h 997211"/>
                <a:gd name="connsiteX2" fmla="*/ 294082 w 803100"/>
                <a:gd name="connsiteY2" fmla="*/ 997211 h 997211"/>
                <a:gd name="connsiteX3" fmla="*/ 0 w 803100"/>
                <a:gd name="connsiteY3" fmla="*/ 261836 h 997211"/>
                <a:gd name="connsiteX4" fmla="*/ 98573 w 803100"/>
                <a:gd name="connsiteY4" fmla="*/ 0 h 997211"/>
                <a:gd name="connsiteX0" fmla="*/ 98573 w 757231"/>
                <a:gd name="connsiteY0" fmla="*/ 0 h 997211"/>
                <a:gd name="connsiteX1" fmla="*/ 757231 w 757231"/>
                <a:gd name="connsiteY1" fmla="*/ 726582 h 997211"/>
                <a:gd name="connsiteX2" fmla="*/ 294082 w 757231"/>
                <a:gd name="connsiteY2" fmla="*/ 997211 h 997211"/>
                <a:gd name="connsiteX3" fmla="*/ 0 w 757231"/>
                <a:gd name="connsiteY3" fmla="*/ 261836 h 997211"/>
                <a:gd name="connsiteX4" fmla="*/ 98573 w 757231"/>
                <a:gd name="connsiteY4" fmla="*/ 0 h 997211"/>
                <a:gd name="connsiteX0" fmla="*/ 172162 w 830820"/>
                <a:gd name="connsiteY0" fmla="*/ 0 h 997211"/>
                <a:gd name="connsiteX1" fmla="*/ 830820 w 830820"/>
                <a:gd name="connsiteY1" fmla="*/ 726582 h 997211"/>
                <a:gd name="connsiteX2" fmla="*/ 367671 w 830820"/>
                <a:gd name="connsiteY2" fmla="*/ 997211 h 997211"/>
                <a:gd name="connsiteX3" fmla="*/ 0 w 830820"/>
                <a:gd name="connsiteY3" fmla="*/ 290175 h 997211"/>
                <a:gd name="connsiteX4" fmla="*/ 172162 w 830820"/>
                <a:gd name="connsiteY4" fmla="*/ 0 h 997211"/>
                <a:gd name="connsiteX0" fmla="*/ 0 w 838338"/>
                <a:gd name="connsiteY0" fmla="*/ 0 h 1077448"/>
                <a:gd name="connsiteX1" fmla="*/ 838338 w 838338"/>
                <a:gd name="connsiteY1" fmla="*/ 806819 h 1077448"/>
                <a:gd name="connsiteX2" fmla="*/ 375189 w 838338"/>
                <a:gd name="connsiteY2" fmla="*/ 1077448 h 1077448"/>
                <a:gd name="connsiteX3" fmla="*/ 7518 w 838338"/>
                <a:gd name="connsiteY3" fmla="*/ 370412 h 1077448"/>
                <a:gd name="connsiteX4" fmla="*/ 0 w 838338"/>
                <a:gd name="connsiteY4" fmla="*/ 0 h 1077448"/>
                <a:gd name="connsiteX0" fmla="*/ 532423 w 830820"/>
                <a:gd name="connsiteY0" fmla="*/ 0 h 834463"/>
                <a:gd name="connsiteX1" fmla="*/ 830820 w 830820"/>
                <a:gd name="connsiteY1" fmla="*/ 563834 h 834463"/>
                <a:gd name="connsiteX2" fmla="*/ 367671 w 830820"/>
                <a:gd name="connsiteY2" fmla="*/ 834463 h 834463"/>
                <a:gd name="connsiteX3" fmla="*/ 0 w 830820"/>
                <a:gd name="connsiteY3" fmla="*/ 127427 h 834463"/>
                <a:gd name="connsiteX4" fmla="*/ 532423 w 830820"/>
                <a:gd name="connsiteY4" fmla="*/ 0 h 834463"/>
                <a:gd name="connsiteX0" fmla="*/ 502606 w 801003"/>
                <a:gd name="connsiteY0" fmla="*/ 141347 h 975810"/>
                <a:gd name="connsiteX1" fmla="*/ 801003 w 801003"/>
                <a:gd name="connsiteY1" fmla="*/ 705181 h 975810"/>
                <a:gd name="connsiteX2" fmla="*/ 337854 w 801003"/>
                <a:gd name="connsiteY2" fmla="*/ 975810 h 975810"/>
                <a:gd name="connsiteX3" fmla="*/ 0 w 801003"/>
                <a:gd name="connsiteY3" fmla="*/ 0 h 975810"/>
                <a:gd name="connsiteX4" fmla="*/ 502606 w 801003"/>
                <a:gd name="connsiteY4" fmla="*/ 141347 h 975810"/>
                <a:gd name="connsiteX0" fmla="*/ 502606 w 789647"/>
                <a:gd name="connsiteY0" fmla="*/ 141347 h 975810"/>
                <a:gd name="connsiteX1" fmla="*/ 789647 w 789647"/>
                <a:gd name="connsiteY1" fmla="*/ 698387 h 975810"/>
                <a:gd name="connsiteX2" fmla="*/ 337854 w 789647"/>
                <a:gd name="connsiteY2" fmla="*/ 975810 h 975810"/>
                <a:gd name="connsiteX3" fmla="*/ 0 w 789647"/>
                <a:gd name="connsiteY3" fmla="*/ 0 h 975810"/>
                <a:gd name="connsiteX4" fmla="*/ 502606 w 789647"/>
                <a:gd name="connsiteY4" fmla="*/ 141347 h 975810"/>
                <a:gd name="connsiteX0" fmla="*/ 502606 w 789647"/>
                <a:gd name="connsiteY0" fmla="*/ 141347 h 984318"/>
                <a:gd name="connsiteX1" fmla="*/ 789647 w 789647"/>
                <a:gd name="connsiteY1" fmla="*/ 698387 h 984318"/>
                <a:gd name="connsiteX2" fmla="*/ 289860 w 789647"/>
                <a:gd name="connsiteY2" fmla="*/ 984318 h 984318"/>
                <a:gd name="connsiteX3" fmla="*/ 0 w 789647"/>
                <a:gd name="connsiteY3" fmla="*/ 0 h 984318"/>
                <a:gd name="connsiteX4" fmla="*/ 502606 w 789647"/>
                <a:gd name="connsiteY4" fmla="*/ 141347 h 984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647" h="984318">
                  <a:moveTo>
                    <a:pt x="502606" y="141347"/>
                  </a:moveTo>
                  <a:lnTo>
                    <a:pt x="789647" y="698387"/>
                  </a:lnTo>
                  <a:lnTo>
                    <a:pt x="289860" y="984318"/>
                  </a:lnTo>
                  <a:lnTo>
                    <a:pt x="0" y="0"/>
                  </a:lnTo>
                  <a:lnTo>
                    <a:pt x="502606" y="14134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DA5B3B14-FFFE-423A-81E9-7504CEAA2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22570" y="957610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6A8CEE54-3336-41DC-B866-ADB36FAF5B05}"/>
              </a:ext>
            </a:extLst>
          </p:cNvPr>
          <p:cNvSpPr/>
          <p:nvPr/>
        </p:nvSpPr>
        <p:spPr>
          <a:xfrm>
            <a:off x="5993810" y="1195069"/>
            <a:ext cx="2978010" cy="3025538"/>
          </a:xfrm>
          <a:prstGeom prst="roundRect">
            <a:avLst>
              <a:gd name="adj" fmla="val 3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991AF-47D8-A645-9F41-E7424E0EA2B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zh-CN" altLang="en-US">
                <a:sym typeface="Arial" panose="020B0604020202020204" pitchFamily="34" charset="0"/>
              </a:rPr>
              <a:t>快速磁碟安裝與托盤上鎖功能</a:t>
            </a:r>
            <a:endParaRPr lang="en-US">
              <a:sym typeface="Arial" panose="020B0604020202020204" pitchFamily="34" charset="0"/>
            </a:endParaRPr>
          </a:p>
        </p:txBody>
      </p:sp>
      <p:pic>
        <p:nvPicPr>
          <p:cNvPr id="17" name="圖片 16" hidden="1">
            <a:extLst>
              <a:ext uri="{FF2B5EF4-FFF2-40B4-BE49-F238E27FC236}">
                <a16:creationId xmlns:a16="http://schemas.microsoft.com/office/drawing/2014/main" id="{3BD274E8-5570-46E6-AFBA-FB802F24C2D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532" y="1841372"/>
            <a:ext cx="2009458" cy="2479756"/>
          </a:xfrm>
          <a:prstGeom prst="rect">
            <a:avLst/>
          </a:prstGeom>
        </p:spPr>
      </p:pic>
      <p:pic>
        <p:nvPicPr>
          <p:cNvPr id="19" name="圖片 18" hidden="1">
            <a:extLst>
              <a:ext uri="{FF2B5EF4-FFF2-40B4-BE49-F238E27FC236}">
                <a16:creationId xmlns:a16="http://schemas.microsoft.com/office/drawing/2014/main" id="{ACB10E87-7E7F-48CB-AC33-784DB086DFF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197" y="1642905"/>
            <a:ext cx="2338045" cy="2789333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37BACF15-2FE6-445D-8A94-905F1A51D8C7}"/>
              </a:ext>
            </a:extLst>
          </p:cNvPr>
          <p:cNvSpPr/>
          <p:nvPr/>
        </p:nvSpPr>
        <p:spPr>
          <a:xfrm>
            <a:off x="3962843" y="1133652"/>
            <a:ext cx="1230429" cy="129911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2.5-inch HDD / SSD</a:t>
            </a:r>
            <a:endParaRPr lang="zh-TW" altLang="en-US" sz="8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656B447-1E2C-4688-9CAF-BEFADE1D10E9}"/>
              </a:ext>
            </a:extLst>
          </p:cNvPr>
          <p:cNvSpPr/>
          <p:nvPr/>
        </p:nvSpPr>
        <p:spPr>
          <a:xfrm>
            <a:off x="1716333" y="1133652"/>
            <a:ext cx="1230429" cy="129911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3.5-inch HDD</a:t>
            </a:r>
            <a:endParaRPr lang="zh-TW" altLang="en-US" sz="8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14747-7D88-F244-BA7B-DA327DB59B3A}"/>
              </a:ext>
            </a:extLst>
          </p:cNvPr>
          <p:cNvSpPr txBox="1"/>
          <p:nvPr/>
        </p:nvSpPr>
        <p:spPr>
          <a:xfrm>
            <a:off x="122511" y="1832127"/>
            <a:ext cx="1204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rgbClr val="EE6D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免工具安裝</a:t>
            </a:r>
            <a:r>
              <a:rPr lang="en-US" altLang="zh-CN" b="1">
                <a:solidFill>
                  <a:srgbClr val="EE6D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3.5</a:t>
            </a:r>
            <a:r>
              <a:rPr lang="zh-CN" altLang="en-US" b="1">
                <a:solidFill>
                  <a:srgbClr val="EE6D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吋硬碟</a:t>
            </a:r>
            <a:endParaRPr lang="en-US" altLang="zh-CN" b="1">
              <a:solidFill>
                <a:srgbClr val="EE6D2B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4AAD7F-651F-7C42-829F-CD8EEE2EFA47}"/>
              </a:ext>
            </a:extLst>
          </p:cNvPr>
          <p:cNvSpPr txBox="1"/>
          <p:nvPr/>
        </p:nvSpPr>
        <p:spPr>
          <a:xfrm>
            <a:off x="1303845" y="4372794"/>
            <a:ext cx="17551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運送時建議使用螺絲固定</a:t>
            </a:r>
            <a:endParaRPr lang="en-US" altLang="zh-CN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形 4" hidden="1">
            <a:extLst>
              <a:ext uri="{FF2B5EF4-FFF2-40B4-BE49-F238E27FC236}">
                <a16:creationId xmlns:a16="http://schemas.microsoft.com/office/drawing/2014/main" id="{1A59BA61-0E0E-4BEB-AD4E-442A5E61DD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22489" y="1841372"/>
            <a:ext cx="1624541" cy="2245025"/>
          </a:xfrm>
          <a:prstGeom prst="rect">
            <a:avLst/>
          </a:prstGeom>
        </p:spPr>
      </p:pic>
      <p:pic>
        <p:nvPicPr>
          <p:cNvPr id="6" name="圖形 5" hidden="1">
            <a:extLst>
              <a:ext uri="{FF2B5EF4-FFF2-40B4-BE49-F238E27FC236}">
                <a16:creationId xmlns:a16="http://schemas.microsoft.com/office/drawing/2014/main" id="{581EB181-3088-4008-913E-BF3CEC3B0B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854431" y="1679511"/>
            <a:ext cx="1749010" cy="2586563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3DF3946A-9DDB-42EE-ADA0-6EC57F992A0A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80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56374" y="589102"/>
            <a:ext cx="1778663" cy="1924979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4DEF08C3-F111-41F2-A3A4-33CE174E098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1" t="43880" r="58585" b="14563"/>
          <a:stretch/>
        </p:blipFill>
        <p:spPr>
          <a:xfrm>
            <a:off x="6500076" y="1125451"/>
            <a:ext cx="2875886" cy="3018452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947DE522-70D9-4737-A761-361550471DA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27464" r="45845" b="20055"/>
          <a:stretch/>
        </p:blipFill>
        <p:spPr>
          <a:xfrm>
            <a:off x="3340331" y="1326111"/>
            <a:ext cx="2744637" cy="3195763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4592FDF5-D7AB-4B19-B312-82FC0E441D3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t="26732" r="41904" b="7516"/>
          <a:stretch/>
        </p:blipFill>
        <p:spPr>
          <a:xfrm>
            <a:off x="1250862" y="1375109"/>
            <a:ext cx="2164747" cy="300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23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電腦 的圖片&#10;&#10;自動產生的描述">
            <a:extLst>
              <a:ext uri="{FF2B5EF4-FFF2-40B4-BE49-F238E27FC236}">
                <a16:creationId xmlns:a16="http://schemas.microsoft.com/office/drawing/2014/main" id="{DFAEEADF-1C9C-EA4B-B11D-776A0189DC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08" r="13440"/>
          <a:stretch/>
        </p:blipFill>
        <p:spPr>
          <a:xfrm>
            <a:off x="2279481" y="1248586"/>
            <a:ext cx="4140542" cy="3595955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TVS-h1688X 背</a:t>
            </a:r>
            <a:r>
              <a:rPr lang="zh-TW"/>
              <a:t>面硬體配置</a:t>
            </a:r>
          </a:p>
        </p:txBody>
      </p:sp>
      <p:sp>
        <p:nvSpPr>
          <p:cNvPr id="50" name="矩形 39">
            <a:extLst>
              <a:ext uri="{FF2B5EF4-FFF2-40B4-BE49-F238E27FC236}">
                <a16:creationId xmlns:a16="http://schemas.microsoft.com/office/drawing/2014/main" id="{4F7576C5-AF16-6740-85A7-B035B0B2FE06}"/>
              </a:ext>
            </a:extLst>
          </p:cNvPr>
          <p:cNvSpPr/>
          <p:nvPr/>
        </p:nvSpPr>
        <p:spPr>
          <a:xfrm>
            <a:off x="3235842" y="3184220"/>
            <a:ext cx="357577" cy="533457"/>
          </a:xfrm>
          <a:prstGeom prst="rect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139" name="矩形 39">
            <a:extLst>
              <a:ext uri="{FF2B5EF4-FFF2-40B4-BE49-F238E27FC236}">
                <a16:creationId xmlns:a16="http://schemas.microsoft.com/office/drawing/2014/main" id="{06590D58-603E-4397-8D91-613BA117C247}"/>
              </a:ext>
            </a:extLst>
          </p:cNvPr>
          <p:cNvSpPr/>
          <p:nvPr/>
        </p:nvSpPr>
        <p:spPr>
          <a:xfrm flipH="1">
            <a:off x="3235843" y="3946868"/>
            <a:ext cx="300388" cy="257716"/>
          </a:xfrm>
          <a:prstGeom prst="rect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DA1576-BD1E-0F41-86F1-9CF760149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658" y="4183315"/>
            <a:ext cx="1824967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200">
                <a:latin typeface="微軟正黑體" panose="020B0604030504040204" pitchFamily="34" charset="-120"/>
              </a:rPr>
              <a:t>550W </a:t>
            </a:r>
            <a:r>
              <a:rPr lang="zh-TW" altLang="en-US" sz="1200">
                <a:latin typeface="微軟正黑體" panose="020B0604030504040204" pitchFamily="34" charset="-120"/>
              </a:rPr>
              <a:t>電源供應器</a:t>
            </a:r>
            <a:endParaRPr lang="en-US" altLang="zh-TW" sz="1200">
              <a:latin typeface="微軟正黑體" panose="020B0604030504040204" pitchFamily="34" charset="-120"/>
            </a:endParaRPr>
          </a:p>
        </p:txBody>
      </p:sp>
      <p:sp>
        <p:nvSpPr>
          <p:cNvPr id="70" name="TextBox 13">
            <a:extLst>
              <a:ext uri="{FF2B5EF4-FFF2-40B4-BE49-F238E27FC236}">
                <a16:creationId xmlns:a16="http://schemas.microsoft.com/office/drawing/2014/main" id="{AEE4E1A3-D7D4-2144-B57C-1121F3526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658" y="2682181"/>
            <a:ext cx="1759060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zh-CN" altLang="en-US" sz="1200">
                <a:latin typeface="微軟正黑體" panose="020B0604030504040204" pitchFamily="34" charset="-120"/>
              </a:rPr>
              <a:t>智慧型散熱風扇</a:t>
            </a:r>
            <a:endParaRPr lang="en-US" altLang="en-US" sz="1200">
              <a:latin typeface="微軟正黑體" panose="020B0604030504040204" pitchFamily="34" charset="-120"/>
            </a:endParaRP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F4063C53-AB96-5F40-9C58-23A7E97F2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84220"/>
            <a:ext cx="2150495" cy="4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/>
            <a:r>
              <a:rPr lang="en-US" altLang="en-US" sz="1200">
                <a:latin typeface="微軟正黑體" panose="020B0604030504040204" pitchFamily="34" charset="-120"/>
              </a:rPr>
              <a:t>5 </a:t>
            </a:r>
            <a:r>
              <a:rPr lang="zh-TW" altLang="en-US" sz="1200">
                <a:latin typeface="微軟正黑體" panose="020B0604030504040204" pitchFamily="34" charset="-120"/>
              </a:rPr>
              <a:t>個</a:t>
            </a:r>
            <a:r>
              <a:rPr lang="en-US" altLang="zh-TW" sz="1200">
                <a:latin typeface="微軟正黑體" panose="020B0604030504040204" pitchFamily="34" charset="-120"/>
              </a:rPr>
              <a:t> </a:t>
            </a:r>
            <a:r>
              <a:rPr lang="en-US" altLang="en-US" sz="1200">
                <a:latin typeface="微軟正黑體" panose="020B0604030504040204" pitchFamily="34" charset="-120"/>
              </a:rPr>
              <a:t>USB 3.2 Gen2 10G </a:t>
            </a:r>
            <a:r>
              <a:rPr lang="zh-CN" altLang="en-US" sz="1200">
                <a:latin typeface="微軟正黑體" panose="020B0604030504040204" pitchFamily="34" charset="-120"/>
              </a:rPr>
              <a:t>埠</a:t>
            </a:r>
            <a:r>
              <a:rPr lang="en-US" altLang="zh-CN" sz="1200">
                <a:latin typeface="微軟正黑體" panose="020B0604030504040204" pitchFamily="34" charset="-120"/>
              </a:rPr>
              <a:t> </a:t>
            </a:r>
            <a:r>
              <a:rPr lang="en-US" altLang="zh-CN" sz="1200" b="0">
                <a:latin typeface="微軟正黑體" panose="020B0604030504040204" pitchFamily="34" charset="-120"/>
              </a:rPr>
              <a:t>(3 x Type-A + 2 x Type-C)</a:t>
            </a:r>
          </a:p>
        </p:txBody>
      </p:sp>
      <p:sp>
        <p:nvSpPr>
          <p:cNvPr id="60" name="TextBox 13">
            <a:extLst>
              <a:ext uri="{FF2B5EF4-FFF2-40B4-BE49-F238E27FC236}">
                <a16:creationId xmlns:a16="http://schemas.microsoft.com/office/drawing/2014/main" id="{C8E4F56A-37F4-704F-BDDF-D49F63999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31" y="1682885"/>
            <a:ext cx="2051264" cy="56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/>
            <a:r>
              <a:rPr lang="en-US" altLang="zh-TW" sz="1200">
                <a:latin typeface="微軟正黑體" panose="020B0604030504040204" pitchFamily="34" charset="-120"/>
              </a:rPr>
              <a:t>PCIe </a:t>
            </a:r>
            <a:r>
              <a:rPr lang="zh-TW" altLang="en-US" sz="1200">
                <a:latin typeface="微軟正黑體" panose="020B0604030504040204" pitchFamily="34" charset="-120"/>
              </a:rPr>
              <a:t>插槽</a:t>
            </a:r>
            <a:r>
              <a:rPr lang="en-US" altLang="zh-TW" sz="1200">
                <a:latin typeface="微軟正黑體" panose="020B0604030504040204" pitchFamily="34" charset="-120"/>
              </a:rPr>
              <a:t> 2: PCIe Gen3 x4</a:t>
            </a:r>
          </a:p>
          <a:p>
            <a:pPr algn="r"/>
            <a:r>
              <a:rPr lang="en-US" altLang="zh-TW" sz="1200">
                <a:latin typeface="微軟正黑體" panose="020B0604030504040204" pitchFamily="34" charset="-120"/>
              </a:rPr>
              <a:t>PCIe </a:t>
            </a:r>
            <a:r>
              <a:rPr lang="zh-TW" altLang="en-US" sz="1200">
                <a:latin typeface="微軟正黑體" panose="020B0604030504040204" pitchFamily="34" charset="-120"/>
              </a:rPr>
              <a:t>插槽</a:t>
            </a:r>
            <a:r>
              <a:rPr lang="en-US" altLang="zh-TW" sz="1200">
                <a:latin typeface="微軟正黑體" panose="020B0604030504040204" pitchFamily="34" charset="-120"/>
              </a:rPr>
              <a:t> 3: PCIe Gen3 x4</a:t>
            </a:r>
          </a:p>
        </p:txBody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FE9C9974-2485-B64A-97C5-D4BDB478F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134" y="4567356"/>
            <a:ext cx="1429235" cy="3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TVS-h1688X</a:t>
            </a:r>
          </a:p>
        </p:txBody>
      </p: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967CADA5-DC4A-4A13-B421-D2EBDCA0EB0C}"/>
              </a:ext>
            </a:extLst>
          </p:cNvPr>
          <p:cNvCxnSpPr>
            <a:cxnSpLocks/>
          </p:cNvCxnSpPr>
          <p:nvPr/>
        </p:nvCxnSpPr>
        <p:spPr>
          <a:xfrm flipH="1">
            <a:off x="4223049" y="2854023"/>
            <a:ext cx="2245900" cy="0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AE4A5448-810E-FD48-AE95-2489E06DC897}"/>
              </a:ext>
            </a:extLst>
          </p:cNvPr>
          <p:cNvSpPr/>
          <p:nvPr/>
        </p:nvSpPr>
        <p:spPr>
          <a:xfrm>
            <a:off x="2533838" y="1657641"/>
            <a:ext cx="835703" cy="439888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solidFill>
              <a:srgbClr val="EE6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2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5BF02A1-8BDC-4592-B13A-7714C48B0BC6}"/>
              </a:ext>
            </a:extLst>
          </p:cNvPr>
          <p:cNvSpPr/>
          <p:nvPr/>
        </p:nvSpPr>
        <p:spPr>
          <a:xfrm>
            <a:off x="2623073" y="799728"/>
            <a:ext cx="5551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插槽</a:t>
            </a:r>
            <a:r>
              <a:rPr lang="en-US" altLang="zh-CN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1: PCIe Gen3 x8</a:t>
            </a:r>
          </a:p>
          <a:p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預裝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 Broadcom </a:t>
            </a:r>
            <a:r>
              <a:rPr lang="en-US" altLang="zh-TW" sz="12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NetXtreme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® E-Series BCM57416 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晶片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 10GBASE-T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雙埠網卡</a:t>
            </a:r>
            <a:endParaRPr lang="en-US" altLang="zh-TW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4B7031DA-D207-44D3-A559-F5569BA460E0}"/>
              </a:ext>
            </a:extLst>
          </p:cNvPr>
          <p:cNvCxnSpPr>
            <a:cxnSpLocks/>
          </p:cNvCxnSpPr>
          <p:nvPr/>
        </p:nvCxnSpPr>
        <p:spPr>
          <a:xfrm>
            <a:off x="3465202" y="1306081"/>
            <a:ext cx="0" cy="373803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4B7B3750-C8B4-5446-9F87-FB8F6E9FA228}"/>
              </a:ext>
            </a:extLst>
          </p:cNvPr>
          <p:cNvSpPr/>
          <p:nvPr/>
        </p:nvSpPr>
        <p:spPr>
          <a:xfrm>
            <a:off x="3407137" y="1679884"/>
            <a:ext cx="989430" cy="182799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solidFill>
              <a:srgbClr val="EE6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2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BE562FAE-EC1B-A641-8C6D-6C76053B6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51" y="3901539"/>
            <a:ext cx="1617573" cy="47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/>
            <a:r>
              <a:rPr lang="en-US" altLang="zh-TW" sz="1200">
                <a:latin typeface="微軟正黑體" panose="020B0604030504040204" pitchFamily="34" charset="-120"/>
              </a:rPr>
              <a:t>1 </a:t>
            </a:r>
            <a:r>
              <a:rPr lang="zh-TW" altLang="en-US" sz="1200">
                <a:latin typeface="微軟正黑體" panose="020B0604030504040204" pitchFamily="34" charset="-120"/>
              </a:rPr>
              <a:t>個</a:t>
            </a:r>
            <a:r>
              <a:rPr lang="en-US" altLang="zh-TW" sz="1200">
                <a:latin typeface="微軟正黑體" panose="020B0604030504040204" pitchFamily="34" charset="-120"/>
              </a:rPr>
              <a:t> 4K 30Hz </a:t>
            </a:r>
          </a:p>
          <a:p>
            <a:pPr algn="r"/>
            <a:r>
              <a:rPr lang="en-US" altLang="zh-TW" sz="1200">
                <a:latin typeface="微軟正黑體" panose="020B0604030504040204" pitchFamily="34" charset="-120"/>
              </a:rPr>
              <a:t>HDMI V1.4b </a:t>
            </a:r>
            <a:r>
              <a:rPr lang="zh-TW" altLang="en-US" sz="1200">
                <a:latin typeface="微軟正黑體" panose="020B0604030504040204" pitchFamily="34" charset="-120"/>
              </a:rPr>
              <a:t>輸出埠</a:t>
            </a:r>
            <a:r>
              <a:rPr lang="en-US" altLang="zh-TW" sz="1200">
                <a:latin typeface="微軟正黑體" panose="020B0604030504040204" pitchFamily="34" charset="-120"/>
              </a:rPr>
              <a:t> </a:t>
            </a:r>
            <a:endParaRPr lang="en-US" altLang="zh-CN" sz="1200" b="0">
              <a:latin typeface="微軟正黑體" panose="020B0604030504040204" pitchFamily="34" charset="-120"/>
            </a:endParaRPr>
          </a:p>
        </p:txBody>
      </p:sp>
      <p:sp>
        <p:nvSpPr>
          <p:cNvPr id="41" name="矩形 39">
            <a:extLst>
              <a:ext uri="{FF2B5EF4-FFF2-40B4-BE49-F238E27FC236}">
                <a16:creationId xmlns:a16="http://schemas.microsoft.com/office/drawing/2014/main" id="{A538E043-4B2C-EF43-B4CE-AEB7DC018013}"/>
              </a:ext>
            </a:extLst>
          </p:cNvPr>
          <p:cNvSpPr/>
          <p:nvPr/>
        </p:nvSpPr>
        <p:spPr>
          <a:xfrm flipH="1">
            <a:off x="3250961" y="2694696"/>
            <a:ext cx="300388" cy="392982"/>
          </a:xfrm>
          <a:prstGeom prst="rect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42" name="矩形 39">
            <a:extLst>
              <a:ext uri="{FF2B5EF4-FFF2-40B4-BE49-F238E27FC236}">
                <a16:creationId xmlns:a16="http://schemas.microsoft.com/office/drawing/2014/main" id="{FCC6393C-A5BD-DE44-B8B6-3C6DF80E53F4}"/>
              </a:ext>
            </a:extLst>
          </p:cNvPr>
          <p:cNvSpPr/>
          <p:nvPr/>
        </p:nvSpPr>
        <p:spPr>
          <a:xfrm flipH="1">
            <a:off x="3256943" y="2371879"/>
            <a:ext cx="300388" cy="257717"/>
          </a:xfrm>
          <a:prstGeom prst="rect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44" name="TextBox 13">
            <a:extLst>
              <a:ext uri="{FF2B5EF4-FFF2-40B4-BE49-F238E27FC236}">
                <a16:creationId xmlns:a16="http://schemas.microsoft.com/office/drawing/2014/main" id="{3A9B4346-3A9C-824A-A10C-4E7CC9BC9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56" y="2354963"/>
            <a:ext cx="1449239" cy="33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/>
            <a:r>
              <a:rPr lang="en-US" altLang="en-US" sz="1200" err="1">
                <a:latin typeface="微軟正黑體" panose="020B0604030504040204" pitchFamily="34" charset="-120"/>
              </a:rPr>
              <a:t>音源輸入與輸出</a:t>
            </a:r>
            <a:endParaRPr lang="en-US" altLang="en-US" sz="1200">
              <a:latin typeface="微軟正黑體" panose="020B0604030504040204" pitchFamily="34" charset="-120"/>
            </a:endParaRPr>
          </a:p>
        </p:txBody>
      </p:sp>
      <p:cxnSp>
        <p:nvCxnSpPr>
          <p:cNvPr id="45" name="直線單箭頭接點 26">
            <a:extLst>
              <a:ext uri="{FF2B5EF4-FFF2-40B4-BE49-F238E27FC236}">
                <a16:creationId xmlns:a16="http://schemas.microsoft.com/office/drawing/2014/main" id="{9D3412FE-BB29-F746-B63E-04ED56C9EC01}"/>
              </a:ext>
            </a:extLst>
          </p:cNvPr>
          <p:cNvCxnSpPr>
            <a:cxnSpLocks/>
          </p:cNvCxnSpPr>
          <p:nvPr/>
        </p:nvCxnSpPr>
        <p:spPr>
          <a:xfrm>
            <a:off x="2140819" y="2500738"/>
            <a:ext cx="1095024" cy="0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FC7DCFBF-B189-4373-8E7B-6D6AFDA45778}"/>
              </a:ext>
            </a:extLst>
          </p:cNvPr>
          <p:cNvGrpSpPr/>
          <p:nvPr/>
        </p:nvGrpSpPr>
        <p:grpSpPr>
          <a:xfrm>
            <a:off x="5391227" y="4070810"/>
            <a:ext cx="1077722" cy="206745"/>
            <a:chOff x="5391227" y="4070810"/>
            <a:chExt cx="1647128" cy="206745"/>
          </a:xfrm>
        </p:grpSpPr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4A3C75D6-6910-4886-9340-E4E1BE50EF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91227" y="4272141"/>
              <a:ext cx="1647128" cy="5414"/>
            </a:xfrm>
            <a:prstGeom prst="straightConnector1">
              <a:avLst/>
            </a:prstGeom>
            <a:noFill/>
            <a:ln w="21590" cap="flat" cmpd="sng">
              <a:solidFill>
                <a:srgbClr val="EE6D2B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cxnSp>
          <p:nvCxnSpPr>
            <p:cNvPr id="33" name="直線單箭頭接點 35">
              <a:extLst>
                <a:ext uri="{FF2B5EF4-FFF2-40B4-BE49-F238E27FC236}">
                  <a16:creationId xmlns:a16="http://schemas.microsoft.com/office/drawing/2014/main" id="{07A09FB5-79E3-9E40-A2FE-C8C2DC6B47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8790" y="4070810"/>
              <a:ext cx="1019565" cy="0"/>
            </a:xfrm>
            <a:prstGeom prst="straightConnector1">
              <a:avLst/>
            </a:prstGeom>
            <a:noFill/>
            <a:ln w="21590" cap="flat" cmpd="sng">
              <a:solidFill>
                <a:srgbClr val="EE6D2B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</p:grpSp>
      <p:sp>
        <p:nvSpPr>
          <p:cNvPr id="40" name="TextBox 13">
            <a:extLst>
              <a:ext uri="{FF2B5EF4-FFF2-40B4-BE49-F238E27FC236}">
                <a16:creationId xmlns:a16="http://schemas.microsoft.com/office/drawing/2014/main" id="{096744E1-F1D2-A647-AA60-B891A0DBB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658" y="3901539"/>
            <a:ext cx="1996162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zh-CN" altLang="en-US" sz="1200">
                <a:latin typeface="微軟正黑體" panose="020B0604030504040204" pitchFamily="34" charset="-120"/>
              </a:rPr>
              <a:t>系統狀態播報揚聲器</a:t>
            </a:r>
            <a:endParaRPr lang="en-US" altLang="en-US" sz="1200">
              <a:latin typeface="微軟正黑體" panose="020B0604030504040204" pitchFamily="34" charset="-120"/>
            </a:endParaRP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B1DA6FF3-C85C-469B-8F66-DDC15019B0F0}"/>
              </a:ext>
            </a:extLst>
          </p:cNvPr>
          <p:cNvCxnSpPr>
            <a:cxnSpLocks/>
          </p:cNvCxnSpPr>
          <p:nvPr/>
        </p:nvCxnSpPr>
        <p:spPr>
          <a:xfrm>
            <a:off x="2140818" y="1917156"/>
            <a:ext cx="397459" cy="0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43" name="TextBox 13">
            <a:extLst>
              <a:ext uri="{FF2B5EF4-FFF2-40B4-BE49-F238E27FC236}">
                <a16:creationId xmlns:a16="http://schemas.microsoft.com/office/drawing/2014/main" id="{98C269A6-3069-4834-B863-01EE2088B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658" y="3422109"/>
            <a:ext cx="1759060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zh-CN" sz="1200">
                <a:latin typeface="微軟正黑體" panose="020B0604030504040204" pitchFamily="34" charset="-120"/>
              </a:rPr>
              <a:t>4 </a:t>
            </a:r>
            <a:r>
              <a:rPr lang="zh-CN" altLang="en-US" sz="1200">
                <a:latin typeface="微軟正黑體" panose="020B0604030504040204" pitchFamily="34" charset="-120"/>
              </a:rPr>
              <a:t>個 </a:t>
            </a:r>
            <a:r>
              <a:rPr lang="en-US" altLang="zh-CN" sz="1200">
                <a:latin typeface="微軟正黑體" panose="020B0604030504040204" pitchFamily="34" charset="-120"/>
              </a:rPr>
              <a:t>2.5GbE</a:t>
            </a:r>
            <a:r>
              <a:rPr lang="zh-CN" altLang="en-US" sz="1200">
                <a:latin typeface="微軟正黑體" panose="020B0604030504040204" pitchFamily="34" charset="-120"/>
              </a:rPr>
              <a:t>網路埠</a:t>
            </a:r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6274C120-E462-4B70-B638-41C6AEF8D309}"/>
              </a:ext>
            </a:extLst>
          </p:cNvPr>
          <p:cNvCxnSpPr>
            <a:cxnSpLocks/>
          </p:cNvCxnSpPr>
          <p:nvPr/>
        </p:nvCxnSpPr>
        <p:spPr>
          <a:xfrm flipH="1">
            <a:off x="3593419" y="3593951"/>
            <a:ext cx="2875530" cy="0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B3F06CED-FC83-47EF-8790-A9C6C6842890}"/>
              </a:ext>
            </a:extLst>
          </p:cNvPr>
          <p:cNvGrpSpPr/>
          <p:nvPr/>
        </p:nvGrpSpPr>
        <p:grpSpPr>
          <a:xfrm>
            <a:off x="5579949" y="2371879"/>
            <a:ext cx="489905" cy="1007088"/>
            <a:chOff x="5579949" y="2371879"/>
            <a:chExt cx="489905" cy="1007088"/>
          </a:xfrm>
        </p:grpSpPr>
        <p:cxnSp>
          <p:nvCxnSpPr>
            <p:cNvPr id="47" name="直線單箭頭接點 46">
              <a:extLst>
                <a:ext uri="{FF2B5EF4-FFF2-40B4-BE49-F238E27FC236}">
                  <a16:creationId xmlns:a16="http://schemas.microsoft.com/office/drawing/2014/main" id="{5303A20E-F6D7-4EF7-ADCC-34875B62B5A9}"/>
                </a:ext>
              </a:extLst>
            </p:cNvPr>
            <p:cNvCxnSpPr>
              <a:cxnSpLocks/>
            </p:cNvCxnSpPr>
            <p:nvPr/>
          </p:nvCxnSpPr>
          <p:spPr>
            <a:xfrm>
              <a:off x="6063132" y="2371879"/>
              <a:ext cx="0" cy="1007088"/>
            </a:xfrm>
            <a:prstGeom prst="straightConnector1">
              <a:avLst/>
            </a:prstGeom>
            <a:noFill/>
            <a:ln w="21590" cap="flat" cmpd="sng">
              <a:solidFill>
                <a:srgbClr val="EE6D2B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</p:cxn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CAC302E0-B9B6-45CF-AF2F-FD4FFDB89A86}"/>
                </a:ext>
              </a:extLst>
            </p:cNvPr>
            <p:cNvGrpSpPr/>
            <p:nvPr/>
          </p:nvGrpSpPr>
          <p:grpSpPr>
            <a:xfrm>
              <a:off x="5579949" y="2378603"/>
              <a:ext cx="489905" cy="993640"/>
              <a:chOff x="4191804" y="2378603"/>
              <a:chExt cx="2277145" cy="993640"/>
            </a:xfrm>
          </p:grpSpPr>
          <p:cxnSp>
            <p:nvCxnSpPr>
              <p:cNvPr id="51" name="直線單箭頭接點 50">
                <a:extLst>
                  <a:ext uri="{FF2B5EF4-FFF2-40B4-BE49-F238E27FC236}">
                    <a16:creationId xmlns:a16="http://schemas.microsoft.com/office/drawing/2014/main" id="{FD8415FD-57C4-4862-85D0-CDE5138F2A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3049" y="2378603"/>
                <a:ext cx="2245900" cy="0"/>
              </a:xfrm>
              <a:prstGeom prst="straightConnector1">
                <a:avLst/>
              </a:prstGeom>
              <a:noFill/>
              <a:ln w="21590" cap="flat" cmpd="sng">
                <a:solidFill>
                  <a:srgbClr val="EE6D2B"/>
                </a:solidFill>
                <a:prstDash val="solid"/>
                <a:round/>
                <a:headEnd type="none" w="lg" len="lg"/>
                <a:tailEnd type="none" w="lg" len="lg"/>
              </a:ln>
              <a:effectLst/>
            </p:spPr>
          </p:cxnSp>
          <p:cxnSp>
            <p:nvCxnSpPr>
              <p:cNvPr id="52" name="直線單箭頭接點 51">
                <a:extLst>
                  <a:ext uri="{FF2B5EF4-FFF2-40B4-BE49-F238E27FC236}">
                    <a16:creationId xmlns:a16="http://schemas.microsoft.com/office/drawing/2014/main" id="{BC3D31C9-ACDE-4742-9866-F12DB2162A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91804" y="3372243"/>
                <a:ext cx="2245900" cy="0"/>
              </a:xfrm>
              <a:prstGeom prst="straightConnector1">
                <a:avLst/>
              </a:prstGeom>
              <a:noFill/>
              <a:ln w="21590" cap="flat" cmpd="sng">
                <a:solidFill>
                  <a:srgbClr val="EE6D2B"/>
                </a:solidFill>
                <a:prstDash val="solid"/>
                <a:round/>
                <a:headEnd type="none" w="lg" len="lg"/>
                <a:tailEnd type="none" w="lg" len="lg"/>
              </a:ln>
              <a:effectLst/>
            </p:spPr>
          </p:cxnSp>
        </p:grp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68259B60-2B57-4EC8-95BB-B1B2C56B820A}"/>
              </a:ext>
            </a:extLst>
          </p:cNvPr>
          <p:cNvGrpSpPr/>
          <p:nvPr/>
        </p:nvGrpSpPr>
        <p:grpSpPr>
          <a:xfrm flipH="1">
            <a:off x="2140818" y="2851452"/>
            <a:ext cx="1102431" cy="1007088"/>
            <a:chOff x="1279641" y="2593854"/>
            <a:chExt cx="871886" cy="1007088"/>
          </a:xfrm>
        </p:grpSpPr>
        <p:cxnSp>
          <p:nvCxnSpPr>
            <p:cNvPr id="58" name="直線單箭頭接點 57">
              <a:extLst>
                <a:ext uri="{FF2B5EF4-FFF2-40B4-BE49-F238E27FC236}">
                  <a16:creationId xmlns:a16="http://schemas.microsoft.com/office/drawing/2014/main" id="{D6797465-9555-4881-AFEE-D4CB327B22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70123" y="3075998"/>
              <a:ext cx="381404" cy="0"/>
            </a:xfrm>
            <a:prstGeom prst="straightConnector1">
              <a:avLst/>
            </a:prstGeom>
            <a:noFill/>
            <a:ln w="21590" cap="flat" cmpd="sng">
              <a:solidFill>
                <a:srgbClr val="EE6D2B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grpSp>
          <p:nvGrpSpPr>
            <p:cNvPr id="59" name="群組 58">
              <a:extLst>
                <a:ext uri="{FF2B5EF4-FFF2-40B4-BE49-F238E27FC236}">
                  <a16:creationId xmlns:a16="http://schemas.microsoft.com/office/drawing/2014/main" id="{4AE02F24-6FC1-4A61-B9EE-263F2923DF42}"/>
                </a:ext>
              </a:extLst>
            </p:cNvPr>
            <p:cNvGrpSpPr/>
            <p:nvPr/>
          </p:nvGrpSpPr>
          <p:grpSpPr>
            <a:xfrm>
              <a:off x="1279641" y="2593854"/>
              <a:ext cx="483185" cy="1007088"/>
              <a:chOff x="5586671" y="2371879"/>
              <a:chExt cx="483185" cy="1007088"/>
            </a:xfrm>
          </p:grpSpPr>
          <p:cxnSp>
            <p:nvCxnSpPr>
              <p:cNvPr id="61" name="直線單箭頭接點 60">
                <a:extLst>
                  <a:ext uri="{FF2B5EF4-FFF2-40B4-BE49-F238E27FC236}">
                    <a16:creationId xmlns:a16="http://schemas.microsoft.com/office/drawing/2014/main" id="{31FF18CA-13DE-4FD8-AA0F-8145C8F770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9856" y="2371879"/>
                <a:ext cx="0" cy="1007088"/>
              </a:xfrm>
              <a:prstGeom prst="straightConnector1">
                <a:avLst/>
              </a:prstGeom>
              <a:noFill/>
              <a:ln w="21590" cap="flat" cmpd="sng">
                <a:solidFill>
                  <a:srgbClr val="EE6D2B"/>
                </a:solidFill>
                <a:prstDash val="solid"/>
                <a:round/>
                <a:headEnd type="none" w="lg" len="lg"/>
                <a:tailEnd type="none" w="lg" len="lg"/>
              </a:ln>
              <a:effectLst/>
            </p:spPr>
          </p:cxnSp>
          <p:grpSp>
            <p:nvGrpSpPr>
              <p:cNvPr id="62" name="群組 61">
                <a:extLst>
                  <a:ext uri="{FF2B5EF4-FFF2-40B4-BE49-F238E27FC236}">
                    <a16:creationId xmlns:a16="http://schemas.microsoft.com/office/drawing/2014/main" id="{5910B61A-A397-4CAD-8C21-8E829E42FA05}"/>
                  </a:ext>
                </a:extLst>
              </p:cNvPr>
              <p:cNvGrpSpPr/>
              <p:nvPr/>
            </p:nvGrpSpPr>
            <p:grpSpPr>
              <a:xfrm>
                <a:off x="5586671" y="2371879"/>
                <a:ext cx="483183" cy="1007088"/>
                <a:chOff x="4223049" y="2371879"/>
                <a:chExt cx="2245900" cy="1007088"/>
              </a:xfrm>
            </p:grpSpPr>
            <p:cxnSp>
              <p:nvCxnSpPr>
                <p:cNvPr id="63" name="直線單箭頭接點 62">
                  <a:extLst>
                    <a:ext uri="{FF2B5EF4-FFF2-40B4-BE49-F238E27FC236}">
                      <a16:creationId xmlns:a16="http://schemas.microsoft.com/office/drawing/2014/main" id="{8C15E57B-998E-4251-A58C-279322F61E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23049" y="2371879"/>
                  <a:ext cx="2245900" cy="0"/>
                </a:xfrm>
                <a:prstGeom prst="straightConnector1">
                  <a:avLst/>
                </a:prstGeom>
                <a:noFill/>
                <a:ln w="21590" cap="flat" cmpd="sng">
                  <a:solidFill>
                    <a:srgbClr val="EE6D2B"/>
                  </a:solidFill>
                  <a:prstDash val="solid"/>
                  <a:round/>
                  <a:headEnd type="none" w="lg" len="lg"/>
                  <a:tailEnd type="none" w="lg" len="lg"/>
                </a:ln>
                <a:effectLst/>
              </p:spPr>
            </p:cxnSp>
            <p:cxnSp>
              <p:nvCxnSpPr>
                <p:cNvPr id="64" name="直線單箭頭接點 63">
                  <a:extLst>
                    <a:ext uri="{FF2B5EF4-FFF2-40B4-BE49-F238E27FC236}">
                      <a16:creationId xmlns:a16="http://schemas.microsoft.com/office/drawing/2014/main" id="{6962A3ED-8679-4492-9209-58A36FDB56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23049" y="3378967"/>
                  <a:ext cx="2245900" cy="0"/>
                </a:xfrm>
                <a:prstGeom prst="straightConnector1">
                  <a:avLst/>
                </a:prstGeom>
                <a:noFill/>
                <a:ln w="21590" cap="flat" cmpd="sng">
                  <a:solidFill>
                    <a:srgbClr val="EE6D2B"/>
                  </a:solidFill>
                  <a:prstDash val="solid"/>
                  <a:round/>
                  <a:headEnd type="none" w="lg" len="lg"/>
                  <a:tailEnd type="none" w="lg" len="lg"/>
                </a:ln>
                <a:effectLst/>
              </p:spPr>
            </p:cxnSp>
          </p:grpSp>
        </p:grpSp>
      </p:grpSp>
      <p:cxnSp>
        <p:nvCxnSpPr>
          <p:cNvPr id="66" name="直線單箭頭接點 26">
            <a:extLst>
              <a:ext uri="{FF2B5EF4-FFF2-40B4-BE49-F238E27FC236}">
                <a16:creationId xmlns:a16="http://schemas.microsoft.com/office/drawing/2014/main" id="{93E680B3-19DC-4551-86C9-9642BEA44A3A}"/>
              </a:ext>
            </a:extLst>
          </p:cNvPr>
          <p:cNvCxnSpPr>
            <a:cxnSpLocks/>
          </p:cNvCxnSpPr>
          <p:nvPr/>
        </p:nvCxnSpPr>
        <p:spPr>
          <a:xfrm>
            <a:off x="2140819" y="4070803"/>
            <a:ext cx="1095024" cy="0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056098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6CE2BC0-FC30-4E4F-B530-39AFAF9176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252" y="1356494"/>
            <a:ext cx="5123285" cy="3201484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TVS-h1288X背</a:t>
            </a:r>
            <a:r>
              <a:rPr lang="zh-TW"/>
              <a:t>面硬體配置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DA1576-BD1E-0F41-86F1-9CF760149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4748" y="3836307"/>
            <a:ext cx="1824967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200">
                <a:latin typeface="微軟正黑體"/>
                <a:ea typeface="微軟正黑體"/>
                <a:cs typeface="Arial"/>
              </a:rPr>
              <a:t>550W </a:t>
            </a:r>
            <a:r>
              <a:rPr lang="zh-TW" altLang="en-US" sz="1200">
                <a:latin typeface="微軟正黑體"/>
                <a:ea typeface="微軟正黑體"/>
                <a:cs typeface="Arial"/>
              </a:rPr>
              <a:t>電源供應器</a:t>
            </a:r>
            <a:endParaRPr lang="en-US" altLang="zh-TW" sz="1200">
              <a:latin typeface="微軟正黑體"/>
              <a:ea typeface="微軟正黑體"/>
              <a:cs typeface="Arial"/>
            </a:endParaRPr>
          </a:p>
        </p:txBody>
      </p:sp>
      <p:sp>
        <p:nvSpPr>
          <p:cNvPr id="70" name="TextBox 13">
            <a:extLst>
              <a:ext uri="{FF2B5EF4-FFF2-40B4-BE49-F238E27FC236}">
                <a16:creationId xmlns:a16="http://schemas.microsoft.com/office/drawing/2014/main" id="{AEE4E1A3-D7D4-2144-B57C-1121F3526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4748" y="2754143"/>
            <a:ext cx="1759060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zh-CN" altLang="en-US" sz="1200">
                <a:latin typeface="微軟正黑體" panose="020B0604030504040204" pitchFamily="34" charset="-120"/>
              </a:rPr>
              <a:t>智慧型散熱風扇</a:t>
            </a:r>
            <a:endParaRPr lang="en-US" altLang="en-US" sz="1200">
              <a:latin typeface="微軟正黑體" panose="020B0604030504040204" pitchFamily="34" charset="-120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CFE725D0-223C-5543-AC49-A89E1E9D7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048" y="3495129"/>
            <a:ext cx="1859922" cy="33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/>
            <a:r>
              <a:rPr lang="en-US" altLang="en-US" sz="1200">
                <a:latin typeface="微軟正黑體" panose="020B0604030504040204" pitchFamily="34" charset="-120"/>
              </a:rPr>
              <a:t>4 </a:t>
            </a:r>
            <a:r>
              <a:rPr lang="zh-TW" altLang="en-US" sz="1200">
                <a:latin typeface="微軟正黑體" panose="020B0604030504040204" pitchFamily="34" charset="-120"/>
              </a:rPr>
              <a:t>個</a:t>
            </a:r>
            <a:r>
              <a:rPr lang="en-US" altLang="zh-TW" sz="1200">
                <a:latin typeface="微軟正黑體" panose="020B0604030504040204" pitchFamily="34" charset="-120"/>
              </a:rPr>
              <a:t> 2.5GbE</a:t>
            </a:r>
            <a:r>
              <a:rPr lang="zh-TW" altLang="en-US" sz="1200">
                <a:latin typeface="微軟正黑體" panose="020B0604030504040204" pitchFamily="34" charset="-120"/>
              </a:rPr>
              <a:t> 網路埠</a:t>
            </a:r>
            <a:endParaRPr lang="en-US" altLang="en-US" sz="1200">
              <a:latin typeface="微軟正黑體" panose="020B0604030504040204" pitchFamily="34" charset="-120"/>
            </a:endParaRP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F4063C53-AB96-5F40-9C58-23A7E97F2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44" y="2785800"/>
            <a:ext cx="2070926" cy="68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/>
            <a:r>
              <a:rPr lang="en-US" altLang="zh-TW" sz="1200">
                <a:latin typeface="微軟正黑體" panose="020B0604030504040204" pitchFamily="34" charset="-120"/>
              </a:rPr>
              <a:t>4</a:t>
            </a:r>
            <a:r>
              <a:rPr lang="zh-TW" altLang="en-US" sz="1200">
                <a:latin typeface="微軟正黑體" panose="020B0604030504040204" pitchFamily="34" charset="-120"/>
              </a:rPr>
              <a:t>個</a:t>
            </a:r>
            <a:r>
              <a:rPr lang="en-US" altLang="zh-TW" sz="1200">
                <a:latin typeface="微軟正黑體" panose="020B0604030504040204" pitchFamily="34" charset="-120"/>
              </a:rPr>
              <a:t> </a:t>
            </a:r>
            <a:r>
              <a:rPr lang="en-US" altLang="en-US" sz="1200">
                <a:latin typeface="微軟正黑體" panose="020B0604030504040204" pitchFamily="34" charset="-120"/>
              </a:rPr>
              <a:t>USB 3.2 Gen2 10G</a:t>
            </a:r>
            <a:r>
              <a:rPr lang="zh-CN" altLang="en-US" sz="1200">
                <a:latin typeface="微軟正黑體" panose="020B0604030504040204" pitchFamily="34" charset="-120"/>
              </a:rPr>
              <a:t>埠</a:t>
            </a:r>
            <a:r>
              <a:rPr lang="en-US" altLang="zh-CN" sz="1200">
                <a:latin typeface="微軟正黑體" panose="020B0604030504040204" pitchFamily="34" charset="-120"/>
              </a:rPr>
              <a:t> </a:t>
            </a:r>
            <a:r>
              <a:rPr lang="en-US" altLang="zh-CN" sz="1200" b="0">
                <a:latin typeface="微軟正黑體" panose="020B0604030504040204" pitchFamily="34" charset="-120"/>
              </a:rPr>
              <a:t>(2 x Type-A + 2 x Type-C)</a:t>
            </a:r>
          </a:p>
        </p:txBody>
      </p:sp>
      <p:sp>
        <p:nvSpPr>
          <p:cNvPr id="60" name="TextBox 13">
            <a:extLst>
              <a:ext uri="{FF2B5EF4-FFF2-40B4-BE49-F238E27FC236}">
                <a16:creationId xmlns:a16="http://schemas.microsoft.com/office/drawing/2014/main" id="{C8E4F56A-37F4-704F-BDDF-D49F63999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5" y="1819472"/>
            <a:ext cx="2109945" cy="47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/>
            <a:r>
              <a:rPr lang="en-US" altLang="zh-TW" sz="1200">
                <a:latin typeface="微軟正黑體" panose="020B0604030504040204" pitchFamily="34" charset="-120"/>
              </a:rPr>
              <a:t>PCIe </a:t>
            </a:r>
            <a:r>
              <a:rPr lang="zh-TW" altLang="en-US" sz="1200">
                <a:latin typeface="微軟正黑體" panose="020B0604030504040204" pitchFamily="34" charset="-120"/>
              </a:rPr>
              <a:t>插槽</a:t>
            </a:r>
            <a:r>
              <a:rPr lang="en-US" altLang="zh-TW" sz="1200">
                <a:latin typeface="微軟正黑體" panose="020B0604030504040204" pitchFamily="34" charset="-120"/>
              </a:rPr>
              <a:t> 2: PCIe Gen3 x4</a:t>
            </a:r>
          </a:p>
          <a:p>
            <a:pPr algn="r"/>
            <a:r>
              <a:rPr lang="en-US" altLang="zh-TW" sz="1200">
                <a:latin typeface="微軟正黑體" panose="020B0604030504040204" pitchFamily="34" charset="-120"/>
              </a:rPr>
              <a:t>PCIe </a:t>
            </a:r>
            <a:r>
              <a:rPr lang="zh-TW" altLang="en-US" sz="1200">
                <a:latin typeface="微軟正黑體" panose="020B0604030504040204" pitchFamily="34" charset="-120"/>
              </a:rPr>
              <a:t>插槽</a:t>
            </a:r>
            <a:r>
              <a:rPr lang="en-US" altLang="zh-TW" sz="1200">
                <a:latin typeface="微軟正黑體" panose="020B0604030504040204" pitchFamily="34" charset="-120"/>
              </a:rPr>
              <a:t> 3: PCIe Gen3 x4</a:t>
            </a:r>
          </a:p>
        </p:txBody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FE9C9974-2485-B64A-97C5-D4BDB478F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1887" y="4310671"/>
            <a:ext cx="1574514" cy="3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TVS-h1288X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5BF02A1-8BDC-4592-B13A-7714C48B0BC6}"/>
              </a:ext>
            </a:extLst>
          </p:cNvPr>
          <p:cNvSpPr/>
          <p:nvPr/>
        </p:nvSpPr>
        <p:spPr>
          <a:xfrm>
            <a:off x="2623277" y="846960"/>
            <a:ext cx="5606323" cy="461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CN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itchFamily="34" charset="-120"/>
                <a:cs typeface="Arial" panose="020B0604020202020204" pitchFamily="34" charset="0"/>
              </a:rPr>
              <a:t>PCIe </a:t>
            </a:r>
            <a:r>
              <a:rPr lang="zh-CN" alt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itchFamily="34" charset="-120"/>
                <a:cs typeface="Arial" panose="020B0604020202020204" pitchFamily="34" charset="0"/>
              </a:rPr>
              <a:t>插槽</a:t>
            </a:r>
            <a:r>
              <a:rPr lang="en-US" altLang="zh-CN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itchFamily="34" charset="-120"/>
                <a:cs typeface="Arial" panose="020B0604020202020204" pitchFamily="34" charset="0"/>
              </a:rPr>
              <a:t> 1: PCIe Gen3 x8</a:t>
            </a:r>
          </a:p>
          <a:p>
            <a:pPr>
              <a:buClr>
                <a:srgbClr val="595959"/>
              </a:buClr>
              <a:buSzPct val="25000"/>
            </a:pPr>
            <a:r>
              <a:rPr lang="zh-CN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itchFamily="34" charset="-120"/>
                <a:cs typeface="Arial" panose="020B0604020202020204" pitchFamily="34" charset="0"/>
              </a:rPr>
              <a:t>預裝</a:t>
            </a:r>
            <a:r>
              <a:rPr lang="zh-TW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CN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itchFamily="34" charset="-120"/>
                <a:cs typeface="Arial" panose="020B0604020202020204" pitchFamily="34" charset="0"/>
              </a:rPr>
              <a:t>Broadcom </a:t>
            </a:r>
            <a:r>
              <a:rPr lang="en-US" altLang="zh-TW" sz="120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itchFamily="34" charset="-120"/>
                <a:cs typeface="Arial" panose="020B0604020202020204" pitchFamily="34" charset="0"/>
              </a:rPr>
              <a:t>NetXtreme</a:t>
            </a:r>
            <a:r>
              <a:rPr lang="en-US" altLang="zh-TW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itchFamily="34" charset="-120"/>
                <a:cs typeface="Arial" panose="020B0604020202020204" pitchFamily="34" charset="0"/>
              </a:rPr>
              <a:t>® E-Series BCM57416 </a:t>
            </a:r>
            <a:r>
              <a:rPr lang="zh-TW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itchFamily="34" charset="-120"/>
                <a:cs typeface="Arial" panose="020B0604020202020204" pitchFamily="34" charset="0"/>
              </a:rPr>
              <a:t>晶片</a:t>
            </a:r>
            <a:r>
              <a:rPr lang="en-US" altLang="zh-TW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itchFamily="34" charset="-120"/>
                <a:cs typeface="Arial" panose="020B0604020202020204" pitchFamily="34" charset="0"/>
              </a:rPr>
              <a:t>10GBASE-T </a:t>
            </a:r>
            <a:r>
              <a:rPr lang="zh-TW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itchFamily="34" charset="-120"/>
                <a:cs typeface="Arial" panose="020B0604020202020204" pitchFamily="34" charset="0"/>
              </a:rPr>
              <a:t>雙埠網卡</a:t>
            </a:r>
            <a:endParaRPr lang="en-US" altLang="zh-TW" sz="1200">
              <a:solidFill>
                <a:schemeClr val="tx1"/>
              </a:solidFill>
              <a:latin typeface="微軟正黑體" panose="020B0604030504040204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44" name="TextBox 13">
            <a:extLst>
              <a:ext uri="{FF2B5EF4-FFF2-40B4-BE49-F238E27FC236}">
                <a16:creationId xmlns:a16="http://schemas.microsoft.com/office/drawing/2014/main" id="{3A9B4346-3A9C-824A-A10C-4E7CC9BC9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048" y="2474893"/>
            <a:ext cx="1859922" cy="33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/>
            <a:r>
              <a:rPr lang="en-US" altLang="en-US" sz="1200" err="1">
                <a:latin typeface="微軟正黑體" panose="020B0604030504040204" pitchFamily="34" charset="-120"/>
              </a:rPr>
              <a:t>音源輸入與輸出</a:t>
            </a:r>
            <a:endParaRPr lang="en-US" altLang="en-US" sz="1200">
              <a:latin typeface="微軟正黑體" panose="020B0604030504040204" pitchFamily="34" charset="-120"/>
            </a:endParaRP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E69AA249-EF49-A847-BC3C-E96AFA0A7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4748" y="3365250"/>
            <a:ext cx="1972578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zh-CN" altLang="en-US" sz="1200">
                <a:latin typeface="微軟正黑體" panose="020B0604030504040204" pitchFamily="34" charset="-120"/>
              </a:rPr>
              <a:t>系統狀態播報雙揚聲器</a:t>
            </a:r>
            <a:endParaRPr lang="en-US" altLang="en-US" sz="1200">
              <a:latin typeface="微軟正黑體" panose="020B0604030504040204" pitchFamily="34" charset="-120"/>
            </a:endParaRPr>
          </a:p>
        </p:txBody>
      </p:sp>
      <p:cxnSp>
        <p:nvCxnSpPr>
          <p:cNvPr id="105" name="直線單箭頭接點 104">
            <a:extLst>
              <a:ext uri="{FF2B5EF4-FFF2-40B4-BE49-F238E27FC236}">
                <a16:creationId xmlns:a16="http://schemas.microsoft.com/office/drawing/2014/main" id="{9A08D5DA-4194-4F88-9DD3-A4DF24440976}"/>
              </a:ext>
            </a:extLst>
          </p:cNvPr>
          <p:cNvCxnSpPr>
            <a:cxnSpLocks/>
          </p:cNvCxnSpPr>
          <p:nvPr/>
        </p:nvCxnSpPr>
        <p:spPr>
          <a:xfrm flipH="1">
            <a:off x="4630282" y="2909233"/>
            <a:ext cx="2444466" cy="0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106" name="矩形 105">
            <a:extLst>
              <a:ext uri="{FF2B5EF4-FFF2-40B4-BE49-F238E27FC236}">
                <a16:creationId xmlns:a16="http://schemas.microsoft.com/office/drawing/2014/main" id="{C53556A7-E17F-47D2-8D85-E6F45260C450}"/>
              </a:ext>
            </a:extLst>
          </p:cNvPr>
          <p:cNvSpPr/>
          <p:nvPr/>
        </p:nvSpPr>
        <p:spPr>
          <a:xfrm>
            <a:off x="2514600" y="1816510"/>
            <a:ext cx="970801" cy="487744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solidFill>
              <a:srgbClr val="EE6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2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7" name="直線單箭頭接點 106">
            <a:extLst>
              <a:ext uri="{FF2B5EF4-FFF2-40B4-BE49-F238E27FC236}">
                <a16:creationId xmlns:a16="http://schemas.microsoft.com/office/drawing/2014/main" id="{E367C571-3933-45CA-BBAC-898773DC6AC6}"/>
              </a:ext>
            </a:extLst>
          </p:cNvPr>
          <p:cNvCxnSpPr>
            <a:cxnSpLocks/>
          </p:cNvCxnSpPr>
          <p:nvPr/>
        </p:nvCxnSpPr>
        <p:spPr>
          <a:xfrm>
            <a:off x="3682802" y="1436337"/>
            <a:ext cx="0" cy="368001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108" name="矩形 107">
            <a:extLst>
              <a:ext uri="{FF2B5EF4-FFF2-40B4-BE49-F238E27FC236}">
                <a16:creationId xmlns:a16="http://schemas.microsoft.com/office/drawing/2014/main" id="{1CE59675-4CD9-45EF-8C19-5DA18B3BE10D}"/>
              </a:ext>
            </a:extLst>
          </p:cNvPr>
          <p:cNvSpPr/>
          <p:nvPr/>
        </p:nvSpPr>
        <p:spPr>
          <a:xfrm>
            <a:off x="3542293" y="1804338"/>
            <a:ext cx="1113749" cy="251587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solidFill>
              <a:srgbClr val="EE6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2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9" name="矩形 39">
            <a:extLst>
              <a:ext uri="{FF2B5EF4-FFF2-40B4-BE49-F238E27FC236}">
                <a16:creationId xmlns:a16="http://schemas.microsoft.com/office/drawing/2014/main" id="{6ED8129E-484A-4CFC-8F7B-B1E30E9708AC}"/>
              </a:ext>
            </a:extLst>
          </p:cNvPr>
          <p:cNvSpPr/>
          <p:nvPr/>
        </p:nvSpPr>
        <p:spPr>
          <a:xfrm flipH="1">
            <a:off x="3379035" y="2738412"/>
            <a:ext cx="326946" cy="483611"/>
          </a:xfrm>
          <a:prstGeom prst="rect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110" name="矩形 39">
            <a:extLst>
              <a:ext uri="{FF2B5EF4-FFF2-40B4-BE49-F238E27FC236}">
                <a16:creationId xmlns:a16="http://schemas.microsoft.com/office/drawing/2014/main" id="{AC59AF79-734F-4927-9020-0E2682FC48F7}"/>
              </a:ext>
            </a:extLst>
          </p:cNvPr>
          <p:cNvSpPr/>
          <p:nvPr/>
        </p:nvSpPr>
        <p:spPr>
          <a:xfrm flipH="1">
            <a:off x="3378821" y="2551814"/>
            <a:ext cx="326946" cy="187497"/>
          </a:xfrm>
          <a:prstGeom prst="rect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cxnSp>
        <p:nvCxnSpPr>
          <p:cNvPr id="111" name="直線單箭頭接點 26">
            <a:extLst>
              <a:ext uri="{FF2B5EF4-FFF2-40B4-BE49-F238E27FC236}">
                <a16:creationId xmlns:a16="http://schemas.microsoft.com/office/drawing/2014/main" id="{BAE9927B-6830-4D1C-B3BC-C640FF1CE29A}"/>
              </a:ext>
            </a:extLst>
          </p:cNvPr>
          <p:cNvCxnSpPr>
            <a:cxnSpLocks/>
          </p:cNvCxnSpPr>
          <p:nvPr/>
        </p:nvCxnSpPr>
        <p:spPr>
          <a:xfrm>
            <a:off x="2180259" y="2635986"/>
            <a:ext cx="1191838" cy="0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128" name="直線單箭頭接點 127">
            <a:extLst>
              <a:ext uri="{FF2B5EF4-FFF2-40B4-BE49-F238E27FC236}">
                <a16:creationId xmlns:a16="http://schemas.microsoft.com/office/drawing/2014/main" id="{A6BDB1B8-ACA7-4299-BD3F-C789ED4AD3DE}"/>
              </a:ext>
            </a:extLst>
          </p:cNvPr>
          <p:cNvCxnSpPr>
            <a:cxnSpLocks/>
          </p:cNvCxnSpPr>
          <p:nvPr/>
        </p:nvCxnSpPr>
        <p:spPr>
          <a:xfrm flipH="1" flipV="1">
            <a:off x="5901742" y="3980450"/>
            <a:ext cx="1173006" cy="5330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113" name="直線單箭頭接點 112">
            <a:extLst>
              <a:ext uri="{FF2B5EF4-FFF2-40B4-BE49-F238E27FC236}">
                <a16:creationId xmlns:a16="http://schemas.microsoft.com/office/drawing/2014/main" id="{412A37B1-F014-4B76-BDAA-11D8317E7D79}"/>
              </a:ext>
            </a:extLst>
          </p:cNvPr>
          <p:cNvCxnSpPr>
            <a:cxnSpLocks/>
            <a:endCxn id="106" idx="1"/>
          </p:cNvCxnSpPr>
          <p:nvPr/>
        </p:nvCxnSpPr>
        <p:spPr>
          <a:xfrm>
            <a:off x="2164017" y="2055925"/>
            <a:ext cx="350583" cy="4457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114" name="直線單箭頭接點 113">
            <a:extLst>
              <a:ext uri="{FF2B5EF4-FFF2-40B4-BE49-F238E27FC236}">
                <a16:creationId xmlns:a16="http://schemas.microsoft.com/office/drawing/2014/main" id="{9065C1FB-321D-4A10-8AD1-C68962C4FD08}"/>
              </a:ext>
            </a:extLst>
          </p:cNvPr>
          <p:cNvCxnSpPr>
            <a:cxnSpLocks/>
          </p:cNvCxnSpPr>
          <p:nvPr/>
        </p:nvCxnSpPr>
        <p:spPr>
          <a:xfrm flipH="1">
            <a:off x="4373573" y="3502913"/>
            <a:ext cx="2701176" cy="0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130" name="矩形 39">
            <a:extLst>
              <a:ext uri="{FF2B5EF4-FFF2-40B4-BE49-F238E27FC236}">
                <a16:creationId xmlns:a16="http://schemas.microsoft.com/office/drawing/2014/main" id="{737A6CED-2771-493A-9439-5A67D808E103}"/>
              </a:ext>
            </a:extLst>
          </p:cNvPr>
          <p:cNvSpPr/>
          <p:nvPr/>
        </p:nvSpPr>
        <p:spPr>
          <a:xfrm flipH="1">
            <a:off x="3379035" y="3220794"/>
            <a:ext cx="229261" cy="754875"/>
          </a:xfrm>
          <a:prstGeom prst="rect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cxnSp>
        <p:nvCxnSpPr>
          <p:cNvPr id="131" name="直線單箭頭接點 26">
            <a:extLst>
              <a:ext uri="{FF2B5EF4-FFF2-40B4-BE49-F238E27FC236}">
                <a16:creationId xmlns:a16="http://schemas.microsoft.com/office/drawing/2014/main" id="{DBF88FD1-B6D5-45B4-919E-182F8FF12C7E}"/>
              </a:ext>
            </a:extLst>
          </p:cNvPr>
          <p:cNvCxnSpPr>
            <a:cxnSpLocks/>
          </p:cNvCxnSpPr>
          <p:nvPr/>
        </p:nvCxnSpPr>
        <p:spPr>
          <a:xfrm>
            <a:off x="2180259" y="2995695"/>
            <a:ext cx="1191838" cy="0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132" name="直線單箭頭接點 26">
            <a:extLst>
              <a:ext uri="{FF2B5EF4-FFF2-40B4-BE49-F238E27FC236}">
                <a16:creationId xmlns:a16="http://schemas.microsoft.com/office/drawing/2014/main" id="{CF51AE40-CA52-443E-8EC4-E19780072B76}"/>
              </a:ext>
            </a:extLst>
          </p:cNvPr>
          <p:cNvCxnSpPr>
            <a:cxnSpLocks/>
          </p:cNvCxnSpPr>
          <p:nvPr/>
        </p:nvCxnSpPr>
        <p:spPr>
          <a:xfrm>
            <a:off x="2180259" y="3613720"/>
            <a:ext cx="1191838" cy="0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133" name="直線單箭頭接點 26">
            <a:extLst>
              <a:ext uri="{FF2B5EF4-FFF2-40B4-BE49-F238E27FC236}">
                <a16:creationId xmlns:a16="http://schemas.microsoft.com/office/drawing/2014/main" id="{DCA60B63-14C1-44C2-BC1E-52E56C986A35}"/>
              </a:ext>
            </a:extLst>
          </p:cNvPr>
          <p:cNvCxnSpPr>
            <a:cxnSpLocks/>
          </p:cNvCxnSpPr>
          <p:nvPr/>
        </p:nvCxnSpPr>
        <p:spPr>
          <a:xfrm>
            <a:off x="2180259" y="4084950"/>
            <a:ext cx="1191838" cy="0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29" name="TextBox 13">
            <a:extLst>
              <a:ext uri="{FF2B5EF4-FFF2-40B4-BE49-F238E27FC236}">
                <a16:creationId xmlns:a16="http://schemas.microsoft.com/office/drawing/2014/main" id="{15E18326-0CA0-BC41-A2B6-7746910CA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71" y="3862793"/>
            <a:ext cx="1617573" cy="47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/>
            <a:r>
              <a:rPr lang="en-US" altLang="zh-TW" sz="1200">
                <a:latin typeface="微軟正黑體" panose="020B0604030504040204" pitchFamily="34" charset="-120"/>
              </a:rPr>
              <a:t>1 </a:t>
            </a:r>
            <a:r>
              <a:rPr lang="zh-TW" altLang="en-US" sz="1200">
                <a:latin typeface="微軟正黑體" panose="020B0604030504040204" pitchFamily="34" charset="-120"/>
              </a:rPr>
              <a:t>個</a:t>
            </a:r>
            <a:r>
              <a:rPr lang="en-US" altLang="zh-TW" sz="1200">
                <a:latin typeface="微軟正黑體" panose="020B0604030504040204" pitchFamily="34" charset="-120"/>
              </a:rPr>
              <a:t> 4K 30Hz </a:t>
            </a:r>
          </a:p>
          <a:p>
            <a:pPr algn="r"/>
            <a:r>
              <a:rPr lang="en-US" altLang="zh-TW" sz="1200">
                <a:latin typeface="微軟正黑體" panose="020B0604030504040204" pitchFamily="34" charset="-120"/>
              </a:rPr>
              <a:t>HDMI V1.4b </a:t>
            </a:r>
            <a:r>
              <a:rPr lang="zh-TW" altLang="en-US" sz="1200">
                <a:latin typeface="微軟正黑體" panose="020B0604030504040204" pitchFamily="34" charset="-120"/>
              </a:rPr>
              <a:t>輸出埠</a:t>
            </a:r>
            <a:r>
              <a:rPr lang="en-US" altLang="zh-TW" sz="1200">
                <a:latin typeface="微軟正黑體" panose="020B0604030504040204" pitchFamily="34" charset="-120"/>
              </a:rPr>
              <a:t> </a:t>
            </a:r>
            <a:endParaRPr lang="en-US" altLang="zh-CN" sz="1200" b="0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5536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C3838BC0-FB4D-40FE-88BB-1B7A0A639182}"/>
              </a:ext>
            </a:extLst>
          </p:cNvPr>
          <p:cNvSpPr/>
          <p:nvPr/>
        </p:nvSpPr>
        <p:spPr>
          <a:xfrm>
            <a:off x="4921623" y="2787552"/>
            <a:ext cx="3882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 </a:t>
            </a: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ZFS 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 </a:t>
            </a:r>
            <a:r>
              <a:rPr lang="en-US" altLang="zh-TW" sz="24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QuTS</a:t>
            </a: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hero</a:t>
            </a:r>
          </a:p>
        </p:txBody>
      </p:sp>
      <p:sp>
        <p:nvSpPr>
          <p:cNvPr id="11" name="文字版面配置區 5">
            <a:extLst>
              <a:ext uri="{FF2B5EF4-FFF2-40B4-BE49-F238E27FC236}">
                <a16:creationId xmlns:a16="http://schemas.microsoft.com/office/drawing/2014/main" id="{112F54D4-DA9B-453D-9710-DB5336EECC0D}"/>
              </a:ext>
            </a:extLst>
          </p:cNvPr>
          <p:cNvSpPr txBox="1">
            <a:spLocks/>
          </p:cNvSpPr>
          <p:nvPr/>
        </p:nvSpPr>
        <p:spPr>
          <a:xfrm>
            <a:off x="4625786" y="1591796"/>
            <a:ext cx="4450976" cy="1125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b="1" kern="12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TW" altLang="en-US" sz="4000" b="1">
                <a:latin typeface="微軟正黑體 Light"/>
                <a:ea typeface="微軟正黑體"/>
              </a:rPr>
              <a:t>企業級作業系統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8D6CC6B6-FADA-4074-8AE1-39C53896D85A}"/>
              </a:ext>
            </a:extLst>
          </p:cNvPr>
          <p:cNvCxnSpPr>
            <a:cxnSpLocks/>
          </p:cNvCxnSpPr>
          <p:nvPr/>
        </p:nvCxnSpPr>
        <p:spPr>
          <a:xfrm>
            <a:off x="5140137" y="2641008"/>
            <a:ext cx="3499597" cy="0"/>
          </a:xfrm>
          <a:prstGeom prst="line">
            <a:avLst/>
          </a:prstGeom>
          <a:ln>
            <a:solidFill>
              <a:srgbClr val="EE6D2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3EF69B8E-D3A6-406B-95A4-4CBC3C8E6F4F}"/>
              </a:ext>
            </a:extLst>
          </p:cNvPr>
          <p:cNvSpPr txBox="1"/>
          <p:nvPr/>
        </p:nvSpPr>
        <p:spPr>
          <a:xfrm>
            <a:off x="5432076" y="3433700"/>
            <a:ext cx="28619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SSD </a:t>
            </a:r>
            <a:r>
              <a:rPr kumimoji="0" lang="zh-TW" alt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效能強化與壽命優化</a:t>
            </a:r>
            <a:endParaRPr kumimoji="0" lang="en-US" altLang="zh-TW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Inline deduplication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Inline compression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65536 snapshots</a:t>
            </a:r>
          </a:p>
        </p:txBody>
      </p:sp>
    </p:spTree>
    <p:extLst>
      <p:ext uri="{BB962C8B-B14F-4D97-AF65-F5344CB8AC3E}">
        <p14:creationId xmlns:p14="http://schemas.microsoft.com/office/powerpoint/2010/main" val="3632936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71EF352-F025-437A-B3DC-E8E6CBEB1F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512" y="664341"/>
            <a:ext cx="5209181" cy="4163811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TVS-h1688X / TVS-h1288X </a:t>
            </a:r>
            <a:r>
              <a:rPr lang="en-US" altLang="zh-TW" err="1"/>
              <a:t>內部</a:t>
            </a:r>
            <a:r>
              <a:rPr lang="zh-TW"/>
              <a:t>硬體配置</a:t>
            </a:r>
            <a:endParaRPr lang="zh-TW" b="0"/>
          </a:p>
        </p:txBody>
      </p:sp>
      <p:cxnSp>
        <p:nvCxnSpPr>
          <p:cNvPr id="7" name="Shape 193">
            <a:extLst>
              <a:ext uri="{FF2B5EF4-FFF2-40B4-BE49-F238E27FC236}">
                <a16:creationId xmlns:a16="http://schemas.microsoft.com/office/drawing/2014/main" id="{2B275E77-5B76-FB43-BEC7-845E98358803}"/>
              </a:ext>
            </a:extLst>
          </p:cNvPr>
          <p:cNvCxnSpPr>
            <a:cxnSpLocks/>
          </p:cNvCxnSpPr>
          <p:nvPr/>
        </p:nvCxnSpPr>
        <p:spPr>
          <a:xfrm>
            <a:off x="994367" y="2726256"/>
            <a:ext cx="2335855" cy="0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14" name="Shape 193">
            <a:extLst>
              <a:ext uri="{FF2B5EF4-FFF2-40B4-BE49-F238E27FC236}">
                <a16:creationId xmlns:a16="http://schemas.microsoft.com/office/drawing/2014/main" id="{78B36D08-17B4-7643-95B1-C38CC306FD91}"/>
              </a:ext>
            </a:extLst>
          </p:cNvPr>
          <p:cNvCxnSpPr>
            <a:cxnSpLocks/>
          </p:cNvCxnSpPr>
          <p:nvPr/>
        </p:nvCxnSpPr>
        <p:spPr>
          <a:xfrm>
            <a:off x="1572512" y="3819458"/>
            <a:ext cx="617532" cy="0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60795E61-2016-4321-8043-01BEE22D3118}"/>
              </a:ext>
            </a:extLst>
          </p:cNvPr>
          <p:cNvSpPr/>
          <p:nvPr/>
        </p:nvSpPr>
        <p:spPr>
          <a:xfrm>
            <a:off x="7275187" y="3338858"/>
            <a:ext cx="1750762" cy="73615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Intel Xeon W-1250六核心 3.3 GHz </a:t>
            </a:r>
          </a:p>
          <a:p>
            <a:pPr>
              <a:buClr>
                <a:srgbClr val="595959"/>
              </a:buClr>
              <a:buSzPct val="25000"/>
            </a:pPr>
            <a:r>
              <a:rPr lang="zh-CN" alt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處理器</a:t>
            </a:r>
            <a:endParaRPr lang="en-US" altLang="zh-CN" sz="1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8FDCD104-8E85-2F49-9FF4-AF85182D9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06" y="3660724"/>
            <a:ext cx="1505992" cy="55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zh-TW" sz="1200">
                <a:latin typeface="微軟正黑體" panose="020B0604030504040204" pitchFamily="34" charset="-120"/>
              </a:rPr>
              <a:t>2</a:t>
            </a:r>
            <a:r>
              <a:rPr lang="zh-TW" altLang="en-US" sz="1200">
                <a:latin typeface="微軟正黑體" panose="020B0604030504040204" pitchFamily="34" charset="-120"/>
              </a:rPr>
              <a:t> </a:t>
            </a:r>
            <a:r>
              <a:rPr lang="zh-CN" altLang="en-US" sz="1200">
                <a:latin typeface="微軟正黑體" panose="020B0604030504040204" pitchFamily="34" charset="-120"/>
              </a:rPr>
              <a:t>個</a:t>
            </a:r>
            <a:r>
              <a:rPr lang="zh-TW" altLang="en-US" sz="1200">
                <a:latin typeface="微軟正黑體" panose="020B0604030504040204" pitchFamily="34" charset="-120"/>
              </a:rPr>
              <a:t> </a:t>
            </a:r>
            <a:r>
              <a:rPr lang="en-US" altLang="zh-CN" sz="1200">
                <a:latin typeface="微軟正黑體" panose="020B0604030504040204" pitchFamily="34" charset="-120"/>
              </a:rPr>
              <a:t>6CM </a:t>
            </a:r>
            <a:r>
              <a:rPr lang="zh-CN" altLang="en-US" sz="1200">
                <a:latin typeface="微軟正黑體" panose="020B0604030504040204" pitchFamily="34" charset="-120"/>
              </a:rPr>
              <a:t>離心式</a:t>
            </a:r>
            <a:r>
              <a:rPr lang="en-US" altLang="zh-CN" sz="1200">
                <a:latin typeface="微軟正黑體" panose="020B0604030504040204" pitchFamily="34" charset="-120"/>
              </a:rPr>
              <a:t>CPU</a:t>
            </a:r>
            <a:r>
              <a:rPr lang="zh-CN" altLang="en-US" sz="1200">
                <a:latin typeface="微軟正黑體" panose="020B0604030504040204" pitchFamily="34" charset="-120"/>
              </a:rPr>
              <a:t>散熱風扇</a:t>
            </a:r>
            <a:endParaRPr lang="en-US" altLang="en-US" sz="1200">
              <a:latin typeface="微軟正黑體" panose="020B0604030504040204" pitchFamily="34" charset="-120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4FDEF33-8B16-BA45-BC67-5B5F6F83B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06" y="2576058"/>
            <a:ext cx="1572622" cy="102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200">
                <a:latin typeface="微軟正黑體" panose="020B0604030504040204" pitchFamily="34" charset="-120"/>
              </a:rPr>
              <a:t>2 x M.2 22110/2280 </a:t>
            </a:r>
            <a:r>
              <a:rPr lang="en-US" altLang="en-US" sz="1200" err="1">
                <a:latin typeface="微軟正黑體" panose="020B0604030504040204" pitchFamily="34" charset="-120"/>
              </a:rPr>
              <a:t>NVMe</a:t>
            </a:r>
            <a:r>
              <a:rPr lang="en-US" altLang="en-US" sz="1200">
                <a:latin typeface="微軟正黑體" panose="020B0604030504040204" pitchFamily="34" charset="-120"/>
              </a:rPr>
              <a:t> PCIe Gen3 x4</a:t>
            </a:r>
          </a:p>
          <a:p>
            <a:r>
              <a:rPr lang="en-US" altLang="zh-CN" sz="1200">
                <a:latin typeface="微軟正黑體" panose="020B0604030504040204" pitchFamily="34" charset="-120"/>
              </a:rPr>
              <a:t>SSD </a:t>
            </a:r>
            <a:r>
              <a:rPr lang="zh-CN" altLang="en-US" sz="1200">
                <a:latin typeface="微軟正黑體" panose="020B0604030504040204" pitchFamily="34" charset="-120"/>
              </a:rPr>
              <a:t>插槽</a:t>
            </a:r>
            <a:endParaRPr lang="en-US" altLang="en-US" sz="1200">
              <a:latin typeface="微軟正黑體" panose="020B0604030504040204" pitchFamily="34" charset="-120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61FB7B1D-4090-F14A-9DCE-43C17BE10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6132" y="2431238"/>
            <a:ext cx="1750762" cy="101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200">
                <a:latin typeface="微軟正黑體" panose="020B0604030504040204" pitchFamily="34" charset="-120"/>
              </a:rPr>
              <a:t>4 x DDR4 long-DIMM ECC </a:t>
            </a:r>
            <a:r>
              <a:rPr lang="en-US" altLang="en-US" sz="1200" err="1">
                <a:latin typeface="微軟正黑體" panose="020B0604030504040204" pitchFamily="34" charset="-120"/>
              </a:rPr>
              <a:t>雙通道</a:t>
            </a:r>
            <a:r>
              <a:rPr lang="zh-CN" altLang="en-US" sz="1200">
                <a:latin typeface="微軟正黑體" panose="020B0604030504040204" pitchFamily="34" charset="-120"/>
              </a:rPr>
              <a:t>插槽，最高支援共</a:t>
            </a:r>
            <a:r>
              <a:rPr lang="en-US" altLang="zh-CN" sz="1200">
                <a:latin typeface="微軟正黑體" panose="020B0604030504040204" pitchFamily="34" charset="-120"/>
              </a:rPr>
              <a:t> 128GB</a:t>
            </a:r>
            <a:endParaRPr lang="en-US" altLang="en-US" sz="1200">
              <a:latin typeface="微軟正黑體" panose="020B0604030504040204" pitchFamily="34" charset="-120"/>
            </a:endParaRP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875A3280-50AF-0544-BD7C-A8E97E6B6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187" y="1644218"/>
            <a:ext cx="1616458" cy="49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200">
                <a:latin typeface="微軟正黑體" panose="020B0604030504040204" pitchFamily="34" charset="-120"/>
              </a:rPr>
              <a:t>2 x PCIe Gen3 x4 </a:t>
            </a:r>
            <a:r>
              <a:rPr lang="zh-CN" altLang="en-US" sz="1200">
                <a:latin typeface="微軟正黑體" panose="020B0604030504040204" pitchFamily="34" charset="-120"/>
              </a:rPr>
              <a:t>插槽</a:t>
            </a:r>
            <a:r>
              <a:rPr lang="en-US" altLang="zh-CN" sz="1200">
                <a:latin typeface="微軟正黑體" panose="020B0604030504040204" pitchFamily="34" charset="-120"/>
              </a:rPr>
              <a:t> (CPU</a:t>
            </a:r>
            <a:r>
              <a:rPr lang="zh-CN" altLang="en-US" sz="1200">
                <a:latin typeface="微軟正黑體" panose="020B0604030504040204" pitchFamily="34" charset="-120"/>
              </a:rPr>
              <a:t>側</a:t>
            </a:r>
            <a:r>
              <a:rPr lang="en-US" altLang="zh-CN" sz="1200">
                <a:latin typeface="微軟正黑體" panose="020B0604030504040204" pitchFamily="34" charset="-120"/>
              </a:rPr>
              <a:t>)</a:t>
            </a:r>
            <a:endParaRPr lang="en-US" altLang="en-US" sz="1200">
              <a:latin typeface="微軟正黑體" panose="020B0604030504040204" pitchFamily="34" charset="-120"/>
            </a:endParaRPr>
          </a:p>
        </p:txBody>
      </p:sp>
      <p:cxnSp>
        <p:nvCxnSpPr>
          <p:cNvPr id="21" name="Shape 193">
            <a:extLst>
              <a:ext uri="{FF2B5EF4-FFF2-40B4-BE49-F238E27FC236}">
                <a16:creationId xmlns:a16="http://schemas.microsoft.com/office/drawing/2014/main" id="{B3B7EB1A-55AA-CE46-AD9D-ECDE4E133221}"/>
              </a:ext>
            </a:extLst>
          </p:cNvPr>
          <p:cNvCxnSpPr>
            <a:cxnSpLocks/>
          </p:cNvCxnSpPr>
          <p:nvPr/>
        </p:nvCxnSpPr>
        <p:spPr>
          <a:xfrm flipH="1">
            <a:off x="5113867" y="1802998"/>
            <a:ext cx="2162265" cy="0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4" name="Shape 193">
            <a:extLst>
              <a:ext uri="{FF2B5EF4-FFF2-40B4-BE49-F238E27FC236}">
                <a16:creationId xmlns:a16="http://schemas.microsoft.com/office/drawing/2014/main" id="{21F9C409-8AD4-0F4E-9FB4-26CCDE568E9C}"/>
              </a:ext>
            </a:extLst>
          </p:cNvPr>
          <p:cNvCxnSpPr>
            <a:cxnSpLocks/>
          </p:cNvCxnSpPr>
          <p:nvPr/>
        </p:nvCxnSpPr>
        <p:spPr>
          <a:xfrm flipH="1">
            <a:off x="3684494" y="2579108"/>
            <a:ext cx="3590694" cy="0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3" name="Shape 193">
            <a:extLst>
              <a:ext uri="{FF2B5EF4-FFF2-40B4-BE49-F238E27FC236}">
                <a16:creationId xmlns:a16="http://schemas.microsoft.com/office/drawing/2014/main" id="{E4D68E38-6AB2-4603-B18B-E74DD4F1D956}"/>
              </a:ext>
            </a:extLst>
          </p:cNvPr>
          <p:cNvCxnSpPr>
            <a:cxnSpLocks/>
          </p:cNvCxnSpPr>
          <p:nvPr/>
        </p:nvCxnSpPr>
        <p:spPr>
          <a:xfrm flipH="1">
            <a:off x="4212291" y="3609009"/>
            <a:ext cx="3063842" cy="0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27" name="TextBox 13">
            <a:extLst>
              <a:ext uri="{FF2B5EF4-FFF2-40B4-BE49-F238E27FC236}">
                <a16:creationId xmlns:a16="http://schemas.microsoft.com/office/drawing/2014/main" id="{2E861871-F24A-8048-B478-6759AC260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187" y="664341"/>
            <a:ext cx="1811664" cy="88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200">
                <a:latin typeface="微軟正黑體" panose="020B0604030504040204" pitchFamily="34" charset="-120"/>
              </a:rPr>
              <a:t>1 x PCIe Gen3 x8 </a:t>
            </a:r>
            <a:r>
              <a:rPr lang="zh-CN" altLang="en-US" sz="1200">
                <a:latin typeface="微軟正黑體" panose="020B0604030504040204" pitchFamily="34" charset="-120"/>
              </a:rPr>
              <a:t>插槽</a:t>
            </a:r>
            <a:r>
              <a:rPr lang="en-US" altLang="zh-CN" sz="1200">
                <a:latin typeface="微軟正黑體" panose="020B0604030504040204" pitchFamily="34" charset="-120"/>
              </a:rPr>
              <a:t> (</a:t>
            </a:r>
            <a:r>
              <a:rPr lang="zh-CN" altLang="en-US" sz="1200">
                <a:latin typeface="微軟正黑體" panose="020B0604030504040204" pitchFamily="34" charset="-120"/>
              </a:rPr>
              <a:t>硬碟側，已預裝</a:t>
            </a:r>
            <a:r>
              <a:rPr lang="en-US" altLang="zh-CN" sz="1200">
                <a:latin typeface="微軟正黑體" panose="020B0604030504040204" pitchFamily="34" charset="-120"/>
              </a:rPr>
              <a:t> 10GBASE-T </a:t>
            </a:r>
            <a:r>
              <a:rPr lang="zh-CN" altLang="en-US" sz="1200">
                <a:latin typeface="微軟正黑體" panose="020B0604030504040204" pitchFamily="34" charset="-120"/>
              </a:rPr>
              <a:t>網卡</a:t>
            </a:r>
            <a:r>
              <a:rPr lang="en-US" altLang="zh-CN" sz="1200">
                <a:latin typeface="微軟正黑體" panose="020B0604030504040204" pitchFamily="34" charset="-120"/>
              </a:rPr>
              <a:t>)</a:t>
            </a:r>
            <a:endParaRPr lang="en-US" altLang="en-US" sz="1200">
              <a:latin typeface="微軟正黑體" panose="020B0604030504040204" pitchFamily="34" charset="-120"/>
            </a:endParaRPr>
          </a:p>
        </p:txBody>
      </p:sp>
      <p:cxnSp>
        <p:nvCxnSpPr>
          <p:cNvPr id="30" name="肘形接點 29">
            <a:extLst>
              <a:ext uri="{FF2B5EF4-FFF2-40B4-BE49-F238E27FC236}">
                <a16:creationId xmlns:a16="http://schemas.microsoft.com/office/drawing/2014/main" id="{22F9E131-0894-A744-B2C8-5ACCA51E46A0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79841" y="858189"/>
            <a:ext cx="1795348" cy="650219"/>
          </a:xfrm>
          <a:prstGeom prst="bentConnector3">
            <a:avLst>
              <a:gd name="adj1" fmla="val 100744"/>
            </a:avLst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4DB6B5E-3262-4749-981C-63C013D4B07D}"/>
              </a:ext>
            </a:extLst>
          </p:cNvPr>
          <p:cNvSpPr txBox="1"/>
          <p:nvPr/>
        </p:nvSpPr>
        <p:spPr>
          <a:xfrm>
            <a:off x="4552575" y="4523213"/>
            <a:ext cx="13885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1" kern="12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TVS-h1688X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69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B513BA92-23D1-42AB-A596-93EB75F2C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67084" y="365620"/>
            <a:ext cx="2954008" cy="396755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E94F5E4-792C-3145-9334-CFBB152C0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分區溫控，有效降低風扇噪音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4957E4C-0787-AF4A-9200-88B0B0625F3D}"/>
              </a:ext>
            </a:extLst>
          </p:cNvPr>
          <p:cNvSpPr txBox="1"/>
          <p:nvPr/>
        </p:nvSpPr>
        <p:spPr>
          <a:xfrm>
            <a:off x="6862578" y="4333332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聲壓 </a:t>
            </a:r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分貝</a:t>
            </a:r>
            <a:r>
              <a:rPr kumimoji="1"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3A2F1A3-BC73-5646-BE4D-EDE24962F955}"/>
              </a:ext>
            </a:extLst>
          </p:cNvPr>
          <p:cNvSpPr txBox="1"/>
          <p:nvPr/>
        </p:nvSpPr>
        <p:spPr>
          <a:xfrm>
            <a:off x="8363179" y="3742295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4BDC053-F1B0-1941-83C0-9313744D7538}"/>
              </a:ext>
            </a:extLst>
          </p:cNvPr>
          <p:cNvSpPr txBox="1"/>
          <p:nvPr/>
        </p:nvSpPr>
        <p:spPr>
          <a:xfrm>
            <a:off x="8359864" y="1630720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A991980-D515-E445-BDB5-EA20D69286AE}"/>
              </a:ext>
            </a:extLst>
          </p:cNvPr>
          <p:cNvSpPr txBox="1"/>
          <p:nvPr/>
        </p:nvSpPr>
        <p:spPr>
          <a:xfrm>
            <a:off x="5980527" y="1117127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60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ABF97FF-FDBA-4A45-9C0A-B8D7BCC8F5FE}"/>
              </a:ext>
            </a:extLst>
          </p:cNvPr>
          <p:cNvSpPr txBox="1"/>
          <p:nvPr/>
        </p:nvSpPr>
        <p:spPr>
          <a:xfrm>
            <a:off x="7497907" y="3597731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播音室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7098AEB-7246-1041-8F18-F6AA6073F9EF}"/>
              </a:ext>
            </a:extLst>
          </p:cNvPr>
          <p:cNvSpPr txBox="1"/>
          <p:nvPr/>
        </p:nvSpPr>
        <p:spPr>
          <a:xfrm>
            <a:off x="7497907" y="1276201"/>
            <a:ext cx="808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安靜的辦公室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DC5979F-CB92-664A-996E-85895DD2DACB}"/>
              </a:ext>
            </a:extLst>
          </p:cNvPr>
          <p:cNvSpPr txBox="1"/>
          <p:nvPr/>
        </p:nvSpPr>
        <p:spPr>
          <a:xfrm>
            <a:off x="5968448" y="2167034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7343525-1BA7-9D44-9419-9D2302255A3C}"/>
              </a:ext>
            </a:extLst>
          </p:cNvPr>
          <p:cNvSpPr txBox="1"/>
          <p:nvPr/>
        </p:nvSpPr>
        <p:spPr>
          <a:xfrm>
            <a:off x="8351987" y="2667753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FB204CE-BF00-B44D-9678-611F38BD9FCA}"/>
              </a:ext>
            </a:extLst>
          </p:cNvPr>
          <p:cNvSpPr txBox="1"/>
          <p:nvPr/>
        </p:nvSpPr>
        <p:spPr>
          <a:xfrm>
            <a:off x="8365199" y="592411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70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71147B2-E8B0-1A41-A550-7BF62B95BF12}"/>
              </a:ext>
            </a:extLst>
          </p:cNvPr>
          <p:cNvSpPr txBox="1"/>
          <p:nvPr/>
        </p:nvSpPr>
        <p:spPr>
          <a:xfrm>
            <a:off x="6513631" y="203214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901F9E3-B888-3F45-B3C9-E1DF8C122C79}"/>
              </a:ext>
            </a:extLst>
          </p:cNvPr>
          <p:cNvSpPr txBox="1"/>
          <p:nvPr/>
        </p:nvSpPr>
        <p:spPr>
          <a:xfrm>
            <a:off x="7503538" y="2328140"/>
            <a:ext cx="723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安靜的郊外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8DC478A-B454-F64A-9410-3FA900BCED85}"/>
              </a:ext>
            </a:extLst>
          </p:cNvPr>
          <p:cNvSpPr txBox="1"/>
          <p:nvPr/>
        </p:nvSpPr>
        <p:spPr>
          <a:xfrm>
            <a:off x="7630304" y="47682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馬路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6B92A91-4FEB-7644-9CEE-943779FB948A}"/>
              </a:ext>
            </a:extLst>
          </p:cNvPr>
          <p:cNvSpPr txBox="1"/>
          <p:nvPr/>
        </p:nvSpPr>
        <p:spPr>
          <a:xfrm>
            <a:off x="6269047" y="3031721"/>
            <a:ext cx="1103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TVS-h1688X</a:t>
            </a:r>
            <a:endParaRPr kumimoji="1" lang="zh-TW" altLang="en-US" sz="1200" b="1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8226D593-8819-074B-8946-6CD29594C81A}"/>
              </a:ext>
            </a:extLst>
          </p:cNvPr>
          <p:cNvSpPr txBox="1"/>
          <p:nvPr/>
        </p:nvSpPr>
        <p:spPr>
          <a:xfrm>
            <a:off x="5836669" y="3201157"/>
            <a:ext cx="603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21.8</a:t>
            </a:r>
            <a:endParaRPr kumimoji="1" lang="zh-TW" altLang="en-US" sz="1600" b="1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BFD1BD5-A68A-0344-99A0-7BEE38055590}"/>
              </a:ext>
            </a:extLst>
          </p:cNvPr>
          <p:cNvSpPr txBox="1"/>
          <p:nvPr/>
        </p:nvSpPr>
        <p:spPr>
          <a:xfrm>
            <a:off x="746284" y="4837513"/>
            <a:ext cx="60067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噪音測試：</a:t>
            </a:r>
            <a:r>
              <a:rPr kumimoji="1" lang="en-US" altLang="zh-CN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Sound pressure is measure at the front bystander position with low fan speed.</a:t>
            </a:r>
            <a:endParaRPr kumimoji="1" lang="zh-TW" altLang="en-US" sz="1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4BF73E73-49F4-1644-9E56-B33933C35D38}"/>
              </a:ext>
            </a:extLst>
          </p:cNvPr>
          <p:cNvSpPr txBox="1"/>
          <p:nvPr/>
        </p:nvSpPr>
        <p:spPr>
          <a:xfrm>
            <a:off x="368212" y="969667"/>
            <a:ext cx="5219015" cy="827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TVS-hx88X</a:t>
            </a:r>
            <a:r>
              <a:rPr kumimoji="1"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系統的硬碟區與處理器區的散熱採用</a:t>
            </a:r>
            <a:r>
              <a:rPr kumimoji="1" lang="zh-CN" altLang="en-US" sz="1600" b="1">
                <a:solidFill>
                  <a:srgbClr val="EE6D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分區溫控</a:t>
            </a:r>
            <a:r>
              <a:rPr kumimoji="1"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，搭配</a:t>
            </a:r>
            <a:r>
              <a:rPr kumimoji="1" lang="zh-CN" altLang="en-US" sz="1600" b="1">
                <a:solidFill>
                  <a:srgbClr val="EE6D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智能溫控演算法</a:t>
            </a:r>
            <a:r>
              <a:rPr kumimoji="1"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，有效抑制單一熱源造成所有風扇高轉帶來的噪音。放置在桌上安靜的忘了它的存在。</a:t>
            </a:r>
            <a:endParaRPr kumimoji="1"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矩形: 剪去對角角落 36">
            <a:extLst>
              <a:ext uri="{FF2B5EF4-FFF2-40B4-BE49-F238E27FC236}">
                <a16:creationId xmlns:a16="http://schemas.microsoft.com/office/drawing/2014/main" id="{FAEEA199-5C55-456C-B8F6-1E1221A5F95E}"/>
              </a:ext>
            </a:extLst>
          </p:cNvPr>
          <p:cNvSpPr/>
          <p:nvPr/>
        </p:nvSpPr>
        <p:spPr>
          <a:xfrm flipH="1">
            <a:off x="440363" y="2072566"/>
            <a:ext cx="1323457" cy="366256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處理器區散熱</a:t>
            </a:r>
            <a:endParaRPr lang="en-US" altLang="zh-TW" b="1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39" name="矩形: 剪去對角角落 38">
            <a:extLst>
              <a:ext uri="{FF2B5EF4-FFF2-40B4-BE49-F238E27FC236}">
                <a16:creationId xmlns:a16="http://schemas.microsoft.com/office/drawing/2014/main" id="{09F2B3E2-DF58-474F-B518-EF0E66ABDC49}"/>
              </a:ext>
            </a:extLst>
          </p:cNvPr>
          <p:cNvSpPr/>
          <p:nvPr/>
        </p:nvSpPr>
        <p:spPr>
          <a:xfrm flipH="1">
            <a:off x="3282676" y="2072566"/>
            <a:ext cx="1157973" cy="366256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硬碟區散熱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545B8E4-C745-441A-A5D0-354797044E56}"/>
              </a:ext>
            </a:extLst>
          </p:cNvPr>
          <p:cNvSpPr txBox="1"/>
          <p:nvPr/>
        </p:nvSpPr>
        <p:spPr>
          <a:xfrm>
            <a:off x="6369236" y="94846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大聲談話</a:t>
            </a:r>
          </a:p>
        </p:txBody>
      </p:sp>
      <p:pic>
        <p:nvPicPr>
          <p:cNvPr id="42" name="圖片 41" descr="一張含有 玩具, 坐, 桌, 白色 的圖片&#10;&#10;自動產生的描述">
            <a:extLst>
              <a:ext uri="{FF2B5EF4-FFF2-40B4-BE49-F238E27FC236}">
                <a16:creationId xmlns:a16="http://schemas.microsoft.com/office/drawing/2014/main" id="{2AE7ED1C-C2FE-454A-9AC5-F30515906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844" y="2476008"/>
            <a:ext cx="2700839" cy="1741231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4E6504A3-5654-405D-BA6C-7082C91E62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" y="2465155"/>
            <a:ext cx="3138929" cy="1804240"/>
          </a:xfrm>
          <a:prstGeom prst="rect">
            <a:avLst/>
          </a:prstGeom>
        </p:spPr>
      </p:pic>
      <p:pic>
        <p:nvPicPr>
          <p:cNvPr id="28" name="圖片 27" descr="一張含有 監視器, 電腦, 坐, 男人 的圖片&#10;&#10;自動產生的描述">
            <a:extLst>
              <a:ext uri="{FF2B5EF4-FFF2-40B4-BE49-F238E27FC236}">
                <a16:creationId xmlns:a16="http://schemas.microsoft.com/office/drawing/2014/main" id="{2A8224C7-5823-134E-97C7-6ABE5F18D8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205" y="2406897"/>
            <a:ext cx="1000255" cy="62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27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914" y="136053"/>
            <a:ext cx="8011085" cy="737216"/>
          </a:xfrm>
        </p:spPr>
        <p:txBody>
          <a:bodyPr/>
          <a:lstStyle/>
          <a:p>
            <a:r>
              <a:rPr lang="en-US" altLang="zh-TW"/>
              <a:t>Broadcom BCM57416 10GBASE-T </a:t>
            </a:r>
            <a:r>
              <a:rPr lang="zh-TW" altLang="en-US"/>
              <a:t>雙埠網卡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B7BA057B-F271-7D45-87F1-504A0746BE5A}"/>
              </a:ext>
            </a:extLst>
          </p:cNvPr>
          <p:cNvSpPr txBox="1"/>
          <p:nvPr/>
        </p:nvSpPr>
        <p:spPr>
          <a:xfrm>
            <a:off x="682410" y="2335979"/>
            <a:ext cx="412155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kumimoji="1" lang="en-US" altLang="zh-TW" sz="20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NetXtreme</a:t>
            </a:r>
            <a:r>
              <a:rPr kumimoji="1" lang="en-US" altLang="zh-TW" sz="2000" baseline="3000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kumimoji="1"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-E Series BCM57416 </a:t>
            </a:r>
            <a:r>
              <a:rPr kumimoji="1"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或同級</a:t>
            </a:r>
            <a:r>
              <a:rPr kumimoji="1"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18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SmartNIC</a:t>
            </a:r>
            <a:r>
              <a:rPr kumimoji="1"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PCIe 3.0 </a:t>
            </a:r>
            <a:r>
              <a:rPr kumimoji="1"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網路控制晶片</a:t>
            </a:r>
            <a:endParaRPr kumimoji="1" lang="en-US" altLang="zh-CN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kumimoji="1" lang="en-US" altLang="zh-CN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2 x 10GBASE-T</a:t>
            </a:r>
            <a:r>
              <a:rPr kumimoji="1"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網路埠</a:t>
            </a:r>
            <a:endParaRPr kumimoji="1" lang="en-US" altLang="zh-CN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kumimoji="1"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kumimoji="1"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10GbE/1GbE</a:t>
            </a:r>
            <a:endParaRPr kumimoji="1" lang="en-US" altLang="zh-CN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95C5A904-9401-A249-9ABF-01BDB5A55D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60" y="1233248"/>
            <a:ext cx="3506405" cy="482131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414B3BFD-08CE-4443-ABA3-36D74557A2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3961" y="711163"/>
            <a:ext cx="3179374" cy="4356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98884FBA-25D6-48A4-B7E9-0243A320FBDC}"/>
              </a:ext>
            </a:extLst>
          </p:cNvPr>
          <p:cNvGrpSpPr/>
          <p:nvPr/>
        </p:nvGrpSpPr>
        <p:grpSpPr>
          <a:xfrm>
            <a:off x="56581" y="136052"/>
            <a:ext cx="1130122" cy="476596"/>
            <a:chOff x="120454" y="107087"/>
            <a:chExt cx="1130122" cy="476596"/>
          </a:xfrm>
        </p:grpSpPr>
        <p:sp>
          <p:nvSpPr>
            <p:cNvPr id="7" name="平行四邊形 6">
              <a:extLst>
                <a:ext uri="{FF2B5EF4-FFF2-40B4-BE49-F238E27FC236}">
                  <a16:creationId xmlns:a16="http://schemas.microsoft.com/office/drawing/2014/main" id="{6C5F7A61-598E-464E-8B73-5C4433DB9606}"/>
                </a:ext>
              </a:extLst>
            </p:cNvPr>
            <p:cNvSpPr/>
            <p:nvPr/>
          </p:nvSpPr>
          <p:spPr>
            <a:xfrm>
              <a:off x="120454" y="107087"/>
              <a:ext cx="1130122" cy="476596"/>
            </a:xfrm>
            <a:prstGeom prst="parallelogram">
              <a:avLst>
                <a:gd name="adj" fmla="val 45382"/>
              </a:avLst>
            </a:prstGeom>
            <a:solidFill>
              <a:srgbClr val="33333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EA9FD39F-32AA-4572-A6C0-C781CE51F579}"/>
                </a:ext>
              </a:extLst>
            </p:cNvPr>
            <p:cNvSpPr txBox="1"/>
            <p:nvPr/>
          </p:nvSpPr>
          <p:spPr>
            <a:xfrm>
              <a:off x="318799" y="149255"/>
              <a:ext cx="73679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kern="120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  <a:cs typeface="+mj-cs"/>
                </a:rPr>
                <a:t>內建</a:t>
              </a:r>
              <a:endParaRPr lang="zh-TW" altLang="en-US" sz="1050"/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E141C4E2-7A91-47C9-9C34-4A8A04099409}"/>
              </a:ext>
            </a:extLst>
          </p:cNvPr>
          <p:cNvGrpSpPr/>
          <p:nvPr/>
        </p:nvGrpSpPr>
        <p:grpSpPr>
          <a:xfrm>
            <a:off x="712634" y="1954860"/>
            <a:ext cx="3658318" cy="131179"/>
            <a:chOff x="524280" y="1933289"/>
            <a:chExt cx="3584038" cy="131179"/>
          </a:xfrm>
        </p:grpSpPr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EDEF7D5C-798D-4797-B2D5-F15010A29B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4280" y="2064468"/>
              <a:ext cx="3553414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1" name="平行四邊形 10">
              <a:extLst>
                <a:ext uri="{FF2B5EF4-FFF2-40B4-BE49-F238E27FC236}">
                  <a16:creationId xmlns:a16="http://schemas.microsoft.com/office/drawing/2014/main" id="{ADAAAA77-7917-48A4-A1BC-742F85AEBD8A}"/>
                </a:ext>
              </a:extLst>
            </p:cNvPr>
            <p:cNvSpPr/>
            <p:nvPr/>
          </p:nvSpPr>
          <p:spPr>
            <a:xfrm>
              <a:off x="528427" y="1933289"/>
              <a:ext cx="3579891" cy="90505"/>
            </a:xfrm>
            <a:prstGeom prst="parallelogram">
              <a:avLst>
                <a:gd name="adj" fmla="val 47327"/>
              </a:avLst>
            </a:prstGeom>
            <a:solidFill>
              <a:srgbClr val="9999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9488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F699FA-B6D5-1642-8D63-1BD6CE6A4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latin typeface="微軟正黑體"/>
                <a:ea typeface="微軟正黑體"/>
              </a:rPr>
              <a:t>提供高達</a:t>
            </a:r>
            <a:r>
              <a:rPr kumimoji="1" lang="en-US" altLang="zh-TW">
                <a:latin typeface="微軟正黑體"/>
                <a:ea typeface="微軟正黑體"/>
              </a:rPr>
              <a:t> </a:t>
            </a:r>
            <a:r>
              <a:rPr kumimoji="1" lang="en-US" altLang="zh-TW">
                <a:solidFill>
                  <a:srgbClr val="FF0000"/>
                </a:solidFill>
                <a:latin typeface="微軟正黑體"/>
                <a:ea typeface="微軟正黑體"/>
              </a:rPr>
              <a:t>4000</a:t>
            </a:r>
            <a:r>
              <a:rPr kumimoji="1" lang="en-US" altLang="zh-TW">
                <a:latin typeface="微軟正黑體"/>
                <a:ea typeface="微軟正黑體"/>
              </a:rPr>
              <a:t> MB/s </a:t>
            </a:r>
            <a:r>
              <a:rPr kumimoji="1" lang="zh-TW" altLang="en-US">
                <a:latin typeface="微軟正黑體"/>
                <a:ea typeface="微軟正黑體"/>
              </a:rPr>
              <a:t>的網路吞吐量</a:t>
            </a:r>
          </a:p>
        </p:txBody>
      </p:sp>
      <p:sp>
        <p:nvSpPr>
          <p:cNvPr id="5" name="文字版面配置區 1">
            <a:extLst>
              <a:ext uri="{FF2B5EF4-FFF2-40B4-BE49-F238E27FC236}">
                <a16:creationId xmlns:a16="http://schemas.microsoft.com/office/drawing/2014/main" id="{1B387CBB-BD25-8440-86CF-006401760ACA}"/>
              </a:ext>
            </a:extLst>
          </p:cNvPr>
          <p:cNvSpPr txBox="1">
            <a:spLocks/>
          </p:cNvSpPr>
          <p:nvPr/>
        </p:nvSpPr>
        <p:spPr>
          <a:xfrm>
            <a:off x="729634" y="1154855"/>
            <a:ext cx="7684732" cy="839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kumimoji="1" lang="en-US" altLang="zh-CN" sz="1600"/>
          </a:p>
        </p:txBody>
      </p:sp>
      <p:sp>
        <p:nvSpPr>
          <p:cNvPr id="7" name="文字版面配置區 1">
            <a:extLst>
              <a:ext uri="{FF2B5EF4-FFF2-40B4-BE49-F238E27FC236}">
                <a16:creationId xmlns:a16="http://schemas.microsoft.com/office/drawing/2014/main" id="{49C0E4DB-3925-E34A-B82B-0D75558E2277}"/>
              </a:ext>
            </a:extLst>
          </p:cNvPr>
          <p:cNvSpPr txBox="1">
            <a:spLocks/>
          </p:cNvSpPr>
          <p:nvPr/>
        </p:nvSpPr>
        <p:spPr>
          <a:xfrm>
            <a:off x="443268" y="762651"/>
            <a:ext cx="8375270" cy="652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kumimoji="1" lang="en-US" altLang="zh-TW" sz="1600"/>
              <a:t>NAS</a:t>
            </a:r>
            <a:r>
              <a:rPr kumimoji="1" lang="zh-TW" altLang="en-US" sz="1600"/>
              <a:t> 所能提供最大網路吞吐量決定了可以提供多少個用戶端同時協作。</a:t>
            </a:r>
            <a:r>
              <a:rPr kumimoji="1" lang="en-US" altLang="zh-TW" sz="1600"/>
              <a:t>TVS-h1688X &amp; TVS-h1288X </a:t>
            </a:r>
            <a:r>
              <a:rPr kumimoji="1" lang="zh-TW" altLang="en-US" sz="1600"/>
              <a:t>強悍的</a:t>
            </a:r>
            <a:r>
              <a:rPr kumimoji="1" lang="en-US" altLang="zh-TW" sz="1600"/>
              <a:t>CPU</a:t>
            </a:r>
            <a:r>
              <a:rPr kumimoji="1" lang="zh-TW" altLang="en-US" sz="1600"/>
              <a:t>與</a:t>
            </a:r>
            <a:r>
              <a:rPr kumimoji="1" lang="en-US" altLang="zh-TW" sz="1600"/>
              <a:t>10GbE</a:t>
            </a:r>
            <a:r>
              <a:rPr kumimoji="1" lang="zh-TW" altLang="en-US" sz="1600"/>
              <a:t>網路可完全滿足企業、工作群組與影音編輯工作者的需求。</a:t>
            </a:r>
            <a:endParaRPr kumimoji="1" lang="en-US" altLang="zh-TW" sz="1600"/>
          </a:p>
        </p:txBody>
      </p: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A049158E-AEC6-4CBD-BF57-AB2E88D29E8F}"/>
              </a:ext>
            </a:extLst>
          </p:cNvPr>
          <p:cNvGrpSpPr/>
          <p:nvPr/>
        </p:nvGrpSpPr>
        <p:grpSpPr>
          <a:xfrm>
            <a:off x="6608845" y="1807753"/>
            <a:ext cx="2504515" cy="2025042"/>
            <a:chOff x="6608845" y="1807753"/>
            <a:chExt cx="2504515" cy="2025042"/>
          </a:xfrm>
        </p:grpSpPr>
        <p:pic>
          <p:nvPicPr>
            <p:cNvPr id="36" name="圖形 35">
              <a:extLst>
                <a:ext uri="{FF2B5EF4-FFF2-40B4-BE49-F238E27FC236}">
                  <a16:creationId xmlns:a16="http://schemas.microsoft.com/office/drawing/2014/main" id="{040A1206-4184-4718-B3D1-359E4683B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08845" y="2918607"/>
              <a:ext cx="2504515" cy="914188"/>
            </a:xfrm>
            <a:prstGeom prst="rect">
              <a:avLst/>
            </a:prstGeom>
          </p:spPr>
        </p:pic>
        <p:pic>
          <p:nvPicPr>
            <p:cNvPr id="16" name="圖片 15" descr="一張含有 電腦, 微波爐, 監視器, 烤箱 的圖片&#10;&#10;自動產生的描述">
              <a:extLst>
                <a:ext uri="{FF2B5EF4-FFF2-40B4-BE49-F238E27FC236}">
                  <a16:creationId xmlns:a16="http://schemas.microsoft.com/office/drawing/2014/main" id="{19964986-2CE1-4931-AC88-3E1A3313D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7512" y="1807753"/>
              <a:ext cx="2087182" cy="1304257"/>
            </a:xfrm>
            <a:prstGeom prst="rect">
              <a:avLst/>
            </a:prstGeom>
          </p:spPr>
        </p:pic>
        <p:sp>
          <p:nvSpPr>
            <p:cNvPr id="38" name="TextBox 27">
              <a:extLst>
                <a:ext uri="{FF2B5EF4-FFF2-40B4-BE49-F238E27FC236}">
                  <a16:creationId xmlns:a16="http://schemas.microsoft.com/office/drawing/2014/main" id="{95D47504-4852-42ED-8132-0BFD61E16B5F}"/>
                </a:ext>
              </a:extLst>
            </p:cNvPr>
            <p:cNvSpPr txBox="1"/>
            <p:nvPr/>
          </p:nvSpPr>
          <p:spPr>
            <a:xfrm>
              <a:off x="6793162" y="3100423"/>
              <a:ext cx="441356" cy="2462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>
                  <a:solidFill>
                    <a:srgbClr val="EE6D2B"/>
                  </a:solidFill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10G</a:t>
              </a:r>
            </a:p>
          </p:txBody>
        </p:sp>
        <p:sp>
          <p:nvSpPr>
            <p:cNvPr id="39" name="TextBox 27">
              <a:extLst>
                <a:ext uri="{FF2B5EF4-FFF2-40B4-BE49-F238E27FC236}">
                  <a16:creationId xmlns:a16="http://schemas.microsoft.com/office/drawing/2014/main" id="{AD00CB81-251A-4A91-955F-0F4CC1D1FA09}"/>
                </a:ext>
              </a:extLst>
            </p:cNvPr>
            <p:cNvSpPr txBox="1"/>
            <p:nvPr/>
          </p:nvSpPr>
          <p:spPr>
            <a:xfrm>
              <a:off x="7196574" y="3100423"/>
              <a:ext cx="441356" cy="2462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>
                  <a:solidFill>
                    <a:srgbClr val="EE6D2B"/>
                  </a:solidFill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10G</a:t>
              </a:r>
            </a:p>
          </p:txBody>
        </p:sp>
        <p:sp>
          <p:nvSpPr>
            <p:cNvPr id="40" name="TextBox 27">
              <a:extLst>
                <a:ext uri="{FF2B5EF4-FFF2-40B4-BE49-F238E27FC236}">
                  <a16:creationId xmlns:a16="http://schemas.microsoft.com/office/drawing/2014/main" id="{94CD5F81-46FE-4180-B046-FEB1E006AFD7}"/>
                </a:ext>
              </a:extLst>
            </p:cNvPr>
            <p:cNvSpPr txBox="1"/>
            <p:nvPr/>
          </p:nvSpPr>
          <p:spPr>
            <a:xfrm>
              <a:off x="7507805" y="3123957"/>
              <a:ext cx="441356" cy="2462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>
                  <a:solidFill>
                    <a:srgbClr val="EE6D2B"/>
                  </a:solidFill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10G</a:t>
              </a:r>
            </a:p>
          </p:txBody>
        </p:sp>
        <p:sp>
          <p:nvSpPr>
            <p:cNvPr id="41" name="TextBox 27">
              <a:extLst>
                <a:ext uri="{FF2B5EF4-FFF2-40B4-BE49-F238E27FC236}">
                  <a16:creationId xmlns:a16="http://schemas.microsoft.com/office/drawing/2014/main" id="{289EBB31-1A2D-45AF-A7BF-A71D6F31F255}"/>
                </a:ext>
              </a:extLst>
            </p:cNvPr>
            <p:cNvSpPr txBox="1"/>
            <p:nvPr/>
          </p:nvSpPr>
          <p:spPr>
            <a:xfrm>
              <a:off x="7832816" y="3123957"/>
              <a:ext cx="441356" cy="2462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>
                  <a:solidFill>
                    <a:srgbClr val="EE6D2B"/>
                  </a:solidFill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10G</a:t>
              </a:r>
            </a:p>
          </p:txBody>
        </p:sp>
        <p:sp>
          <p:nvSpPr>
            <p:cNvPr id="42" name="TextBox 27">
              <a:extLst>
                <a:ext uri="{FF2B5EF4-FFF2-40B4-BE49-F238E27FC236}">
                  <a16:creationId xmlns:a16="http://schemas.microsoft.com/office/drawing/2014/main" id="{AD375105-8CF1-471C-A80F-CE3D4E2E37D1}"/>
                </a:ext>
              </a:extLst>
            </p:cNvPr>
            <p:cNvSpPr txBox="1"/>
            <p:nvPr/>
          </p:nvSpPr>
          <p:spPr>
            <a:xfrm>
              <a:off x="8175105" y="3100423"/>
              <a:ext cx="441356" cy="2462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>
                  <a:solidFill>
                    <a:srgbClr val="EE6D2B"/>
                  </a:solidFill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10G</a:t>
              </a:r>
            </a:p>
          </p:txBody>
        </p:sp>
        <p:sp>
          <p:nvSpPr>
            <p:cNvPr id="43" name="TextBox 27">
              <a:extLst>
                <a:ext uri="{FF2B5EF4-FFF2-40B4-BE49-F238E27FC236}">
                  <a16:creationId xmlns:a16="http://schemas.microsoft.com/office/drawing/2014/main" id="{0C2DEC1C-1924-429E-B32D-3A4AA87B6822}"/>
                </a:ext>
              </a:extLst>
            </p:cNvPr>
            <p:cNvSpPr txBox="1"/>
            <p:nvPr/>
          </p:nvSpPr>
          <p:spPr>
            <a:xfrm>
              <a:off x="8578517" y="3100423"/>
              <a:ext cx="441356" cy="2462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>
                  <a:solidFill>
                    <a:srgbClr val="EE6D2B"/>
                  </a:solidFill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10G</a:t>
              </a:r>
            </a:p>
          </p:txBody>
        </p:sp>
      </p:grpSp>
      <p:sp>
        <p:nvSpPr>
          <p:cNvPr id="1832" name="文字版面配置區 1">
            <a:extLst>
              <a:ext uri="{FF2B5EF4-FFF2-40B4-BE49-F238E27FC236}">
                <a16:creationId xmlns:a16="http://schemas.microsoft.com/office/drawing/2014/main" id="{BE81E83E-A68A-CE40-B68C-1FD56F5550E9}"/>
              </a:ext>
            </a:extLst>
          </p:cNvPr>
          <p:cNvSpPr txBox="1">
            <a:spLocks/>
          </p:cNvSpPr>
          <p:nvPr/>
        </p:nvSpPr>
        <p:spPr>
          <a:xfrm>
            <a:off x="7062812" y="3879768"/>
            <a:ext cx="1736383" cy="392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kumimoji="1" lang="en-US" altLang="zh-TW" sz="1600"/>
              <a:t>6 </a:t>
            </a:r>
            <a:r>
              <a:rPr kumimoji="1" lang="zh-TW" altLang="en-US" sz="1600"/>
              <a:t>台</a:t>
            </a:r>
            <a:r>
              <a:rPr kumimoji="1" lang="en-US" altLang="zh-TW" sz="1600"/>
              <a:t> PC </a:t>
            </a:r>
            <a:r>
              <a:rPr kumimoji="1" lang="zh-TW" altLang="en-US" sz="1600"/>
              <a:t>同時存取</a:t>
            </a:r>
            <a:endParaRPr kumimoji="1" lang="en-US" altLang="zh-TW" sz="1600"/>
          </a:p>
        </p:txBody>
      </p:sp>
      <p:pic>
        <p:nvPicPr>
          <p:cNvPr id="1834" name="圖片 1833">
            <a:extLst>
              <a:ext uri="{FF2B5EF4-FFF2-40B4-BE49-F238E27FC236}">
                <a16:creationId xmlns:a16="http://schemas.microsoft.com/office/drawing/2014/main" id="{A061C223-B8C5-4EA0-8250-9809AB157A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331" b="15657"/>
          <a:stretch/>
        </p:blipFill>
        <p:spPr>
          <a:xfrm>
            <a:off x="445336" y="1393296"/>
            <a:ext cx="6083943" cy="34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01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圖片 41">
            <a:extLst>
              <a:ext uri="{FF2B5EF4-FFF2-40B4-BE49-F238E27FC236}">
                <a16:creationId xmlns:a16="http://schemas.microsoft.com/office/drawing/2014/main" id="{E82E6762-B267-4F9F-8932-DA9E453955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8063" y="3325369"/>
            <a:ext cx="3792255" cy="23705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579554D-7E8F-481B-B645-C48C5115A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/>
              <a:t>搭配</a:t>
            </a:r>
            <a:r>
              <a:rPr kumimoji="1" lang="en-US" altLang="zh-TW"/>
              <a:t> QSW-M1208 </a:t>
            </a:r>
            <a:r>
              <a:rPr kumimoji="1" lang="zh-TW" altLang="en-US"/>
              <a:t>網管型</a:t>
            </a:r>
            <a:r>
              <a:rPr kumimoji="1" lang="en-US" altLang="zh-TW"/>
              <a:t>10GE</a:t>
            </a:r>
            <a:r>
              <a:rPr kumimoji="1" lang="zh-TW" altLang="en-US"/>
              <a:t>網路交換器</a:t>
            </a:r>
            <a:br>
              <a:rPr kumimoji="1" lang="en-US" altLang="zh-TW"/>
            </a:br>
            <a:r>
              <a:rPr kumimoji="1" lang="zh-TW" altLang="en-US"/>
              <a:t>建構多條</a:t>
            </a:r>
            <a:r>
              <a:rPr kumimoji="1" lang="en-US" altLang="zh-TW"/>
              <a:t>10GbE</a:t>
            </a:r>
            <a:r>
              <a:rPr kumimoji="1" lang="zh-TW" altLang="en-US"/>
              <a:t>聚合的高速協作環境</a:t>
            </a:r>
            <a:endParaRPr lang="zh-TW" altLang="en-US"/>
          </a:p>
        </p:txBody>
      </p:sp>
      <p:pic>
        <p:nvPicPr>
          <p:cNvPr id="17" name="圖片 16" descr="一張含有 電子用品, 電腦, 時鐘 的圖片&#10;&#10;自動產生的描述">
            <a:extLst>
              <a:ext uri="{FF2B5EF4-FFF2-40B4-BE49-F238E27FC236}">
                <a16:creationId xmlns:a16="http://schemas.microsoft.com/office/drawing/2014/main" id="{D3E6F258-775B-4EF8-B714-555862DB11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341" y="413098"/>
            <a:ext cx="6356846" cy="39737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BA465CC2-A65C-4BC0-8500-C8C1260D9CF9}"/>
              </a:ext>
            </a:extLst>
          </p:cNvPr>
          <p:cNvSpPr/>
          <p:nvPr/>
        </p:nvSpPr>
        <p:spPr>
          <a:xfrm>
            <a:off x="3557841" y="2274701"/>
            <a:ext cx="726735" cy="776964"/>
          </a:xfrm>
          <a:prstGeom prst="rect">
            <a:avLst/>
          </a:prstGeom>
          <a:solidFill>
            <a:srgbClr val="00FFFF">
              <a:alpha val="15000"/>
            </a:srgbClr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zh-TW" altLang="en-US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A63DAA6-2F4E-4DA7-A25B-63D708A81064}"/>
              </a:ext>
            </a:extLst>
          </p:cNvPr>
          <p:cNvCxnSpPr>
            <a:cxnSpLocks/>
          </p:cNvCxnSpPr>
          <p:nvPr/>
        </p:nvCxnSpPr>
        <p:spPr>
          <a:xfrm flipV="1">
            <a:off x="3907712" y="1539175"/>
            <a:ext cx="0" cy="735527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76D6787-75BA-430D-B5D0-ED5C1127E0F2}"/>
              </a:ext>
            </a:extLst>
          </p:cNvPr>
          <p:cNvSpPr txBox="1"/>
          <p:nvPr/>
        </p:nvSpPr>
        <p:spPr>
          <a:xfrm>
            <a:off x="2826108" y="1253300"/>
            <a:ext cx="2057400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sz="1200" b="1">
                <a:ea typeface="微軟正黑體"/>
              </a:rPr>
              <a:t>4 </a:t>
            </a:r>
            <a:r>
              <a:rPr lang="zh-TW" altLang="en-GB" sz="1200" b="1">
                <a:ea typeface="微軟正黑體"/>
              </a:rPr>
              <a:t>組</a:t>
            </a:r>
            <a:r>
              <a:rPr lang="en-GB" altLang="zh-TW" sz="1200" b="1">
                <a:ea typeface="微軟正黑體"/>
              </a:rPr>
              <a:t> 10GbE SFP+ </a:t>
            </a:r>
            <a:r>
              <a:rPr lang="zh-TW" altLang="en-GB" sz="1200" b="1">
                <a:latin typeface="微軟正黑體"/>
                <a:ea typeface="微軟正黑體"/>
              </a:rPr>
              <a:t>網路</a:t>
            </a:r>
            <a:r>
              <a:rPr lang="zh-TW" altLang="en-US" sz="1200" b="1">
                <a:latin typeface="微軟正黑體"/>
                <a:ea typeface="微軟正黑體"/>
              </a:rPr>
              <a:t>埠</a:t>
            </a:r>
            <a:endParaRPr lang="en-GB" altLang="zh-TW" sz="1200" b="1">
              <a:latin typeface="微軟正黑體"/>
              <a:ea typeface="微軟正黑體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A8E06B3-BD6C-42DC-A1A2-2E40D06BCB4A}"/>
              </a:ext>
            </a:extLst>
          </p:cNvPr>
          <p:cNvSpPr/>
          <p:nvPr/>
        </p:nvSpPr>
        <p:spPr>
          <a:xfrm>
            <a:off x="4344124" y="2274701"/>
            <a:ext cx="3031674" cy="776964"/>
          </a:xfrm>
          <a:prstGeom prst="rect">
            <a:avLst/>
          </a:prstGeom>
          <a:solidFill>
            <a:srgbClr val="FFC000">
              <a:alpha val="10000"/>
            </a:srgbClr>
          </a:solidFill>
          <a:ln w="25400">
            <a:solidFill>
              <a:srgbClr val="EE6D2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zh-TW" altLang="en-US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04804F7F-AFEF-4E7E-A84E-0DAC021259D5}"/>
              </a:ext>
            </a:extLst>
          </p:cNvPr>
          <p:cNvCxnSpPr>
            <a:cxnSpLocks/>
          </p:cNvCxnSpPr>
          <p:nvPr/>
        </p:nvCxnSpPr>
        <p:spPr>
          <a:xfrm flipV="1">
            <a:off x="5854801" y="1539175"/>
            <a:ext cx="0" cy="735527"/>
          </a:xfrm>
          <a:prstGeom prst="straightConnector1">
            <a:avLst/>
          </a:prstGeom>
          <a:ln w="38100">
            <a:solidFill>
              <a:srgbClr val="EE6D2B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7C2C6D3-6A9D-4036-88EB-B86E82CE7A3F}"/>
              </a:ext>
            </a:extLst>
          </p:cNvPr>
          <p:cNvSpPr txBox="1"/>
          <p:nvPr/>
        </p:nvSpPr>
        <p:spPr>
          <a:xfrm>
            <a:off x="5176442" y="1253300"/>
            <a:ext cx="3048165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sz="1200" b="1">
                <a:ea typeface="微軟正黑體"/>
              </a:rPr>
              <a:t>8 </a:t>
            </a:r>
            <a:r>
              <a:rPr lang="zh-TW" altLang="en-GB" sz="1200" b="1">
                <a:ea typeface="微軟正黑體"/>
              </a:rPr>
              <a:t>組</a:t>
            </a:r>
            <a:r>
              <a:rPr lang="en-GB" altLang="zh-TW" sz="1200" b="1">
                <a:ea typeface="微軟正黑體"/>
              </a:rPr>
              <a:t> 10GbE SFP+ </a:t>
            </a:r>
            <a:r>
              <a:rPr lang="zh-TW" altLang="en-GB" sz="1200" b="1">
                <a:ea typeface="微軟正黑體"/>
              </a:rPr>
              <a:t>及</a:t>
            </a:r>
            <a:r>
              <a:rPr lang="en-GB" altLang="zh-TW" sz="1200" b="1">
                <a:ea typeface="微軟正黑體"/>
              </a:rPr>
              <a:t> RJ45 Combo </a:t>
            </a:r>
            <a:r>
              <a:rPr lang="zh-TW" altLang="en-GB" sz="1200" b="1">
                <a:latin typeface="微軟正黑體"/>
                <a:ea typeface="微軟正黑體"/>
              </a:rPr>
              <a:t>網路</a:t>
            </a:r>
            <a:r>
              <a:rPr lang="zh-TW" altLang="en-US" sz="1200" b="1">
                <a:latin typeface="微軟正黑體"/>
                <a:ea typeface="微軟正黑體"/>
              </a:rPr>
              <a:t>埠</a:t>
            </a:r>
            <a:endParaRPr lang="en-GB" altLang="zh-TW" sz="1200" b="1">
              <a:latin typeface="微軟正黑體"/>
              <a:ea typeface="微軟正黑體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78800ACB-77F0-4B0A-8D64-CCDC3F6522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264" y="3360731"/>
            <a:ext cx="3760849" cy="23509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E6C62583-712A-4E33-B05E-60823777C8AF}"/>
              </a:ext>
            </a:extLst>
          </p:cNvPr>
          <p:cNvSpPr/>
          <p:nvPr/>
        </p:nvSpPr>
        <p:spPr>
          <a:xfrm>
            <a:off x="2930372" y="4428765"/>
            <a:ext cx="924436" cy="494665"/>
          </a:xfrm>
          <a:prstGeom prst="rect">
            <a:avLst/>
          </a:prstGeom>
          <a:solidFill>
            <a:srgbClr val="FFC000">
              <a:alpha val="10000"/>
            </a:srgbClr>
          </a:solidFill>
          <a:ln w="25400">
            <a:solidFill>
              <a:srgbClr val="EE6D2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zh-TW" altLang="en-US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139B56A1-6973-49D7-AA23-5D7B013FAAD9}"/>
              </a:ext>
            </a:extLst>
          </p:cNvPr>
          <p:cNvCxnSpPr>
            <a:cxnSpLocks/>
          </p:cNvCxnSpPr>
          <p:nvPr/>
        </p:nvCxnSpPr>
        <p:spPr>
          <a:xfrm flipV="1">
            <a:off x="2461199" y="3910084"/>
            <a:ext cx="0" cy="518682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1CE7D643-3751-490C-A71B-F05BE20A5BFE}"/>
              </a:ext>
            </a:extLst>
          </p:cNvPr>
          <p:cNvSpPr txBox="1"/>
          <p:nvPr/>
        </p:nvSpPr>
        <p:spPr>
          <a:xfrm>
            <a:off x="1792229" y="3379169"/>
            <a:ext cx="1127013" cy="4385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sz="1200" b="1">
                <a:ea typeface="微軟正黑體"/>
              </a:rPr>
              <a:t>8</a:t>
            </a:r>
            <a:r>
              <a:rPr lang="zh-TW" altLang="en-GB" sz="1200" b="1">
                <a:ea typeface="微軟正黑體"/>
              </a:rPr>
              <a:t>組</a:t>
            </a:r>
            <a:r>
              <a:rPr lang="en-GB" altLang="zh-TW" sz="1200" b="1">
                <a:ea typeface="微軟正黑體"/>
              </a:rPr>
              <a:t> 10GbE SFP+ </a:t>
            </a:r>
            <a:r>
              <a:rPr lang="zh-TW" altLang="en-GB" sz="1200" b="1">
                <a:latin typeface="微軟正黑體"/>
                <a:ea typeface="微軟正黑體"/>
              </a:rPr>
              <a:t>網路</a:t>
            </a:r>
            <a:r>
              <a:rPr lang="zh-TW" altLang="en-US" sz="1200" b="1">
                <a:latin typeface="微軟正黑體"/>
                <a:ea typeface="微軟正黑體"/>
              </a:rPr>
              <a:t>埠</a:t>
            </a:r>
            <a:endParaRPr lang="en-GB" altLang="zh-TW" sz="1200" b="1">
              <a:latin typeface="微軟正黑體"/>
              <a:ea typeface="微軟正黑體"/>
            </a:endParaRP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26C172D5-991B-4645-B950-F4FD32D7FB71}"/>
              </a:ext>
            </a:extLst>
          </p:cNvPr>
          <p:cNvCxnSpPr>
            <a:cxnSpLocks/>
          </p:cNvCxnSpPr>
          <p:nvPr/>
        </p:nvCxnSpPr>
        <p:spPr>
          <a:xfrm flipV="1">
            <a:off x="3385635" y="3910084"/>
            <a:ext cx="0" cy="518682"/>
          </a:xfrm>
          <a:prstGeom prst="straightConnector1">
            <a:avLst/>
          </a:prstGeom>
          <a:ln w="38100">
            <a:solidFill>
              <a:srgbClr val="EE6D2B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C7FC5632-207E-4FC1-BF69-1D70DF1A27E9}"/>
              </a:ext>
            </a:extLst>
          </p:cNvPr>
          <p:cNvSpPr txBox="1"/>
          <p:nvPr/>
        </p:nvSpPr>
        <p:spPr>
          <a:xfrm>
            <a:off x="2953783" y="3379169"/>
            <a:ext cx="1654265" cy="4385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sz="1200" b="1">
                <a:ea typeface="微軟正黑體"/>
              </a:rPr>
              <a:t>4</a:t>
            </a:r>
            <a:r>
              <a:rPr lang="zh-TW" altLang="en-GB" sz="1200" b="1">
                <a:ea typeface="微軟正黑體"/>
              </a:rPr>
              <a:t>組</a:t>
            </a:r>
            <a:r>
              <a:rPr lang="en-GB" altLang="zh-TW" sz="1200" b="1">
                <a:ea typeface="微軟正黑體"/>
              </a:rPr>
              <a:t> 10GbE SFP+ </a:t>
            </a:r>
            <a:r>
              <a:rPr lang="zh-TW" altLang="en-GB" sz="1200" b="1">
                <a:ea typeface="微軟正黑體"/>
              </a:rPr>
              <a:t>及</a:t>
            </a:r>
            <a:r>
              <a:rPr lang="en-GB" altLang="zh-TW" sz="1200" b="1">
                <a:ea typeface="微軟正黑體"/>
              </a:rPr>
              <a:t> RJ45 Combo </a:t>
            </a:r>
            <a:r>
              <a:rPr lang="zh-TW" altLang="en-GB" sz="1200" b="1">
                <a:latin typeface="微軟正黑體"/>
                <a:ea typeface="微軟正黑體"/>
              </a:rPr>
              <a:t>網路</a:t>
            </a:r>
            <a:r>
              <a:rPr lang="zh-TW" altLang="en-US" sz="1200" b="1">
                <a:latin typeface="微軟正黑體"/>
                <a:ea typeface="微軟正黑體"/>
              </a:rPr>
              <a:t>埠</a:t>
            </a:r>
            <a:endParaRPr lang="en-GB" altLang="zh-TW" sz="1200" b="1">
              <a:latin typeface="微軟正黑體"/>
              <a:ea typeface="微軟正黑體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C849A4B6-E54F-4DBC-B72B-E2ED096435B4}"/>
              </a:ext>
            </a:extLst>
          </p:cNvPr>
          <p:cNvSpPr/>
          <p:nvPr/>
        </p:nvSpPr>
        <p:spPr>
          <a:xfrm>
            <a:off x="380240" y="3847228"/>
            <a:ext cx="1522766" cy="38951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QSW-M1204-4C</a:t>
            </a: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B1BBC0C2-7E31-42AE-91B9-B14620559591}"/>
              </a:ext>
            </a:extLst>
          </p:cNvPr>
          <p:cNvSpPr/>
          <p:nvPr/>
        </p:nvSpPr>
        <p:spPr>
          <a:xfrm>
            <a:off x="1092688" y="1528877"/>
            <a:ext cx="1522766" cy="38951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QSW-M1208-8C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8D27FD5-1737-45D7-A51B-B6845DED7320}"/>
              </a:ext>
            </a:extLst>
          </p:cNvPr>
          <p:cNvSpPr/>
          <p:nvPr/>
        </p:nvSpPr>
        <p:spPr>
          <a:xfrm>
            <a:off x="6970461" y="4428765"/>
            <a:ext cx="453058" cy="494665"/>
          </a:xfrm>
          <a:prstGeom prst="rect">
            <a:avLst/>
          </a:prstGeom>
          <a:solidFill>
            <a:srgbClr val="00FFFF">
              <a:alpha val="15000"/>
            </a:srgbClr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zh-TW" altLang="en-US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79F0D1AA-2B6B-4CCE-904B-DAE83436DFAF}"/>
              </a:ext>
            </a:extLst>
          </p:cNvPr>
          <p:cNvSpPr/>
          <p:nvPr/>
        </p:nvSpPr>
        <p:spPr>
          <a:xfrm>
            <a:off x="7443991" y="4428765"/>
            <a:ext cx="921224" cy="494665"/>
          </a:xfrm>
          <a:prstGeom prst="rect">
            <a:avLst/>
          </a:prstGeom>
          <a:solidFill>
            <a:srgbClr val="FFC000">
              <a:alpha val="10000"/>
            </a:srgbClr>
          </a:solidFill>
          <a:ln w="25400">
            <a:solidFill>
              <a:srgbClr val="EE6D2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zh-TW" altLang="en-US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EE5BA25A-F405-4B3C-95B4-865600AF92E5}"/>
              </a:ext>
            </a:extLst>
          </p:cNvPr>
          <p:cNvCxnSpPr>
            <a:cxnSpLocks/>
            <a:stCxn id="44" idx="0"/>
          </p:cNvCxnSpPr>
          <p:nvPr/>
        </p:nvCxnSpPr>
        <p:spPr>
          <a:xfrm flipV="1">
            <a:off x="7904603" y="3790793"/>
            <a:ext cx="1456" cy="637972"/>
          </a:xfrm>
          <a:prstGeom prst="straightConnector1">
            <a:avLst/>
          </a:prstGeom>
          <a:ln w="38100">
            <a:solidFill>
              <a:srgbClr val="EE6D2B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CE101C33-88A1-42AA-8680-73053EF3CDDE}"/>
              </a:ext>
            </a:extLst>
          </p:cNvPr>
          <p:cNvSpPr txBox="1"/>
          <p:nvPr/>
        </p:nvSpPr>
        <p:spPr>
          <a:xfrm>
            <a:off x="6104767" y="3340419"/>
            <a:ext cx="905858" cy="4385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sz="1200" b="1">
                <a:ea typeface="微軟正黑體"/>
              </a:rPr>
              <a:t>4</a:t>
            </a:r>
            <a:r>
              <a:rPr lang="zh-TW" altLang="en-GB" sz="1200" b="1">
                <a:ea typeface="微軟正黑體"/>
              </a:rPr>
              <a:t>組</a:t>
            </a:r>
            <a:r>
              <a:rPr lang="en-GB" altLang="zh-TW" sz="1200" b="1">
                <a:ea typeface="微軟正黑體"/>
              </a:rPr>
              <a:t> 10GbE SFP+ </a:t>
            </a:r>
            <a:r>
              <a:rPr lang="zh-TW" altLang="en-US" sz="1200" b="1">
                <a:latin typeface="微軟正黑體"/>
                <a:ea typeface="微軟正黑體"/>
              </a:rPr>
              <a:t>埠</a:t>
            </a:r>
            <a:endParaRPr lang="en-GB" altLang="zh-TW" sz="1200" b="1">
              <a:latin typeface="微軟正黑體"/>
              <a:ea typeface="微軟正黑體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B97EEFE1-08DF-4321-BF58-7B229499FB25}"/>
              </a:ext>
            </a:extLst>
          </p:cNvPr>
          <p:cNvSpPr txBox="1"/>
          <p:nvPr/>
        </p:nvSpPr>
        <p:spPr>
          <a:xfrm>
            <a:off x="7068839" y="3340419"/>
            <a:ext cx="1654265" cy="4385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sz="1200" b="1">
                <a:ea typeface="微軟正黑體"/>
              </a:rPr>
              <a:t>4</a:t>
            </a:r>
            <a:r>
              <a:rPr lang="zh-TW" altLang="en-GB" sz="1200" b="1">
                <a:ea typeface="微軟正黑體"/>
              </a:rPr>
              <a:t>組</a:t>
            </a:r>
            <a:r>
              <a:rPr lang="en-GB" altLang="zh-TW" sz="1200" b="1">
                <a:ea typeface="微軟正黑體"/>
              </a:rPr>
              <a:t> 10GbE SFP+ </a:t>
            </a:r>
            <a:r>
              <a:rPr lang="zh-TW" altLang="en-GB" sz="1200" b="1">
                <a:ea typeface="微軟正黑體"/>
              </a:rPr>
              <a:t>及</a:t>
            </a:r>
            <a:r>
              <a:rPr lang="en-GB" altLang="zh-TW" sz="1200" b="1">
                <a:ea typeface="微軟正黑體"/>
              </a:rPr>
              <a:t> RJ45 Combo </a:t>
            </a:r>
            <a:r>
              <a:rPr lang="zh-TW" altLang="en-GB" sz="1200" b="1">
                <a:ea typeface="微軟正黑體"/>
              </a:rPr>
              <a:t>網路</a:t>
            </a:r>
            <a:r>
              <a:rPr lang="zh-TW" altLang="en-US" sz="1200" b="1">
                <a:ea typeface="微軟正黑體"/>
              </a:rPr>
              <a:t>埠</a:t>
            </a:r>
            <a:endParaRPr lang="en-GB" altLang="zh-TW" sz="1200" b="1">
              <a:ea typeface="微軟正黑體"/>
            </a:endParaRPr>
          </a:p>
        </p:txBody>
      </p:sp>
      <p:cxnSp>
        <p:nvCxnSpPr>
          <p:cNvPr id="52" name="接點: 肘形 51">
            <a:extLst>
              <a:ext uri="{FF2B5EF4-FFF2-40B4-BE49-F238E27FC236}">
                <a16:creationId xmlns:a16="http://schemas.microsoft.com/office/drawing/2014/main" id="{64613081-884C-463D-BE0D-88A1DA2E7863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58838" y="3780527"/>
            <a:ext cx="657181" cy="639294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7F55F5B4-5003-44D6-A0B8-E64645633DF8}"/>
              </a:ext>
            </a:extLst>
          </p:cNvPr>
          <p:cNvSpPr/>
          <p:nvPr/>
        </p:nvSpPr>
        <p:spPr>
          <a:xfrm>
            <a:off x="4634265" y="3847228"/>
            <a:ext cx="1522766" cy="38951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QSW-M804-4C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D6F960B-5F9D-49A5-9B84-00AC6BAA2F44}"/>
              </a:ext>
            </a:extLst>
          </p:cNvPr>
          <p:cNvSpPr/>
          <p:nvPr/>
        </p:nvSpPr>
        <p:spPr>
          <a:xfrm>
            <a:off x="1992028" y="4428765"/>
            <a:ext cx="924436" cy="494665"/>
          </a:xfrm>
          <a:prstGeom prst="rect">
            <a:avLst/>
          </a:prstGeom>
          <a:solidFill>
            <a:srgbClr val="00FFFF">
              <a:alpha val="15000"/>
            </a:srgbClr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zh-TW" altLang="en-US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0496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群組 64">
            <a:extLst>
              <a:ext uri="{FF2B5EF4-FFF2-40B4-BE49-F238E27FC236}">
                <a16:creationId xmlns:a16="http://schemas.microsoft.com/office/drawing/2014/main" id="{E8EB5CE0-90BF-4280-BB24-9F27A31388E9}"/>
              </a:ext>
            </a:extLst>
          </p:cNvPr>
          <p:cNvGrpSpPr/>
          <p:nvPr/>
        </p:nvGrpSpPr>
        <p:grpSpPr>
          <a:xfrm>
            <a:off x="2365156" y="2409208"/>
            <a:ext cx="1717999" cy="2193588"/>
            <a:chOff x="4390473" y="1208518"/>
            <a:chExt cx="2825938" cy="3305613"/>
          </a:xfrm>
        </p:grpSpPr>
        <p:sp>
          <p:nvSpPr>
            <p:cNvPr id="66" name="矩形: 圓角化對角角落 65">
              <a:extLst>
                <a:ext uri="{FF2B5EF4-FFF2-40B4-BE49-F238E27FC236}">
                  <a16:creationId xmlns:a16="http://schemas.microsoft.com/office/drawing/2014/main" id="{16317A77-E528-444E-B9B3-45C1CF1771D5}"/>
                </a:ext>
              </a:extLst>
            </p:cNvPr>
            <p:cNvSpPr/>
            <p:nvPr/>
          </p:nvSpPr>
          <p:spPr>
            <a:xfrm>
              <a:off x="4432579" y="1268807"/>
              <a:ext cx="2743049" cy="3245324"/>
            </a:xfrm>
            <a:prstGeom prst="round2DiagRect">
              <a:avLst>
                <a:gd name="adj1" fmla="val 9220"/>
                <a:gd name="adj2" fmla="val 8913"/>
              </a:avLst>
            </a:prstGeom>
            <a:noFill/>
            <a:ln w="57150">
              <a:solidFill>
                <a:srgbClr val="EE6D2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矩形: 圓角化同側角落 66">
              <a:extLst>
                <a:ext uri="{FF2B5EF4-FFF2-40B4-BE49-F238E27FC236}">
                  <a16:creationId xmlns:a16="http://schemas.microsoft.com/office/drawing/2014/main" id="{B0B67840-94CB-49CD-80C7-2033A8A7CA0B}"/>
                </a:ext>
              </a:extLst>
            </p:cNvPr>
            <p:cNvSpPr/>
            <p:nvPr/>
          </p:nvSpPr>
          <p:spPr>
            <a:xfrm>
              <a:off x="4390473" y="1208518"/>
              <a:ext cx="2825938" cy="496077"/>
            </a:xfrm>
            <a:prstGeom prst="round2SameRect">
              <a:avLst>
                <a:gd name="adj1" fmla="val 17519"/>
                <a:gd name="adj2" fmla="val 0"/>
              </a:avLst>
            </a:prstGeom>
            <a:solidFill>
              <a:srgbClr val="EE6D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sp>
        <p:nvSpPr>
          <p:cNvPr id="68" name="矩形 67">
            <a:extLst>
              <a:ext uri="{FF2B5EF4-FFF2-40B4-BE49-F238E27FC236}">
                <a16:creationId xmlns:a16="http://schemas.microsoft.com/office/drawing/2014/main" id="{2B49CF6D-5DB3-4E27-9FD1-62C04EACD438}"/>
              </a:ext>
            </a:extLst>
          </p:cNvPr>
          <p:cNvSpPr/>
          <p:nvPr/>
        </p:nvSpPr>
        <p:spPr>
          <a:xfrm>
            <a:off x="2773151" y="2409208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zh-TW" altLang="en-US" b="1">
                <a:solidFill>
                  <a:schemeClr val="bg1"/>
                </a:solidFill>
                <a:latin typeface="Open Sans" panose="020B0606030504020204" pitchFamily="34" charset="0"/>
              </a:rPr>
              <a:t>無需換線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B07583F4-D14E-4E1F-800E-D24888CB3737}"/>
              </a:ext>
            </a:extLst>
          </p:cNvPr>
          <p:cNvGrpSpPr/>
          <p:nvPr/>
        </p:nvGrpSpPr>
        <p:grpSpPr>
          <a:xfrm>
            <a:off x="470647" y="2409208"/>
            <a:ext cx="1717999" cy="2193588"/>
            <a:chOff x="4390473" y="1208518"/>
            <a:chExt cx="2825938" cy="3305613"/>
          </a:xfrm>
        </p:grpSpPr>
        <p:sp>
          <p:nvSpPr>
            <p:cNvPr id="10" name="矩形: 圓角化對角角落 9">
              <a:extLst>
                <a:ext uri="{FF2B5EF4-FFF2-40B4-BE49-F238E27FC236}">
                  <a16:creationId xmlns:a16="http://schemas.microsoft.com/office/drawing/2014/main" id="{3902B930-F641-4862-B9C1-FEA8819EE878}"/>
                </a:ext>
              </a:extLst>
            </p:cNvPr>
            <p:cNvSpPr/>
            <p:nvPr/>
          </p:nvSpPr>
          <p:spPr>
            <a:xfrm>
              <a:off x="4432579" y="1268807"/>
              <a:ext cx="2743049" cy="3245324"/>
            </a:xfrm>
            <a:prstGeom prst="round2DiagRect">
              <a:avLst>
                <a:gd name="adj1" fmla="val 9220"/>
                <a:gd name="adj2" fmla="val 8913"/>
              </a:avLst>
            </a:prstGeom>
            <a:noFill/>
            <a:ln w="57150">
              <a:solidFill>
                <a:srgbClr val="EE6D2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矩形: 圓角化同側角落 10">
              <a:extLst>
                <a:ext uri="{FF2B5EF4-FFF2-40B4-BE49-F238E27FC236}">
                  <a16:creationId xmlns:a16="http://schemas.microsoft.com/office/drawing/2014/main" id="{801289BD-B5BA-4331-A6AE-CBA46BB78F78}"/>
                </a:ext>
              </a:extLst>
            </p:cNvPr>
            <p:cNvSpPr/>
            <p:nvPr/>
          </p:nvSpPr>
          <p:spPr>
            <a:xfrm>
              <a:off x="4390473" y="1208518"/>
              <a:ext cx="2825938" cy="496077"/>
            </a:xfrm>
            <a:prstGeom prst="round2SameRect">
              <a:avLst>
                <a:gd name="adj1" fmla="val 17519"/>
                <a:gd name="adj2" fmla="val 0"/>
              </a:avLst>
            </a:prstGeom>
            <a:solidFill>
              <a:srgbClr val="EE6D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pic>
        <p:nvPicPr>
          <p:cNvPr id="7" name="圖片 6" descr="一張含有 電子用品, 電腦 的圖片&#10;&#10;自動產生的描述">
            <a:extLst>
              <a:ext uri="{FF2B5EF4-FFF2-40B4-BE49-F238E27FC236}">
                <a16:creationId xmlns:a16="http://schemas.microsoft.com/office/drawing/2014/main" id="{6A1072C2-10DF-DC42-A75D-73894E185E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712"/>
          <a:stretch/>
        </p:blipFill>
        <p:spPr>
          <a:xfrm>
            <a:off x="4561879" y="697664"/>
            <a:ext cx="4577632" cy="4268223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標配</a:t>
            </a:r>
            <a:r>
              <a:rPr kumimoji="1" lang="zh-TW" altLang="en-US"/>
              <a:t>四個 </a:t>
            </a:r>
            <a:r>
              <a:rPr kumimoji="1" lang="en-US" altLang="zh-TW"/>
              <a:t>2.5 </a:t>
            </a:r>
            <a:r>
              <a:rPr kumimoji="1" lang="en-US" altLang="zh-TW" err="1"/>
              <a:t>GbE</a:t>
            </a:r>
            <a:r>
              <a:rPr kumimoji="1" lang="zh-TW" altLang="en-US"/>
              <a:t> </a:t>
            </a:r>
            <a:r>
              <a:rPr kumimoji="1" lang="zh-CN" altLang="en-US"/>
              <a:t>網路埠</a:t>
            </a:r>
            <a:endParaRPr kumimoji="1" lang="zh-TW" altLang="en-US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6478F1E-F397-6E48-94D8-1FDC129BFE1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34802" y="1963084"/>
            <a:ext cx="1835150" cy="365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zh-CN" sz="1600" b="1">
                <a:solidFill>
                  <a:srgbClr val="1B305E"/>
                </a:solidFill>
              </a:rPr>
              <a:t>2.5GbE </a:t>
            </a:r>
            <a:r>
              <a:rPr kumimoji="1" lang="zh-CN" altLang="en-US" sz="1600" b="1">
                <a:solidFill>
                  <a:srgbClr val="1B305E"/>
                </a:solidFill>
              </a:rPr>
              <a:t>網路優點</a:t>
            </a:r>
            <a:endParaRPr kumimoji="1" lang="en-US" altLang="zh-CN" sz="1600" b="1">
              <a:solidFill>
                <a:srgbClr val="1B305E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85567D0-BF4E-0C4C-8607-CAD7F3F3D3D8}"/>
              </a:ext>
            </a:extLst>
          </p:cNvPr>
          <p:cNvSpPr/>
          <p:nvPr/>
        </p:nvSpPr>
        <p:spPr>
          <a:xfrm rot="16200000">
            <a:off x="5923294" y="3485320"/>
            <a:ext cx="1066947" cy="402632"/>
          </a:xfrm>
          <a:prstGeom prst="rect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A018C17-0561-2A49-82D3-4BBD82BEDFDB}"/>
              </a:ext>
            </a:extLst>
          </p:cNvPr>
          <p:cNvSpPr/>
          <p:nvPr/>
        </p:nvSpPr>
        <p:spPr>
          <a:xfrm>
            <a:off x="1175990" y="888730"/>
            <a:ext cx="3786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kumimoji="1"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2.5GbE</a:t>
            </a:r>
            <a:r>
              <a:rPr kumimoji="1"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的主機板、</a:t>
            </a:r>
            <a:r>
              <a:rPr kumimoji="1"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Wi-Fi 6 AP</a:t>
            </a:r>
            <a:r>
              <a:rPr kumimoji="1"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、網路卡、網路交換機已經進入到消費市場</a:t>
            </a:r>
            <a:endParaRPr kumimoji="1" lang="en-US" altLang="zh-CN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: 剪去對角角落 15">
            <a:extLst>
              <a:ext uri="{FF2B5EF4-FFF2-40B4-BE49-F238E27FC236}">
                <a16:creationId xmlns:a16="http://schemas.microsoft.com/office/drawing/2014/main" id="{7433CFFA-F210-4541-A935-58919157D5CC}"/>
              </a:ext>
            </a:extLst>
          </p:cNvPr>
          <p:cNvSpPr/>
          <p:nvPr/>
        </p:nvSpPr>
        <p:spPr>
          <a:xfrm rot="10800000" flipH="1">
            <a:off x="4294001" y="2616533"/>
            <a:ext cx="2084607" cy="627866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EE6D2B"/>
          </a:solidFill>
          <a:ln w="19050">
            <a:solidFill>
              <a:srgbClr val="EE6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TW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597EEF34-6D15-47C9-98AF-54E62CD30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151" y="904442"/>
            <a:ext cx="604838" cy="581025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8F4B01EB-58FD-45A9-830D-DFDA7F98A3D4}"/>
              </a:ext>
            </a:extLst>
          </p:cNvPr>
          <p:cNvSpPr/>
          <p:nvPr/>
        </p:nvSpPr>
        <p:spPr>
          <a:xfrm>
            <a:off x="4343267" y="2668855"/>
            <a:ext cx="2035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全系列內建</a:t>
            </a:r>
            <a:r>
              <a:rPr kumimoji="1"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 x 2.5GbE</a:t>
            </a:r>
            <a:r>
              <a:rPr kumimoji="1"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網路埠</a:t>
            </a:r>
            <a:r>
              <a:rPr kumimoji="1"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1"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向下相容</a:t>
            </a:r>
            <a:r>
              <a:rPr kumimoji="1"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1GbE)</a:t>
            </a:r>
          </a:p>
        </p:txBody>
      </p:sp>
      <p:sp>
        <p:nvSpPr>
          <p:cNvPr id="51" name="TextBox 6">
            <a:extLst>
              <a:ext uri="{FF2B5EF4-FFF2-40B4-BE49-F238E27FC236}">
                <a16:creationId xmlns:a16="http://schemas.microsoft.com/office/drawing/2014/main" id="{4C707335-46EB-CC46-B6F6-F5AD2F9A6149}"/>
              </a:ext>
            </a:extLst>
          </p:cNvPr>
          <p:cNvSpPr txBox="1"/>
          <p:nvPr/>
        </p:nvSpPr>
        <p:spPr>
          <a:xfrm>
            <a:off x="4547971" y="4601655"/>
            <a:ext cx="822740" cy="292378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寫入</a:t>
            </a:r>
            <a:endParaRPr lang="en-US" altLang="zh-TW" sz="10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BDD28DB-905F-B54B-AAD6-D0B4DD6F2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616" y="2738939"/>
            <a:ext cx="852819" cy="96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709A1E7-81E2-E141-B01A-5B647ABDED46}"/>
              </a:ext>
            </a:extLst>
          </p:cNvPr>
          <p:cNvSpPr/>
          <p:nvPr/>
        </p:nvSpPr>
        <p:spPr>
          <a:xfrm>
            <a:off x="614147" y="2409208"/>
            <a:ext cx="1431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zh-TW" altLang="en-US" b="1">
                <a:solidFill>
                  <a:schemeClr val="bg1"/>
                </a:solidFill>
                <a:latin typeface="Open Sans" panose="020B0606030504020204" pitchFamily="34" charset="0"/>
              </a:rPr>
              <a:t>網速加快 </a:t>
            </a:r>
            <a:r>
              <a:rPr lang="en-US" altLang="zh-TW" b="1">
                <a:solidFill>
                  <a:schemeClr val="bg1"/>
                </a:solidFill>
                <a:latin typeface="Open Sans" panose="020B0606030504020204" pitchFamily="34" charset="0"/>
              </a:rPr>
              <a:t>2.5 </a:t>
            </a:r>
            <a:r>
              <a:rPr lang="zh-TW" altLang="en-US" b="1">
                <a:solidFill>
                  <a:schemeClr val="bg1"/>
                </a:solidFill>
                <a:latin typeface="Open Sans" panose="020B0606030504020204" pitchFamily="34" charset="0"/>
              </a:rPr>
              <a:t>倍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76E402D-B989-E643-97EC-DC97B401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0768" y="2778409"/>
            <a:ext cx="852820" cy="96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文字方塊 63">
            <a:extLst>
              <a:ext uri="{FF2B5EF4-FFF2-40B4-BE49-F238E27FC236}">
                <a16:creationId xmlns:a16="http://schemas.microsoft.com/office/drawing/2014/main" id="{7B8ECA37-6641-4D79-B5EE-8FBB45B82202}"/>
              </a:ext>
            </a:extLst>
          </p:cNvPr>
          <p:cNvSpPr txBox="1"/>
          <p:nvPr/>
        </p:nvSpPr>
        <p:spPr>
          <a:xfrm>
            <a:off x="634020" y="3916159"/>
            <a:ext cx="1411941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1GbE</a:t>
            </a:r>
            <a:r>
              <a:rPr kumimoji="1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到</a:t>
            </a:r>
            <a:r>
              <a:rPr kumimoji="1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2.5GbE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速度有感翻倍</a:t>
            </a:r>
            <a:endParaRPr kumimoji="1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43975718-0BA7-498E-8098-D2D8B9F9E2D3}"/>
              </a:ext>
            </a:extLst>
          </p:cNvPr>
          <p:cNvSpPr txBox="1"/>
          <p:nvPr/>
        </p:nvSpPr>
        <p:spPr>
          <a:xfrm>
            <a:off x="2491164" y="3820984"/>
            <a:ext cx="1465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zh-CN" altLang="en-US" sz="1200" b="1" kern="120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免換佈線</a:t>
            </a:r>
            <a:r>
              <a:rPr kumimoji="1" lang="zh-TW" altLang="en-US" sz="1200" b="1" kern="120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，延用既有</a:t>
            </a:r>
            <a:r>
              <a:rPr kumimoji="1" lang="en-US" altLang="zh-TW" sz="1200" b="1" kern="120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Cat.5e/ Cat.6/ Cat. 6A</a:t>
            </a:r>
            <a:r>
              <a:rPr kumimoji="1" lang="zh-CN" altLang="en-US" sz="1200" b="1" kern="120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網</a:t>
            </a:r>
            <a:r>
              <a:rPr kumimoji="1" lang="zh-TW" altLang="en-US" sz="1200" b="1" kern="120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線</a:t>
            </a:r>
            <a:endParaRPr kumimoji="1" lang="en-US" altLang="zh-CN" sz="1200" b="1" kern="120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86DE33A6-4C02-44BE-BBEB-E67B34083D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0784"/>
          <a:stretch/>
        </p:blipFill>
        <p:spPr>
          <a:xfrm flipH="1">
            <a:off x="2691671" y="1675360"/>
            <a:ext cx="795458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9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E9942994-5476-4634-BB64-3F2CA0E1D0F1}"/>
              </a:ext>
            </a:extLst>
          </p:cNvPr>
          <p:cNvGrpSpPr/>
          <p:nvPr/>
        </p:nvGrpSpPr>
        <p:grpSpPr>
          <a:xfrm>
            <a:off x="491579" y="1844977"/>
            <a:ext cx="6095171" cy="2896739"/>
            <a:chOff x="394802" y="1557944"/>
            <a:chExt cx="10894000" cy="4516556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907014B3-4ACF-43B3-864B-94866CA3D655}"/>
                </a:ext>
              </a:extLst>
            </p:cNvPr>
            <p:cNvSpPr/>
            <p:nvPr/>
          </p:nvSpPr>
          <p:spPr>
            <a:xfrm>
              <a:off x="6527688" y="1557944"/>
              <a:ext cx="4239098" cy="4484664"/>
            </a:xfrm>
            <a:prstGeom prst="rect">
              <a:avLst/>
            </a:prstGeom>
            <a:gradFill flip="none" rotWithShape="1">
              <a:gsLst>
                <a:gs pos="0">
                  <a:srgbClr val="596056">
                    <a:alpha val="40000"/>
                  </a:srgbClr>
                </a:gs>
                <a:gs pos="100000">
                  <a:srgbClr val="596056">
                    <a:alpha val="7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A1F6F34-DAD2-43F7-A9BD-75C9348A564D}"/>
                </a:ext>
              </a:extLst>
            </p:cNvPr>
            <p:cNvSpPr/>
            <p:nvPr/>
          </p:nvSpPr>
          <p:spPr>
            <a:xfrm>
              <a:off x="1935422" y="1557944"/>
              <a:ext cx="4239097" cy="4484664"/>
            </a:xfrm>
            <a:prstGeom prst="rect">
              <a:avLst/>
            </a:prstGeom>
            <a:gradFill flip="none" rotWithShape="1">
              <a:gsLst>
                <a:gs pos="0">
                  <a:srgbClr val="596056">
                    <a:alpha val="40000"/>
                  </a:srgbClr>
                </a:gs>
                <a:gs pos="100000">
                  <a:srgbClr val="596056">
                    <a:alpha val="7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A7C29682-C299-497E-B061-97AA45E0553E}"/>
                </a:ext>
              </a:extLst>
            </p:cNvPr>
            <p:cNvGrpSpPr/>
            <p:nvPr/>
          </p:nvGrpSpPr>
          <p:grpSpPr>
            <a:xfrm>
              <a:off x="1214709" y="2809210"/>
              <a:ext cx="10074093" cy="2631425"/>
              <a:chOff x="1285023" y="2167482"/>
              <a:chExt cx="10346683" cy="2631425"/>
            </a:xfrm>
          </p:grpSpPr>
          <p:cxnSp>
            <p:nvCxnSpPr>
              <p:cNvPr id="41" name="直線接點 40">
                <a:extLst>
                  <a:ext uri="{FF2B5EF4-FFF2-40B4-BE49-F238E27FC236}">
                    <a16:creationId xmlns:a16="http://schemas.microsoft.com/office/drawing/2014/main" id="{4C0C9734-6A05-4C25-9046-A5D2B52889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023" y="4798907"/>
                <a:ext cx="103466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接點 41">
                <a:extLst>
                  <a:ext uri="{FF2B5EF4-FFF2-40B4-BE49-F238E27FC236}">
                    <a16:creationId xmlns:a16="http://schemas.microsoft.com/office/drawing/2014/main" id="{2AB6618C-66F8-4F84-A374-3C4D665F94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023" y="4272622"/>
                <a:ext cx="103466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接點 42">
                <a:extLst>
                  <a:ext uri="{FF2B5EF4-FFF2-40B4-BE49-F238E27FC236}">
                    <a16:creationId xmlns:a16="http://schemas.microsoft.com/office/drawing/2014/main" id="{FA0E77D1-7D81-4132-9A8A-0A83852516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023" y="3746337"/>
                <a:ext cx="103466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>
                <a:extLst>
                  <a:ext uri="{FF2B5EF4-FFF2-40B4-BE49-F238E27FC236}">
                    <a16:creationId xmlns:a16="http://schemas.microsoft.com/office/drawing/2014/main" id="{8D468605-9279-4FE2-8024-A64198BE09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023" y="3220052"/>
                <a:ext cx="103466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>
                <a:extLst>
                  <a:ext uri="{FF2B5EF4-FFF2-40B4-BE49-F238E27FC236}">
                    <a16:creationId xmlns:a16="http://schemas.microsoft.com/office/drawing/2014/main" id="{CCCF0191-9B76-4937-8B3F-78BBD0025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023" y="2693767"/>
                <a:ext cx="103466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>
                <a:extLst>
                  <a:ext uri="{FF2B5EF4-FFF2-40B4-BE49-F238E27FC236}">
                    <a16:creationId xmlns:a16="http://schemas.microsoft.com/office/drawing/2014/main" id="{CF3B22BE-821A-4125-95D3-9D1709167C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023" y="2167482"/>
                <a:ext cx="103466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263A9FB3-0DEA-41D5-8C50-33D026225204}"/>
                </a:ext>
              </a:extLst>
            </p:cNvPr>
            <p:cNvSpPr txBox="1"/>
            <p:nvPr/>
          </p:nvSpPr>
          <p:spPr>
            <a:xfrm>
              <a:off x="2377023" y="5450671"/>
              <a:ext cx="1706499" cy="623829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algn="ctr">
                <a:defRPr/>
              </a:pPr>
              <a:r>
                <a:rPr lang="en-US" altLang="zh-CN" sz="9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Random</a:t>
              </a:r>
            </a:p>
            <a:p>
              <a:pPr algn="ctr">
                <a:defRPr/>
              </a:pPr>
              <a:r>
                <a:rPr lang="en-US" altLang="zh-TW" sz="9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Read</a:t>
              </a:r>
              <a:endParaRPr 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6124364F-3666-4447-89FE-AF39B6C34B3B}"/>
                </a:ext>
              </a:extLst>
            </p:cNvPr>
            <p:cNvSpPr txBox="1"/>
            <p:nvPr/>
          </p:nvSpPr>
          <p:spPr>
            <a:xfrm>
              <a:off x="4260399" y="5450671"/>
              <a:ext cx="1523812" cy="623829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lvl="0" algn="ctr">
                <a:defRPr/>
              </a:pPr>
              <a:r>
                <a:rPr lang="en-US" altLang="zh-CN" sz="900" b="1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Random</a:t>
              </a:r>
            </a:p>
            <a:p>
              <a:pPr lvl="0" algn="ctr">
                <a:defRPr/>
              </a:pPr>
              <a:r>
                <a:rPr lang="en-US" altLang="zh-TW" sz="900" b="1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Write</a:t>
              </a: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7C98FEAD-91B4-4EF6-840F-6ABA79FB6713}"/>
                </a:ext>
              </a:extLst>
            </p:cNvPr>
            <p:cNvSpPr txBox="1"/>
            <p:nvPr/>
          </p:nvSpPr>
          <p:spPr>
            <a:xfrm rot="16200000">
              <a:off x="100533" y="4827865"/>
              <a:ext cx="1056118" cy="467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(IOPS)</a:t>
              </a:r>
              <a:endParaRPr lang="zh-TW" alt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919D8D29-BE8B-4BED-A943-7B01D370EE7D}"/>
                </a:ext>
              </a:extLst>
            </p:cNvPr>
            <p:cNvSpPr txBox="1"/>
            <p:nvPr/>
          </p:nvSpPr>
          <p:spPr>
            <a:xfrm>
              <a:off x="2054836" y="1638945"/>
              <a:ext cx="4076759" cy="767793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algn="ctr">
                <a:defRPr/>
              </a:pPr>
              <a:r>
                <a:rPr lang="en-US" altLang="zh-TW" sz="12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Samsung 970 EVO Plus</a:t>
              </a:r>
            </a:p>
            <a:p>
              <a:pPr algn="ctr">
                <a:defRPr/>
              </a:pPr>
              <a:r>
                <a:rPr lang="en-US" sz="12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(Gen3 x4)</a:t>
              </a:r>
            </a:p>
          </p:txBody>
        </p:sp>
        <p:sp>
          <p:nvSpPr>
            <p:cNvPr id="24" name="Shape 80">
              <a:extLst>
                <a:ext uri="{FF2B5EF4-FFF2-40B4-BE49-F238E27FC236}">
                  <a16:creationId xmlns:a16="http://schemas.microsoft.com/office/drawing/2014/main" id="{CCB58C17-9C2A-43E9-BFB8-9ADFA37C8BB8}"/>
                </a:ext>
              </a:extLst>
            </p:cNvPr>
            <p:cNvSpPr/>
            <p:nvPr/>
          </p:nvSpPr>
          <p:spPr>
            <a:xfrm>
              <a:off x="4168380" y="2990615"/>
              <a:ext cx="1570777" cy="2489974"/>
            </a:xfrm>
            <a:prstGeom prst="rect">
              <a:avLst/>
            </a:prstGeom>
            <a:gradFill>
              <a:gsLst>
                <a:gs pos="100000">
                  <a:srgbClr val="EF206D"/>
                </a:gs>
                <a:gs pos="0">
                  <a:srgbClr val="F7942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25" name="Shape 79">
              <a:extLst>
                <a:ext uri="{FF2B5EF4-FFF2-40B4-BE49-F238E27FC236}">
                  <a16:creationId xmlns:a16="http://schemas.microsoft.com/office/drawing/2014/main" id="{6434E2DE-58CF-4961-B92D-6A02A74A8B5D}"/>
                </a:ext>
              </a:extLst>
            </p:cNvPr>
            <p:cNvSpPr/>
            <p:nvPr/>
          </p:nvSpPr>
          <p:spPr>
            <a:xfrm>
              <a:off x="2357894" y="2445283"/>
              <a:ext cx="1626652" cy="3028323"/>
            </a:xfrm>
            <a:prstGeom prst="rect">
              <a:avLst/>
            </a:prstGeom>
            <a:gradFill>
              <a:gsLst>
                <a:gs pos="100000">
                  <a:srgbClr val="254BFF"/>
                </a:gs>
                <a:gs pos="0">
                  <a:srgbClr val="83FFE4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621EBE1A-358C-4546-BE2E-31AF2D798AE1}"/>
                </a:ext>
              </a:extLst>
            </p:cNvPr>
            <p:cNvSpPr txBox="1"/>
            <p:nvPr/>
          </p:nvSpPr>
          <p:spPr>
            <a:xfrm>
              <a:off x="2451972" y="2445282"/>
              <a:ext cx="1455781" cy="40789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620,000</a:t>
              </a:r>
            </a:p>
          </p:txBody>
        </p:sp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54D4B049-7D63-402F-8D1F-F14BB0B0B85C}"/>
                </a:ext>
              </a:extLst>
            </p:cNvPr>
            <p:cNvSpPr txBox="1"/>
            <p:nvPr/>
          </p:nvSpPr>
          <p:spPr>
            <a:xfrm>
              <a:off x="4293205" y="3027374"/>
              <a:ext cx="1318378" cy="40789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TW" sz="11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560,000</a:t>
              </a:r>
              <a:endParaRPr lang="en-US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1B07F090-DE11-47D2-8D64-CB392BB7D603}"/>
                </a:ext>
              </a:extLst>
            </p:cNvPr>
            <p:cNvGrpSpPr/>
            <p:nvPr/>
          </p:nvGrpSpPr>
          <p:grpSpPr>
            <a:xfrm>
              <a:off x="671351" y="2532532"/>
              <a:ext cx="1264070" cy="3156390"/>
              <a:chOff x="741665" y="2061534"/>
              <a:chExt cx="1264070" cy="3545433"/>
            </a:xfrm>
          </p:grpSpPr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96369FF6-214B-46E9-90FE-729239D305B1}"/>
                  </a:ext>
                </a:extLst>
              </p:cNvPr>
              <p:cNvSpPr/>
              <p:nvPr/>
            </p:nvSpPr>
            <p:spPr>
              <a:xfrm>
                <a:off x="950057" y="5148793"/>
                <a:ext cx="476177" cy="458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0</a:t>
                </a:r>
                <a:endParaRPr lang="zh-TW" alt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B7EA0E03-CC58-4962-82A8-64753CEB5554}"/>
                  </a:ext>
                </a:extLst>
              </p:cNvPr>
              <p:cNvSpPr/>
              <p:nvPr/>
            </p:nvSpPr>
            <p:spPr>
              <a:xfrm>
                <a:off x="741665" y="4634251"/>
                <a:ext cx="1264070" cy="458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100,000</a:t>
                </a:r>
                <a:endParaRPr lang="zh-TW" alt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85A59E5D-64DC-4A9F-B858-FC5AB223A5DD}"/>
                  </a:ext>
                </a:extLst>
              </p:cNvPr>
              <p:cNvSpPr/>
              <p:nvPr/>
            </p:nvSpPr>
            <p:spPr>
              <a:xfrm>
                <a:off x="741665" y="4119705"/>
                <a:ext cx="1264070" cy="458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200,000</a:t>
                </a:r>
                <a:endParaRPr lang="zh-TW" alt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92498B40-6369-4610-8E84-29FBDBCA7CDA}"/>
                  </a:ext>
                </a:extLst>
              </p:cNvPr>
              <p:cNvSpPr/>
              <p:nvPr/>
            </p:nvSpPr>
            <p:spPr>
              <a:xfrm>
                <a:off x="741665" y="3605163"/>
                <a:ext cx="1264070" cy="458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300,000</a:t>
                </a:r>
                <a:endParaRPr lang="zh-TW" alt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9A070459-3069-46F0-9B70-E6DE83E55703}"/>
                  </a:ext>
                </a:extLst>
              </p:cNvPr>
              <p:cNvSpPr/>
              <p:nvPr/>
            </p:nvSpPr>
            <p:spPr>
              <a:xfrm>
                <a:off x="741665" y="3090620"/>
                <a:ext cx="1264070" cy="458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400,000</a:t>
                </a:r>
                <a:endParaRPr lang="zh-TW" alt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19DA34C6-2D0F-4113-8995-D46D9DB15DDC}"/>
                  </a:ext>
                </a:extLst>
              </p:cNvPr>
              <p:cNvSpPr/>
              <p:nvPr/>
            </p:nvSpPr>
            <p:spPr>
              <a:xfrm>
                <a:off x="741665" y="2576076"/>
                <a:ext cx="1264070" cy="458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500,000</a:t>
                </a:r>
                <a:endParaRPr lang="zh-TW" alt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18986C73-0616-40F9-A809-89292D0C5802}"/>
                  </a:ext>
                </a:extLst>
              </p:cNvPr>
              <p:cNvSpPr/>
              <p:nvPr/>
            </p:nvSpPr>
            <p:spPr>
              <a:xfrm>
                <a:off x="741665" y="2061534"/>
                <a:ext cx="1264070" cy="458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600,000</a:t>
                </a:r>
                <a:endParaRPr lang="zh-TW" alt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48" name="TextBox 6">
              <a:extLst>
                <a:ext uri="{FF2B5EF4-FFF2-40B4-BE49-F238E27FC236}">
                  <a16:creationId xmlns:a16="http://schemas.microsoft.com/office/drawing/2014/main" id="{D91FC12A-CB4C-4732-820D-68E98483C127}"/>
                </a:ext>
              </a:extLst>
            </p:cNvPr>
            <p:cNvSpPr txBox="1"/>
            <p:nvPr/>
          </p:nvSpPr>
          <p:spPr>
            <a:xfrm>
              <a:off x="6969289" y="5450671"/>
              <a:ext cx="1706499" cy="623829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algn="ctr">
                <a:defRPr/>
              </a:pPr>
              <a:r>
                <a:rPr lang="en-US" altLang="zh-CN" sz="9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Random</a:t>
              </a:r>
            </a:p>
            <a:p>
              <a:pPr algn="ctr">
                <a:defRPr/>
              </a:pPr>
              <a:r>
                <a:rPr lang="en-US" altLang="zh-TW" sz="9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Read</a:t>
              </a:r>
              <a:endParaRPr 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49" name="TextBox 6">
              <a:extLst>
                <a:ext uri="{FF2B5EF4-FFF2-40B4-BE49-F238E27FC236}">
                  <a16:creationId xmlns:a16="http://schemas.microsoft.com/office/drawing/2014/main" id="{070F69CE-6769-445B-85F5-2821FA85B420}"/>
                </a:ext>
              </a:extLst>
            </p:cNvPr>
            <p:cNvSpPr txBox="1"/>
            <p:nvPr/>
          </p:nvSpPr>
          <p:spPr>
            <a:xfrm>
              <a:off x="8852665" y="5450671"/>
              <a:ext cx="1523812" cy="623829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lvl="0" algn="ctr">
                <a:defRPr/>
              </a:pPr>
              <a:r>
                <a:rPr lang="en-US" altLang="zh-CN" sz="900" b="1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Random</a:t>
              </a:r>
            </a:p>
            <a:p>
              <a:pPr lvl="0" algn="ctr">
                <a:defRPr/>
              </a:pPr>
              <a:r>
                <a:rPr lang="en-US" altLang="zh-TW" sz="900" b="1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Write</a:t>
              </a:r>
            </a:p>
          </p:txBody>
        </p:sp>
        <p:sp>
          <p:nvSpPr>
            <p:cNvPr id="50" name="TextBox 6">
              <a:extLst>
                <a:ext uri="{FF2B5EF4-FFF2-40B4-BE49-F238E27FC236}">
                  <a16:creationId xmlns:a16="http://schemas.microsoft.com/office/drawing/2014/main" id="{E405FA07-E3D2-4410-8197-2628B5DA93BE}"/>
                </a:ext>
              </a:extLst>
            </p:cNvPr>
            <p:cNvSpPr txBox="1"/>
            <p:nvPr/>
          </p:nvSpPr>
          <p:spPr>
            <a:xfrm>
              <a:off x="6647102" y="1638945"/>
              <a:ext cx="4076759" cy="767793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algn="ctr">
                <a:defRPr/>
              </a:pPr>
              <a:r>
                <a:rPr lang="en-US" altLang="zh-TW" sz="12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Samsung 860 Pro</a:t>
              </a:r>
            </a:p>
            <a:p>
              <a:pPr algn="ctr">
                <a:defRPr/>
              </a:pPr>
              <a:r>
                <a:rPr lang="en-US" sz="12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(SATA 6Gb/s)</a:t>
              </a:r>
            </a:p>
          </p:txBody>
        </p:sp>
        <p:sp>
          <p:nvSpPr>
            <p:cNvPr id="51" name="Shape 80">
              <a:extLst>
                <a:ext uri="{FF2B5EF4-FFF2-40B4-BE49-F238E27FC236}">
                  <a16:creationId xmlns:a16="http://schemas.microsoft.com/office/drawing/2014/main" id="{4BDD15F4-B807-4631-9944-BEA8261A0872}"/>
                </a:ext>
              </a:extLst>
            </p:cNvPr>
            <p:cNvSpPr/>
            <p:nvPr/>
          </p:nvSpPr>
          <p:spPr>
            <a:xfrm>
              <a:off x="8760647" y="5005757"/>
              <a:ext cx="1570778" cy="474830"/>
            </a:xfrm>
            <a:prstGeom prst="rect">
              <a:avLst/>
            </a:prstGeom>
            <a:gradFill>
              <a:gsLst>
                <a:gs pos="100000">
                  <a:srgbClr val="EF206D"/>
                </a:gs>
                <a:gs pos="0">
                  <a:srgbClr val="F7942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52" name="Shape 79">
              <a:extLst>
                <a:ext uri="{FF2B5EF4-FFF2-40B4-BE49-F238E27FC236}">
                  <a16:creationId xmlns:a16="http://schemas.microsoft.com/office/drawing/2014/main" id="{FD179F5D-379A-44D9-8AD5-06BAC4D854DD}"/>
                </a:ext>
              </a:extLst>
            </p:cNvPr>
            <p:cNvSpPr/>
            <p:nvPr/>
          </p:nvSpPr>
          <p:spPr>
            <a:xfrm>
              <a:off x="6950160" y="4896115"/>
              <a:ext cx="1626653" cy="577491"/>
            </a:xfrm>
            <a:prstGeom prst="rect">
              <a:avLst/>
            </a:prstGeom>
            <a:gradFill>
              <a:gsLst>
                <a:gs pos="100000">
                  <a:srgbClr val="254BFF"/>
                </a:gs>
                <a:gs pos="0">
                  <a:srgbClr val="83FFE4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53" name="TextBox 20">
              <a:extLst>
                <a:ext uri="{FF2B5EF4-FFF2-40B4-BE49-F238E27FC236}">
                  <a16:creationId xmlns:a16="http://schemas.microsoft.com/office/drawing/2014/main" id="{68D20509-EF8F-497D-81C7-0F339CC1B76A}"/>
                </a:ext>
              </a:extLst>
            </p:cNvPr>
            <p:cNvSpPr txBox="1"/>
            <p:nvPr/>
          </p:nvSpPr>
          <p:spPr>
            <a:xfrm>
              <a:off x="7122357" y="4873125"/>
              <a:ext cx="1455782" cy="40789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100,000</a:t>
              </a:r>
            </a:p>
          </p:txBody>
        </p:sp>
        <p:sp>
          <p:nvSpPr>
            <p:cNvPr id="54" name="TextBox 20">
              <a:extLst>
                <a:ext uri="{FF2B5EF4-FFF2-40B4-BE49-F238E27FC236}">
                  <a16:creationId xmlns:a16="http://schemas.microsoft.com/office/drawing/2014/main" id="{95D16ACF-5BD8-44DB-8896-5C93F98F7DFA}"/>
                </a:ext>
              </a:extLst>
            </p:cNvPr>
            <p:cNvSpPr txBox="1"/>
            <p:nvPr/>
          </p:nvSpPr>
          <p:spPr>
            <a:xfrm>
              <a:off x="8963589" y="4970640"/>
              <a:ext cx="1318378" cy="40789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TW" sz="11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90,000</a:t>
              </a:r>
              <a:endParaRPr lang="en-US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sym typeface="Microsoft JhengHei"/>
              </a:rPr>
              <a:t>雙機皆</a:t>
            </a:r>
            <a:r>
              <a:rPr lang="en-US" altLang="zh-TW" err="1">
                <a:sym typeface="Microsoft JhengHei"/>
              </a:rPr>
              <a:t>內建兩個</a:t>
            </a:r>
            <a:r>
              <a:rPr lang="en-US" altLang="zh-TW">
                <a:sym typeface="Microsoft JhengHei"/>
              </a:rPr>
              <a:t> PCIe Gen3 x4 </a:t>
            </a:r>
            <a:r>
              <a:rPr lang="en-US" altLang="zh-TW"/>
              <a:t>M.2 SSD </a:t>
            </a:r>
            <a:r>
              <a:rPr lang="en-US" altLang="zh-TW" err="1"/>
              <a:t>埠</a:t>
            </a:r>
            <a:endParaRPr lang="en-US" altLang="zh-TW"/>
          </a:p>
        </p:txBody>
      </p:sp>
      <p:sp>
        <p:nvSpPr>
          <p:cNvPr id="7" name="文字版面配置區 6"/>
          <p:cNvSpPr>
            <a:spLocks noGrp="1"/>
          </p:cNvSpPr>
          <p:nvPr>
            <p:ph type="body" idx="4294967295"/>
          </p:nvPr>
        </p:nvSpPr>
        <p:spPr>
          <a:xfrm>
            <a:off x="687518" y="664432"/>
            <a:ext cx="8099865" cy="812800"/>
          </a:xfrm>
        </p:spPr>
        <p:txBody>
          <a:bodyPr>
            <a:normAutofit/>
          </a:bodyPr>
          <a:lstStyle/>
          <a:p>
            <a:pPr marL="444500">
              <a:buClr>
                <a:schemeClr val="tx1"/>
              </a:buClr>
            </a:pPr>
            <a:r>
              <a:rPr lang="zh-CN" altLang="en-US" sz="1600">
                <a:cs typeface="Microsoft JhengHei"/>
                <a:sym typeface="Microsoft JhengHei"/>
              </a:rPr>
              <a:t>支援</a:t>
            </a:r>
            <a:r>
              <a:rPr lang="zh-TW" altLang="en-US" sz="1600">
                <a:cs typeface="Microsoft JhengHei"/>
                <a:sym typeface="Microsoft JhengHei"/>
              </a:rPr>
              <a:t> </a:t>
            </a:r>
            <a:r>
              <a:rPr lang="en-US" altLang="zh-TW" sz="16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2 x M.2 22110/2280 </a:t>
            </a:r>
            <a:r>
              <a:rPr lang="en-US" altLang="zh-TW" sz="160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NVMe</a:t>
            </a:r>
            <a:r>
              <a:rPr lang="en-US" altLang="zh-TW" sz="16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 PCIe Gen3 x4</a:t>
            </a:r>
            <a:r>
              <a:rPr lang="zh-TW" altLang="en-US" sz="16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6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1600">
                <a:cs typeface="Microsoft JhengHei"/>
                <a:sym typeface="Microsoft JhengHei"/>
              </a:rPr>
              <a:t>，</a:t>
            </a:r>
            <a:r>
              <a:rPr lang="zh-CN" altLang="en-US" sz="1600">
                <a:cs typeface="Microsoft JhengHei"/>
                <a:sym typeface="Microsoft JhengHei"/>
              </a:rPr>
              <a:t>每埠提供</a:t>
            </a:r>
            <a:r>
              <a:rPr lang="zh-CN" altLang="en-US" sz="16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高達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 3.2 GB/s </a:t>
            </a:r>
            <a:r>
              <a:rPr lang="zh-CN" altLang="en-US" sz="1600">
                <a:cs typeface="Microsoft JhengHei"/>
                <a:sym typeface="Microsoft JhengHei"/>
              </a:rPr>
              <a:t>頻寬</a:t>
            </a:r>
            <a:endParaRPr lang="en-US" altLang="zh-CN" sz="1600">
              <a:cs typeface="Microsoft JhengHei"/>
              <a:sym typeface="Microsoft JhengHei"/>
            </a:endParaRPr>
          </a:p>
          <a:p>
            <a:pPr marL="4445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600">
                <a:cs typeface="Microsoft JhengHei"/>
                <a:sym typeface="Microsoft JhengHei"/>
              </a:rPr>
              <a:t>大幅提升多人存取時產生的隨機讀寫效能</a:t>
            </a:r>
            <a:r>
              <a:rPr lang="en-US" altLang="zh-CN" sz="1600">
                <a:cs typeface="Microsoft JhengHei"/>
                <a:sym typeface="Microsoft JhengHei"/>
              </a:rPr>
              <a:t>, </a:t>
            </a:r>
            <a:r>
              <a:rPr lang="zh-TW" altLang="en-US" sz="1600">
                <a:cs typeface="Microsoft JhengHei"/>
                <a:sym typeface="Microsoft JhengHei"/>
              </a:rPr>
              <a:t>及提升虛擬化應用的表現</a:t>
            </a:r>
            <a:endParaRPr lang="en-US" altLang="zh-CN" sz="1600">
              <a:cs typeface="Microsoft JhengHei"/>
              <a:sym typeface="Microsoft JhengHei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45A12BD-D001-1F46-8BE4-40817083F559}"/>
              </a:ext>
            </a:extLst>
          </p:cNvPr>
          <p:cNvSpPr txBox="1"/>
          <p:nvPr/>
        </p:nvSpPr>
        <p:spPr>
          <a:xfrm>
            <a:off x="1424317" y="4741716"/>
            <a:ext cx="23262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* </a:t>
            </a:r>
            <a:r>
              <a:rPr kumimoji="1" lang="zh-CN" alt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效能數據來自各</a:t>
            </a:r>
            <a:r>
              <a:rPr kumimoji="1" lang="en-US" altLang="zh-CN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Samsung</a:t>
            </a:r>
            <a:r>
              <a:rPr kumimoji="1" lang="zh-CN" alt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原廠官網</a:t>
            </a:r>
            <a:endParaRPr kumimoji="1" lang="zh-TW" alt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矩形: 剪去對角角落 54">
            <a:extLst>
              <a:ext uri="{FF2B5EF4-FFF2-40B4-BE49-F238E27FC236}">
                <a16:creationId xmlns:a16="http://schemas.microsoft.com/office/drawing/2014/main" id="{3098ED66-6BFA-4631-9FA6-0933C9DA223B}"/>
              </a:ext>
            </a:extLst>
          </p:cNvPr>
          <p:cNvSpPr/>
          <p:nvPr/>
        </p:nvSpPr>
        <p:spPr>
          <a:xfrm flipH="1">
            <a:off x="2572586" y="1532901"/>
            <a:ext cx="2636688" cy="358180"/>
          </a:xfrm>
          <a:prstGeom prst="snip2DiagRect">
            <a:avLst>
              <a:gd name="adj1" fmla="val 0"/>
              <a:gd name="adj2" fmla="val 20975"/>
            </a:avLst>
          </a:prstGeom>
          <a:solidFill>
            <a:srgbClr val="33333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NVMe</a:t>
            </a:r>
            <a:r>
              <a:rPr kumimoji="1" lang="en-US" altLang="zh-CN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SSD </a:t>
            </a:r>
            <a:r>
              <a:rPr kumimoji="1" lang="en-US" altLang="zh-CN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v.s</a:t>
            </a:r>
            <a:r>
              <a:rPr kumimoji="1" lang="en-US" altLang="zh-CN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 SATA SSD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E26F45AE-33C4-457E-9A5E-CA9E2253F875}"/>
              </a:ext>
            </a:extLst>
          </p:cNvPr>
          <p:cNvGrpSpPr/>
          <p:nvPr/>
        </p:nvGrpSpPr>
        <p:grpSpPr>
          <a:xfrm>
            <a:off x="9274049" y="490863"/>
            <a:ext cx="1909011" cy="678406"/>
            <a:chOff x="7166237" y="165055"/>
            <a:chExt cx="1909011" cy="678406"/>
          </a:xfrm>
        </p:grpSpPr>
        <p:pic>
          <p:nvPicPr>
            <p:cNvPr id="5" name="圖片 4" descr="一張含有 電子用品, 坐, 監視器, 電路 的圖片&#10;&#10;自動產生的描述">
              <a:extLst>
                <a:ext uri="{FF2B5EF4-FFF2-40B4-BE49-F238E27FC236}">
                  <a16:creationId xmlns:a16="http://schemas.microsoft.com/office/drawing/2014/main" id="{1B8C5420-5B0F-4A43-A979-65BDAC7DD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972" b="49225"/>
            <a:stretch/>
          </p:blipFill>
          <p:spPr>
            <a:xfrm>
              <a:off x="7234989" y="165055"/>
              <a:ext cx="1840259" cy="460850"/>
            </a:xfrm>
            <a:prstGeom prst="rect">
              <a:avLst/>
            </a:prstGeom>
          </p:spPr>
        </p:pic>
        <p:pic>
          <p:nvPicPr>
            <p:cNvPr id="57" name="圖片 56" descr="一張含有 電子用品, 坐, 監視器, 電路 的圖片&#10;&#10;自動產生的描述">
              <a:extLst>
                <a:ext uri="{FF2B5EF4-FFF2-40B4-BE49-F238E27FC236}">
                  <a16:creationId xmlns:a16="http://schemas.microsoft.com/office/drawing/2014/main" id="{10EEA3B1-AF92-44E5-930B-0F41DED33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972" b="49225"/>
            <a:stretch/>
          </p:blipFill>
          <p:spPr>
            <a:xfrm>
              <a:off x="7166237" y="382611"/>
              <a:ext cx="1840259" cy="460850"/>
            </a:xfrm>
            <a:prstGeom prst="rect">
              <a:avLst/>
            </a:prstGeom>
          </p:spPr>
        </p:pic>
      </p:grpSp>
      <p:pic>
        <p:nvPicPr>
          <p:cNvPr id="4" name="圖片 3" descr="一張含有 電子用品, 電路, 電腦 的圖片&#10;&#10;自動產生的描述">
            <a:extLst>
              <a:ext uri="{FF2B5EF4-FFF2-40B4-BE49-F238E27FC236}">
                <a16:creationId xmlns:a16="http://schemas.microsoft.com/office/drawing/2014/main" id="{48D35169-77B0-4EFD-BE4E-D3D4BEEFE0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184"/>
          <a:stretch/>
        </p:blipFill>
        <p:spPr>
          <a:xfrm>
            <a:off x="6315958" y="1113191"/>
            <a:ext cx="2828042" cy="3654098"/>
          </a:xfrm>
          <a:prstGeom prst="rect">
            <a:avLst/>
          </a:prstGeom>
        </p:spPr>
      </p:pic>
      <p:sp>
        <p:nvSpPr>
          <p:cNvPr id="58" name="文字方塊 57">
            <a:extLst>
              <a:ext uri="{FF2B5EF4-FFF2-40B4-BE49-F238E27FC236}">
                <a16:creationId xmlns:a16="http://schemas.microsoft.com/office/drawing/2014/main" id="{0AAEFA00-FA60-4D09-99A7-AA9096AF06E4}"/>
              </a:ext>
            </a:extLst>
          </p:cNvPr>
          <p:cNvSpPr txBox="1"/>
          <p:nvPr/>
        </p:nvSpPr>
        <p:spPr>
          <a:xfrm>
            <a:off x="7513446" y="4335180"/>
            <a:ext cx="994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50" b="1" kern="12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TVS-h1688X</a:t>
            </a:r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平行四邊形 13">
            <a:extLst>
              <a:ext uri="{FF2B5EF4-FFF2-40B4-BE49-F238E27FC236}">
                <a16:creationId xmlns:a16="http://schemas.microsoft.com/office/drawing/2014/main" id="{F2243C51-8F0D-4960-A19D-C83A7BCAEB35}"/>
              </a:ext>
            </a:extLst>
          </p:cNvPr>
          <p:cNvSpPr/>
          <p:nvPr/>
        </p:nvSpPr>
        <p:spPr>
          <a:xfrm rot="457090" flipH="1">
            <a:off x="7327799" y="2460256"/>
            <a:ext cx="804359" cy="1174235"/>
          </a:xfrm>
          <a:prstGeom prst="parallelogram">
            <a:avLst>
              <a:gd name="adj" fmla="val 22211"/>
            </a:avLst>
          </a:prstGeom>
          <a:noFill/>
          <a:ln>
            <a:solidFill>
              <a:srgbClr val="EE6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7199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F288E36-1A89-4E87-A7C9-7CC526B72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3764" y="3414386"/>
            <a:ext cx="3384363" cy="1026393"/>
          </a:xfrm>
        </p:spPr>
        <p:txBody>
          <a:bodyPr/>
          <a:lstStyle/>
          <a:p>
            <a:r>
              <a:rPr lang="zh-TW" altLang="en-US" sz="1600" b="0">
                <a:solidFill>
                  <a:schemeClr val="bg1">
                    <a:lumMod val="75000"/>
                  </a:schemeClr>
                </a:solidFill>
              </a:rPr>
              <a:t>安裝</a:t>
            </a:r>
            <a:r>
              <a:rPr lang="en-US" altLang="zh-TW" sz="1600" b="0">
                <a:solidFill>
                  <a:schemeClr val="bg1">
                    <a:lumMod val="75000"/>
                  </a:schemeClr>
                </a:solidFill>
              </a:rPr>
              <a:t> QNAP Thunderbolt 3 </a:t>
            </a:r>
            <a:r>
              <a:rPr lang="zh-TW" altLang="en-US" sz="1600" b="0">
                <a:solidFill>
                  <a:schemeClr val="bg1">
                    <a:lumMod val="75000"/>
                  </a:schemeClr>
                </a:solidFill>
              </a:rPr>
              <a:t>擴充卡</a:t>
            </a:r>
            <a:r>
              <a:rPr lang="en-US" altLang="zh-TW" sz="1600" b="0">
                <a:solidFill>
                  <a:schemeClr val="bg1">
                    <a:lumMod val="75000"/>
                  </a:schemeClr>
                </a:solidFill>
              </a:rPr>
              <a:t> QXP-T32P </a:t>
            </a:r>
            <a:r>
              <a:rPr lang="zh-TW" altLang="en-US" sz="1600" b="0">
                <a:solidFill>
                  <a:schemeClr val="bg1">
                    <a:lumMod val="75000"/>
                  </a:schemeClr>
                </a:solidFill>
              </a:rPr>
              <a:t>將</a:t>
            </a:r>
            <a:r>
              <a:rPr lang="en-US" altLang="zh-TW" sz="1600" b="0">
                <a:solidFill>
                  <a:schemeClr val="bg1">
                    <a:lumMod val="75000"/>
                  </a:schemeClr>
                </a:solidFill>
              </a:rPr>
              <a:t> TVS-h1288X </a:t>
            </a:r>
            <a:r>
              <a:rPr lang="zh-TW" altLang="en-US" sz="1600" b="0">
                <a:solidFill>
                  <a:schemeClr val="bg1">
                    <a:lumMod val="75000"/>
                  </a:schemeClr>
                </a:solidFill>
              </a:rPr>
              <a:t>與</a:t>
            </a:r>
            <a:r>
              <a:rPr lang="en-US" altLang="zh-TW" sz="1600" b="0">
                <a:solidFill>
                  <a:schemeClr val="bg1">
                    <a:lumMod val="75000"/>
                  </a:schemeClr>
                </a:solidFill>
              </a:rPr>
              <a:t> TVS-h1688X </a:t>
            </a:r>
            <a:r>
              <a:rPr lang="zh-TW" altLang="en-US" sz="1600" b="0">
                <a:solidFill>
                  <a:schemeClr val="bg1">
                    <a:lumMod val="75000"/>
                  </a:schemeClr>
                </a:solidFill>
              </a:rPr>
              <a:t>升級為</a:t>
            </a:r>
            <a:r>
              <a:rPr lang="en-US" altLang="zh-TW" sz="1600" b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r>
              <a:rPr lang="en-US" altLang="zh-TW" sz="1600">
                <a:solidFill>
                  <a:schemeClr val="bg1">
                    <a:lumMod val="75000"/>
                  </a:schemeClr>
                </a:solidFill>
              </a:rPr>
              <a:t>Thunderbolt 3 NAS!</a:t>
            </a:r>
            <a:endParaRPr lang="zh-TW" altLang="en-US" sz="160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0FBBAE44-BA39-47D7-92BC-8605ED4CEBD3}"/>
              </a:ext>
            </a:extLst>
          </p:cNvPr>
          <p:cNvGrpSpPr/>
          <p:nvPr/>
        </p:nvGrpSpPr>
        <p:grpSpPr>
          <a:xfrm>
            <a:off x="2094386" y="1613651"/>
            <a:ext cx="2924056" cy="2971909"/>
            <a:chOff x="1768295" y="1219805"/>
            <a:chExt cx="2924056" cy="3407576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29B970B4-E5E0-4F2C-B723-682AE3F6B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526535" y="1461565"/>
              <a:ext cx="3407576" cy="2924056"/>
            </a:xfrm>
            <a:prstGeom prst="rect">
              <a:avLst/>
            </a:prstGeom>
            <a:solidFill>
              <a:srgbClr val="002060"/>
            </a:solidFill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3A76FF0F-5E5B-48F4-980C-EF39F8C3AFE3}"/>
                </a:ext>
              </a:extLst>
            </p:cNvPr>
            <p:cNvSpPr/>
            <p:nvPr/>
          </p:nvSpPr>
          <p:spPr>
            <a:xfrm>
              <a:off x="1859055" y="1334818"/>
              <a:ext cx="2730202" cy="31912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</p:grpSp>
      <p:sp>
        <p:nvSpPr>
          <p:cNvPr id="32" name="TextBox 8">
            <a:extLst>
              <a:ext uri="{FF2B5EF4-FFF2-40B4-BE49-F238E27FC236}">
                <a16:creationId xmlns:a16="http://schemas.microsoft.com/office/drawing/2014/main" id="{7C9FA486-925E-4543-BB7B-58342E743E3E}"/>
              </a:ext>
            </a:extLst>
          </p:cNvPr>
          <p:cNvSpPr txBox="1"/>
          <p:nvPr/>
        </p:nvSpPr>
        <p:spPr>
          <a:xfrm>
            <a:off x="2367657" y="3877379"/>
            <a:ext cx="2480673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500" b="1">
                <a:solidFill>
                  <a:schemeClr val="bg1"/>
                </a:solidFill>
                <a:latin typeface="微軟正黑體"/>
                <a:ea typeface="微軟正黑體"/>
              </a:rPr>
              <a:t>Q</a:t>
            </a:r>
            <a:r>
              <a:rPr lang="en-US" altLang="zh-TW" sz="1500" b="1">
                <a:solidFill>
                  <a:schemeClr val="bg1"/>
                </a:solidFill>
                <a:latin typeface="微軟正黑體"/>
                <a:ea typeface="微軟正黑體"/>
              </a:rPr>
              <a:t>XP-T32P</a:t>
            </a:r>
            <a:endParaRPr lang="en-US" sz="1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TextBox 24">
            <a:extLst>
              <a:ext uri="{FF2B5EF4-FFF2-40B4-BE49-F238E27FC236}">
                <a16:creationId xmlns:a16="http://schemas.microsoft.com/office/drawing/2014/main" id="{073C403D-FB24-CA4E-8AC9-1A39C7FC3B8D}"/>
              </a:ext>
            </a:extLst>
          </p:cNvPr>
          <p:cNvSpPr txBox="1"/>
          <p:nvPr/>
        </p:nvSpPr>
        <p:spPr>
          <a:xfrm>
            <a:off x="2367657" y="4178875"/>
            <a:ext cx="2480673" cy="2539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50">
                <a:solidFill>
                  <a:schemeClr val="bg1"/>
                </a:solidFill>
                <a:latin typeface="微軟正黑體"/>
                <a:ea typeface="微軟正黑體"/>
              </a:rPr>
              <a:t>QNAP </a:t>
            </a:r>
            <a:r>
              <a:rPr lang="en-US" sz="1050" err="1">
                <a:solidFill>
                  <a:schemeClr val="bg1"/>
                </a:solidFill>
                <a:latin typeface="微軟正黑體"/>
                <a:ea typeface="微軟正黑體"/>
              </a:rPr>
              <a:t>雙埠</a:t>
            </a:r>
            <a:r>
              <a:rPr lang="en-US" sz="1050">
                <a:solidFill>
                  <a:schemeClr val="bg1"/>
                </a:solidFill>
                <a:latin typeface="微軟正黑體"/>
                <a:ea typeface="微軟正黑體"/>
              </a:rPr>
              <a:t> Thunderbolt 3 </a:t>
            </a:r>
            <a:r>
              <a:rPr lang="en-US" sz="1050" err="1">
                <a:solidFill>
                  <a:schemeClr val="bg1"/>
                </a:solidFill>
                <a:latin typeface="微軟正黑體"/>
                <a:ea typeface="微軟正黑體"/>
              </a:rPr>
              <a:t>擴充卡</a:t>
            </a:r>
            <a:endParaRPr lang="en-US" sz="105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69DE4AEA-6364-465B-970E-133BCF6C9BEB}"/>
              </a:ext>
            </a:extLst>
          </p:cNvPr>
          <p:cNvSpPr txBox="1"/>
          <p:nvPr/>
        </p:nvSpPr>
        <p:spPr>
          <a:xfrm>
            <a:off x="2791752" y="1947135"/>
            <a:ext cx="1306945" cy="42846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雙 </a:t>
            </a:r>
            <a:r>
              <a:rPr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r>
              <a:rPr lang="en-US" altLang="zh-CN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Thunderbolt 3</a:t>
            </a:r>
            <a:endParaRPr 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135798A8-1C5F-4AAC-A5E0-BE521BDAD3C6}"/>
              </a:ext>
            </a:extLst>
          </p:cNvPr>
          <p:cNvGrpSpPr/>
          <p:nvPr/>
        </p:nvGrpSpPr>
        <p:grpSpPr>
          <a:xfrm>
            <a:off x="6121772" y="1785101"/>
            <a:ext cx="2037231" cy="1438240"/>
            <a:chOff x="5648044" y="2725549"/>
            <a:chExt cx="2427195" cy="1713544"/>
          </a:xfrm>
        </p:grpSpPr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DCC8A1CC-8326-43D7-87D7-C7677BB06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48045" y="2725549"/>
              <a:ext cx="2427194" cy="414398"/>
            </a:xfrm>
            <a:prstGeom prst="rect">
              <a:avLst/>
            </a:prstGeom>
          </p:spPr>
        </p:pic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B9E489C4-4F8E-4166-98C0-75EBF7050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48044" y="3875400"/>
              <a:ext cx="2427194" cy="563693"/>
            </a:xfrm>
            <a:prstGeom prst="rect">
              <a:avLst/>
            </a:prstGeom>
          </p:spPr>
        </p:pic>
        <p:sp>
          <p:nvSpPr>
            <p:cNvPr id="9" name="十字形 8">
              <a:extLst>
                <a:ext uri="{FF2B5EF4-FFF2-40B4-BE49-F238E27FC236}">
                  <a16:creationId xmlns:a16="http://schemas.microsoft.com/office/drawing/2014/main" id="{7AA6C880-5D7F-45EC-BBD5-733EFFEF152E}"/>
                </a:ext>
              </a:extLst>
            </p:cNvPr>
            <p:cNvSpPr/>
            <p:nvPr/>
          </p:nvSpPr>
          <p:spPr>
            <a:xfrm rot="2700000">
              <a:off x="6626317" y="3394250"/>
              <a:ext cx="470647" cy="470647"/>
            </a:xfrm>
            <a:prstGeom prst="plus">
              <a:avLst>
                <a:gd name="adj" fmla="val 3857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3" name="圖片 4">
            <a:extLst>
              <a:ext uri="{FF2B5EF4-FFF2-40B4-BE49-F238E27FC236}">
                <a16:creationId xmlns:a16="http://schemas.microsoft.com/office/drawing/2014/main" id="{8AE10328-77BC-4335-AA6C-C057BD54A2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5656" y="2405965"/>
            <a:ext cx="2752738" cy="17207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83725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7">
            <a:extLst>
              <a:ext uri="{FF2B5EF4-FFF2-40B4-BE49-F238E27FC236}">
                <a16:creationId xmlns:a16="http://schemas.microsoft.com/office/drawing/2014/main" id="{257BEB7F-A36E-4325-AECA-5A9373BF5690}"/>
              </a:ext>
            </a:extLst>
          </p:cNvPr>
          <p:cNvSpPr txBox="1"/>
          <p:nvPr/>
        </p:nvSpPr>
        <p:spPr>
          <a:xfrm>
            <a:off x="723995" y="3896942"/>
            <a:ext cx="363895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6670" indent="-26670">
              <a:buFont typeface="Arial" panose="020B0604020202020204" pitchFamily="34" charset="0"/>
              <a:buChar char="•"/>
            </a:pPr>
            <a:r>
              <a:rPr lang="zh-TW" altLang="en-US" b="1">
                <a:latin typeface="微軟正黑體"/>
                <a:ea typeface="微軟正黑體"/>
              </a:rPr>
              <a:t> </a:t>
            </a:r>
            <a:r>
              <a:rPr lang="en-US" b="1">
                <a:latin typeface="微軟正黑體"/>
                <a:ea typeface="微軟正黑體"/>
              </a:rPr>
              <a:t>Intel 2020</a:t>
            </a:r>
            <a:r>
              <a:rPr lang="zh-TW" altLang="en-US" b="1">
                <a:latin typeface="微軟正黑體"/>
                <a:ea typeface="微軟正黑體"/>
              </a:rPr>
              <a:t>年推出全新第</a:t>
            </a:r>
            <a:r>
              <a:rPr lang="en-US" altLang="zh-TW" b="1">
                <a:latin typeface="微軟正黑體"/>
                <a:ea typeface="微軟正黑體"/>
              </a:rPr>
              <a:t> 11 </a:t>
            </a:r>
            <a:r>
              <a:rPr lang="zh-TW" altLang="en-US" b="1">
                <a:latin typeface="微軟正黑體"/>
                <a:ea typeface="微軟正黑體"/>
              </a:rPr>
              <a:t>代筆電用</a:t>
            </a:r>
            <a:r>
              <a:rPr lang="en-US" altLang="zh-TW" b="1">
                <a:latin typeface="微軟正黑體"/>
                <a:ea typeface="微軟正黑體"/>
              </a:rPr>
              <a:t> </a:t>
            </a:r>
            <a:r>
              <a:rPr lang="en-US" b="1">
                <a:latin typeface="微軟正黑體"/>
                <a:ea typeface="微軟正黑體"/>
              </a:rPr>
              <a:t>CPU -</a:t>
            </a:r>
            <a:r>
              <a:rPr lang="zh-TW" altLang="en-US" b="1">
                <a:latin typeface="微軟正黑體"/>
                <a:ea typeface="微軟正黑體"/>
              </a:rPr>
              <a:t> </a:t>
            </a:r>
            <a:r>
              <a:rPr lang="en-US" b="1">
                <a:latin typeface="微軟正黑體"/>
                <a:ea typeface="微軟正黑體"/>
              </a:rPr>
              <a:t>Tiger </a:t>
            </a:r>
            <a:r>
              <a:rPr lang="en-US" b="1" err="1">
                <a:latin typeface="微軟正黑體"/>
                <a:ea typeface="微軟正黑體"/>
              </a:rPr>
              <a:t>Lake，並支援</a:t>
            </a:r>
            <a:r>
              <a:rPr lang="en-US" b="1">
                <a:latin typeface="微軟正黑體"/>
                <a:ea typeface="微軟正黑體"/>
              </a:rPr>
              <a:t> Thunderbolt 4 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B35A284E-8805-4F61-AA9F-8224A495ABCF}"/>
              </a:ext>
            </a:extLst>
          </p:cNvPr>
          <p:cNvCxnSpPr>
            <a:cxnSpLocks/>
          </p:cNvCxnSpPr>
          <p:nvPr/>
        </p:nvCxnSpPr>
        <p:spPr>
          <a:xfrm flipV="1">
            <a:off x="790613" y="3828086"/>
            <a:ext cx="3505723" cy="23736"/>
          </a:xfrm>
          <a:prstGeom prst="line">
            <a:avLst/>
          </a:prstGeom>
          <a:ln>
            <a:solidFill>
              <a:srgbClr val="3232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平行四邊形 9">
            <a:extLst>
              <a:ext uri="{FF2B5EF4-FFF2-40B4-BE49-F238E27FC236}">
                <a16:creationId xmlns:a16="http://schemas.microsoft.com/office/drawing/2014/main" id="{5AE7361A-C5EE-4BD9-A54E-85F47B385FE8}"/>
              </a:ext>
            </a:extLst>
          </p:cNvPr>
          <p:cNvSpPr/>
          <p:nvPr/>
        </p:nvSpPr>
        <p:spPr>
          <a:xfrm>
            <a:off x="521208" y="1603996"/>
            <a:ext cx="3995427" cy="432000"/>
          </a:xfrm>
          <a:prstGeom prst="parallelogram">
            <a:avLst>
              <a:gd name="adj" fmla="val 43486"/>
            </a:avLst>
          </a:prstGeom>
          <a:solidFill>
            <a:srgbClr val="32323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Intel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第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11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代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Tiger Lake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筆電處理器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平行四邊形 10">
            <a:extLst>
              <a:ext uri="{FF2B5EF4-FFF2-40B4-BE49-F238E27FC236}">
                <a16:creationId xmlns:a16="http://schemas.microsoft.com/office/drawing/2014/main" id="{9B04F711-A1A0-4212-9005-5AAD4830CE37}"/>
              </a:ext>
            </a:extLst>
          </p:cNvPr>
          <p:cNvSpPr/>
          <p:nvPr/>
        </p:nvSpPr>
        <p:spPr>
          <a:xfrm>
            <a:off x="4799023" y="1603996"/>
            <a:ext cx="3500576" cy="432000"/>
          </a:xfrm>
          <a:prstGeom prst="parallelogram">
            <a:avLst>
              <a:gd name="adj" fmla="val 43486"/>
            </a:avLst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Thunderbolt 3 X Thunderbolt 4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Intel </a:t>
            </a:r>
            <a:r>
              <a:rPr lang="zh-TW" altLang="en-US"/>
              <a:t>第</a:t>
            </a:r>
            <a:r>
              <a:rPr lang="en-US" altLang="zh-TW"/>
              <a:t> 11 </a:t>
            </a:r>
            <a:r>
              <a:rPr lang="zh-TW" altLang="en-US"/>
              <a:t>代筆記型</a:t>
            </a:r>
            <a:r>
              <a:rPr lang="en-US" altLang="zh-TW"/>
              <a:t> </a:t>
            </a:r>
            <a:r>
              <a:rPr lang="zh-TW" altLang="en-US"/>
              <a:t>CPU</a:t>
            </a:r>
            <a:r>
              <a:rPr lang="en-US" altLang="zh-TW"/>
              <a:t> </a:t>
            </a:r>
            <a:r>
              <a:rPr lang="zh-TW" altLang="en-US"/>
              <a:t>Tiger Lake</a:t>
            </a:r>
            <a:r>
              <a:rPr lang="en-US" altLang="zh-TW"/>
              <a:t> </a:t>
            </a:r>
            <a:r>
              <a:rPr lang="zh-TW" altLang="en-US"/>
              <a:t>支援Thunderbolt 4</a:t>
            </a:r>
            <a:r>
              <a:rPr lang="en-US" altLang="zh-TW"/>
              <a:t> </a:t>
            </a:r>
            <a:r>
              <a:rPr lang="zh-TW" altLang="en-US"/>
              <a:t>同時向下支援</a:t>
            </a:r>
            <a:r>
              <a:rPr lang="en-US" altLang="zh-TW"/>
              <a:t> </a:t>
            </a:r>
            <a:r>
              <a:rPr lang="zh-TW" altLang="en-US"/>
              <a:t>Thunderbolt 3</a:t>
            </a:r>
          </a:p>
        </p:txBody>
      </p:sp>
      <p:pic>
        <p:nvPicPr>
          <p:cNvPr id="6" name="圖片 5" descr="一張含有 坐, 膝上型電腦, 電腦, 綠色 的圖片&#10;&#10;自動產生的描述">
            <a:extLst>
              <a:ext uri="{FF2B5EF4-FFF2-40B4-BE49-F238E27FC236}">
                <a16:creationId xmlns:a16="http://schemas.microsoft.com/office/drawing/2014/main" id="{AA65CD0E-2A59-4A6D-B99B-0A30E5FCE3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749" y="2278188"/>
            <a:ext cx="2468056" cy="1429241"/>
          </a:xfrm>
          <a:prstGeom prst="rect">
            <a:avLst/>
          </a:prstGeom>
        </p:spPr>
      </p:pic>
      <p:sp>
        <p:nvSpPr>
          <p:cNvPr id="13" name="TextBox 27">
            <a:extLst>
              <a:ext uri="{FF2B5EF4-FFF2-40B4-BE49-F238E27FC236}">
                <a16:creationId xmlns:a16="http://schemas.microsoft.com/office/drawing/2014/main" id="{C8510962-F540-49F0-9D8A-17F625983E0D}"/>
              </a:ext>
            </a:extLst>
          </p:cNvPr>
          <p:cNvSpPr txBox="1"/>
          <p:nvPr/>
        </p:nvSpPr>
        <p:spPr>
          <a:xfrm>
            <a:off x="5142224" y="3896942"/>
            <a:ext cx="253604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6670" indent="-26670">
              <a:buClr>
                <a:srgbClr val="EE6D2B"/>
              </a:buClr>
              <a:buFont typeface="Arial" panose="020B0604020202020204" pitchFamily="34" charset="0"/>
              <a:buChar char="•"/>
            </a:pPr>
            <a:r>
              <a:rPr lang="zh-TW" altLang="en-US" b="1">
                <a:solidFill>
                  <a:srgbClr val="EE6D2B"/>
                </a:solidFill>
                <a:latin typeface="微軟正黑體"/>
                <a:ea typeface="微軟正黑體"/>
              </a:rPr>
              <a:t> </a:t>
            </a:r>
            <a:r>
              <a:rPr lang="en-US" altLang="zh-TW" b="1">
                <a:solidFill>
                  <a:srgbClr val="EE6D2B"/>
                </a:solidFill>
                <a:latin typeface="微軟正黑體"/>
                <a:ea typeface="微軟正黑體"/>
              </a:rPr>
              <a:t> Thunderbolt 4 </a:t>
            </a:r>
            <a:r>
              <a:rPr lang="zh-TW" altLang="en-US" b="1">
                <a:solidFill>
                  <a:srgbClr val="EE6D2B"/>
                </a:solidFill>
                <a:latin typeface="微軟正黑體"/>
                <a:ea typeface="微軟正黑體"/>
              </a:rPr>
              <a:t>可相容既有</a:t>
            </a:r>
            <a:r>
              <a:rPr lang="en-US" altLang="zh-TW" b="1">
                <a:solidFill>
                  <a:srgbClr val="EE6D2B"/>
                </a:solidFill>
                <a:latin typeface="微軟正黑體"/>
                <a:ea typeface="微軟正黑體"/>
              </a:rPr>
              <a:t>  </a:t>
            </a:r>
          </a:p>
          <a:p>
            <a:pPr>
              <a:buClr>
                <a:srgbClr val="EE6D2B"/>
              </a:buClr>
            </a:pPr>
            <a:r>
              <a:rPr lang="en-US" altLang="zh-TW" b="1">
                <a:solidFill>
                  <a:srgbClr val="EE6D2B"/>
                </a:solidFill>
                <a:latin typeface="微軟正黑體"/>
                <a:ea typeface="微軟正黑體"/>
              </a:rPr>
              <a:t>    Thunderbolt 3 </a:t>
            </a:r>
            <a:r>
              <a:rPr lang="zh-TW" altLang="en-US" b="1">
                <a:solidFill>
                  <a:srgbClr val="EE6D2B"/>
                </a:solidFill>
                <a:latin typeface="微軟正黑體"/>
                <a:ea typeface="微軟正黑體"/>
              </a:rPr>
              <a:t>裝置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34568043-4751-4321-B951-D1237FDD7E70}"/>
              </a:ext>
            </a:extLst>
          </p:cNvPr>
          <p:cNvCxnSpPr>
            <a:cxnSpLocks/>
          </p:cNvCxnSpPr>
          <p:nvPr/>
        </p:nvCxnSpPr>
        <p:spPr>
          <a:xfrm flipV="1">
            <a:off x="5135500" y="3832717"/>
            <a:ext cx="2821797" cy="19105"/>
          </a:xfrm>
          <a:prstGeom prst="line">
            <a:avLst/>
          </a:prstGeom>
          <a:ln>
            <a:solidFill>
              <a:srgbClr val="EE6D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形 15">
            <a:extLst>
              <a:ext uri="{FF2B5EF4-FFF2-40B4-BE49-F238E27FC236}">
                <a16:creationId xmlns:a16="http://schemas.microsoft.com/office/drawing/2014/main" id="{2352A46E-1754-4B1A-94B4-85735386C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41672" y="3309753"/>
            <a:ext cx="3655262" cy="270028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10537B9E-4C3F-4162-A04E-B13698BAB2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6" t="1" r="1" b="-2827"/>
          <a:stretch/>
        </p:blipFill>
        <p:spPr>
          <a:xfrm>
            <a:off x="4007224" y="2404771"/>
            <a:ext cx="3860697" cy="293163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93C30AAD-44E0-4F45-B2EB-410B7C674F79}"/>
              </a:ext>
            </a:extLst>
          </p:cNvPr>
          <p:cNvSpPr txBox="1"/>
          <p:nvPr/>
        </p:nvSpPr>
        <p:spPr>
          <a:xfrm>
            <a:off x="6431898" y="2754281"/>
            <a:ext cx="41601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500" b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zh-TW" altLang="en-US" sz="2500"/>
          </a:p>
        </p:txBody>
      </p:sp>
    </p:spTree>
    <p:extLst>
      <p:ext uri="{BB962C8B-B14F-4D97-AF65-F5344CB8AC3E}">
        <p14:creationId xmlns:p14="http://schemas.microsoft.com/office/powerpoint/2010/main" val="1604618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邊形 2">
            <a:extLst>
              <a:ext uri="{FF2B5EF4-FFF2-40B4-BE49-F238E27FC236}">
                <a16:creationId xmlns:a16="http://schemas.microsoft.com/office/drawing/2014/main" id="{5F6D999A-5E9F-4488-9DFB-D682032420CE}"/>
              </a:ext>
            </a:extLst>
          </p:cNvPr>
          <p:cNvSpPr/>
          <p:nvPr/>
        </p:nvSpPr>
        <p:spPr>
          <a:xfrm>
            <a:off x="4953663" y="3740704"/>
            <a:ext cx="3665901" cy="400990"/>
          </a:xfrm>
          <a:prstGeom prst="parallelogram">
            <a:avLst>
              <a:gd name="adj" fmla="val 69475"/>
            </a:avLst>
          </a:prstGeom>
          <a:solidFill>
            <a:srgbClr val="C5C5C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E4DC80-69C5-D343-942D-D30E987B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75" y="141432"/>
            <a:ext cx="8517525" cy="1002905"/>
          </a:xfrm>
        </p:spPr>
        <p:txBody>
          <a:bodyPr>
            <a:normAutofit/>
          </a:bodyPr>
          <a:lstStyle/>
          <a:p>
            <a:r>
              <a:rPr lang="zh-CN" altLang="en-US"/>
              <a:t>快速升級</a:t>
            </a:r>
            <a:r>
              <a:rPr lang="en-US" altLang="zh-CN"/>
              <a:t> NAS </a:t>
            </a:r>
            <a:r>
              <a:rPr lang="zh-CN" altLang="en-US"/>
              <a:t>成為</a:t>
            </a:r>
            <a:r>
              <a:rPr lang="zh-TW" altLang="en-US"/>
              <a:t> </a:t>
            </a:r>
            <a:r>
              <a:rPr lang="zh-CN" altLang="en-US"/>
              <a:t>Thunderbolt 3 NAS，</a:t>
            </a:r>
            <a:br>
              <a:rPr lang="en-US" altLang="zh-CN"/>
            </a:br>
            <a:r>
              <a:rPr lang="zh-CN" altLang="en-US"/>
              <a:t>內容創作者的高速大容量影音檔案儲存體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9BE5DB15-DE20-49C1-8E13-9253388D68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387515"/>
              </p:ext>
            </p:extLst>
          </p:nvPr>
        </p:nvGraphicFramePr>
        <p:xfrm>
          <a:off x="5036682" y="1457525"/>
          <a:ext cx="3785917" cy="1686906"/>
        </p:xfrm>
        <a:graphic>
          <a:graphicData uri="http://schemas.openxmlformats.org/drawingml/2006/table">
            <a:tbl>
              <a:tblPr firstRow="1" bandRow="1">
                <a:tableStyleId>{CCF4F11A-23CF-4E7E-9DF9-85F2C6E581D8}</a:tableStyleId>
              </a:tblPr>
              <a:tblGrid>
                <a:gridCol w="1207567">
                  <a:extLst>
                    <a:ext uri="{9D8B030D-6E8A-4147-A177-3AD203B41FA5}">
                      <a16:colId xmlns:a16="http://schemas.microsoft.com/office/drawing/2014/main" val="2364455863"/>
                    </a:ext>
                  </a:extLst>
                </a:gridCol>
                <a:gridCol w="2578350">
                  <a:extLst>
                    <a:ext uri="{9D8B030D-6E8A-4147-A177-3AD203B41FA5}">
                      <a16:colId xmlns:a16="http://schemas.microsoft.com/office/drawing/2014/main" val="8432963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400">
                          <a:effectLst/>
                        </a:rPr>
                        <a:t>​</a:t>
                      </a:r>
                      <a:endParaRPr lang="zh-TW" altLang="en-US" sz="1400" b="1" i="0">
                        <a:solidFill>
                          <a:srgbClr val="FFFFFF"/>
                        </a:solidFill>
                        <a:effectLst/>
                        <a:ea typeface="新細明體" panose="02020500000000000000" pitchFamily="18" charset="-120"/>
                      </a:endParaRPr>
                    </a:p>
                  </a:txBody>
                  <a:tcPr anchor="ctr">
                    <a:solidFill>
                      <a:srgbClr val="EE6D2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>
                          <a:effectLst/>
                        </a:rPr>
                        <a:t>QXP-T32P</a:t>
                      </a:r>
                      <a:endParaRPr lang="en-US" altLang="zh-TW" sz="1400">
                        <a:effectLst/>
                      </a:endParaRPr>
                    </a:p>
                  </a:txBody>
                  <a:tcPr anchor="ctr">
                    <a:solidFill>
                      <a:srgbClr val="EE6D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730950"/>
                  </a:ext>
                </a:extLst>
              </a:tr>
              <a:tr h="29021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Thunderbolt </a:t>
                      </a:r>
                      <a:r>
                        <a:rPr lang="zh-TW" altLang="en-US" sz="1100" b="0" i="0" u="none" strike="noStrike" noProof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埠</a:t>
                      </a:r>
                      <a:endParaRPr lang="en-US" sz="1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 x Thunderbolt 3</a:t>
                      </a:r>
                      <a:r>
                        <a:rPr lang="en-US" altLang="zh-TW" sz="1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​</a:t>
                      </a:r>
                      <a:endParaRPr lang="en-US" altLang="zh-TW" sz="1400" b="0" i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5118320"/>
                  </a:ext>
                </a:extLst>
              </a:tr>
              <a:tr h="20314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PCIe 匯流排</a:t>
                      </a:r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PCIe Gen3 x4</a:t>
                      </a:r>
                      <a:r>
                        <a:rPr lang="en-US" altLang="zh-TW" sz="1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​</a:t>
                      </a:r>
                      <a:endParaRPr lang="en-US" altLang="zh-TW" sz="1400" b="0" i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8596459"/>
                  </a:ext>
                </a:extLst>
              </a:tr>
              <a:tr h="18878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電源</a:t>
                      </a:r>
                      <a:endParaRPr lang="en-US" altLang="zh-TW" sz="1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100" b="0" i="0" u="none" strike="noStrike" noProof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匯流排供電</a:t>
                      </a:r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928867"/>
                  </a:ext>
                </a:extLst>
              </a:tr>
              <a:tr h="18878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100" b="0" i="0" u="none" strike="noStrike" noProof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尺寸</a:t>
                      </a:r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 x 689 mm</a:t>
                      </a:r>
                      <a:r>
                        <a:rPr lang="en-US" altLang="zh-TW" sz="1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​</a:t>
                      </a:r>
                      <a:endParaRPr lang="en-US" altLang="zh-TW" sz="1400" b="0" i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0125146"/>
                  </a:ext>
                </a:extLst>
              </a:tr>
              <a:tr h="31464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100" b="0" i="0" u="none" strike="noStrike" noProof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擋板</a:t>
                      </a:r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100" b="0" i="0" u="none" strike="noStrike" noProof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預裝半高</a:t>
                      </a:r>
                      <a:r>
                        <a:rPr lang="en-US" sz="1100" b="0" i="0" u="none" strike="noStrike" noProof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; </a:t>
                      </a:r>
                      <a:r>
                        <a:rPr lang="zh-TW" altLang="en-US" sz="1100" b="0" i="0" u="none" strike="noStrike" noProof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附贈全高擋板</a:t>
                      </a:r>
                      <a:r>
                        <a:rPr lang="en-US" sz="1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en-US" altLang="zh-TW" sz="1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4624575"/>
                  </a:ext>
                </a:extLst>
              </a:tr>
            </a:tbl>
          </a:graphicData>
        </a:graphic>
      </p:graphicFrame>
      <p:grpSp>
        <p:nvGrpSpPr>
          <p:cNvPr id="7" name="群組 6">
            <a:extLst>
              <a:ext uri="{FF2B5EF4-FFF2-40B4-BE49-F238E27FC236}">
                <a16:creationId xmlns:a16="http://schemas.microsoft.com/office/drawing/2014/main" id="{5A4E074D-2CB6-4CA7-B769-9BEA13A11FBA}"/>
              </a:ext>
            </a:extLst>
          </p:cNvPr>
          <p:cNvGrpSpPr/>
          <p:nvPr/>
        </p:nvGrpSpPr>
        <p:grpSpPr>
          <a:xfrm>
            <a:off x="461667" y="1191395"/>
            <a:ext cx="4665550" cy="2189620"/>
            <a:chOff x="3343289" y="1782555"/>
            <a:chExt cx="5679687" cy="266557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4A81B0-ABE0-BF48-AAA0-7D61911C58E1}"/>
                </a:ext>
              </a:extLst>
            </p:cNvPr>
            <p:cNvSpPr txBox="1"/>
            <p:nvPr/>
          </p:nvSpPr>
          <p:spPr>
            <a:xfrm>
              <a:off x="3343289" y="2152624"/>
              <a:ext cx="1577699" cy="562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半高設計，</a:t>
              </a:r>
              <a:endParaRPr lang="en-US" altLang="zh-CN" sz="12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CN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預裝半高擋板</a:t>
              </a:r>
              <a:endParaRPr lang="en-US" sz="12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BC9F6D6-F8CD-496F-A1C8-CBE694DBD799}"/>
                </a:ext>
              </a:extLst>
            </p:cNvPr>
            <p:cNvSpPr/>
            <p:nvPr/>
          </p:nvSpPr>
          <p:spPr>
            <a:xfrm>
              <a:off x="4815812" y="2202867"/>
              <a:ext cx="656609" cy="2202351"/>
            </a:xfrm>
            <a:prstGeom prst="rect">
              <a:avLst/>
            </a:prstGeom>
            <a:solidFill>
              <a:schemeClr val="accent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67C04AAC-591B-4E9C-BDBE-D346C0479C5A}"/>
                </a:ext>
              </a:extLst>
            </p:cNvPr>
            <p:cNvSpPr/>
            <p:nvPr/>
          </p:nvSpPr>
          <p:spPr>
            <a:xfrm rot="5400000">
              <a:off x="6204438" y="2970188"/>
              <a:ext cx="484219" cy="1939177"/>
            </a:xfrm>
            <a:prstGeom prst="rect">
              <a:avLst/>
            </a:prstGeom>
            <a:solidFill>
              <a:srgbClr val="FFC00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C3885279-8D68-47C2-9ACF-DDE43A01B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prstClr val="black"/>
                <a:srgbClr val="32323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8690" y="2005514"/>
              <a:ext cx="2755998" cy="170915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FE170DA4-60C8-4D61-A3B3-BA6F267E7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32323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372871" y="2893161"/>
              <a:ext cx="1454857" cy="15415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999DF1-764C-2B4B-B860-65DFC164685B}"/>
                </a:ext>
              </a:extLst>
            </p:cNvPr>
            <p:cNvSpPr txBox="1"/>
            <p:nvPr/>
          </p:nvSpPr>
          <p:spPr>
            <a:xfrm>
              <a:off x="6029493" y="1782555"/>
              <a:ext cx="1175279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/>
                <a:t>106 mm</a:t>
              </a:r>
              <a:endParaRPr lang="zh-CN" altLang="en-US" sz="1200" b="1">
                <a:ea typeface="等线"/>
                <a:cs typeface="Calibri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2A6D1E3-607C-DB4E-9223-0C21AFA3A40B}"/>
                </a:ext>
              </a:extLst>
            </p:cNvPr>
            <p:cNvSpPr txBox="1"/>
            <p:nvPr/>
          </p:nvSpPr>
          <p:spPr>
            <a:xfrm>
              <a:off x="8100300" y="2815670"/>
              <a:ext cx="9226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68.9</a:t>
              </a:r>
              <a:r>
                <a:rPr lang="zh-TW" altLang="en-US" sz="1200" b="1"/>
                <a:t> </a:t>
              </a:r>
              <a:r>
                <a:rPr lang="en-US" altLang="zh-TW" sz="1200" b="1"/>
                <a:t>mm</a:t>
              </a:r>
              <a:endParaRPr lang="en-US" sz="1200" b="1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BBE1F68-9637-914D-9255-60DA72630759}"/>
                </a:ext>
              </a:extLst>
            </p:cNvPr>
            <p:cNvSpPr/>
            <p:nvPr/>
          </p:nvSpPr>
          <p:spPr>
            <a:xfrm>
              <a:off x="5630123" y="4161190"/>
              <a:ext cx="1582484" cy="2869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15000"/>
                </a:lnSpc>
              </a:pPr>
              <a:r>
                <a:rPr lang="en-US" altLang="zh-TW" sz="1200" b="1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PCIe  </a:t>
              </a:r>
              <a:r>
                <a:rPr lang="en-US" altLang="zh-TW" sz="1200" b="1">
                  <a:solidFill>
                    <a:srgbClr val="EE6D2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Gen 3 x4 </a:t>
              </a:r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介面</a:t>
              </a:r>
            </a:p>
          </p:txBody>
        </p:sp>
        <p:pic>
          <p:nvPicPr>
            <p:cNvPr id="9" name="圖片 4">
              <a:extLst>
                <a:ext uri="{FF2B5EF4-FFF2-40B4-BE49-F238E27FC236}">
                  <a16:creationId xmlns:a16="http://schemas.microsoft.com/office/drawing/2014/main" id="{0DE36A0C-1F23-4FD7-B557-F257AC00B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4241" y="2165420"/>
              <a:ext cx="3523136" cy="2202350"/>
            </a:xfrm>
            <a:prstGeom prst="rect">
              <a:avLst/>
            </a:prstGeom>
            <a:effectLst/>
          </p:spPr>
        </p:pic>
      </p:grpSp>
      <p:pic>
        <p:nvPicPr>
          <p:cNvPr id="11" name="圖片 10" descr="一張含有 電子用品 的圖片&#10;&#10;自動產生的描述">
            <a:extLst>
              <a:ext uri="{FF2B5EF4-FFF2-40B4-BE49-F238E27FC236}">
                <a16:creationId xmlns:a16="http://schemas.microsoft.com/office/drawing/2014/main" id="{35BCBD0F-BC44-4080-BE98-6319202540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3572" b="50071"/>
          <a:stretch/>
        </p:blipFill>
        <p:spPr>
          <a:xfrm>
            <a:off x="332024" y="3428074"/>
            <a:ext cx="5299711" cy="1715426"/>
          </a:xfrm>
          <a:prstGeom prst="rect">
            <a:avLst/>
          </a:prstGeom>
        </p:spPr>
      </p:pic>
      <p:sp>
        <p:nvSpPr>
          <p:cNvPr id="15" name="TextBox 20">
            <a:extLst>
              <a:ext uri="{FF2B5EF4-FFF2-40B4-BE49-F238E27FC236}">
                <a16:creationId xmlns:a16="http://schemas.microsoft.com/office/drawing/2014/main" id="{A35DCB6C-D8A7-D54F-BC1F-DB57B1F5A212}"/>
              </a:ext>
            </a:extLst>
          </p:cNvPr>
          <p:cNvSpPr txBox="1"/>
          <p:nvPr/>
        </p:nvSpPr>
        <p:spPr>
          <a:xfrm>
            <a:off x="5434747" y="3818204"/>
            <a:ext cx="31007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en-US" altLang="zh-CN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TVS-h1688X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與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TVS-h1288X NAS</a:t>
            </a:r>
            <a:endParaRPr 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5444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62DD20B1-DAA2-42D8-AEE6-A7F9470764AB}"/>
              </a:ext>
            </a:extLst>
          </p:cNvPr>
          <p:cNvSpPr/>
          <p:nvPr/>
        </p:nvSpPr>
        <p:spPr>
          <a:xfrm>
            <a:off x="267497" y="2456140"/>
            <a:ext cx="2103503" cy="1553090"/>
          </a:xfrm>
          <a:prstGeom prst="roundRect">
            <a:avLst>
              <a:gd name="adj" fmla="val 2988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 w="38100" cmpd="dbl">
            <a:solidFill>
              <a:srgbClr val="C5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591"/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13668385-23D5-4793-BDB3-F321450D39A0}"/>
              </a:ext>
            </a:extLst>
          </p:cNvPr>
          <p:cNvSpPr/>
          <p:nvPr/>
        </p:nvSpPr>
        <p:spPr>
          <a:xfrm>
            <a:off x="267497" y="1454442"/>
            <a:ext cx="2103503" cy="852388"/>
          </a:xfrm>
          <a:prstGeom prst="roundRect">
            <a:avLst>
              <a:gd name="adj" fmla="val 2988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 w="38100" cmpd="dbl">
            <a:solidFill>
              <a:srgbClr val="C5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591"/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31D57431-6447-463D-A5E1-C1D87B96D35D}"/>
              </a:ext>
            </a:extLst>
          </p:cNvPr>
          <p:cNvGrpSpPr/>
          <p:nvPr/>
        </p:nvGrpSpPr>
        <p:grpSpPr>
          <a:xfrm>
            <a:off x="2254652" y="1947463"/>
            <a:ext cx="2175152" cy="1397705"/>
            <a:chOff x="2777649" y="1648820"/>
            <a:chExt cx="2384666" cy="1532335"/>
          </a:xfrm>
        </p:grpSpPr>
        <p:pic>
          <p:nvPicPr>
            <p:cNvPr id="46" name="Google Shape;465;p24">
              <a:extLst>
                <a:ext uri="{FF2B5EF4-FFF2-40B4-BE49-F238E27FC236}">
                  <a16:creationId xmlns:a16="http://schemas.microsoft.com/office/drawing/2014/main" id="{1CC464FD-9795-4604-A396-0DB13222BB1B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649" y="1648820"/>
              <a:ext cx="2384666" cy="1532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19;p23">
              <a:extLst>
                <a:ext uri="{FF2B5EF4-FFF2-40B4-BE49-F238E27FC236}">
                  <a16:creationId xmlns:a16="http://schemas.microsoft.com/office/drawing/2014/main" id="{F65E2B76-55ED-48DD-B7E4-58A6400ABC2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2421" y="1732568"/>
              <a:ext cx="1635125" cy="104964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</p:grpSp>
      <p:sp>
        <p:nvSpPr>
          <p:cNvPr id="48" name="手繪多邊形: 圖案 47">
            <a:extLst>
              <a:ext uri="{FF2B5EF4-FFF2-40B4-BE49-F238E27FC236}">
                <a16:creationId xmlns:a16="http://schemas.microsoft.com/office/drawing/2014/main" id="{6BBE9C99-CEEF-4429-A19E-8E6CDFFAF732}"/>
              </a:ext>
            </a:extLst>
          </p:cNvPr>
          <p:cNvSpPr/>
          <p:nvPr/>
        </p:nvSpPr>
        <p:spPr>
          <a:xfrm>
            <a:off x="2611781" y="1262525"/>
            <a:ext cx="5802466" cy="1619809"/>
          </a:xfrm>
          <a:custGeom>
            <a:avLst/>
            <a:gdLst>
              <a:gd name="connsiteX0" fmla="*/ 743712 w 3182112"/>
              <a:gd name="connsiteY0" fmla="*/ 621792 h 682752"/>
              <a:gd name="connsiteX1" fmla="*/ 0 w 3182112"/>
              <a:gd name="connsiteY1" fmla="*/ 0 h 682752"/>
              <a:gd name="connsiteX2" fmla="*/ 3182112 w 3182112"/>
              <a:gd name="connsiteY2" fmla="*/ 0 h 682752"/>
              <a:gd name="connsiteX3" fmla="*/ 2304288 w 3182112"/>
              <a:gd name="connsiteY3" fmla="*/ 658368 h 682752"/>
              <a:gd name="connsiteX4" fmla="*/ 804672 w 3182112"/>
              <a:gd name="connsiteY4" fmla="*/ 682752 h 682752"/>
              <a:gd name="connsiteX0" fmla="*/ 0 w 2438400"/>
              <a:gd name="connsiteY0" fmla="*/ 1626727 h 1687687"/>
              <a:gd name="connsiteX1" fmla="*/ 415131 w 2438400"/>
              <a:gd name="connsiteY1" fmla="*/ 0 h 1687687"/>
              <a:gd name="connsiteX2" fmla="*/ 2438400 w 2438400"/>
              <a:gd name="connsiteY2" fmla="*/ 1004935 h 1687687"/>
              <a:gd name="connsiteX3" fmla="*/ 1560576 w 2438400"/>
              <a:gd name="connsiteY3" fmla="*/ 1663303 h 1687687"/>
              <a:gd name="connsiteX4" fmla="*/ 60960 w 2438400"/>
              <a:gd name="connsiteY4" fmla="*/ 1687687 h 1687687"/>
              <a:gd name="connsiteX0" fmla="*/ 0 w 5389829"/>
              <a:gd name="connsiteY0" fmla="*/ 1626727 h 1687687"/>
              <a:gd name="connsiteX1" fmla="*/ 415131 w 5389829"/>
              <a:gd name="connsiteY1" fmla="*/ 0 h 1687687"/>
              <a:gd name="connsiteX2" fmla="*/ 5389829 w 5389829"/>
              <a:gd name="connsiteY2" fmla="*/ 1312753 h 1687687"/>
              <a:gd name="connsiteX3" fmla="*/ 1560576 w 5389829"/>
              <a:gd name="connsiteY3" fmla="*/ 1663303 h 1687687"/>
              <a:gd name="connsiteX4" fmla="*/ 60960 w 5389829"/>
              <a:gd name="connsiteY4" fmla="*/ 1687687 h 1687687"/>
              <a:gd name="connsiteX0" fmla="*/ 0 w 5389829"/>
              <a:gd name="connsiteY0" fmla="*/ 1626727 h 1863957"/>
              <a:gd name="connsiteX1" fmla="*/ 415131 w 5389829"/>
              <a:gd name="connsiteY1" fmla="*/ 0 h 1863957"/>
              <a:gd name="connsiteX2" fmla="*/ 5389829 w 5389829"/>
              <a:gd name="connsiteY2" fmla="*/ 1312753 h 1863957"/>
              <a:gd name="connsiteX3" fmla="*/ 1560576 w 5389829"/>
              <a:gd name="connsiteY3" fmla="*/ 1663303 h 1863957"/>
              <a:gd name="connsiteX4" fmla="*/ 512652 w 5389829"/>
              <a:gd name="connsiteY4" fmla="*/ 1863957 h 1863957"/>
              <a:gd name="connsiteX0" fmla="*/ 0 w 5389829"/>
              <a:gd name="connsiteY0" fmla="*/ 1626727 h 2114994"/>
              <a:gd name="connsiteX1" fmla="*/ 415131 w 5389829"/>
              <a:gd name="connsiteY1" fmla="*/ 0 h 2114994"/>
              <a:gd name="connsiteX2" fmla="*/ 5389829 w 5389829"/>
              <a:gd name="connsiteY2" fmla="*/ 1312753 h 2114994"/>
              <a:gd name="connsiteX3" fmla="*/ 1549559 w 5389829"/>
              <a:gd name="connsiteY3" fmla="*/ 2114994 h 2114994"/>
              <a:gd name="connsiteX4" fmla="*/ 512652 w 5389829"/>
              <a:gd name="connsiteY4" fmla="*/ 1863957 h 2114994"/>
              <a:gd name="connsiteX0" fmla="*/ 38191 w 5428020"/>
              <a:gd name="connsiteY0" fmla="*/ 1626727 h 2139379"/>
              <a:gd name="connsiteX1" fmla="*/ 453322 w 5428020"/>
              <a:gd name="connsiteY1" fmla="*/ 0 h 2139379"/>
              <a:gd name="connsiteX2" fmla="*/ 5428020 w 5428020"/>
              <a:gd name="connsiteY2" fmla="*/ 1312753 h 2139379"/>
              <a:gd name="connsiteX3" fmla="*/ 1587750 w 5428020"/>
              <a:gd name="connsiteY3" fmla="*/ 2114994 h 2139379"/>
              <a:gd name="connsiteX4" fmla="*/ 0 w 5428020"/>
              <a:gd name="connsiteY4" fmla="*/ 2139379 h 2139379"/>
              <a:gd name="connsiteX0" fmla="*/ 38191 w 5428020"/>
              <a:gd name="connsiteY0" fmla="*/ 1626727 h 2148044"/>
              <a:gd name="connsiteX1" fmla="*/ 453322 w 5428020"/>
              <a:gd name="connsiteY1" fmla="*/ 0 h 2148044"/>
              <a:gd name="connsiteX2" fmla="*/ 5428020 w 5428020"/>
              <a:gd name="connsiteY2" fmla="*/ 1312753 h 2148044"/>
              <a:gd name="connsiteX3" fmla="*/ 1565716 w 5428020"/>
              <a:gd name="connsiteY3" fmla="*/ 2148044 h 2148044"/>
              <a:gd name="connsiteX4" fmla="*/ 0 w 5428020"/>
              <a:gd name="connsiteY4" fmla="*/ 2139379 h 2148044"/>
              <a:gd name="connsiteX0" fmla="*/ 38191 w 5428020"/>
              <a:gd name="connsiteY0" fmla="*/ 1575927 h 2097244"/>
              <a:gd name="connsiteX1" fmla="*/ 491422 w 5428020"/>
              <a:gd name="connsiteY1" fmla="*/ 0 h 2097244"/>
              <a:gd name="connsiteX2" fmla="*/ 5428020 w 5428020"/>
              <a:gd name="connsiteY2" fmla="*/ 1261953 h 2097244"/>
              <a:gd name="connsiteX3" fmla="*/ 1565716 w 5428020"/>
              <a:gd name="connsiteY3" fmla="*/ 2097244 h 2097244"/>
              <a:gd name="connsiteX4" fmla="*/ 0 w 5428020"/>
              <a:gd name="connsiteY4" fmla="*/ 2088579 h 2097244"/>
              <a:gd name="connsiteX0" fmla="*/ 38191 w 6075720"/>
              <a:gd name="connsiteY0" fmla="*/ 1575927 h 2097244"/>
              <a:gd name="connsiteX1" fmla="*/ 491422 w 6075720"/>
              <a:gd name="connsiteY1" fmla="*/ 0 h 2097244"/>
              <a:gd name="connsiteX2" fmla="*/ 6075720 w 6075720"/>
              <a:gd name="connsiteY2" fmla="*/ 1490553 h 2097244"/>
              <a:gd name="connsiteX3" fmla="*/ 1565716 w 6075720"/>
              <a:gd name="connsiteY3" fmla="*/ 2097244 h 2097244"/>
              <a:gd name="connsiteX4" fmla="*/ 0 w 6075720"/>
              <a:gd name="connsiteY4" fmla="*/ 2088579 h 2097244"/>
              <a:gd name="connsiteX0" fmla="*/ 38191 w 6075720"/>
              <a:gd name="connsiteY0" fmla="*/ 1586943 h 2108260"/>
              <a:gd name="connsiteX1" fmla="*/ 2364290 w 6075720"/>
              <a:gd name="connsiteY1" fmla="*/ 0 h 2108260"/>
              <a:gd name="connsiteX2" fmla="*/ 6075720 w 6075720"/>
              <a:gd name="connsiteY2" fmla="*/ 1501569 h 2108260"/>
              <a:gd name="connsiteX3" fmla="*/ 1565716 w 6075720"/>
              <a:gd name="connsiteY3" fmla="*/ 2108260 h 2108260"/>
              <a:gd name="connsiteX4" fmla="*/ 0 w 6075720"/>
              <a:gd name="connsiteY4" fmla="*/ 2099595 h 2108260"/>
              <a:gd name="connsiteX0" fmla="*/ 38191 w 7915537"/>
              <a:gd name="connsiteY0" fmla="*/ 1586943 h 2108260"/>
              <a:gd name="connsiteX1" fmla="*/ 2364290 w 7915537"/>
              <a:gd name="connsiteY1" fmla="*/ 0 h 2108260"/>
              <a:gd name="connsiteX2" fmla="*/ 7915537 w 7915537"/>
              <a:gd name="connsiteY2" fmla="*/ 1512586 h 2108260"/>
              <a:gd name="connsiteX3" fmla="*/ 1565716 w 7915537"/>
              <a:gd name="connsiteY3" fmla="*/ 2108260 h 2108260"/>
              <a:gd name="connsiteX4" fmla="*/ 0 w 7915537"/>
              <a:gd name="connsiteY4" fmla="*/ 2099595 h 2108260"/>
              <a:gd name="connsiteX0" fmla="*/ 38191 w 7915537"/>
              <a:gd name="connsiteY0" fmla="*/ 156491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139567"/>
              <a:gd name="connsiteX1" fmla="*/ 1967683 w 7915537"/>
              <a:gd name="connsiteY1" fmla="*/ 0 h 2139567"/>
              <a:gd name="connsiteX2" fmla="*/ 7915537 w 7915537"/>
              <a:gd name="connsiteY2" fmla="*/ 1490553 h 2139567"/>
              <a:gd name="connsiteX3" fmla="*/ 2091496 w 7915537"/>
              <a:gd name="connsiteY3" fmla="*/ 2139567 h 2139567"/>
              <a:gd name="connsiteX4" fmla="*/ 0 w 7915537"/>
              <a:gd name="connsiteY4" fmla="*/ 2077562 h 2139567"/>
              <a:gd name="connsiteX0" fmla="*/ 0 w 7732566"/>
              <a:gd name="connsiteY0" fmla="*/ 1549670 h 2153762"/>
              <a:gd name="connsiteX1" fmla="*/ 1784712 w 7732566"/>
              <a:gd name="connsiteY1" fmla="*/ 0 h 2153762"/>
              <a:gd name="connsiteX2" fmla="*/ 7732566 w 7732566"/>
              <a:gd name="connsiteY2" fmla="*/ 1490553 h 2153762"/>
              <a:gd name="connsiteX3" fmla="*/ 1908525 w 7732566"/>
              <a:gd name="connsiteY3" fmla="*/ 2139567 h 2153762"/>
              <a:gd name="connsiteX4" fmla="*/ 7529 w 7732566"/>
              <a:gd name="connsiteY4" fmla="*/ 2153762 h 2153762"/>
              <a:gd name="connsiteX0" fmla="*/ 0 w 7782341"/>
              <a:gd name="connsiteY0" fmla="*/ 1578668 h 2182760"/>
              <a:gd name="connsiteX1" fmla="*/ 1784712 w 7782341"/>
              <a:gd name="connsiteY1" fmla="*/ 28998 h 2182760"/>
              <a:gd name="connsiteX2" fmla="*/ 7782341 w 7782341"/>
              <a:gd name="connsiteY2" fmla="*/ 47264 h 2182760"/>
              <a:gd name="connsiteX3" fmla="*/ 7732566 w 7782341"/>
              <a:gd name="connsiteY3" fmla="*/ 1519551 h 2182760"/>
              <a:gd name="connsiteX4" fmla="*/ 1908525 w 7782341"/>
              <a:gd name="connsiteY4" fmla="*/ 2168565 h 2182760"/>
              <a:gd name="connsiteX5" fmla="*/ 7529 w 7782341"/>
              <a:gd name="connsiteY5" fmla="*/ 2182760 h 2182760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49568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61760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36621"/>
              <a:gd name="connsiteY0" fmla="*/ 1555653 h 2159745"/>
              <a:gd name="connsiteX1" fmla="*/ 1784712 w 7736621"/>
              <a:gd name="connsiteY1" fmla="*/ 5983 h 2159745"/>
              <a:gd name="connsiteX2" fmla="*/ 7736621 w 7736621"/>
              <a:gd name="connsiteY2" fmla="*/ 16629 h 2159745"/>
              <a:gd name="connsiteX3" fmla="*/ 7732566 w 7736621"/>
              <a:gd name="connsiteY3" fmla="*/ 1618456 h 2159745"/>
              <a:gd name="connsiteX4" fmla="*/ 1908525 w 7736621"/>
              <a:gd name="connsiteY4" fmla="*/ 2145550 h 2159745"/>
              <a:gd name="connsiteX5" fmla="*/ 7529 w 7736621"/>
              <a:gd name="connsiteY5" fmla="*/ 2159745 h 215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6621" h="2159745">
                <a:moveTo>
                  <a:pt x="0" y="1555653"/>
                </a:moveTo>
                <a:lnTo>
                  <a:pt x="1784712" y="5983"/>
                </a:lnTo>
                <a:cubicBezTo>
                  <a:pt x="2704301" y="-13207"/>
                  <a:pt x="7455661" y="20216"/>
                  <a:pt x="7736621" y="16629"/>
                </a:cubicBezTo>
                <a:cubicBezTo>
                  <a:pt x="7735269" y="550571"/>
                  <a:pt x="7733918" y="1084514"/>
                  <a:pt x="7732566" y="1618456"/>
                </a:cubicBezTo>
                <a:lnTo>
                  <a:pt x="1908525" y="2145550"/>
                </a:lnTo>
                <a:lnTo>
                  <a:pt x="7529" y="2159745"/>
                </a:lnTo>
              </a:path>
            </a:pathLst>
          </a:custGeom>
          <a:gradFill flip="none" rotWithShape="1">
            <a:gsLst>
              <a:gs pos="53000">
                <a:srgbClr val="00B0F0">
                  <a:alpha val="69000"/>
                </a:srgbClr>
              </a:gs>
              <a:gs pos="100000">
                <a:srgbClr val="00B0F0">
                  <a:alpha val="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FC7C351-FD7C-4D7C-900B-C716EEC4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3825"/>
              </a:lnSpc>
            </a:pPr>
            <a:r>
              <a:rPr lang="zh-TW" altLang="en-US" sz="3200">
                <a:latin typeface="微軟正黑體"/>
                <a:ea typeface="微軟正黑體"/>
              </a:rPr>
              <a:t>強大的在線資料縮減技術 </a:t>
            </a:r>
            <a:r>
              <a:rPr lang="en-US" altLang="zh-TW" sz="3200">
                <a:latin typeface="微軟正黑體"/>
                <a:ea typeface="微軟正黑體"/>
              </a:rPr>
              <a:t>– </a:t>
            </a:r>
            <a:r>
              <a:rPr lang="zh-TW" altLang="en-US">
                <a:sym typeface="Arial" panose="020B0604020202020204" pitchFamily="34" charset="0"/>
              </a:rPr>
              <a:t>能大幅延長</a:t>
            </a:r>
            <a:r>
              <a:rPr lang="zh-CN" altLang="en-US">
                <a:sym typeface="Arial" panose="020B0604020202020204" pitchFamily="34" charset="0"/>
              </a:rPr>
              <a:t> </a:t>
            </a:r>
            <a:r>
              <a:rPr lang="en-US" altLang="zh-CN">
                <a:sym typeface="Arial" panose="020B0604020202020204" pitchFamily="34" charset="0"/>
              </a:rPr>
              <a:t>SSD </a:t>
            </a:r>
            <a:r>
              <a:rPr lang="zh-TW" altLang="en-US">
                <a:sym typeface="Arial" panose="020B0604020202020204" pitchFamily="34" charset="0"/>
              </a:rPr>
              <a:t>的使用壽命</a:t>
            </a:r>
            <a:endParaRPr lang="zh-TW" altLang="en-US" sz="3150">
              <a:latin typeface="微軟正黑體"/>
              <a:ea typeface="微軟正黑體"/>
            </a:endParaRPr>
          </a:p>
        </p:txBody>
      </p:sp>
      <p:sp>
        <p:nvSpPr>
          <p:cNvPr id="5" name="Google Shape;426;p24">
            <a:extLst>
              <a:ext uri="{FF2B5EF4-FFF2-40B4-BE49-F238E27FC236}">
                <a16:creationId xmlns:a16="http://schemas.microsoft.com/office/drawing/2014/main" id="{EBD3C3D6-4C49-413B-8EC8-E7823449E085}"/>
              </a:ext>
            </a:extLst>
          </p:cNvPr>
          <p:cNvSpPr txBox="1"/>
          <p:nvPr/>
        </p:nvSpPr>
        <p:spPr>
          <a:xfrm>
            <a:off x="318098" y="1466818"/>
            <a:ext cx="1931624" cy="78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6" tIns="34256" rIns="34256" bIns="34256" anchor="t" anchorCtr="0">
            <a:noAutofit/>
          </a:bodyPr>
          <a:lstStyle/>
          <a:p>
            <a:pPr marL="84582">
              <a:lnSpc>
                <a:spcPts val="2550"/>
              </a:lnSpc>
              <a:buClr>
                <a:schemeClr val="accent2"/>
              </a:buClr>
              <a:buSzPts val="2400"/>
            </a:pPr>
            <a:r>
              <a:rPr 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ZFS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檔案系統的重複數據刪除與壓縮功能</a:t>
            </a:r>
            <a:endParaRPr 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Google Shape;427;p24">
            <a:extLst>
              <a:ext uri="{FF2B5EF4-FFF2-40B4-BE49-F238E27FC236}">
                <a16:creationId xmlns:a16="http://schemas.microsoft.com/office/drawing/2014/main" id="{BED913A0-1CD7-4E97-A022-D52EF783264F}"/>
              </a:ext>
            </a:extLst>
          </p:cNvPr>
          <p:cNvSpPr txBox="1"/>
          <p:nvPr/>
        </p:nvSpPr>
        <p:spPr>
          <a:xfrm>
            <a:off x="259497" y="2498544"/>
            <a:ext cx="2042235" cy="149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104775">
              <a:lnSpc>
                <a:spcPts val="2100"/>
              </a:lnSpc>
              <a:buClr>
                <a:srgbClr val="D8D8D8"/>
              </a:buClr>
              <a:buSzPts val="1400"/>
            </a:pP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透過資料減量來大幅減少 </a:t>
            </a:r>
            <a:r>
              <a:rPr 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SSD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的寫入次數</a:t>
            </a:r>
            <a:r>
              <a:rPr 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，ZFS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檔案系統也因此成為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All Flash /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高速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SSD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系統</a:t>
            </a:r>
            <a:r>
              <a:rPr lang="en-US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的最佳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搭配夥伴</a:t>
            </a:r>
            <a:r>
              <a:rPr 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54D5B3F-F0A5-4C41-9ECD-ECD40D4F4169}"/>
              </a:ext>
            </a:extLst>
          </p:cNvPr>
          <p:cNvGrpSpPr/>
          <p:nvPr/>
        </p:nvGrpSpPr>
        <p:grpSpPr>
          <a:xfrm>
            <a:off x="5544969" y="3772835"/>
            <a:ext cx="1345403" cy="761493"/>
            <a:chOff x="9717799" y="4066229"/>
            <a:chExt cx="2786007" cy="1576868"/>
          </a:xfrm>
        </p:grpSpPr>
        <p:pic>
          <p:nvPicPr>
            <p:cNvPr id="8" name="圖形 48">
              <a:extLst>
                <a:ext uri="{FF2B5EF4-FFF2-40B4-BE49-F238E27FC236}">
                  <a16:creationId xmlns:a16="http://schemas.microsoft.com/office/drawing/2014/main" id="{9A649608-E709-423A-BE3D-C74B6AB04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1779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9" name="群組 47">
              <a:extLst>
                <a:ext uri="{FF2B5EF4-FFF2-40B4-BE49-F238E27FC236}">
                  <a16:creationId xmlns:a16="http://schemas.microsoft.com/office/drawing/2014/main" id="{86A65CE5-432F-4EDD-8013-C9529004A8A9}"/>
                </a:ext>
              </a:extLst>
            </p:cNvPr>
            <p:cNvGrpSpPr/>
            <p:nvPr/>
          </p:nvGrpSpPr>
          <p:grpSpPr>
            <a:xfrm>
              <a:off x="10477230" y="4528346"/>
              <a:ext cx="1362897" cy="406200"/>
              <a:chOff x="7584538" y="5498765"/>
              <a:chExt cx="1362897" cy="406200"/>
            </a:xfrm>
          </p:grpSpPr>
          <p:sp>
            <p:nvSpPr>
              <p:cNvPr id="11" name="Google Shape;442;p24">
                <a:extLst>
                  <a:ext uri="{FF2B5EF4-FFF2-40B4-BE49-F238E27FC236}">
                    <a16:creationId xmlns:a16="http://schemas.microsoft.com/office/drawing/2014/main" id="{4E8D15D3-EC50-411F-A33A-21E9BE7F11CF}"/>
                  </a:ext>
                </a:extLst>
              </p:cNvPr>
              <p:cNvSpPr/>
              <p:nvPr/>
            </p:nvSpPr>
            <p:spPr>
              <a:xfrm>
                <a:off x="7584538" y="5498765"/>
                <a:ext cx="280200" cy="406200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A</a:t>
                </a:r>
                <a:endParaRPr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2" name="Google Shape;443;p24">
                <a:extLst>
                  <a:ext uri="{FF2B5EF4-FFF2-40B4-BE49-F238E27FC236}">
                    <a16:creationId xmlns:a16="http://schemas.microsoft.com/office/drawing/2014/main" id="{08A27F3B-B2F3-4ABC-A545-C8431204245D}"/>
                  </a:ext>
                </a:extLst>
              </p:cNvPr>
              <p:cNvSpPr/>
              <p:nvPr/>
            </p:nvSpPr>
            <p:spPr>
              <a:xfrm>
                <a:off x="8306337" y="5498765"/>
                <a:ext cx="280200" cy="406200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</a:t>
                </a:r>
                <a:endParaRPr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3" name="Google Shape;444;p24">
                <a:extLst>
                  <a:ext uri="{FF2B5EF4-FFF2-40B4-BE49-F238E27FC236}">
                    <a16:creationId xmlns:a16="http://schemas.microsoft.com/office/drawing/2014/main" id="{07F64BAC-B71F-4A15-9798-D4F4A556295F}"/>
                  </a:ext>
                </a:extLst>
              </p:cNvPr>
              <p:cNvSpPr/>
              <p:nvPr/>
            </p:nvSpPr>
            <p:spPr>
              <a:xfrm>
                <a:off x="7945437" y="5498765"/>
                <a:ext cx="280200" cy="406200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B</a:t>
                </a:r>
                <a:endParaRPr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4" name="Google Shape;445;p24">
                <a:extLst>
                  <a:ext uri="{FF2B5EF4-FFF2-40B4-BE49-F238E27FC236}">
                    <a16:creationId xmlns:a16="http://schemas.microsoft.com/office/drawing/2014/main" id="{10114EE8-36EB-414C-A9EB-C10CFB10697E}"/>
                  </a:ext>
                </a:extLst>
              </p:cNvPr>
              <p:cNvSpPr/>
              <p:nvPr/>
            </p:nvSpPr>
            <p:spPr>
              <a:xfrm>
                <a:off x="8667235" y="5498765"/>
                <a:ext cx="280200" cy="406200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D</a:t>
                </a:r>
                <a:endParaRPr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2B5FF71A-0367-45BF-A2D9-FE22B6E16730}"/>
              </a:ext>
            </a:extLst>
          </p:cNvPr>
          <p:cNvGrpSpPr/>
          <p:nvPr/>
        </p:nvGrpSpPr>
        <p:grpSpPr>
          <a:xfrm>
            <a:off x="3994940" y="3772835"/>
            <a:ext cx="2933389" cy="761493"/>
            <a:chOff x="6147389" y="4066228"/>
            <a:chExt cx="6074346" cy="1576868"/>
          </a:xfrm>
        </p:grpSpPr>
        <p:pic>
          <p:nvPicPr>
            <p:cNvPr id="16" name="圖形 45">
              <a:extLst>
                <a:ext uri="{FF2B5EF4-FFF2-40B4-BE49-F238E27FC236}">
                  <a16:creationId xmlns:a16="http://schemas.microsoft.com/office/drawing/2014/main" id="{D2632166-490E-4EA4-B14A-227D9496A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7389" y="4066228"/>
              <a:ext cx="2786007" cy="1576868"/>
            </a:xfrm>
            <a:prstGeom prst="rect">
              <a:avLst/>
            </a:prstGeom>
          </p:spPr>
        </p:pic>
        <p:sp>
          <p:nvSpPr>
            <p:cNvPr id="18" name="Google Shape;448;p24">
              <a:extLst>
                <a:ext uri="{FF2B5EF4-FFF2-40B4-BE49-F238E27FC236}">
                  <a16:creationId xmlns:a16="http://schemas.microsoft.com/office/drawing/2014/main" id="{18FD0C58-9769-4DCF-B38C-2A2EF3D85822}"/>
                </a:ext>
              </a:extLst>
            </p:cNvPr>
            <p:cNvSpPr/>
            <p:nvPr/>
          </p:nvSpPr>
          <p:spPr>
            <a:xfrm>
              <a:off x="9478037" y="5070177"/>
              <a:ext cx="2743698" cy="3150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200"/>
              </a:pPr>
              <a:r>
                <a:rPr lang="en-US" sz="900" b="1">
                  <a:solidFill>
                    <a:srgbClr val="00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Deduplicated Data</a:t>
              </a:r>
              <a:endParaRPr lang="en-US" sz="1050" b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7BDF2F5-4ABC-4884-8AA5-BAEA6B5CD11E}"/>
              </a:ext>
            </a:extLst>
          </p:cNvPr>
          <p:cNvGrpSpPr/>
          <p:nvPr/>
        </p:nvGrpSpPr>
        <p:grpSpPr>
          <a:xfrm>
            <a:off x="2486708" y="3772835"/>
            <a:ext cx="1345403" cy="761493"/>
            <a:chOff x="2576979" y="4066229"/>
            <a:chExt cx="2786007" cy="1576868"/>
          </a:xfrm>
        </p:grpSpPr>
        <p:pic>
          <p:nvPicPr>
            <p:cNvPr id="24" name="圖形 42">
              <a:extLst>
                <a:ext uri="{FF2B5EF4-FFF2-40B4-BE49-F238E27FC236}">
                  <a16:creationId xmlns:a16="http://schemas.microsoft.com/office/drawing/2014/main" id="{2A15936A-3FFB-466B-BA5E-6F0F2333D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7697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25" name="群組 43">
              <a:extLst>
                <a:ext uri="{FF2B5EF4-FFF2-40B4-BE49-F238E27FC236}">
                  <a16:creationId xmlns:a16="http://schemas.microsoft.com/office/drawing/2014/main" id="{7E1C7E63-E99A-4C2F-8DA2-B890C3CA3F11}"/>
                </a:ext>
              </a:extLst>
            </p:cNvPr>
            <p:cNvGrpSpPr/>
            <p:nvPr/>
          </p:nvGrpSpPr>
          <p:grpSpPr>
            <a:xfrm>
              <a:off x="3065882" y="4256204"/>
              <a:ext cx="1852740" cy="909847"/>
              <a:chOff x="4327765" y="3622547"/>
              <a:chExt cx="1852740" cy="909847"/>
            </a:xfrm>
          </p:grpSpPr>
          <p:sp>
            <p:nvSpPr>
              <p:cNvPr id="27" name="Google Shape;428;p24">
                <a:extLst>
                  <a:ext uri="{FF2B5EF4-FFF2-40B4-BE49-F238E27FC236}">
                    <a16:creationId xmlns:a16="http://schemas.microsoft.com/office/drawing/2014/main" id="{016ECB6F-B995-4CF3-8B6A-01B7F4A648CA}"/>
                  </a:ext>
                </a:extLst>
              </p:cNvPr>
              <p:cNvSpPr/>
              <p:nvPr/>
            </p:nvSpPr>
            <p:spPr>
              <a:xfrm>
                <a:off x="4327765" y="3622547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A</a:t>
                </a:r>
                <a:endParaRPr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28" name="Google Shape;429;p24">
                <a:extLst>
                  <a:ext uri="{FF2B5EF4-FFF2-40B4-BE49-F238E27FC236}">
                    <a16:creationId xmlns:a16="http://schemas.microsoft.com/office/drawing/2014/main" id="{B02CDA60-37B0-4753-BE18-4DFCF879CDFE}"/>
                  </a:ext>
                </a:extLst>
              </p:cNvPr>
              <p:cNvSpPr/>
              <p:nvPr/>
            </p:nvSpPr>
            <p:spPr>
              <a:xfrm>
                <a:off x="5293125" y="3622547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</a:t>
                </a:r>
                <a:endParaRPr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29" name="Google Shape;430;p24">
                <a:extLst>
                  <a:ext uri="{FF2B5EF4-FFF2-40B4-BE49-F238E27FC236}">
                    <a16:creationId xmlns:a16="http://schemas.microsoft.com/office/drawing/2014/main" id="{12D8572A-95A8-4FD1-A6B5-004F18642F3B}"/>
                  </a:ext>
                </a:extLst>
              </p:cNvPr>
              <p:cNvSpPr/>
              <p:nvPr/>
            </p:nvSpPr>
            <p:spPr>
              <a:xfrm>
                <a:off x="4810445" y="3622547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B</a:t>
                </a:r>
                <a:endParaRPr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0" name="Google Shape;431;p24">
                <a:extLst>
                  <a:ext uri="{FF2B5EF4-FFF2-40B4-BE49-F238E27FC236}">
                    <a16:creationId xmlns:a16="http://schemas.microsoft.com/office/drawing/2014/main" id="{E535D319-5D34-4BA9-B02F-6B459EFC8A2F}"/>
                  </a:ext>
                </a:extLst>
              </p:cNvPr>
              <p:cNvSpPr/>
              <p:nvPr/>
            </p:nvSpPr>
            <p:spPr>
              <a:xfrm>
                <a:off x="5775805" y="3622547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D</a:t>
                </a:r>
                <a:endParaRPr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1" name="Google Shape;432;p24">
                <a:extLst>
                  <a:ext uri="{FF2B5EF4-FFF2-40B4-BE49-F238E27FC236}">
                    <a16:creationId xmlns:a16="http://schemas.microsoft.com/office/drawing/2014/main" id="{912A07D9-11F8-45BE-802A-71E58191D307}"/>
                  </a:ext>
                </a:extLst>
              </p:cNvPr>
              <p:cNvSpPr/>
              <p:nvPr/>
            </p:nvSpPr>
            <p:spPr>
              <a:xfrm>
                <a:off x="5293125" y="4129508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A</a:t>
                </a:r>
                <a:endParaRPr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2" name="Google Shape;433;p24">
                <a:extLst>
                  <a:ext uri="{FF2B5EF4-FFF2-40B4-BE49-F238E27FC236}">
                    <a16:creationId xmlns:a16="http://schemas.microsoft.com/office/drawing/2014/main" id="{337A1D43-A105-4575-B11E-CF7BF9D34BFF}"/>
                  </a:ext>
                </a:extLst>
              </p:cNvPr>
              <p:cNvSpPr/>
              <p:nvPr/>
            </p:nvSpPr>
            <p:spPr>
              <a:xfrm>
                <a:off x="4810445" y="4129508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</a:t>
                </a:r>
                <a:endParaRPr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3" name="Google Shape;434;p24">
                <a:extLst>
                  <a:ext uri="{FF2B5EF4-FFF2-40B4-BE49-F238E27FC236}">
                    <a16:creationId xmlns:a16="http://schemas.microsoft.com/office/drawing/2014/main" id="{075BE3CD-9791-4D3A-B493-EA34C202E4D0}"/>
                  </a:ext>
                </a:extLst>
              </p:cNvPr>
              <p:cNvSpPr/>
              <p:nvPr/>
            </p:nvSpPr>
            <p:spPr>
              <a:xfrm>
                <a:off x="5775805" y="4129508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B</a:t>
                </a:r>
                <a:endParaRPr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4" name="Google Shape;435;p24">
                <a:extLst>
                  <a:ext uri="{FF2B5EF4-FFF2-40B4-BE49-F238E27FC236}">
                    <a16:creationId xmlns:a16="http://schemas.microsoft.com/office/drawing/2014/main" id="{90B3B86C-B820-4BE2-AED9-CE437B7F0D56}"/>
                  </a:ext>
                </a:extLst>
              </p:cNvPr>
              <p:cNvSpPr/>
              <p:nvPr/>
            </p:nvSpPr>
            <p:spPr>
              <a:xfrm>
                <a:off x="4327765" y="4129508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D</a:t>
                </a:r>
                <a:endParaRPr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26" name="Google Shape;447;p24">
              <a:extLst>
                <a:ext uri="{FF2B5EF4-FFF2-40B4-BE49-F238E27FC236}">
                  <a16:creationId xmlns:a16="http://schemas.microsoft.com/office/drawing/2014/main" id="{835921C6-DC9C-40DA-9D6F-25D731302BCE}"/>
                </a:ext>
              </a:extLst>
            </p:cNvPr>
            <p:cNvSpPr/>
            <p:nvPr/>
          </p:nvSpPr>
          <p:spPr>
            <a:xfrm>
              <a:off x="2750097" y="5180306"/>
              <a:ext cx="2433578" cy="4099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200"/>
              </a:pPr>
              <a:r>
                <a:rPr lang="en-US" sz="900" b="1">
                  <a:solidFill>
                    <a:srgbClr val="00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Original Data</a:t>
              </a:r>
              <a:endParaRPr lang="en-US" sz="1050" b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F3E25E67-72A2-4986-ABE9-C286DB5DCFFF}"/>
              </a:ext>
            </a:extLst>
          </p:cNvPr>
          <p:cNvGrpSpPr/>
          <p:nvPr/>
        </p:nvGrpSpPr>
        <p:grpSpPr>
          <a:xfrm>
            <a:off x="7102804" y="3772835"/>
            <a:ext cx="1345403" cy="761493"/>
            <a:chOff x="9725980" y="1758187"/>
            <a:chExt cx="2786007" cy="1576868"/>
          </a:xfrm>
        </p:grpSpPr>
        <p:pic>
          <p:nvPicPr>
            <p:cNvPr id="36" name="圖形 44">
              <a:extLst>
                <a:ext uri="{FF2B5EF4-FFF2-40B4-BE49-F238E27FC236}">
                  <a16:creationId xmlns:a16="http://schemas.microsoft.com/office/drawing/2014/main" id="{6FF2E2DC-2E4B-4621-AF67-7B63265E3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25980" y="1758187"/>
              <a:ext cx="2786007" cy="1576868"/>
            </a:xfrm>
            <a:prstGeom prst="rect">
              <a:avLst/>
            </a:prstGeom>
          </p:spPr>
        </p:pic>
        <p:sp>
          <p:nvSpPr>
            <p:cNvPr id="37" name="Google Shape;453;p24">
              <a:extLst>
                <a:ext uri="{FF2B5EF4-FFF2-40B4-BE49-F238E27FC236}">
                  <a16:creationId xmlns:a16="http://schemas.microsoft.com/office/drawing/2014/main" id="{A242DB51-E193-437B-80F1-DEA63DBD66A5}"/>
                </a:ext>
              </a:extLst>
            </p:cNvPr>
            <p:cNvSpPr/>
            <p:nvPr/>
          </p:nvSpPr>
          <p:spPr>
            <a:xfrm>
              <a:off x="10415735" y="2858884"/>
              <a:ext cx="1457100" cy="25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200"/>
              </a:pPr>
              <a:r>
                <a:rPr lang="en-US" sz="900" b="1">
                  <a:solidFill>
                    <a:srgbClr val="00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SSD Pool</a:t>
              </a:r>
              <a:endParaRPr lang="en-US" sz="1050" b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DFDDFB67-25A1-4869-A649-2A7A34D1A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40036" y="2014501"/>
              <a:ext cx="617065" cy="785355"/>
            </a:xfrm>
            <a:prstGeom prst="rect">
              <a:avLst/>
            </a:prstGeom>
          </p:spPr>
        </p:pic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894F30A5-F9A6-42CB-93FB-5989D24E1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817667" y="2014501"/>
              <a:ext cx="617065" cy="785355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4E1F6ED3-8A80-483B-A47F-A8898A56D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590669" y="2014501"/>
              <a:ext cx="617065" cy="785355"/>
            </a:xfrm>
            <a:prstGeom prst="rect">
              <a:avLst/>
            </a:prstGeom>
          </p:spPr>
        </p:pic>
      </p:grpSp>
      <p:grpSp>
        <p:nvGrpSpPr>
          <p:cNvPr id="41" name="群組 49">
            <a:extLst>
              <a:ext uri="{FF2B5EF4-FFF2-40B4-BE49-F238E27FC236}">
                <a16:creationId xmlns:a16="http://schemas.microsoft.com/office/drawing/2014/main" id="{F3C59377-00BD-4423-8A25-D3C0CD348115}"/>
              </a:ext>
            </a:extLst>
          </p:cNvPr>
          <p:cNvGrpSpPr/>
          <p:nvPr/>
        </p:nvGrpSpPr>
        <p:grpSpPr>
          <a:xfrm rot="5400000">
            <a:off x="2726594" y="2995778"/>
            <a:ext cx="862641" cy="672188"/>
            <a:chOff x="2641159" y="3469016"/>
            <a:chExt cx="1085362" cy="896250"/>
          </a:xfrm>
        </p:grpSpPr>
        <p:sp>
          <p:nvSpPr>
            <p:cNvPr id="42" name="Google Shape;455;p24">
              <a:extLst>
                <a:ext uri="{FF2B5EF4-FFF2-40B4-BE49-F238E27FC236}">
                  <a16:creationId xmlns:a16="http://schemas.microsoft.com/office/drawing/2014/main" id="{23A68C3D-3048-412C-A46D-DC92C4DDA415}"/>
                </a:ext>
              </a:extLst>
            </p:cNvPr>
            <p:cNvSpPr/>
            <p:nvPr/>
          </p:nvSpPr>
          <p:spPr>
            <a:xfrm>
              <a:off x="2641159" y="346901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1050">
                <a:cs typeface="+mn-ea"/>
                <a:sym typeface="+mn-lt"/>
              </a:endParaRPr>
            </a:p>
          </p:txBody>
        </p:sp>
        <p:sp>
          <p:nvSpPr>
            <p:cNvPr id="43" name="Google Shape;456;p24">
              <a:extLst>
                <a:ext uri="{FF2B5EF4-FFF2-40B4-BE49-F238E27FC236}">
                  <a16:creationId xmlns:a16="http://schemas.microsoft.com/office/drawing/2014/main" id="{7E7CAFB3-F1B4-4F6E-8CB6-0FF66B57A259}"/>
                </a:ext>
              </a:extLst>
            </p:cNvPr>
            <p:cNvSpPr/>
            <p:nvPr/>
          </p:nvSpPr>
          <p:spPr>
            <a:xfrm>
              <a:off x="2641159" y="3790391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1050">
                <a:cs typeface="+mn-ea"/>
                <a:sym typeface="+mn-lt"/>
              </a:endParaRPr>
            </a:p>
          </p:txBody>
        </p:sp>
        <p:sp>
          <p:nvSpPr>
            <p:cNvPr id="44" name="Google Shape;457;p24">
              <a:extLst>
                <a:ext uri="{FF2B5EF4-FFF2-40B4-BE49-F238E27FC236}">
                  <a16:creationId xmlns:a16="http://schemas.microsoft.com/office/drawing/2014/main" id="{1A275510-ECB1-44F8-AD8E-7FC23C087668}"/>
                </a:ext>
              </a:extLst>
            </p:cNvPr>
            <p:cNvSpPr/>
            <p:nvPr/>
          </p:nvSpPr>
          <p:spPr>
            <a:xfrm>
              <a:off x="2641159" y="411176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1050">
                <a:cs typeface="+mn-ea"/>
                <a:sym typeface="+mn-lt"/>
              </a:endParaRPr>
            </a:p>
          </p:txBody>
        </p:sp>
      </p:grpSp>
      <p:sp>
        <p:nvSpPr>
          <p:cNvPr id="50" name="Google Shape;461;p24">
            <a:extLst>
              <a:ext uri="{FF2B5EF4-FFF2-40B4-BE49-F238E27FC236}">
                <a16:creationId xmlns:a16="http://schemas.microsoft.com/office/drawing/2014/main" id="{9F492E3E-586A-4AB3-9E1E-D1B25FBDE089}"/>
              </a:ext>
            </a:extLst>
          </p:cNvPr>
          <p:cNvSpPr/>
          <p:nvPr/>
        </p:nvSpPr>
        <p:spPr>
          <a:xfrm>
            <a:off x="3427159" y="3408779"/>
            <a:ext cx="595572" cy="194396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74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Write</a:t>
            </a:r>
            <a:endParaRPr lang="en-US" sz="11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1" name="Google Shape;460;p24">
            <a:extLst>
              <a:ext uri="{FF2B5EF4-FFF2-40B4-BE49-F238E27FC236}">
                <a16:creationId xmlns:a16="http://schemas.microsoft.com/office/drawing/2014/main" id="{E2032D9E-7439-40F4-A1F0-9782FBC0BC50}"/>
              </a:ext>
            </a:extLst>
          </p:cNvPr>
          <p:cNvSpPr/>
          <p:nvPr/>
        </p:nvSpPr>
        <p:spPr>
          <a:xfrm>
            <a:off x="6383218" y="4520976"/>
            <a:ext cx="1859503" cy="402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Write to SSDs as sequential as much as possible.</a:t>
            </a:r>
          </a:p>
        </p:txBody>
      </p:sp>
      <p:sp>
        <p:nvSpPr>
          <p:cNvPr id="52" name="Google Shape;459;p24">
            <a:extLst>
              <a:ext uri="{FF2B5EF4-FFF2-40B4-BE49-F238E27FC236}">
                <a16:creationId xmlns:a16="http://schemas.microsoft.com/office/drawing/2014/main" id="{473E2F7E-3B44-4FC5-B8C0-A378FA58AEA6}"/>
              </a:ext>
            </a:extLst>
          </p:cNvPr>
          <p:cNvSpPr/>
          <p:nvPr/>
        </p:nvSpPr>
        <p:spPr>
          <a:xfrm>
            <a:off x="3373549" y="4539305"/>
            <a:ext cx="1038668" cy="19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Compression</a:t>
            </a:r>
          </a:p>
        </p:txBody>
      </p:sp>
      <p:sp>
        <p:nvSpPr>
          <p:cNvPr id="53" name="Google Shape;458;p24">
            <a:extLst>
              <a:ext uri="{FF2B5EF4-FFF2-40B4-BE49-F238E27FC236}">
                <a16:creationId xmlns:a16="http://schemas.microsoft.com/office/drawing/2014/main" id="{1D93076F-B5CD-48F4-BBA9-23138847AF7E}"/>
              </a:ext>
            </a:extLst>
          </p:cNvPr>
          <p:cNvSpPr/>
          <p:nvPr/>
        </p:nvSpPr>
        <p:spPr>
          <a:xfrm>
            <a:off x="4949981" y="4539305"/>
            <a:ext cx="1099483" cy="161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Deduplication</a:t>
            </a: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6E4E9887-AE26-4F2E-A7CD-FC520DE690C5}"/>
              </a:ext>
            </a:extLst>
          </p:cNvPr>
          <p:cNvGrpSpPr/>
          <p:nvPr/>
        </p:nvGrpSpPr>
        <p:grpSpPr>
          <a:xfrm>
            <a:off x="3697526" y="4009230"/>
            <a:ext cx="3512864" cy="340875"/>
            <a:chOff x="5102577" y="5060423"/>
            <a:chExt cx="4683818" cy="454500"/>
          </a:xfrm>
        </p:grpSpPr>
        <p:sp>
          <p:nvSpPr>
            <p:cNvPr id="56" name="Google Shape;451;p24">
              <a:extLst>
                <a:ext uri="{FF2B5EF4-FFF2-40B4-BE49-F238E27FC236}">
                  <a16:creationId xmlns:a16="http://schemas.microsoft.com/office/drawing/2014/main" id="{EE9DB14F-5C16-441E-A983-6CBE1E21477D}"/>
                </a:ext>
              </a:extLst>
            </p:cNvPr>
            <p:cNvSpPr/>
            <p:nvPr/>
          </p:nvSpPr>
          <p:spPr>
            <a:xfrm>
              <a:off x="7114473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7" name="Google Shape;451;p24">
              <a:extLst>
                <a:ext uri="{FF2B5EF4-FFF2-40B4-BE49-F238E27FC236}">
                  <a16:creationId xmlns:a16="http://schemas.microsoft.com/office/drawing/2014/main" id="{5CA4425F-B621-457A-8A2D-1271A1534D53}"/>
                </a:ext>
              </a:extLst>
            </p:cNvPr>
            <p:cNvSpPr/>
            <p:nvPr/>
          </p:nvSpPr>
          <p:spPr>
            <a:xfrm>
              <a:off x="9206604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8" name="Google Shape;451;p24">
              <a:extLst>
                <a:ext uri="{FF2B5EF4-FFF2-40B4-BE49-F238E27FC236}">
                  <a16:creationId xmlns:a16="http://schemas.microsoft.com/office/drawing/2014/main" id="{0B818020-B201-49D1-ABC6-42E4C8AD8B1E}"/>
                </a:ext>
              </a:extLst>
            </p:cNvPr>
            <p:cNvSpPr/>
            <p:nvPr/>
          </p:nvSpPr>
          <p:spPr>
            <a:xfrm>
              <a:off x="5102577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59" name="Google Shape;449;p24">
            <a:extLst>
              <a:ext uri="{FF2B5EF4-FFF2-40B4-BE49-F238E27FC236}">
                <a16:creationId xmlns:a16="http://schemas.microsoft.com/office/drawing/2014/main" id="{CCA07573-BE7E-4210-AC85-68A50B5029B4}"/>
              </a:ext>
            </a:extLst>
          </p:cNvPr>
          <p:cNvSpPr/>
          <p:nvPr/>
        </p:nvSpPr>
        <p:spPr>
          <a:xfrm>
            <a:off x="3971025" y="4347515"/>
            <a:ext cx="1436802" cy="150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900" b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Compressed Data</a:t>
            </a:r>
            <a:endParaRPr lang="en-US" sz="1050" b="1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0" name="Google Shape;442;p24">
            <a:extLst>
              <a:ext uri="{FF2B5EF4-FFF2-40B4-BE49-F238E27FC236}">
                <a16:creationId xmlns:a16="http://schemas.microsoft.com/office/drawing/2014/main" id="{2B8F21C5-35D3-4671-AE21-69D73C7CBE55}"/>
              </a:ext>
            </a:extLst>
          </p:cNvPr>
          <p:cNvSpPr/>
          <p:nvPr/>
        </p:nvSpPr>
        <p:spPr>
          <a:xfrm>
            <a:off x="4345525" y="3898752"/>
            <a:ext cx="135313" cy="196160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1" name="Google Shape;443;p24">
            <a:extLst>
              <a:ext uri="{FF2B5EF4-FFF2-40B4-BE49-F238E27FC236}">
                <a16:creationId xmlns:a16="http://schemas.microsoft.com/office/drawing/2014/main" id="{7288F7F0-05F2-4881-A1D3-67A36AA06CB7}"/>
              </a:ext>
            </a:extLst>
          </p:cNvPr>
          <p:cNvSpPr/>
          <p:nvPr/>
        </p:nvSpPr>
        <p:spPr>
          <a:xfrm>
            <a:off x="4694092" y="3898752"/>
            <a:ext cx="135313" cy="196160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2" name="Google Shape;444;p24">
            <a:extLst>
              <a:ext uri="{FF2B5EF4-FFF2-40B4-BE49-F238E27FC236}">
                <a16:creationId xmlns:a16="http://schemas.microsoft.com/office/drawing/2014/main" id="{E47CCF98-D4F9-4A35-A917-8971B8083CC7}"/>
              </a:ext>
            </a:extLst>
          </p:cNvPr>
          <p:cNvSpPr/>
          <p:nvPr/>
        </p:nvSpPr>
        <p:spPr>
          <a:xfrm>
            <a:off x="4519808" y="3898752"/>
            <a:ext cx="135313" cy="196160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3" name="Google Shape;445;p24">
            <a:extLst>
              <a:ext uri="{FF2B5EF4-FFF2-40B4-BE49-F238E27FC236}">
                <a16:creationId xmlns:a16="http://schemas.microsoft.com/office/drawing/2014/main" id="{5AE9B2E0-7364-479B-B112-72380EE61265}"/>
              </a:ext>
            </a:extLst>
          </p:cNvPr>
          <p:cNvSpPr/>
          <p:nvPr/>
        </p:nvSpPr>
        <p:spPr>
          <a:xfrm>
            <a:off x="4868374" y="3898752"/>
            <a:ext cx="135313" cy="196160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4" name="Google Shape;442;p24">
            <a:extLst>
              <a:ext uri="{FF2B5EF4-FFF2-40B4-BE49-F238E27FC236}">
                <a16:creationId xmlns:a16="http://schemas.microsoft.com/office/drawing/2014/main" id="{7C84B846-9693-4EF5-BF6B-B69E44F8F645}"/>
              </a:ext>
            </a:extLst>
          </p:cNvPr>
          <p:cNvSpPr/>
          <p:nvPr/>
        </p:nvSpPr>
        <p:spPr>
          <a:xfrm>
            <a:off x="4709894" y="4149452"/>
            <a:ext cx="135313" cy="196160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5" name="Google Shape;443;p24">
            <a:extLst>
              <a:ext uri="{FF2B5EF4-FFF2-40B4-BE49-F238E27FC236}">
                <a16:creationId xmlns:a16="http://schemas.microsoft.com/office/drawing/2014/main" id="{F01A9A03-CE81-41F9-878F-F0C196157510}"/>
              </a:ext>
            </a:extLst>
          </p:cNvPr>
          <p:cNvSpPr/>
          <p:nvPr/>
        </p:nvSpPr>
        <p:spPr>
          <a:xfrm>
            <a:off x="4528615" y="4156595"/>
            <a:ext cx="135313" cy="196160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6" name="Google Shape;444;p24">
            <a:extLst>
              <a:ext uri="{FF2B5EF4-FFF2-40B4-BE49-F238E27FC236}">
                <a16:creationId xmlns:a16="http://schemas.microsoft.com/office/drawing/2014/main" id="{02045C6F-3850-47E0-BEBC-A74E5A1870E9}"/>
              </a:ext>
            </a:extLst>
          </p:cNvPr>
          <p:cNvSpPr/>
          <p:nvPr/>
        </p:nvSpPr>
        <p:spPr>
          <a:xfrm>
            <a:off x="4884339" y="4149452"/>
            <a:ext cx="135313" cy="196160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7" name="Google Shape;445;p24">
            <a:extLst>
              <a:ext uri="{FF2B5EF4-FFF2-40B4-BE49-F238E27FC236}">
                <a16:creationId xmlns:a16="http://schemas.microsoft.com/office/drawing/2014/main" id="{7FD82018-5F2F-4933-8212-081B85D26573}"/>
              </a:ext>
            </a:extLst>
          </p:cNvPr>
          <p:cNvSpPr/>
          <p:nvPr/>
        </p:nvSpPr>
        <p:spPr>
          <a:xfrm>
            <a:off x="4354139" y="4156596"/>
            <a:ext cx="135313" cy="196160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4" name="Google Shape;516;p26">
            <a:extLst>
              <a:ext uri="{FF2B5EF4-FFF2-40B4-BE49-F238E27FC236}">
                <a16:creationId xmlns:a16="http://schemas.microsoft.com/office/drawing/2014/main" id="{61D119A4-54B6-4D16-A0D8-D53D07DC09D6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5" t="2850" r="1272" b="2302"/>
          <a:stretch/>
        </p:blipFill>
        <p:spPr>
          <a:xfrm>
            <a:off x="5544970" y="2484972"/>
            <a:ext cx="2884561" cy="1203436"/>
          </a:xfrm>
          <a:prstGeom prst="rect">
            <a:avLst/>
          </a:prstGeom>
          <a:noFill/>
          <a:ln w="31750">
            <a:solidFill>
              <a:srgbClr val="999999"/>
            </a:solidFill>
          </a:ln>
          <a:effectLst/>
        </p:spPr>
      </p:pic>
      <p:pic>
        <p:nvPicPr>
          <p:cNvPr id="77" name="圖形 76">
            <a:extLst>
              <a:ext uri="{FF2B5EF4-FFF2-40B4-BE49-F238E27FC236}">
                <a16:creationId xmlns:a16="http://schemas.microsoft.com/office/drawing/2014/main" id="{F2A1FA56-B7B4-4B91-A914-837F8B76A7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5864352" y="14665"/>
            <a:ext cx="714441" cy="4453267"/>
          </a:xfrm>
          <a:prstGeom prst="rect">
            <a:avLst/>
          </a:prstGeom>
        </p:spPr>
      </p:pic>
      <p:pic>
        <p:nvPicPr>
          <p:cNvPr id="49" name="Google Shape;419;p23">
            <a:extLst>
              <a:ext uri="{FF2B5EF4-FFF2-40B4-BE49-F238E27FC236}">
                <a16:creationId xmlns:a16="http://schemas.microsoft.com/office/drawing/2014/main" id="{A000E88E-C83C-45A9-B9BE-813134777F65}"/>
              </a:ext>
            </a:extLst>
          </p:cNvPr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2" t="41827" r="1820" b="10966"/>
          <a:stretch/>
        </p:blipFill>
        <p:spPr>
          <a:xfrm>
            <a:off x="3963963" y="1213573"/>
            <a:ext cx="4447243" cy="1178719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8F22BE1-55B4-4577-8B2F-ED5955C32BF1}"/>
              </a:ext>
            </a:extLst>
          </p:cNvPr>
          <p:cNvSpPr/>
          <p:nvPr/>
        </p:nvSpPr>
        <p:spPr>
          <a:xfrm flipH="1">
            <a:off x="515635" y="642797"/>
            <a:ext cx="3316476" cy="460600"/>
          </a:xfrm>
          <a:prstGeom prst="snip2DiagRect">
            <a:avLst>
              <a:gd name="adj1" fmla="val 0"/>
              <a:gd name="adj2" fmla="val 17253"/>
            </a:avLst>
          </a:prstGeom>
          <a:solidFill>
            <a:srgbClr val="EE6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550" b="1">
              <a:solidFill>
                <a:srgbClr val="EE6D2B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C345CBA-CCAF-4DD2-8C39-C05ACCD7CF34}"/>
              </a:ext>
            </a:extLst>
          </p:cNvPr>
          <p:cNvSpPr txBox="1"/>
          <p:nvPr/>
        </p:nvSpPr>
        <p:spPr>
          <a:xfrm>
            <a:off x="560275" y="673042"/>
            <a:ext cx="3271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必須在存入前減量才有效用</a:t>
            </a:r>
          </a:p>
        </p:txBody>
      </p:sp>
    </p:spTree>
    <p:extLst>
      <p:ext uri="{BB962C8B-B14F-4D97-AF65-F5344CB8AC3E}">
        <p14:creationId xmlns:p14="http://schemas.microsoft.com/office/powerpoint/2010/main" val="2401560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181C4A5-FF20-4128-A0A2-6F1306509D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3286" y="1268793"/>
            <a:ext cx="2164232" cy="1881124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1D896FD9-8A48-441C-B344-B1A397435078}"/>
              </a:ext>
            </a:extLst>
          </p:cNvPr>
          <p:cNvSpPr/>
          <p:nvPr/>
        </p:nvSpPr>
        <p:spPr>
          <a:xfrm flipH="1">
            <a:off x="362192" y="1293045"/>
            <a:ext cx="2012917" cy="782550"/>
          </a:xfrm>
          <a:prstGeom prst="snip2DiagRect">
            <a:avLst>
              <a:gd name="adj1" fmla="val 0"/>
              <a:gd name="adj2" fmla="val 10696"/>
            </a:avLst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550" b="1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FA0924D3-01E6-3E45-81FF-46162C31AB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979356" y="1569756"/>
            <a:ext cx="2454974" cy="1534632"/>
          </a:xfrm>
          <a:prstGeom prst="rect">
            <a:avLst/>
          </a:prstGeom>
        </p:spPr>
      </p:pic>
      <p:sp>
        <p:nvSpPr>
          <p:cNvPr id="28" name="標題 2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/>
              <a:t>不只搭載全新</a:t>
            </a:r>
            <a:r>
              <a:rPr lang="en-US" altLang="zh-TW"/>
              <a:t> </a:t>
            </a:r>
            <a:r>
              <a:rPr lang="zh-TW" altLang="en-US"/>
              <a:t>Xeon</a:t>
            </a:r>
            <a:r>
              <a:rPr lang="en-US" altLang="zh-TW"/>
              <a:t> </a:t>
            </a:r>
            <a:r>
              <a:rPr lang="zh-TW" altLang="en-US"/>
              <a:t>W</a:t>
            </a:r>
            <a:r>
              <a:rPr lang="en-US" altLang="zh-TW"/>
              <a:t> </a:t>
            </a:r>
            <a:r>
              <a:rPr lang="zh-TW" altLang="en-US"/>
              <a:t>六核心處理器，</a:t>
            </a:r>
            <a:br>
              <a:rPr lang="zh-TW" altLang="en-US"/>
            </a:br>
            <a:r>
              <a:rPr lang="zh-TW" altLang="en-US"/>
              <a:t>更支援擴充最多</a:t>
            </a:r>
            <a:r>
              <a:rPr lang="en-US" altLang="zh-TW"/>
              <a:t> </a:t>
            </a:r>
            <a:r>
              <a:rPr lang="zh-TW" altLang="en-US"/>
              <a:t>4</a:t>
            </a:r>
            <a:r>
              <a:rPr lang="en-US" altLang="zh-TW"/>
              <a:t> </a:t>
            </a:r>
            <a:r>
              <a:rPr lang="zh-TW" altLang="en-US"/>
              <a:t>埠</a:t>
            </a:r>
            <a:r>
              <a:rPr lang="en-US" altLang="zh-TW"/>
              <a:t> </a:t>
            </a:r>
            <a:r>
              <a:rPr lang="zh-TW" altLang="en-US"/>
              <a:t>Thunderbolt 3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AC03D4C-0DF0-4DE4-9EE1-EFCDC8537D41}"/>
              </a:ext>
            </a:extLst>
          </p:cNvPr>
          <p:cNvSpPr txBox="1"/>
          <p:nvPr/>
        </p:nvSpPr>
        <p:spPr>
          <a:xfrm>
            <a:off x="5978920" y="3095964"/>
            <a:ext cx="3134831" cy="138499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800" b="1" kern="1200">
                <a:solidFill>
                  <a:schemeClr val="tx1"/>
                </a:solidFill>
                <a:latin typeface="微軟正黑體"/>
                <a:ea typeface="微軟正黑體"/>
              </a:rPr>
              <a:t>TVS-h1288X-W1250-16G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8 x 3.5” + 4 x 2.5”, SATA 6Gb/s </a:t>
            </a:r>
            <a:endParaRPr lang="en-US" altLang="zh-TW" sz="11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Intel Xeon W-1250 6</a:t>
            </a:r>
            <a:r>
              <a:rPr lang="zh-CN" altLang="en-US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核心</a:t>
            </a:r>
            <a:r>
              <a:rPr lang="en-US" altLang="zh-CN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/12</a:t>
            </a:r>
            <a:r>
              <a:rPr lang="zh-CN" altLang="en-US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執行緒</a:t>
            </a:r>
            <a:r>
              <a:rPr lang="en-US" altLang="zh-CN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3.3 GHz </a:t>
            </a:r>
            <a:r>
              <a:rPr lang="zh-CN" altLang="en-US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處理器，最大突頻</a:t>
            </a:r>
            <a:r>
              <a:rPr lang="zh-TW" altLang="en-US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 </a:t>
            </a:r>
            <a:r>
              <a:rPr lang="en-US" altLang="zh-CN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4.7 GHz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2 x 10GBASE-T </a:t>
            </a:r>
            <a:r>
              <a:rPr lang="zh-TW" altLang="en-US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網路埠</a:t>
            </a:r>
            <a:endParaRPr lang="en-US" altLang="zh-TW" sz="11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4 x 2.5GbE</a:t>
            </a:r>
            <a:r>
              <a:rPr lang="zh-TW" altLang="en-US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 </a:t>
            </a:r>
            <a:r>
              <a:rPr lang="zh-CN" altLang="en-US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網路埠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100" b="1" kern="1200">
                <a:solidFill>
                  <a:schemeClr val="tx1"/>
                </a:solidFill>
                <a:latin typeface="Microsoft JhengHei"/>
                <a:ea typeface="Microsoft JhengHei"/>
              </a:rPr>
              <a:t>支援 </a:t>
            </a:r>
            <a:r>
              <a:rPr lang="en-US" altLang="zh-CN" sz="1100" b="1" kern="1200">
                <a:solidFill>
                  <a:schemeClr val="tx1"/>
                </a:solidFill>
                <a:latin typeface="Microsoft JhengHei"/>
                <a:ea typeface="Microsoft JhengHei"/>
              </a:rPr>
              <a:t>2</a:t>
            </a:r>
            <a:r>
              <a:rPr lang="zh-CN" altLang="en-US" sz="1100" b="1" kern="1200">
                <a:solidFill>
                  <a:schemeClr val="tx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CN" sz="1100" b="1" kern="1200">
                <a:solidFill>
                  <a:schemeClr val="tx1"/>
                </a:solidFill>
                <a:latin typeface="Microsoft JhengHei"/>
                <a:ea typeface="Microsoft JhengHei"/>
              </a:rPr>
              <a:t>x</a:t>
            </a:r>
            <a:r>
              <a:rPr lang="zh-CN" altLang="en-US" sz="1100" b="1" kern="1200">
                <a:solidFill>
                  <a:schemeClr val="tx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CN" sz="1100" b="1" kern="1200">
                <a:solidFill>
                  <a:schemeClr val="tx1"/>
                </a:solidFill>
                <a:latin typeface="Microsoft JhengHei"/>
                <a:ea typeface="Microsoft JhengHei"/>
              </a:rPr>
              <a:t>QXP-T32P</a:t>
            </a:r>
            <a:r>
              <a:rPr lang="zh-CN" altLang="en-US" sz="1100" b="1" kern="1200">
                <a:solidFill>
                  <a:schemeClr val="tx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CN" sz="1100" b="1" kern="1200">
                <a:solidFill>
                  <a:schemeClr val="tx1"/>
                </a:solidFill>
                <a:latin typeface="Microsoft JhengHei"/>
                <a:ea typeface="Microsoft JhengHei"/>
              </a:rPr>
              <a:t>(Thunderbolt</a:t>
            </a:r>
            <a:r>
              <a:rPr lang="zh-CN" altLang="en-US" sz="1100" b="1" kern="1200">
                <a:solidFill>
                  <a:schemeClr val="tx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CN" sz="1100" b="1" kern="1200">
                <a:solidFill>
                  <a:schemeClr val="tx1"/>
                </a:solidFill>
                <a:latin typeface="Microsoft JhengHei"/>
                <a:ea typeface="Microsoft JhengHei"/>
              </a:rPr>
              <a:t>3</a:t>
            </a:r>
            <a:r>
              <a:rPr lang="zh-CN" altLang="en-US" sz="1100" b="1" kern="1200">
                <a:solidFill>
                  <a:schemeClr val="tx1"/>
                </a:solidFill>
                <a:latin typeface="Microsoft JhengHei"/>
                <a:ea typeface="Microsoft JhengHei"/>
              </a:rPr>
              <a:t>擴充</a:t>
            </a:r>
            <a:r>
              <a:rPr lang="en-US" altLang="zh-CN" sz="1100" b="1" kern="1200">
                <a:solidFill>
                  <a:schemeClr val="tx1"/>
                </a:solidFill>
                <a:latin typeface="Microsoft JhengHei"/>
                <a:ea typeface="Microsoft JhengHei"/>
              </a:rPr>
              <a:t>)</a:t>
            </a:r>
            <a:endParaRPr lang="zh-CN" altLang="en-US" sz="11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295FE88-E570-4ACF-BDF5-EC95C8F4A9FC}"/>
              </a:ext>
            </a:extLst>
          </p:cNvPr>
          <p:cNvSpPr txBox="1"/>
          <p:nvPr/>
        </p:nvSpPr>
        <p:spPr>
          <a:xfrm>
            <a:off x="2785964" y="3104222"/>
            <a:ext cx="3192956" cy="138499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800" b="1" kern="1200">
                <a:solidFill>
                  <a:schemeClr val="tx1"/>
                </a:solidFill>
                <a:latin typeface="微軟正黑體"/>
                <a:ea typeface="微軟正黑體"/>
              </a:rPr>
              <a:t>TVS-h1688X-W1250-32G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12 x 3.5” + 4 x 2.5”, SATA 6Gb/s </a:t>
            </a:r>
            <a:endParaRPr lang="en-US" altLang="zh-TW" sz="11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Intel Xeon W-1250 6</a:t>
            </a:r>
            <a:r>
              <a:rPr lang="zh-CN" altLang="en-US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核心</a:t>
            </a:r>
            <a:r>
              <a:rPr lang="en-US" altLang="zh-CN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/12</a:t>
            </a:r>
            <a:r>
              <a:rPr lang="zh-CN" altLang="en-US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執行緒</a:t>
            </a:r>
            <a:r>
              <a:rPr lang="en-US" altLang="zh-CN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3.3 GHz </a:t>
            </a:r>
            <a:r>
              <a:rPr lang="zh-CN" altLang="en-US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處理器，最大突頻</a:t>
            </a:r>
            <a:r>
              <a:rPr lang="zh-TW" altLang="en-US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 </a:t>
            </a:r>
            <a:r>
              <a:rPr lang="en-US" altLang="zh-CN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4.7 GHz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2 x 10GBASE-T </a:t>
            </a:r>
            <a:r>
              <a:rPr lang="zh-TW" altLang="en-US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網路埠</a:t>
            </a:r>
            <a:endParaRPr lang="en-US" altLang="zh-TW" sz="1100" b="1" kern="1200">
              <a:solidFill>
                <a:schemeClr val="tx1"/>
              </a:solidFill>
              <a:latin typeface="微軟正黑體"/>
              <a:ea typeface="微軟正黑體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4 x 2.5GbE</a:t>
            </a:r>
            <a:r>
              <a:rPr lang="zh-TW" altLang="en-US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 </a:t>
            </a:r>
            <a:r>
              <a:rPr lang="zh-CN" altLang="en-US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網路埠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支援 2 x QXP-T32P (Thunderbolt 3擴充)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C8F7A15-744A-0142-84C6-EF57775AC25A}"/>
              </a:ext>
            </a:extLst>
          </p:cNvPr>
          <p:cNvSpPr txBox="1"/>
          <p:nvPr/>
        </p:nvSpPr>
        <p:spPr>
          <a:xfrm>
            <a:off x="420318" y="3093808"/>
            <a:ext cx="2643399" cy="104644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800" b="1" kern="1200">
                <a:solidFill>
                  <a:schemeClr val="tx1"/>
                </a:solidFill>
                <a:latin typeface="微軟正黑體"/>
                <a:ea typeface="微軟正黑體"/>
              </a:rPr>
              <a:t>QXP-T32P</a:t>
            </a:r>
            <a:endParaRPr lang="en-US" altLang="zh-TW" sz="18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雙埠</a:t>
            </a:r>
            <a:r>
              <a:rPr lang="en-US" altLang="zh-CN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Thunderbolt 3 </a:t>
            </a:r>
            <a:r>
              <a:rPr lang="zh-CN" altLang="en-US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卡</a:t>
            </a:r>
            <a:endParaRPr lang="en-US" altLang="zh-CN" sz="11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TVS-hx88X </a:t>
            </a:r>
            <a:r>
              <a:rPr lang="zh-CN" altLang="en-US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支援安裝</a:t>
            </a:r>
            <a:r>
              <a:rPr lang="en-US" altLang="zh-CN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100" b="1" kern="1200">
                <a:solidFill>
                  <a:srgbClr val="EE6D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</a:t>
            </a:r>
            <a:r>
              <a:rPr lang="zh-CN" altLang="en-US" sz="1100" b="1" kern="1200">
                <a:solidFill>
                  <a:srgbClr val="EE6D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</a:t>
            </a:r>
            <a:endParaRPr lang="en-US" altLang="zh-CN" sz="1100" b="1" kern="1200">
              <a:solidFill>
                <a:srgbClr val="EE6D2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chemeClr val="tx1"/>
              </a:buClr>
            </a:pPr>
            <a:r>
              <a:rPr lang="en-US" altLang="zh-CN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        QXP-T32P </a:t>
            </a:r>
            <a:r>
              <a:rPr lang="zh-CN" altLang="en-US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卡，提供高達</a:t>
            </a:r>
            <a:r>
              <a:rPr lang="en-US" altLang="zh-CN" sz="1100" b="1" kern="1200">
                <a:solidFill>
                  <a:schemeClr val="accent6"/>
                </a:solidFill>
                <a:latin typeface="微軟正黑體"/>
                <a:ea typeface="微軟正黑體"/>
              </a:rPr>
              <a:t> </a:t>
            </a:r>
            <a:r>
              <a:rPr lang="en-US" altLang="zh-CN" sz="1100" b="1" kern="1200">
                <a:solidFill>
                  <a:srgbClr val="EE6D2B"/>
                </a:solidFill>
                <a:latin typeface="微軟正黑體"/>
                <a:ea typeface="微軟正黑體"/>
              </a:rPr>
              <a:t>4 </a:t>
            </a:r>
            <a:r>
              <a:rPr lang="zh-CN" altLang="en-US" sz="1100" b="1" kern="1200">
                <a:solidFill>
                  <a:srgbClr val="EE6D2B"/>
                </a:solidFill>
                <a:latin typeface="微軟正黑體"/>
                <a:ea typeface="微軟正黑體"/>
              </a:rPr>
              <a:t>個</a:t>
            </a:r>
            <a:r>
              <a:rPr lang="en-US" altLang="zh-CN" sz="1100" b="1" kern="1200">
                <a:solidFill>
                  <a:srgbClr val="EE6D2B"/>
                </a:solidFill>
                <a:latin typeface="微軟正黑體"/>
                <a:ea typeface="微軟正黑體"/>
              </a:rPr>
              <a:t>  </a:t>
            </a:r>
            <a:endParaRPr lang="en-US" altLang="zh-CN" sz="1100" b="1" kern="1200">
              <a:solidFill>
                <a:srgbClr val="EE6D2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chemeClr val="tx1"/>
              </a:buClr>
            </a:pPr>
            <a:r>
              <a:rPr lang="en-US" altLang="zh-CN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Thunderbolt 3 </a:t>
            </a:r>
            <a:r>
              <a:rPr lang="zh-CN" altLang="en-US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endParaRPr lang="en-US" altLang="zh-CN" sz="11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BBA683B-D9B7-489C-8EFB-44EDB0191E5A}"/>
              </a:ext>
            </a:extLst>
          </p:cNvPr>
          <p:cNvSpPr txBox="1"/>
          <p:nvPr/>
        </p:nvSpPr>
        <p:spPr>
          <a:xfrm>
            <a:off x="254725" y="1413003"/>
            <a:ext cx="2101369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>
              <a:defRPr/>
            </a:pP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升級</a:t>
            </a:r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Thunderbolt 3 NAS</a:t>
            </a:r>
          </a:p>
          <a:p>
            <a:pPr algn="r">
              <a:defRPr/>
            </a:pPr>
            <a:r>
              <a:rPr kumimoji="1" lang="zh-TW" altLang="en-US" sz="1200" b="1">
                <a:solidFill>
                  <a:schemeClr val="bg1"/>
                </a:solidFill>
                <a:latin typeface="微軟正黑體"/>
                <a:ea typeface="微軟正黑體"/>
                <a:cs typeface="+mn-cs"/>
              </a:rPr>
              <a:t>，支援最多</a:t>
            </a:r>
            <a:r>
              <a:rPr kumimoji="1" lang="en-US" altLang="zh-TW" sz="1200" b="1">
                <a:solidFill>
                  <a:srgbClr val="FFC000"/>
                </a:solidFill>
                <a:latin typeface="微軟正黑體"/>
                <a:ea typeface="微軟正黑體"/>
                <a:cs typeface="+mn-cs"/>
              </a:rPr>
              <a:t> 2 </a:t>
            </a:r>
            <a:r>
              <a:rPr kumimoji="1" lang="zh-TW" altLang="en-US" sz="1200" b="1">
                <a:solidFill>
                  <a:srgbClr val="FFC000"/>
                </a:solidFill>
                <a:latin typeface="微軟正黑體"/>
                <a:ea typeface="微軟正黑體"/>
                <a:cs typeface="+mn-cs"/>
              </a:rPr>
              <a:t>張</a:t>
            </a:r>
            <a:r>
              <a:rPr kumimoji="1" lang="zh-TW" altLang="en-US" sz="1200" b="1">
                <a:solidFill>
                  <a:schemeClr val="bg1"/>
                </a:solidFill>
                <a:latin typeface="微軟正黑體"/>
                <a:ea typeface="微軟正黑體"/>
                <a:cs typeface="+mn-cs"/>
              </a:rPr>
              <a:t>QXP-T32P</a:t>
            </a:r>
            <a:endParaRPr kumimoji="1" lang="en-US" altLang="zh-TW" sz="1200" b="1">
              <a:solidFill>
                <a:schemeClr val="bg1"/>
              </a:solidFill>
              <a:latin typeface="微軟正黑體"/>
              <a:ea typeface="微軟正黑體"/>
              <a:cs typeface="+mn-cs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068F3B56-A6ED-4181-8484-102668128C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56" y="1806372"/>
            <a:ext cx="2102028" cy="1314000"/>
          </a:xfrm>
          <a:prstGeom prst="rect">
            <a:avLst/>
          </a:prstGeom>
          <a:effectLst/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110FB6D2-4D07-4444-A243-1F8B31AD57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18752" y="546626"/>
            <a:ext cx="1851559" cy="5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95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032" y="136053"/>
            <a:ext cx="7405968" cy="737216"/>
          </a:xfrm>
        </p:spPr>
        <p:txBody>
          <a:bodyPr>
            <a:normAutofit/>
          </a:bodyPr>
          <a:lstStyle/>
          <a:p>
            <a:r>
              <a:rPr lang="zh-TW" altLang="en-US"/>
              <a:t>多台</a:t>
            </a:r>
            <a:r>
              <a:rPr lang="en-US" altLang="zh-TW"/>
              <a:t> Mac x Thunderbolt 3 NAS </a:t>
            </a:r>
            <a:r>
              <a:rPr lang="zh-TW" altLang="en-US"/>
              <a:t>協作神器</a:t>
            </a:r>
          </a:p>
        </p:txBody>
      </p:sp>
      <p:sp>
        <p:nvSpPr>
          <p:cNvPr id="60" name="TextBox 13">
            <a:extLst>
              <a:ext uri="{FF2B5EF4-FFF2-40B4-BE49-F238E27FC236}">
                <a16:creationId xmlns:a16="http://schemas.microsoft.com/office/drawing/2014/main" id="{C8E4F56A-37F4-704F-BDDF-D49F63999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326" y="1432652"/>
            <a:ext cx="2293218" cy="50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zh-TW" sz="1600">
                <a:solidFill>
                  <a:srgbClr val="EE6D2B"/>
                </a:solidFill>
                <a:latin typeface="微軟正黑體"/>
                <a:ea typeface="微軟正黑體"/>
                <a:cs typeface="Arial"/>
              </a:rPr>
              <a:t>QXP-T32P </a:t>
            </a:r>
            <a:r>
              <a:rPr lang="en-US" altLang="zh-TW" sz="1600" err="1">
                <a:latin typeface="微軟正黑體"/>
                <a:ea typeface="微軟正黑體"/>
                <a:cs typeface="Arial"/>
              </a:rPr>
              <a:t>支援此二</a:t>
            </a:r>
            <a:r>
              <a:rPr lang="zh-TW" altLang="en-US" sz="1600">
                <a:latin typeface="微軟正黑體"/>
                <a:ea typeface="微軟正黑體"/>
                <a:cs typeface="Arial"/>
              </a:rPr>
              <a:t>個</a:t>
            </a:r>
            <a:r>
              <a:rPr lang="en-US" altLang="zh-TW" sz="1600">
                <a:latin typeface="微軟正黑體"/>
                <a:ea typeface="微軟正黑體"/>
                <a:cs typeface="Arial"/>
              </a:rPr>
              <a:t> </a:t>
            </a:r>
            <a:r>
              <a:rPr lang="en-US" sz="1600">
                <a:latin typeface="Arial"/>
                <a:ea typeface="微軟正黑體"/>
                <a:cs typeface="Arial"/>
              </a:rPr>
              <a:t>PCIe Gen3 x4 </a:t>
            </a:r>
            <a:r>
              <a:rPr lang="en-US" altLang="zh-TW" sz="1600" err="1">
                <a:latin typeface="微軟正黑體"/>
                <a:ea typeface="微軟正黑體"/>
                <a:cs typeface="Arial"/>
              </a:rPr>
              <a:t>插槽</a:t>
            </a:r>
            <a:r>
              <a:rPr lang="zh-TW" altLang="en-US" sz="1600">
                <a:latin typeface="微軟正黑體"/>
                <a:ea typeface="微軟正黑體"/>
                <a:cs typeface="Arial"/>
              </a:rPr>
              <a:t> </a:t>
            </a:r>
            <a:endParaRPr lang="en-US" altLang="zh-TW" sz="1600">
              <a:latin typeface="微軟正黑體"/>
              <a:ea typeface="微軟正黑體"/>
            </a:endParaRPr>
          </a:p>
        </p:txBody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FE9C9974-2485-B64A-97C5-D4BDB478F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0047" y="2395519"/>
            <a:ext cx="1240895" cy="29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eaLnBrk="1" hangingPunct="1">
              <a:defRPr sz="1100" b="1">
                <a:solidFill>
                  <a:schemeClr val="tx1"/>
                </a:solidFill>
                <a:ea typeface="微軟正黑體"/>
              </a:defRPr>
            </a:lvl1pPr>
          </a:lstStyle>
          <a:p>
            <a:r>
              <a:rPr lang="en-US" altLang="en-US"/>
              <a:t>TVS-h1288X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6CE2BC0-FC30-4E4F-B530-39AFAF9176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11" b="16644"/>
          <a:stretch/>
        </p:blipFill>
        <p:spPr>
          <a:xfrm>
            <a:off x="180794" y="2474900"/>
            <a:ext cx="4846059" cy="2668600"/>
          </a:xfrm>
          <a:prstGeom prst="rect">
            <a:avLst/>
          </a:prstGeom>
        </p:spPr>
      </p:pic>
      <p:pic>
        <p:nvPicPr>
          <p:cNvPr id="2" name="圖片 1" descr="一張含有 電腦 的圖片&#10;&#10;自動產生的描述">
            <a:extLst>
              <a:ext uri="{FF2B5EF4-FFF2-40B4-BE49-F238E27FC236}">
                <a16:creationId xmlns:a16="http://schemas.microsoft.com/office/drawing/2014/main" id="{25E59076-32D0-417F-9C54-FA7298FA23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08" r="13440" b="29353"/>
          <a:stretch/>
        </p:blipFill>
        <p:spPr>
          <a:xfrm>
            <a:off x="4665206" y="2395518"/>
            <a:ext cx="4478794" cy="2747981"/>
          </a:xfrm>
          <a:prstGeom prst="rect">
            <a:avLst/>
          </a:prstGeom>
        </p:spPr>
      </p:pic>
      <p:sp>
        <p:nvSpPr>
          <p:cNvPr id="39" name="TextBox 13">
            <a:extLst>
              <a:ext uri="{FF2B5EF4-FFF2-40B4-BE49-F238E27FC236}">
                <a16:creationId xmlns:a16="http://schemas.microsoft.com/office/drawing/2014/main" id="{72FA8938-5D5D-46F0-922F-7B58D48AC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6409" y="2338975"/>
            <a:ext cx="1130207" cy="29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 anchor="t">
            <a:spAutoFit/>
          </a:bodyPr>
          <a:lstStyle/>
          <a:p>
            <a:pPr eaLnBrk="1" hangingPunct="1">
              <a:defRPr/>
            </a:pPr>
            <a:r>
              <a:rPr lang="en-US" altLang="en-US" sz="1100" b="1">
                <a:solidFill>
                  <a:schemeClr val="tx1"/>
                </a:solidFill>
                <a:ea typeface="微軟正黑體"/>
              </a:rPr>
              <a:t>TVS-h1688X</a:t>
            </a:r>
            <a:endParaRPr lang="en-US" altLang="en-US" sz="1100" b="1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764A830-AF6B-4217-ADBD-73957EE999D9}"/>
              </a:ext>
            </a:extLst>
          </p:cNvPr>
          <p:cNvSpPr/>
          <p:nvPr/>
        </p:nvSpPr>
        <p:spPr>
          <a:xfrm>
            <a:off x="352452" y="2949759"/>
            <a:ext cx="1018094" cy="523570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solidFill>
              <a:srgbClr val="EE6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2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10E803C-B9A3-4FB9-ACBB-5127539BEAB9}"/>
              </a:ext>
            </a:extLst>
          </p:cNvPr>
          <p:cNvSpPr/>
          <p:nvPr/>
        </p:nvSpPr>
        <p:spPr>
          <a:xfrm>
            <a:off x="4885237" y="2813399"/>
            <a:ext cx="908055" cy="481915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solidFill>
              <a:srgbClr val="EE6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2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C636C13-3385-46B4-85F6-97832F5B98F8}"/>
              </a:ext>
            </a:extLst>
          </p:cNvPr>
          <p:cNvGrpSpPr/>
          <p:nvPr/>
        </p:nvGrpSpPr>
        <p:grpSpPr>
          <a:xfrm>
            <a:off x="861499" y="1764988"/>
            <a:ext cx="4477767" cy="1184772"/>
            <a:chOff x="861499" y="2090317"/>
            <a:chExt cx="4477767" cy="929194"/>
          </a:xfrm>
        </p:grpSpPr>
        <p:cxnSp>
          <p:nvCxnSpPr>
            <p:cNvPr id="7" name="接點: 肘形 6">
              <a:extLst>
                <a:ext uri="{FF2B5EF4-FFF2-40B4-BE49-F238E27FC236}">
                  <a16:creationId xmlns:a16="http://schemas.microsoft.com/office/drawing/2014/main" id="{874A0A73-88A9-4B07-BF33-0977C305D807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rot="5400000" flipH="1" flipV="1">
              <a:off x="975922" y="1975895"/>
              <a:ext cx="929193" cy="1158039"/>
            </a:xfrm>
            <a:prstGeom prst="bentConnector2">
              <a:avLst/>
            </a:prstGeom>
            <a:noFill/>
            <a:ln w="21590" cap="flat" cmpd="sng">
              <a:solidFill>
                <a:srgbClr val="EE6D2B"/>
              </a:solidFill>
              <a:prstDash val="solid"/>
              <a:round/>
              <a:headEnd type="none" w="lg" len="lg"/>
              <a:tailEnd type="oval" w="lg" len="lg"/>
            </a:ln>
            <a:effectLst/>
          </p:spPr>
        </p:cxnSp>
        <p:cxnSp>
          <p:nvCxnSpPr>
            <p:cNvPr id="19" name="接點: 肘形 18">
              <a:extLst>
                <a:ext uri="{FF2B5EF4-FFF2-40B4-BE49-F238E27FC236}">
                  <a16:creationId xmlns:a16="http://schemas.microsoft.com/office/drawing/2014/main" id="{E06B309E-F798-4F13-981C-298A28DC67E7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rot="16200000" flipV="1">
              <a:off x="4358234" y="1941144"/>
              <a:ext cx="831859" cy="1130205"/>
            </a:xfrm>
            <a:prstGeom prst="bentConnector3">
              <a:avLst>
                <a:gd name="adj1" fmla="val 100419"/>
              </a:avLst>
            </a:prstGeom>
            <a:noFill/>
            <a:ln w="21590" cap="flat" cmpd="sng">
              <a:solidFill>
                <a:srgbClr val="EE6D2B"/>
              </a:solidFill>
              <a:prstDash val="solid"/>
              <a:round/>
              <a:headEnd type="none" w="lg" len="lg"/>
              <a:tailEnd type="oval" w="lg" len="lg"/>
            </a:ln>
            <a:effectLst/>
          </p:spPr>
        </p:cxn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22E7EB13-ACF2-47D1-8596-7AD3AC2B9FE2}"/>
              </a:ext>
            </a:extLst>
          </p:cNvPr>
          <p:cNvGrpSpPr/>
          <p:nvPr/>
        </p:nvGrpSpPr>
        <p:grpSpPr>
          <a:xfrm>
            <a:off x="78208" y="186468"/>
            <a:ext cx="1566582" cy="476596"/>
            <a:chOff x="134362" y="107087"/>
            <a:chExt cx="1566582" cy="476596"/>
          </a:xfrm>
        </p:grpSpPr>
        <p:sp>
          <p:nvSpPr>
            <p:cNvPr id="37" name="平行四邊形 36">
              <a:extLst>
                <a:ext uri="{FF2B5EF4-FFF2-40B4-BE49-F238E27FC236}">
                  <a16:creationId xmlns:a16="http://schemas.microsoft.com/office/drawing/2014/main" id="{5E1D5583-63F2-458A-A6A0-BB27480C7885}"/>
                </a:ext>
              </a:extLst>
            </p:cNvPr>
            <p:cNvSpPr/>
            <p:nvPr/>
          </p:nvSpPr>
          <p:spPr>
            <a:xfrm>
              <a:off x="134362" y="107087"/>
              <a:ext cx="1566582" cy="476596"/>
            </a:xfrm>
            <a:prstGeom prst="parallelogram">
              <a:avLst>
                <a:gd name="adj" fmla="val 56325"/>
              </a:avLst>
            </a:prstGeom>
            <a:solidFill>
              <a:srgbClr val="33333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A16D80C0-7AE1-4838-AEEB-A380E2BA8C92}"/>
                </a:ext>
              </a:extLst>
            </p:cNvPr>
            <p:cNvSpPr txBox="1"/>
            <p:nvPr/>
          </p:nvSpPr>
          <p:spPr>
            <a:xfrm>
              <a:off x="318798" y="149255"/>
              <a:ext cx="122032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zh-TW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j-cs"/>
                </a:rPr>
                <a:t>一機多用</a:t>
              </a:r>
              <a:endParaRPr lang="zh-TW" altLang="en-US" sz="1050"/>
            </a:p>
          </p:txBody>
        </p:sp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3E192CB8-42A5-45C6-9C7B-4EDE318D7925}"/>
              </a:ext>
            </a:extLst>
          </p:cNvPr>
          <p:cNvSpPr txBox="1"/>
          <p:nvPr/>
        </p:nvSpPr>
        <p:spPr>
          <a:xfrm>
            <a:off x="1738032" y="663064"/>
            <a:ext cx="6846071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2000" b="1">
                <a:latin typeface="微軟正黑體"/>
                <a:ea typeface="微軟正黑體"/>
              </a:rPr>
              <a:t>加入QNAP Thuderbolt 3 擴充卡搖身一變</a:t>
            </a:r>
            <a:r>
              <a:rPr lang="en-US" altLang="zh-TW" sz="2000" b="1">
                <a:latin typeface="微軟正黑體"/>
                <a:ea typeface="微軟正黑體"/>
              </a:rPr>
              <a:t>Mac</a:t>
            </a:r>
            <a:r>
              <a:rPr lang="zh-TW" altLang="en-US" sz="2000" b="1">
                <a:latin typeface="微軟正黑體"/>
                <a:ea typeface="微軟正黑體"/>
              </a:rPr>
              <a:t>協作神器</a:t>
            </a:r>
            <a:r>
              <a:rPr lang="en-US" altLang="zh-TW" sz="2000" b="1">
                <a:latin typeface="微軟正黑體"/>
                <a:ea typeface="微軟正黑體"/>
              </a:rPr>
              <a:t>，</a:t>
            </a:r>
          </a:p>
          <a:p>
            <a:r>
              <a:rPr lang="en-US" altLang="zh-TW" sz="2000" b="1">
                <a:latin typeface="微軟正黑體"/>
                <a:ea typeface="微軟正黑體"/>
              </a:rPr>
              <a:t>最高可擴充</a:t>
            </a:r>
            <a:r>
              <a:rPr lang="en-US" altLang="zh-TW" sz="2000" b="1">
                <a:solidFill>
                  <a:srgbClr val="EE6D2B"/>
                </a:solidFill>
                <a:latin typeface="微軟正黑體"/>
                <a:ea typeface="微軟正黑體"/>
              </a:rPr>
              <a:t>兩張QXP-T32P</a:t>
            </a:r>
            <a:r>
              <a:rPr lang="en-US" altLang="zh-TW" sz="2000" b="1">
                <a:latin typeface="微軟正黑體"/>
                <a:ea typeface="微軟正黑體"/>
              </a:rPr>
              <a:t>，使用 PCIe Gen3 x4 </a:t>
            </a:r>
            <a:r>
              <a:rPr lang="en-US" altLang="zh-TW" sz="2000" b="1" err="1">
                <a:latin typeface="微軟正黑體"/>
                <a:ea typeface="微軟正黑體"/>
              </a:rPr>
              <a:t>插槽</a:t>
            </a:r>
            <a:endParaRPr lang="zh-TW" altLang="en-US" sz="2000" b="1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604945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B9078E3-9203-44AE-815C-BA661B0759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768"/>
          <a:stretch/>
        </p:blipFill>
        <p:spPr>
          <a:xfrm>
            <a:off x="4729825" y="1486325"/>
            <a:ext cx="4414176" cy="3275928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>
                <a:latin typeface="微軟正黑體"/>
                <a:ea typeface="微軟正黑體"/>
              </a:rPr>
              <a:t>選購</a:t>
            </a:r>
            <a:r>
              <a:rPr kumimoji="1" lang="en-US" altLang="zh-TW">
                <a:latin typeface="微軟正黑體"/>
                <a:ea typeface="微軟正黑體"/>
              </a:rPr>
              <a:t> Thunderbolt 3 </a:t>
            </a:r>
            <a:r>
              <a:rPr kumimoji="1" lang="zh-TW" altLang="en-US">
                <a:latin typeface="微軟正黑體"/>
                <a:ea typeface="微軟正黑體"/>
              </a:rPr>
              <a:t>卡，可裝</a:t>
            </a:r>
            <a:r>
              <a:rPr kumimoji="1" lang="en-US" altLang="zh-TW">
                <a:latin typeface="微軟正黑體"/>
                <a:ea typeface="微軟正黑體"/>
              </a:rPr>
              <a:t>2</a:t>
            </a:r>
            <a:r>
              <a:rPr kumimoji="1" lang="zh-TW" altLang="en-US">
                <a:latin typeface="微軟正黑體"/>
                <a:ea typeface="微軟正黑體"/>
              </a:rPr>
              <a:t>張卡擴充達</a:t>
            </a:r>
            <a:r>
              <a:rPr kumimoji="1" lang="en-US" altLang="zh-TW">
                <a:latin typeface="微軟正黑體"/>
                <a:ea typeface="微軟正黑體"/>
              </a:rPr>
              <a:t>4</a:t>
            </a:r>
            <a:r>
              <a:rPr kumimoji="1" lang="zh-TW" altLang="en-US">
                <a:latin typeface="微軟正黑體"/>
                <a:ea typeface="微軟正黑體"/>
              </a:rPr>
              <a:t>埠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6478F1E-F397-6E48-94D8-1FDC129BFE1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99247" y="748426"/>
            <a:ext cx="7280275" cy="839787"/>
          </a:xfrm>
        </p:spPr>
        <p:txBody>
          <a:bodyPr>
            <a:noAutofit/>
          </a:bodyPr>
          <a:lstStyle/>
          <a:p>
            <a:r>
              <a:rPr kumimoji="1" lang="zh-TW" altLang="en-US" sz="1600"/>
              <a:t>安裝</a:t>
            </a:r>
            <a:r>
              <a:rPr kumimoji="1" lang="en-US" altLang="zh-TW" sz="1600"/>
              <a:t> QXP-T32P </a:t>
            </a:r>
            <a:r>
              <a:rPr kumimoji="1" lang="zh-TW" altLang="en-US" sz="1600"/>
              <a:t>可讓</a:t>
            </a:r>
            <a:r>
              <a:rPr kumimoji="1" lang="en-US" altLang="zh-TW" sz="1600"/>
              <a:t> NAS </a:t>
            </a:r>
            <a:r>
              <a:rPr kumimoji="1" lang="zh-TW" altLang="en-US" sz="1600"/>
              <a:t>轉變為</a:t>
            </a:r>
            <a:r>
              <a:rPr kumimoji="1" lang="en-US" altLang="zh-TW" sz="1600"/>
              <a:t> Thunderbolt NAS</a:t>
            </a:r>
          </a:p>
          <a:p>
            <a:r>
              <a:rPr kumimoji="1" lang="zh-TW" altLang="en-US" sz="1600"/>
              <a:t>四台</a:t>
            </a:r>
            <a:r>
              <a:rPr kumimoji="1" lang="en-US" altLang="zh-TW" sz="1600"/>
              <a:t> Windows PC/ Mac </a:t>
            </a:r>
            <a:r>
              <a:rPr kumimoji="1" lang="zh-TW" altLang="en-US" sz="1600"/>
              <a:t>工作站直連，最經濟的高速協作解決方案</a:t>
            </a:r>
            <a:endParaRPr kumimoji="1" lang="en-US" altLang="zh-CN" sz="1200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0817D83-ECD0-4919-AED2-D3F6198F90D6}"/>
              </a:ext>
            </a:extLst>
          </p:cNvPr>
          <p:cNvGrpSpPr/>
          <p:nvPr/>
        </p:nvGrpSpPr>
        <p:grpSpPr>
          <a:xfrm rot="19564188">
            <a:off x="4348729" y="2088896"/>
            <a:ext cx="2434745" cy="2803296"/>
            <a:chOff x="4264788" y="1838488"/>
            <a:chExt cx="2434745" cy="2803296"/>
          </a:xfrm>
        </p:grpSpPr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A53C8F9E-C6A6-4E38-B56A-526133CA8F53}"/>
                </a:ext>
              </a:extLst>
            </p:cNvPr>
            <p:cNvSpPr/>
            <p:nvPr/>
          </p:nvSpPr>
          <p:spPr>
            <a:xfrm>
              <a:off x="4264788" y="2627628"/>
              <a:ext cx="2014156" cy="20141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E6D2B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0ECB989A-FBAC-42F6-ADCC-0C0D2817F3F0}"/>
                </a:ext>
              </a:extLst>
            </p:cNvPr>
            <p:cNvSpPr/>
            <p:nvPr/>
          </p:nvSpPr>
          <p:spPr>
            <a:xfrm>
              <a:off x="5781930" y="1838488"/>
              <a:ext cx="839787" cy="839787"/>
            </a:xfrm>
            <a:prstGeom prst="ellipse">
              <a:avLst/>
            </a:prstGeom>
            <a:noFill/>
            <a:ln w="19050">
              <a:solidFill>
                <a:srgbClr val="EE6D2B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6BCFD6EE-8EFD-472A-AFB4-7EBCAB916A68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4697165" y="1961472"/>
              <a:ext cx="1207749" cy="834999"/>
            </a:xfrm>
            <a:prstGeom prst="line">
              <a:avLst/>
            </a:prstGeom>
            <a:ln w="19050">
              <a:solidFill>
                <a:srgbClr val="EE6D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6911E268-D077-4133-BED2-EBBC92D35B6A}"/>
                </a:ext>
              </a:extLst>
            </p:cNvPr>
            <p:cNvCxnSpPr>
              <a:cxnSpLocks/>
            </p:cNvCxnSpPr>
            <p:nvPr/>
          </p:nvCxnSpPr>
          <p:spPr>
            <a:xfrm rot="2035812">
              <a:off x="6139039" y="2417303"/>
              <a:ext cx="560494" cy="1515460"/>
            </a:xfrm>
            <a:prstGeom prst="line">
              <a:avLst/>
            </a:prstGeom>
            <a:ln w="19050">
              <a:solidFill>
                <a:srgbClr val="EE6D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ECDBB28B-A5EE-4722-8F95-A7A0121DF913}"/>
              </a:ext>
            </a:extLst>
          </p:cNvPr>
          <p:cNvGrpSpPr/>
          <p:nvPr/>
        </p:nvGrpSpPr>
        <p:grpSpPr>
          <a:xfrm rot="16200000">
            <a:off x="4773887" y="2935070"/>
            <a:ext cx="1875601" cy="1616361"/>
            <a:chOff x="4649517" y="1936935"/>
            <a:chExt cx="2764312" cy="2382237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7D4CEF55-355B-4B91-B2F9-21298601D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4160" r="22491"/>
            <a:stretch/>
          </p:blipFill>
          <p:spPr>
            <a:xfrm>
              <a:off x="4649517" y="1936935"/>
              <a:ext cx="2020224" cy="2367182"/>
            </a:xfrm>
            <a:prstGeom prst="rect">
              <a:avLst/>
            </a:prstGeom>
            <a:effectLst/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BFCF3DE9-63AF-4717-AE80-B58681735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4160" r="22491"/>
            <a:stretch/>
          </p:blipFill>
          <p:spPr>
            <a:xfrm>
              <a:off x="5393605" y="1951990"/>
              <a:ext cx="2020224" cy="2367182"/>
            </a:xfrm>
            <a:prstGeom prst="rect">
              <a:avLst/>
            </a:prstGeom>
            <a:effectLst/>
          </p:spPr>
        </p:pic>
      </p:grp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040F90FB-A048-407C-AD85-27671C4AFA4A}"/>
              </a:ext>
            </a:extLst>
          </p:cNvPr>
          <p:cNvSpPr txBox="1"/>
          <p:nvPr/>
        </p:nvSpPr>
        <p:spPr>
          <a:xfrm>
            <a:off x="278726" y="1588213"/>
            <a:ext cx="129941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/>
              <a:t>AJA 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效能測試</a:t>
            </a:r>
            <a:endParaRPr 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9" descr="一張含有 裝置 的圖片&#10;&#10;自動產生的描述">
            <a:extLst>
              <a:ext uri="{FF2B5EF4-FFF2-40B4-BE49-F238E27FC236}">
                <a16:creationId xmlns:a16="http://schemas.microsoft.com/office/drawing/2014/main" id="{211F15C8-6C83-4B04-8F78-FB38CF84F6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809" y="1857628"/>
            <a:ext cx="4092992" cy="2693153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5045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C96267FB-A3E0-4D98-8F6B-12754A5A0B4D}"/>
              </a:ext>
            </a:extLst>
          </p:cNvPr>
          <p:cNvCxnSpPr>
            <a:cxnSpLocks/>
          </p:cNvCxnSpPr>
          <p:nvPr/>
        </p:nvCxnSpPr>
        <p:spPr>
          <a:xfrm>
            <a:off x="996927" y="1915791"/>
            <a:ext cx="2205204" cy="0"/>
          </a:xfrm>
          <a:prstGeom prst="straightConnector1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98545B24-D77B-4B88-BCC0-9C2F33A26507}"/>
              </a:ext>
            </a:extLst>
          </p:cNvPr>
          <p:cNvCxnSpPr>
            <a:cxnSpLocks/>
          </p:cNvCxnSpPr>
          <p:nvPr/>
        </p:nvCxnSpPr>
        <p:spPr>
          <a:xfrm>
            <a:off x="1376815" y="2217592"/>
            <a:ext cx="1825316" cy="0"/>
          </a:xfrm>
          <a:prstGeom prst="straightConnector1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71290CCE-B2BF-439A-AA53-F154A7F1A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/>
              <a:t>雙槽位彈性擴充，同時支援四台 Thunderbolt </a:t>
            </a:r>
            <a:r>
              <a:rPr lang="en-US" altLang="zh-TW"/>
              <a:t>3</a:t>
            </a:r>
            <a:br>
              <a:rPr lang="en-US" altLang="zh-TW"/>
            </a:br>
            <a:r>
              <a:rPr lang="zh-TW" altLang="en-US"/>
              <a:t>電腦同時協作/讀取NAS內資料</a:t>
            </a: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E56D7FD0-F18D-4057-8339-BD1DFD962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8106" y="1551605"/>
            <a:ext cx="3100704" cy="56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>
                <a:latin typeface="微軟正黑體" panose="020B0604030504040204" pitchFamily="34" charset="-120"/>
                <a:cs typeface="Arial"/>
              </a:rPr>
              <a:t>TVS-h1288X/h1688X</a:t>
            </a:r>
            <a:r>
              <a:rPr lang="zh-CN" altLang="en-US">
                <a:latin typeface="微軟正黑體" panose="020B0604030504040204" pitchFamily="34" charset="-120"/>
                <a:cs typeface="Arial"/>
              </a:rPr>
              <a:t>支援擴充兩張</a:t>
            </a:r>
            <a:r>
              <a:rPr lang="en-US">
                <a:latin typeface="微軟正黑體" panose="020B0604030504040204" pitchFamily="34" charset="-120"/>
                <a:cs typeface="Arial"/>
              </a:rPr>
              <a:t> </a:t>
            </a:r>
            <a:r>
              <a:rPr lang="en-US" altLang="zh-TW">
                <a:solidFill>
                  <a:schemeClr val="accent6"/>
                </a:solidFill>
                <a:latin typeface="微軟正黑體" panose="020B0604030504040204" pitchFamily="34" charset="-120"/>
                <a:cs typeface="Arial"/>
              </a:rPr>
              <a:t>QXP-T32P</a:t>
            </a:r>
            <a:r>
              <a:rPr lang="en-US" altLang="zh-TW">
                <a:latin typeface="微軟正黑體" panose="020B0604030504040204" pitchFamily="34" charset="-120"/>
                <a:cs typeface="Arial"/>
              </a:rPr>
              <a:t>此二插槽PCIe Gen3 x4</a:t>
            </a:r>
            <a:endParaRPr lang="en-US" altLang="zh-TW">
              <a:latin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80F1575-470F-476A-89EF-B88C716801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11" t="-1" r="5867" b="926"/>
          <a:stretch/>
        </p:blipFill>
        <p:spPr>
          <a:xfrm>
            <a:off x="4202476" y="1971692"/>
            <a:ext cx="4545482" cy="317180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5DDD8BA-1986-4A22-973D-CBCF556F3A11}"/>
              </a:ext>
            </a:extLst>
          </p:cNvPr>
          <p:cNvSpPr/>
          <p:nvPr/>
        </p:nvSpPr>
        <p:spPr>
          <a:xfrm>
            <a:off x="4374133" y="2446551"/>
            <a:ext cx="1018094" cy="523570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solidFill>
              <a:srgbClr val="EE6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2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92297A3-93A7-40C4-A617-0196C82AC8BF}"/>
              </a:ext>
            </a:extLst>
          </p:cNvPr>
          <p:cNvCxnSpPr>
            <a:cxnSpLocks/>
          </p:cNvCxnSpPr>
          <p:nvPr/>
        </p:nvCxnSpPr>
        <p:spPr>
          <a:xfrm>
            <a:off x="3238556" y="2553972"/>
            <a:ext cx="1136702" cy="0"/>
          </a:xfrm>
          <a:prstGeom prst="straightConnector1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355C1216-FDEF-41F3-BB6A-C63A1523FEEB}"/>
              </a:ext>
            </a:extLst>
          </p:cNvPr>
          <p:cNvCxnSpPr>
            <a:cxnSpLocks/>
          </p:cNvCxnSpPr>
          <p:nvPr/>
        </p:nvCxnSpPr>
        <p:spPr>
          <a:xfrm>
            <a:off x="996927" y="3818904"/>
            <a:ext cx="2205204" cy="0"/>
          </a:xfrm>
          <a:prstGeom prst="straightConnector1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D5E2BE6F-0278-41D5-B307-3D563510DD43}"/>
              </a:ext>
            </a:extLst>
          </p:cNvPr>
          <p:cNvCxnSpPr>
            <a:cxnSpLocks/>
          </p:cNvCxnSpPr>
          <p:nvPr/>
        </p:nvCxnSpPr>
        <p:spPr>
          <a:xfrm>
            <a:off x="996927" y="4153233"/>
            <a:ext cx="2205204" cy="0"/>
          </a:xfrm>
          <a:prstGeom prst="straightConnector1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9" name="接點: 肘形 48">
            <a:extLst>
              <a:ext uri="{FF2B5EF4-FFF2-40B4-BE49-F238E27FC236}">
                <a16:creationId xmlns:a16="http://schemas.microsoft.com/office/drawing/2014/main" id="{BFF1ABF9-3E90-4ACB-9A89-3FF24D93A1B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02131" y="2853327"/>
            <a:ext cx="1169954" cy="627368"/>
          </a:xfrm>
          <a:prstGeom prst="bentConnector3">
            <a:avLst>
              <a:gd name="adj1" fmla="val 99925"/>
            </a:avLst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none" w="lg" len="lg"/>
            <a:tailEnd type="oval" w="lg" len="lg"/>
          </a:ln>
          <a:effectLst/>
        </p:spPr>
      </p:cxnSp>
      <p:pic>
        <p:nvPicPr>
          <p:cNvPr id="10" name="圖片 4">
            <a:extLst>
              <a:ext uri="{FF2B5EF4-FFF2-40B4-BE49-F238E27FC236}">
                <a16:creationId xmlns:a16="http://schemas.microsoft.com/office/drawing/2014/main" id="{54ECA448-D23D-483B-9A8E-162ACA209E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160" r="22491"/>
          <a:stretch/>
        </p:blipFill>
        <p:spPr>
          <a:xfrm>
            <a:off x="2877867" y="1544384"/>
            <a:ext cx="958594" cy="1123225"/>
          </a:xfrm>
          <a:prstGeom prst="rect">
            <a:avLst/>
          </a:prstGeom>
          <a:effectLst/>
        </p:spPr>
      </p:pic>
      <p:pic>
        <p:nvPicPr>
          <p:cNvPr id="40" name="圖片 4">
            <a:extLst>
              <a:ext uri="{FF2B5EF4-FFF2-40B4-BE49-F238E27FC236}">
                <a16:creationId xmlns:a16="http://schemas.microsoft.com/office/drawing/2014/main" id="{C1B5218B-D4CC-438A-BB77-C83A2DCDE4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160" r="22491"/>
          <a:stretch/>
        </p:blipFill>
        <p:spPr>
          <a:xfrm>
            <a:off x="2877867" y="3480696"/>
            <a:ext cx="958594" cy="1123225"/>
          </a:xfrm>
          <a:prstGeom prst="rect">
            <a:avLst/>
          </a:prstGeom>
          <a:effectLst/>
        </p:spPr>
      </p:pic>
      <p:grpSp>
        <p:nvGrpSpPr>
          <p:cNvPr id="46" name="群組 45">
            <a:extLst>
              <a:ext uri="{FF2B5EF4-FFF2-40B4-BE49-F238E27FC236}">
                <a16:creationId xmlns:a16="http://schemas.microsoft.com/office/drawing/2014/main" id="{5ADF3A82-5FF2-476F-97F4-5D546C7ABD9F}"/>
              </a:ext>
            </a:extLst>
          </p:cNvPr>
          <p:cNvGrpSpPr/>
          <p:nvPr/>
        </p:nvGrpSpPr>
        <p:grpSpPr>
          <a:xfrm>
            <a:off x="518173" y="1185260"/>
            <a:ext cx="1222384" cy="803242"/>
            <a:chOff x="111869" y="2646930"/>
            <a:chExt cx="1363503" cy="917407"/>
          </a:xfrm>
        </p:grpSpPr>
        <p:pic>
          <p:nvPicPr>
            <p:cNvPr id="47" name="圖片 46" descr="一張含有 坐, 桌, 電子用品, 光 的圖片&#10;&#10;自動產生的描述">
              <a:extLst>
                <a:ext uri="{FF2B5EF4-FFF2-40B4-BE49-F238E27FC236}">
                  <a16:creationId xmlns:a16="http://schemas.microsoft.com/office/drawing/2014/main" id="{C0FBA61D-05A5-40C1-9D5B-2E4D07BCC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869" y="2646930"/>
              <a:ext cx="1363503" cy="917407"/>
            </a:xfrm>
            <a:prstGeom prst="rect">
              <a:avLst/>
            </a:prstGeom>
          </p:spPr>
        </p:pic>
        <p:pic>
          <p:nvPicPr>
            <p:cNvPr id="48" name="圖形 47">
              <a:extLst>
                <a:ext uri="{FF2B5EF4-FFF2-40B4-BE49-F238E27FC236}">
                  <a16:creationId xmlns:a16="http://schemas.microsoft.com/office/drawing/2014/main" id="{802BFA8C-8C3A-4891-93A4-1905EFDA8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1711" y="2795635"/>
              <a:ext cx="404340" cy="470767"/>
            </a:xfrm>
            <a:prstGeom prst="rect">
              <a:avLst/>
            </a:prstGeom>
          </p:spPr>
        </p:pic>
      </p:grpSp>
      <p:pic>
        <p:nvPicPr>
          <p:cNvPr id="5" name="圖片 4" descr="一張含有 電腦 的圖片&#10;&#10;自動產生的描述">
            <a:extLst>
              <a:ext uri="{FF2B5EF4-FFF2-40B4-BE49-F238E27FC236}">
                <a16:creationId xmlns:a16="http://schemas.microsoft.com/office/drawing/2014/main" id="{0236E229-2BE1-44AE-88ED-41BCA6F281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97" y="2041183"/>
            <a:ext cx="1255136" cy="911543"/>
          </a:xfrm>
          <a:prstGeom prst="rect">
            <a:avLst/>
          </a:prstGeom>
        </p:spPr>
      </p:pic>
      <p:pic>
        <p:nvPicPr>
          <p:cNvPr id="6" name="圖片 5" descr="一張含有 室內, 電子用品, 電腦, 監視器 的圖片&#10;&#10;自動產生的描述">
            <a:extLst>
              <a:ext uri="{FF2B5EF4-FFF2-40B4-BE49-F238E27FC236}">
                <a16:creationId xmlns:a16="http://schemas.microsoft.com/office/drawing/2014/main" id="{E37F307F-4E73-4E40-8B1A-AE4F62DAA9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55" y="4021443"/>
            <a:ext cx="1239639" cy="942481"/>
          </a:xfrm>
          <a:custGeom>
            <a:avLst/>
            <a:gdLst>
              <a:gd name="connsiteX0" fmla="*/ -188 w 1451907"/>
              <a:gd name="connsiteY0" fmla="*/ 89 h 1101115"/>
              <a:gd name="connsiteX1" fmla="*/ 1451719 w 1451907"/>
              <a:gd name="connsiteY1" fmla="*/ 89 h 1101115"/>
              <a:gd name="connsiteX2" fmla="*/ 1451719 w 1451907"/>
              <a:gd name="connsiteY2" fmla="*/ 1101204 h 1101115"/>
              <a:gd name="connsiteX3" fmla="*/ -188 w 1451907"/>
              <a:gd name="connsiteY3" fmla="*/ 1101204 h 1101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1907" h="1101115">
                <a:moveTo>
                  <a:pt x="-188" y="89"/>
                </a:moveTo>
                <a:lnTo>
                  <a:pt x="1451719" y="89"/>
                </a:lnTo>
                <a:lnTo>
                  <a:pt x="1451719" y="1101204"/>
                </a:lnTo>
                <a:lnTo>
                  <a:pt x="-188" y="1101204"/>
                </a:lnTo>
                <a:close/>
              </a:path>
            </a:pathLst>
          </a:custGeom>
        </p:spPr>
      </p:pic>
      <p:pic>
        <p:nvPicPr>
          <p:cNvPr id="8" name="圖片 7" descr="一張含有 電子用品, 監視器, 坐, 電腦 的圖片&#10;&#10;自動產生的描述">
            <a:extLst>
              <a:ext uri="{FF2B5EF4-FFF2-40B4-BE49-F238E27FC236}">
                <a16:creationId xmlns:a16="http://schemas.microsoft.com/office/drawing/2014/main" id="{FCE87FF6-0D43-4721-9B76-D11E791D67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49" y="3147096"/>
            <a:ext cx="1398649" cy="748956"/>
          </a:xfrm>
          <a:custGeom>
            <a:avLst/>
            <a:gdLst>
              <a:gd name="connsiteX0" fmla="*/ -332 w 1340099"/>
              <a:gd name="connsiteY0" fmla="*/ 260 h 723905"/>
              <a:gd name="connsiteX1" fmla="*/ 1339768 w 1340099"/>
              <a:gd name="connsiteY1" fmla="*/ 260 h 723905"/>
              <a:gd name="connsiteX2" fmla="*/ 1339768 w 1340099"/>
              <a:gd name="connsiteY2" fmla="*/ 724166 h 723905"/>
              <a:gd name="connsiteX3" fmla="*/ -332 w 1340099"/>
              <a:gd name="connsiteY3" fmla="*/ 724166 h 723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0099" h="723905">
                <a:moveTo>
                  <a:pt x="-332" y="260"/>
                </a:moveTo>
                <a:lnTo>
                  <a:pt x="1339768" y="260"/>
                </a:lnTo>
                <a:lnTo>
                  <a:pt x="1339768" y="724166"/>
                </a:lnTo>
                <a:lnTo>
                  <a:pt x="-332" y="72416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09310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1">
            <a:extLst>
              <a:ext uri="{FF2B5EF4-FFF2-40B4-BE49-F238E27FC236}">
                <a16:creationId xmlns:a16="http://schemas.microsoft.com/office/drawing/2014/main" id="{49344B21-0420-4235-92A6-1232F92BA055}"/>
              </a:ext>
            </a:extLst>
          </p:cNvPr>
          <p:cNvSpPr txBox="1"/>
          <p:nvPr/>
        </p:nvSpPr>
        <p:spPr>
          <a:xfrm>
            <a:off x="649407" y="712983"/>
            <a:ext cx="784518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新一代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Thunderbolt™ 3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提供超高速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40Gbps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雙向傳輸速度。使用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Thunderbolt™ 3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合格認證之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40Gbps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線材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接頭處印有閃電與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符號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，並搭配高效型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RAID5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以上組態，享受最佳傳輸效能及儲存配置。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894" y="136053"/>
            <a:ext cx="6831106" cy="509388"/>
          </a:xfrm>
        </p:spPr>
        <p:txBody>
          <a:bodyPr>
            <a:normAutofit fontScale="90000"/>
          </a:bodyPr>
          <a:lstStyle/>
          <a:p>
            <a:r>
              <a:rPr lang="en-US" err="1">
                <a:latin typeface="微軟正黑體"/>
                <a:ea typeface="微軟正黑體"/>
              </a:rPr>
              <a:t>搭配選購的</a:t>
            </a:r>
            <a:r>
              <a:rPr lang="en-US">
                <a:latin typeface="微軟正黑體"/>
                <a:ea typeface="微軟正黑體"/>
              </a:rPr>
              <a:t> Thunderbolt</a:t>
            </a:r>
            <a:r>
              <a:rPr lang="en-US" altLang="zh-TW">
                <a:latin typeface="微軟正黑體"/>
                <a:ea typeface="微軟正黑體"/>
              </a:rPr>
              <a:t> 3 </a:t>
            </a:r>
            <a:r>
              <a:rPr lang="zh-TW" altLang="en-US">
                <a:latin typeface="微軟正黑體"/>
                <a:ea typeface="微軟正黑體"/>
              </a:rPr>
              <a:t>認證</a:t>
            </a:r>
            <a:r>
              <a:rPr lang="en-US" altLang="zh-TW" err="1">
                <a:latin typeface="微軟正黑體"/>
                <a:ea typeface="微軟正黑體"/>
              </a:rPr>
              <a:t>線材</a:t>
            </a:r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05D6C1-A85A-F249-B57C-5DDB4644BB50}"/>
              </a:ext>
            </a:extLst>
          </p:cNvPr>
          <p:cNvSpPr txBox="1"/>
          <p:nvPr/>
        </p:nvSpPr>
        <p:spPr>
          <a:xfrm>
            <a:off x="232011" y="-391101"/>
            <a:ext cx="14369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Intel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FF143F-A2BD-2148-B5C8-8CABDC4EB647}"/>
              </a:ext>
            </a:extLst>
          </p:cNvPr>
          <p:cNvSpPr txBox="1"/>
          <p:nvPr/>
        </p:nvSpPr>
        <p:spPr>
          <a:xfrm>
            <a:off x="2204706" y="-391101"/>
            <a:ext cx="14369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Mellanox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57ACDE-8E5B-FF42-AFB1-A04405241EF2}"/>
              </a:ext>
            </a:extLst>
          </p:cNvPr>
          <p:cNvSpPr txBox="1"/>
          <p:nvPr/>
        </p:nvSpPr>
        <p:spPr>
          <a:xfrm>
            <a:off x="5644299" y="-391101"/>
            <a:ext cx="14369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err="1"/>
              <a:t>Aquantia</a:t>
            </a:r>
            <a:endParaRPr lang="en-US" sz="105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700292" y="4319742"/>
            <a:ext cx="1844681" cy="5770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6670" indent="-26670">
              <a:buFont typeface="Arial" panose="020B0604020202020204" pitchFamily="34" charset="0"/>
              <a:buChar char="•"/>
            </a:pPr>
            <a:r>
              <a:rPr lang="en-US" sz="10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10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Type-C to Type-C</a:t>
            </a:r>
          </a:p>
          <a:p>
            <a:pPr marL="26670" indent="-26670">
              <a:buFont typeface="Arial" panose="020B0604020202020204" pitchFamily="34" charset="0"/>
              <a:buChar char="•"/>
            </a:pPr>
            <a:r>
              <a:rPr lang="en-US" sz="10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sz="105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0.5-meter</a:t>
            </a:r>
            <a:r>
              <a:rPr lang="en-US" sz="10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passive cable</a:t>
            </a:r>
          </a:p>
          <a:p>
            <a:pPr marL="26670" indent="-26670">
              <a:buFont typeface="Arial" panose="020B0604020202020204" pitchFamily="34" charset="0"/>
              <a:buChar char="•"/>
            </a:pPr>
            <a:r>
              <a:rPr lang="en-US" sz="10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10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Thunderbolt Certified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 flipV="1">
            <a:off x="478606" y="4271140"/>
            <a:ext cx="2236145" cy="15140"/>
          </a:xfrm>
          <a:prstGeom prst="line">
            <a:avLst/>
          </a:prstGeom>
          <a:ln>
            <a:solidFill>
              <a:srgbClr val="3232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6331512" y="4319742"/>
            <a:ext cx="1844681" cy="5770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6670" indent="-26670">
              <a:buFont typeface="Arial" panose="020B0604020202020204" pitchFamily="34" charset="0"/>
              <a:buChar char="•"/>
            </a:pPr>
            <a:r>
              <a:rPr lang="en-US" sz="10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Type-C to Type-C</a:t>
            </a:r>
          </a:p>
          <a:p>
            <a:pPr marL="26670" indent="-26670">
              <a:buFont typeface="Arial" panose="020B0604020202020204" pitchFamily="34" charset="0"/>
              <a:buChar char="•"/>
            </a:pPr>
            <a:r>
              <a:rPr lang="en-US" sz="105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2-meter </a:t>
            </a:r>
            <a:r>
              <a:rPr lang="en-US" sz="10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active cable</a:t>
            </a:r>
          </a:p>
          <a:p>
            <a:pPr marL="26670" indent="-26670">
              <a:buFont typeface="Arial" panose="020B0604020202020204" pitchFamily="34" charset="0"/>
              <a:buChar char="•"/>
            </a:pPr>
            <a:r>
              <a:rPr lang="en-US" sz="10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Thunderbolt Certified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70401" y="2511664"/>
            <a:ext cx="1528211" cy="203525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15690" y="2649027"/>
            <a:ext cx="1264180" cy="1683617"/>
          </a:xfrm>
          <a:prstGeom prst="rect">
            <a:avLst/>
          </a:prstGeom>
        </p:spPr>
      </p:pic>
      <p:sp>
        <p:nvSpPr>
          <p:cNvPr id="10" name="平行四邊形 9">
            <a:extLst>
              <a:ext uri="{FF2B5EF4-FFF2-40B4-BE49-F238E27FC236}">
                <a16:creationId xmlns:a16="http://schemas.microsoft.com/office/drawing/2014/main" id="{09EF10B1-CB15-4B57-865E-DC360B63BEF5}"/>
              </a:ext>
            </a:extLst>
          </p:cNvPr>
          <p:cNvSpPr/>
          <p:nvPr/>
        </p:nvSpPr>
        <p:spPr>
          <a:xfrm>
            <a:off x="232011" y="2351098"/>
            <a:ext cx="3218190" cy="432000"/>
          </a:xfrm>
          <a:prstGeom prst="parallelogram">
            <a:avLst>
              <a:gd name="adj" fmla="val 43486"/>
            </a:avLst>
          </a:prstGeom>
          <a:solidFill>
            <a:srgbClr val="32323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cs typeface="Arial" panose="020B0604020202020204" pitchFamily="34" charset="0"/>
              </a:rPr>
              <a:t>CAB-TBT305M-40G-LINTES</a:t>
            </a:r>
          </a:p>
        </p:txBody>
      </p:sp>
      <p:sp>
        <p:nvSpPr>
          <p:cNvPr id="11" name="平行四邊形 10">
            <a:extLst>
              <a:ext uri="{FF2B5EF4-FFF2-40B4-BE49-F238E27FC236}">
                <a16:creationId xmlns:a16="http://schemas.microsoft.com/office/drawing/2014/main" id="{C5C1409F-83CF-4B20-B206-546389E31BBB}"/>
              </a:ext>
            </a:extLst>
          </p:cNvPr>
          <p:cNvSpPr/>
          <p:nvPr/>
        </p:nvSpPr>
        <p:spPr>
          <a:xfrm>
            <a:off x="6407319" y="2334769"/>
            <a:ext cx="2703840" cy="432000"/>
          </a:xfrm>
          <a:prstGeom prst="parallelogram">
            <a:avLst>
              <a:gd name="adj" fmla="val 43486"/>
            </a:avLst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100" b="1">
                <a:latin typeface="Arial"/>
                <a:ea typeface="新細明體"/>
                <a:cs typeface="Arial"/>
              </a:rPr>
              <a:t>CAB-TBT320M-40G-LINTES</a:t>
            </a:r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BF352605-E206-417C-9934-D51D3913AAEF}"/>
              </a:ext>
            </a:extLst>
          </p:cNvPr>
          <p:cNvCxnSpPr>
            <a:cxnSpLocks/>
          </p:cNvCxnSpPr>
          <p:nvPr/>
        </p:nvCxnSpPr>
        <p:spPr>
          <a:xfrm flipH="1">
            <a:off x="2489397" y="2326605"/>
            <a:ext cx="1174224" cy="2584763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A571DFB8-D7ED-4793-9CE3-76864C05B1E5}"/>
              </a:ext>
            </a:extLst>
          </p:cNvPr>
          <p:cNvCxnSpPr>
            <a:cxnSpLocks/>
          </p:cNvCxnSpPr>
          <p:nvPr/>
        </p:nvCxnSpPr>
        <p:spPr>
          <a:xfrm flipV="1">
            <a:off x="6135781" y="4246647"/>
            <a:ext cx="2236145" cy="15140"/>
          </a:xfrm>
          <a:prstGeom prst="line">
            <a:avLst/>
          </a:prstGeom>
          <a:ln>
            <a:solidFill>
              <a:srgbClr val="3232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形 15">
            <a:extLst>
              <a:ext uri="{FF2B5EF4-FFF2-40B4-BE49-F238E27FC236}">
                <a16:creationId xmlns:a16="http://schemas.microsoft.com/office/drawing/2014/main" id="{830E820D-2C91-49CD-9EF1-095D38EB7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9061" y="182992"/>
            <a:ext cx="1538265" cy="445747"/>
          </a:xfrm>
          <a:prstGeom prst="rect">
            <a:avLst/>
          </a:prstGeom>
        </p:spPr>
      </p:pic>
      <p:grpSp>
        <p:nvGrpSpPr>
          <p:cNvPr id="31" name="群組 30">
            <a:extLst>
              <a:ext uri="{FF2B5EF4-FFF2-40B4-BE49-F238E27FC236}">
                <a16:creationId xmlns:a16="http://schemas.microsoft.com/office/drawing/2014/main" id="{2C01F58C-756F-4E5B-960F-A8747B71FB99}"/>
              </a:ext>
            </a:extLst>
          </p:cNvPr>
          <p:cNvGrpSpPr/>
          <p:nvPr/>
        </p:nvGrpSpPr>
        <p:grpSpPr>
          <a:xfrm>
            <a:off x="5134116" y="1381964"/>
            <a:ext cx="4009883" cy="769922"/>
            <a:chOff x="5762209" y="1382998"/>
            <a:chExt cx="4009883" cy="769922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D281FA43-F7AC-42FF-BA0D-9C238985A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8843" t="1" b="-2827"/>
            <a:stretch/>
          </p:blipFill>
          <p:spPr>
            <a:xfrm rot="10800000">
              <a:off x="5762209" y="1818774"/>
              <a:ext cx="4009883" cy="334146"/>
            </a:xfrm>
            <a:prstGeom prst="rect">
              <a:avLst/>
            </a:prstGeom>
          </p:spPr>
        </p:pic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C6812299-5E9F-4791-8C8B-78B82DEE73B8}"/>
                </a:ext>
              </a:extLst>
            </p:cNvPr>
            <p:cNvCxnSpPr>
              <a:cxnSpLocks/>
            </p:cNvCxnSpPr>
            <p:nvPr/>
          </p:nvCxnSpPr>
          <p:spPr>
            <a:xfrm>
              <a:off x="6697320" y="1648255"/>
              <a:ext cx="0" cy="266364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單箭頭接點 36">
              <a:extLst>
                <a:ext uri="{FF2B5EF4-FFF2-40B4-BE49-F238E27FC236}">
                  <a16:creationId xmlns:a16="http://schemas.microsoft.com/office/drawing/2014/main" id="{9D2CEA86-DAF8-4242-BFCD-3F63EEC56147}"/>
                </a:ext>
              </a:extLst>
            </p:cNvPr>
            <p:cNvCxnSpPr>
              <a:cxnSpLocks/>
            </p:cNvCxnSpPr>
            <p:nvPr/>
          </p:nvCxnSpPr>
          <p:spPr>
            <a:xfrm>
              <a:off x="6092203" y="1648255"/>
              <a:ext cx="0" cy="266364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79F5D549-A4AC-478C-BF88-52C624601686}"/>
                </a:ext>
              </a:extLst>
            </p:cNvPr>
            <p:cNvSpPr/>
            <p:nvPr/>
          </p:nvSpPr>
          <p:spPr>
            <a:xfrm>
              <a:off x="5951372" y="1382998"/>
              <a:ext cx="305921" cy="305921"/>
            </a:xfrm>
            <a:prstGeom prst="ellipse">
              <a:avLst/>
            </a:prstGeom>
            <a:solidFill>
              <a:srgbClr val="323231"/>
            </a:solidFill>
            <a:ln>
              <a:solidFill>
                <a:srgbClr val="3232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482A79DF-760F-42DC-81E8-D865CCB88775}"/>
                </a:ext>
              </a:extLst>
            </p:cNvPr>
            <p:cNvSpPr/>
            <p:nvPr/>
          </p:nvSpPr>
          <p:spPr>
            <a:xfrm>
              <a:off x="6544359" y="1382998"/>
              <a:ext cx="305921" cy="305921"/>
            </a:xfrm>
            <a:prstGeom prst="ellipse">
              <a:avLst/>
            </a:prstGeom>
            <a:solidFill>
              <a:srgbClr val="323231"/>
            </a:solidFill>
            <a:ln>
              <a:solidFill>
                <a:srgbClr val="3232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/>
                <a:t>3</a:t>
              </a:r>
              <a:endParaRPr lang="zh-TW" altLang="en-US" sz="1600"/>
            </a:p>
          </p:txBody>
        </p:sp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8FE2A98B-521A-4960-BCCD-C4BB96A21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057998" y="1416671"/>
              <a:ext cx="110841" cy="251124"/>
            </a:xfrm>
            <a:prstGeom prst="rect">
              <a:avLst/>
            </a:prstGeom>
          </p:spPr>
        </p:pic>
      </p:grpSp>
      <p:pic>
        <p:nvPicPr>
          <p:cNvPr id="32" name="圖片 31" descr="一張含有 纜線, 坐, 桌, 黑暗 的圖片&#10;&#10;自動產生的描述">
            <a:extLst>
              <a:ext uri="{FF2B5EF4-FFF2-40B4-BE49-F238E27FC236}">
                <a16:creationId xmlns:a16="http://schemas.microsoft.com/office/drawing/2014/main" id="{F925363E-F157-4C44-B171-E92589B948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60218" y="2649027"/>
            <a:ext cx="1264180" cy="1683617"/>
          </a:xfrm>
          <a:prstGeom prst="rect">
            <a:avLst/>
          </a:prstGeom>
        </p:spPr>
      </p:pic>
      <p:sp>
        <p:nvSpPr>
          <p:cNvPr id="34" name="平行四邊形 33">
            <a:extLst>
              <a:ext uri="{FF2B5EF4-FFF2-40B4-BE49-F238E27FC236}">
                <a16:creationId xmlns:a16="http://schemas.microsoft.com/office/drawing/2014/main" id="{DA7D4E4B-6670-4FBF-925D-40EEE8571768}"/>
              </a:ext>
            </a:extLst>
          </p:cNvPr>
          <p:cNvSpPr/>
          <p:nvPr/>
        </p:nvSpPr>
        <p:spPr>
          <a:xfrm>
            <a:off x="3631462" y="2351098"/>
            <a:ext cx="2703840" cy="432000"/>
          </a:xfrm>
          <a:prstGeom prst="parallelogram">
            <a:avLst>
              <a:gd name="adj" fmla="val 43486"/>
            </a:avLst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100" b="1">
                <a:latin typeface="Arial"/>
                <a:ea typeface="新細明體"/>
                <a:cs typeface="Arial"/>
              </a:rPr>
              <a:t>CAB-TBT315M-40G</a:t>
            </a: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229734D0-6057-4968-9B82-ABA80D4E2228}"/>
              </a:ext>
            </a:extLst>
          </p:cNvPr>
          <p:cNvCxnSpPr>
            <a:cxnSpLocks/>
          </p:cNvCxnSpPr>
          <p:nvPr/>
        </p:nvCxnSpPr>
        <p:spPr>
          <a:xfrm flipH="1">
            <a:off x="5297911" y="2351097"/>
            <a:ext cx="1174224" cy="2584763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35AFC724-6652-41EE-8BFF-7B9385F163AA}"/>
              </a:ext>
            </a:extLst>
          </p:cNvPr>
          <p:cNvCxnSpPr>
            <a:cxnSpLocks/>
          </p:cNvCxnSpPr>
          <p:nvPr/>
        </p:nvCxnSpPr>
        <p:spPr>
          <a:xfrm flipV="1">
            <a:off x="3131324" y="4246647"/>
            <a:ext cx="2236145" cy="15140"/>
          </a:xfrm>
          <a:prstGeom prst="line">
            <a:avLst/>
          </a:prstGeom>
          <a:ln>
            <a:solidFill>
              <a:srgbClr val="3232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27">
            <a:extLst>
              <a:ext uri="{FF2B5EF4-FFF2-40B4-BE49-F238E27FC236}">
                <a16:creationId xmlns:a16="http://schemas.microsoft.com/office/drawing/2014/main" id="{2D87B720-89BE-400F-AA7A-B624C58F4320}"/>
              </a:ext>
            </a:extLst>
          </p:cNvPr>
          <p:cNvSpPr txBox="1"/>
          <p:nvPr/>
        </p:nvSpPr>
        <p:spPr>
          <a:xfrm>
            <a:off x="3261740" y="4319742"/>
            <a:ext cx="1844681" cy="5770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6670" indent="-26670">
              <a:buFont typeface="Arial" panose="020B0604020202020204" pitchFamily="34" charset="0"/>
              <a:buChar char="•"/>
            </a:pPr>
            <a:r>
              <a:rPr lang="en-US" sz="10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Type-C to Type-C</a:t>
            </a:r>
          </a:p>
          <a:p>
            <a:pPr marL="26670" indent="-26670">
              <a:buFont typeface="Arial" panose="020B0604020202020204" pitchFamily="34" charset="0"/>
              <a:buChar char="•"/>
            </a:pPr>
            <a:r>
              <a:rPr lang="en-US" sz="10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sz="105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1.5-meter</a:t>
            </a:r>
            <a:r>
              <a:rPr lang="en-US" sz="10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active cable</a:t>
            </a:r>
          </a:p>
          <a:p>
            <a:pPr marL="26670" indent="-26670">
              <a:buFont typeface="Arial" panose="020B0604020202020204" pitchFamily="34" charset="0"/>
              <a:buChar char="•"/>
            </a:pPr>
            <a:r>
              <a:rPr lang="en-US" sz="10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Thunderbolt Certified</a:t>
            </a:r>
          </a:p>
        </p:txBody>
      </p:sp>
    </p:spTree>
    <p:extLst>
      <p:ext uri="{BB962C8B-B14F-4D97-AF65-F5344CB8AC3E}">
        <p14:creationId xmlns:p14="http://schemas.microsoft.com/office/powerpoint/2010/main" val="35552632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B7AABAC-28C5-A04E-BD09-ADEAEF3EE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16226" y="2101445"/>
            <a:ext cx="4627774" cy="1125140"/>
          </a:xfrm>
        </p:spPr>
        <p:txBody>
          <a:bodyPr>
            <a:noAutofit/>
          </a:bodyPr>
          <a:lstStyle/>
          <a:p>
            <a:r>
              <a:rPr kumimoji="1" lang="zh-TW" altLang="en-US"/>
              <a:t>多元的儲存空間</a:t>
            </a:r>
            <a:endParaRPr kumimoji="1" lang="en-US" altLang="zh-TW"/>
          </a:p>
          <a:p>
            <a:r>
              <a:rPr kumimoji="1" lang="zh-TW" altLang="en-US"/>
              <a:t>與功能擴充方案</a:t>
            </a:r>
          </a:p>
        </p:txBody>
      </p:sp>
    </p:spTree>
    <p:extLst>
      <p:ext uri="{BB962C8B-B14F-4D97-AF65-F5344CB8AC3E}">
        <p14:creationId xmlns:p14="http://schemas.microsoft.com/office/powerpoint/2010/main" val="58818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5355FDD-91EE-9C42-B248-5CD5B243D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>
                <a:sym typeface="Arial" panose="020B0604020202020204" pitchFamily="34" charset="0"/>
              </a:rPr>
              <a:t>儲存擴充：</a:t>
            </a:r>
            <a:r>
              <a:rPr lang="en-US" altLang="zh-CN">
                <a:sym typeface="Arial" panose="020B0604020202020204" pitchFamily="34" charset="0"/>
              </a:rPr>
              <a:t>TL SATA JBOD </a:t>
            </a:r>
            <a:r>
              <a:rPr lang="zh-CN" altLang="en-US">
                <a:sym typeface="Arial" panose="020B0604020202020204" pitchFamily="34" charset="0"/>
              </a:rPr>
              <a:t>擴充櫃</a:t>
            </a:r>
            <a:br>
              <a:rPr lang="en-US" altLang="zh-CN">
                <a:sym typeface="Arial" panose="020B0604020202020204" pitchFamily="34" charset="0"/>
              </a:rPr>
            </a:br>
            <a:r>
              <a:rPr lang="zh-CN" altLang="en-US">
                <a:sym typeface="Arial" panose="020B0604020202020204" pitchFamily="34" charset="0"/>
              </a:rPr>
              <a:t>提供高效與經濟的儲存擴充需求</a:t>
            </a:r>
            <a:endParaRPr lang="zh-TW" altLang="en-US"/>
          </a:p>
        </p:txBody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B5ED3F0B-3646-E04F-BF7D-F94F8A5F4102}"/>
              </a:ext>
            </a:extLst>
          </p:cNvPr>
          <p:cNvSpPr txBox="1"/>
          <p:nvPr/>
        </p:nvSpPr>
        <p:spPr>
          <a:xfrm>
            <a:off x="431675" y="1208278"/>
            <a:ext cx="8517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800">
                <a:solidFill>
                  <a:schemeClr val="tx1"/>
                </a:solidFill>
              </a:rPr>
              <a:t>NAS </a:t>
            </a:r>
            <a:r>
              <a:rPr lang="zh-CN" altLang="en-US" sz="1800">
                <a:solidFill>
                  <a:schemeClr val="tx1"/>
                </a:solidFill>
              </a:rPr>
              <a:t>安裝</a:t>
            </a:r>
            <a:r>
              <a:rPr lang="en-US" altLang="zh-CN" sz="1800">
                <a:solidFill>
                  <a:schemeClr val="tx1"/>
                </a:solidFill>
              </a:rPr>
              <a:t> QXP </a:t>
            </a:r>
            <a:r>
              <a:rPr lang="zh-CN" altLang="en-US" sz="1800">
                <a:solidFill>
                  <a:schemeClr val="tx1"/>
                </a:solidFill>
              </a:rPr>
              <a:t>擴充卡透過</a:t>
            </a:r>
            <a:r>
              <a:rPr lang="en-US" altLang="zh-CN" sz="1800">
                <a:solidFill>
                  <a:schemeClr val="tx1"/>
                </a:solidFill>
              </a:rPr>
              <a:t> PCIe Gen3</a:t>
            </a:r>
            <a:r>
              <a:rPr lang="zh-CN" altLang="en-US" sz="1800">
                <a:solidFill>
                  <a:schemeClr val="tx1"/>
                </a:solidFill>
              </a:rPr>
              <a:t>介面高速存取</a:t>
            </a:r>
            <a:r>
              <a:rPr lang="en-US" altLang="zh-CN" sz="1800">
                <a:solidFill>
                  <a:schemeClr val="tx1"/>
                </a:solidFill>
              </a:rPr>
              <a:t> TL SATA</a:t>
            </a:r>
            <a:r>
              <a:rPr lang="zh-CN" altLang="en-US" sz="1800">
                <a:solidFill>
                  <a:schemeClr val="tx1"/>
                </a:solidFill>
              </a:rPr>
              <a:t>儲存擴充設備</a:t>
            </a:r>
            <a:endParaRPr lang="en-US" altLang="zh-CN" sz="180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單條</a:t>
            </a: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SFF-8088 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線材即可提供高達</a:t>
            </a: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4 x SATA 6Gb/s = 24 Gb/s 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傳輸速度</a:t>
            </a:r>
            <a:r>
              <a:rPr lang="zh-TW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多條併用可達主機與</a:t>
            </a: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 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間最高</a:t>
            </a: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64 Gb/s 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傳輸</a:t>
            </a:r>
            <a:r>
              <a:rPr lang="zh-TW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效能。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5B37337C-3672-354E-9418-A421503837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321" y="3233690"/>
            <a:ext cx="1209010" cy="1284503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1C3C3E49-76F0-104A-9B74-5BC61C9E0F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4450" y="3233690"/>
            <a:ext cx="2055203" cy="1284502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1F16E221-91BB-ED49-BFA5-0DCEBBB0C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907" y="2930143"/>
            <a:ext cx="2864649" cy="1790405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7671AB85-0071-405B-A2ED-0D3DA63B8654}"/>
              </a:ext>
            </a:extLst>
          </p:cNvPr>
          <p:cNvGrpSpPr/>
          <p:nvPr/>
        </p:nvGrpSpPr>
        <p:grpSpPr>
          <a:xfrm>
            <a:off x="831321" y="2281860"/>
            <a:ext cx="7216743" cy="632011"/>
            <a:chOff x="1616232" y="2899633"/>
            <a:chExt cx="3589471" cy="434539"/>
          </a:xfrm>
        </p:grpSpPr>
        <p:sp>
          <p:nvSpPr>
            <p:cNvPr id="20" name="平行四邊形 19">
              <a:extLst>
                <a:ext uri="{FF2B5EF4-FFF2-40B4-BE49-F238E27FC236}">
                  <a16:creationId xmlns:a16="http://schemas.microsoft.com/office/drawing/2014/main" id="{04BA7D68-73A4-4136-8413-B556BE4069FE}"/>
                </a:ext>
              </a:extLst>
            </p:cNvPr>
            <p:cNvSpPr/>
            <p:nvPr/>
          </p:nvSpPr>
          <p:spPr>
            <a:xfrm>
              <a:off x="3797782" y="2899633"/>
              <a:ext cx="1407921" cy="299860"/>
            </a:xfrm>
            <a:prstGeom prst="parallelogram">
              <a:avLst>
                <a:gd name="adj" fmla="val 43486"/>
              </a:avLst>
            </a:prstGeom>
            <a:solidFill>
              <a:srgbClr val="52555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TL-D1600S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平行四邊形 4">
              <a:extLst>
                <a:ext uri="{FF2B5EF4-FFF2-40B4-BE49-F238E27FC236}">
                  <a16:creationId xmlns:a16="http://schemas.microsoft.com/office/drawing/2014/main" id="{89DAE780-C7EF-4455-8BC4-650F94C709F1}"/>
                </a:ext>
              </a:extLst>
            </p:cNvPr>
            <p:cNvSpPr/>
            <p:nvPr/>
          </p:nvSpPr>
          <p:spPr>
            <a:xfrm>
              <a:off x="1616232" y="2903974"/>
              <a:ext cx="1275980" cy="299860"/>
            </a:xfrm>
            <a:prstGeom prst="parallelogram">
              <a:avLst>
                <a:gd name="adj" fmla="val 43486"/>
              </a:avLst>
            </a:prstGeom>
            <a:solidFill>
              <a:srgbClr val="32323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TL-D400S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平行四邊形 18">
              <a:extLst>
                <a:ext uri="{FF2B5EF4-FFF2-40B4-BE49-F238E27FC236}">
                  <a16:creationId xmlns:a16="http://schemas.microsoft.com/office/drawing/2014/main" id="{FFEEF73D-0F93-49B3-A2E8-C6E6087C9811}"/>
                </a:ext>
              </a:extLst>
            </p:cNvPr>
            <p:cNvSpPr/>
            <p:nvPr/>
          </p:nvSpPr>
          <p:spPr>
            <a:xfrm>
              <a:off x="2600123" y="3034312"/>
              <a:ext cx="1407921" cy="299860"/>
            </a:xfrm>
            <a:prstGeom prst="parallelogram">
              <a:avLst>
                <a:gd name="adj" fmla="val 43486"/>
              </a:avLst>
            </a:prstGeom>
            <a:solidFill>
              <a:srgbClr val="EE6D2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TL-D800S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BFEECFF5-BF08-47C1-8FD4-246ECB267780}"/>
              </a:ext>
            </a:extLst>
          </p:cNvPr>
          <p:cNvCxnSpPr/>
          <p:nvPr/>
        </p:nvCxnSpPr>
        <p:spPr>
          <a:xfrm flipH="1">
            <a:off x="2149745" y="3080394"/>
            <a:ext cx="614705" cy="175450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F5935B85-3FDD-40F8-8D77-0D09DF50CBA4}"/>
              </a:ext>
            </a:extLst>
          </p:cNvPr>
          <p:cNvCxnSpPr/>
          <p:nvPr/>
        </p:nvCxnSpPr>
        <p:spPr>
          <a:xfrm flipH="1">
            <a:off x="4867717" y="3080394"/>
            <a:ext cx="614705" cy="175450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020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29569603-99E0-46DD-80BC-99B50C05AFEA}"/>
              </a:ext>
            </a:extLst>
          </p:cNvPr>
          <p:cNvGrpSpPr/>
          <p:nvPr/>
        </p:nvGrpSpPr>
        <p:grpSpPr>
          <a:xfrm>
            <a:off x="191668" y="1182047"/>
            <a:ext cx="8758667" cy="1993956"/>
            <a:chOff x="255558" y="1576063"/>
            <a:chExt cx="11678222" cy="2658608"/>
          </a:xfrm>
        </p:grpSpPr>
        <p:sp>
          <p:nvSpPr>
            <p:cNvPr id="43" name="Google Shape;584;p33">
              <a:extLst>
                <a:ext uri="{FF2B5EF4-FFF2-40B4-BE49-F238E27FC236}">
                  <a16:creationId xmlns:a16="http://schemas.microsoft.com/office/drawing/2014/main" id="{7C5C801B-BB11-4EA3-9F84-75242441FB1A}"/>
                </a:ext>
              </a:extLst>
            </p:cNvPr>
            <p:cNvSpPr/>
            <p:nvPr/>
          </p:nvSpPr>
          <p:spPr>
            <a:xfrm rot="10800000">
              <a:off x="255558" y="1576063"/>
              <a:ext cx="5485532" cy="2658608"/>
            </a:xfrm>
            <a:prstGeom prst="rect">
              <a:avLst/>
            </a:prstGeom>
            <a:gradFill>
              <a:gsLst>
                <a:gs pos="16000">
                  <a:srgbClr val="D34384">
                    <a:alpha val="60000"/>
                  </a:srgbClr>
                </a:gs>
                <a:gs pos="85000">
                  <a:srgbClr val="FF66FF">
                    <a:alpha val="0"/>
                  </a:srgb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en-US" sz="18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  <p:sp>
          <p:nvSpPr>
            <p:cNvPr id="44" name="Google Shape;584;p33">
              <a:extLst>
                <a:ext uri="{FF2B5EF4-FFF2-40B4-BE49-F238E27FC236}">
                  <a16:creationId xmlns:a16="http://schemas.microsoft.com/office/drawing/2014/main" id="{87D19077-8D98-4DD6-9D50-F9730D1E1222}"/>
                </a:ext>
              </a:extLst>
            </p:cNvPr>
            <p:cNvSpPr/>
            <p:nvPr/>
          </p:nvSpPr>
          <p:spPr>
            <a:xfrm rot="10800000">
              <a:off x="5811619" y="1576063"/>
              <a:ext cx="6122161" cy="2658608"/>
            </a:xfrm>
            <a:prstGeom prst="rect">
              <a:avLst/>
            </a:prstGeom>
            <a:gradFill>
              <a:gsLst>
                <a:gs pos="16000">
                  <a:srgbClr val="D34384">
                    <a:alpha val="60000"/>
                  </a:srgbClr>
                </a:gs>
                <a:gs pos="85000">
                  <a:srgbClr val="FF66FF">
                    <a:alpha val="0"/>
                  </a:srgb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en-US" sz="18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B7452AEE-EDC0-1046-AA45-83D2F190B90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TW" altLang="en-US">
                <a:sym typeface="Arial" panose="020B0604020202020204" pitchFamily="34" charset="0"/>
              </a:rPr>
              <a:t>隨附</a:t>
            </a:r>
            <a:r>
              <a:rPr lang="en-US" altLang="zh-TW">
                <a:sym typeface="Arial" panose="020B0604020202020204" pitchFamily="34" charset="0"/>
              </a:rPr>
              <a:t> QXP </a:t>
            </a:r>
            <a:r>
              <a:rPr lang="zh-CN" altLang="en-US">
                <a:sym typeface="Arial" panose="020B0604020202020204" pitchFamily="34" charset="0"/>
              </a:rPr>
              <a:t>擴充卡與外接線材，即買即用</a:t>
            </a:r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DE54DBDD-C30C-DB4C-A11E-8CBAA9E4A1CD}"/>
              </a:ext>
            </a:extLst>
          </p:cNvPr>
          <p:cNvSpPr txBox="1"/>
          <p:nvPr/>
        </p:nvSpPr>
        <p:spPr>
          <a:xfrm>
            <a:off x="256022" y="2275708"/>
            <a:ext cx="836102" cy="276987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 sz="1000">
                <a:solidFill>
                  <a:srgbClr val="323231"/>
                </a:solidFill>
                <a:sym typeface="Arial" panose="020B0604020202020204" pitchFamily="34" charset="0"/>
              </a:rPr>
              <a:t>TL-D400S</a:t>
            </a:r>
          </a:p>
        </p:txBody>
      </p:sp>
      <p:pic>
        <p:nvPicPr>
          <p:cNvPr id="15" name="圖片 14" descr="一張含有 監視器, 坐, 小, 電腦 的圖片&#10;&#10;自動產生的描述">
            <a:extLst>
              <a:ext uri="{FF2B5EF4-FFF2-40B4-BE49-F238E27FC236}">
                <a16:creationId xmlns:a16="http://schemas.microsoft.com/office/drawing/2014/main" id="{2FA90DA6-D8DE-9A43-B81D-86ECEF2208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82" y="2930876"/>
            <a:ext cx="2078273" cy="1298921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3E5B1BAD-7333-CC47-AB68-27AB3A5A9126}"/>
              </a:ext>
            </a:extLst>
          </p:cNvPr>
          <p:cNvSpPr txBox="1"/>
          <p:nvPr/>
        </p:nvSpPr>
        <p:spPr>
          <a:xfrm>
            <a:off x="1151689" y="2223040"/>
            <a:ext cx="1555851" cy="430875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 sz="1000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QXP-400eS-A1164</a:t>
            </a:r>
          </a:p>
          <a:p>
            <a:r>
              <a:rPr lang="en-US" altLang="zh-TW" sz="1000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4</a:t>
            </a:r>
            <a:r>
              <a:rPr lang="zh-TW" altLang="en-US" sz="1000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TW" sz="1000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SATA </a:t>
            </a:r>
            <a:r>
              <a:rPr lang="zh-TW" altLang="en-US" sz="1000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en-US" sz="1000">
              <a:solidFill>
                <a:srgbClr val="32323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F51015-EDC3-A749-89C1-385E187E87EF}"/>
              </a:ext>
            </a:extLst>
          </p:cNvPr>
          <p:cNvSpPr txBox="1"/>
          <p:nvPr/>
        </p:nvSpPr>
        <p:spPr>
          <a:xfrm>
            <a:off x="2711359" y="2278978"/>
            <a:ext cx="1530203" cy="276987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sz="1000">
                <a:solidFill>
                  <a:srgbClr val="323231"/>
                </a:solidFill>
                <a:sym typeface="Arial" panose="020B0604020202020204" pitchFamily="34" charset="0"/>
              </a:rPr>
              <a:t>1 x 1M SFF-8088 </a:t>
            </a:r>
            <a:r>
              <a:rPr lang="zh-CN" altLang="en-US" sz="1000">
                <a:solidFill>
                  <a:srgbClr val="323231"/>
                </a:solidFill>
                <a:sym typeface="Arial" panose="020B0604020202020204" pitchFamily="34" charset="0"/>
              </a:rPr>
              <a:t>線材</a:t>
            </a:r>
            <a:endParaRPr lang="en-US" sz="1000">
              <a:solidFill>
                <a:srgbClr val="323231"/>
              </a:solidFill>
              <a:sym typeface="Arial" panose="020B0604020202020204" pitchFamily="34" charset="0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C211E644-5573-DA46-A286-539A396278BF}"/>
              </a:ext>
            </a:extLst>
          </p:cNvPr>
          <p:cNvSpPr txBox="1"/>
          <p:nvPr/>
        </p:nvSpPr>
        <p:spPr>
          <a:xfrm>
            <a:off x="4742282" y="2307678"/>
            <a:ext cx="836102" cy="276987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sz="1000">
                <a:solidFill>
                  <a:srgbClr val="323231"/>
                </a:solidFill>
                <a:sym typeface="Arial" panose="020B0604020202020204" pitchFamily="34" charset="0"/>
              </a:rPr>
              <a:t>TL-D800S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F3D8DE5F-4CBF-DA44-870E-AE7B2178CE3E}"/>
              </a:ext>
            </a:extLst>
          </p:cNvPr>
          <p:cNvSpPr txBox="1"/>
          <p:nvPr/>
        </p:nvSpPr>
        <p:spPr>
          <a:xfrm>
            <a:off x="5872834" y="2309319"/>
            <a:ext cx="17397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QXP-800eS-A1164</a:t>
            </a:r>
            <a:r>
              <a:rPr lang="zh-TW" altLang="en-US" sz="1000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TW" sz="1000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</a:t>
            </a:r>
            <a:endParaRPr lang="en-US" sz="1000">
              <a:solidFill>
                <a:srgbClr val="32323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DEF06EE0-AC64-6142-A77B-0B7CF4CF9A19}"/>
              </a:ext>
            </a:extLst>
          </p:cNvPr>
          <p:cNvSpPr txBox="1"/>
          <p:nvPr/>
        </p:nvSpPr>
        <p:spPr>
          <a:xfrm>
            <a:off x="7338184" y="2323061"/>
            <a:ext cx="1468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</a:t>
            </a:r>
            <a:r>
              <a:rPr 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1M</a:t>
            </a:r>
            <a:r>
              <a:rPr 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SFF-8088</a:t>
            </a:r>
            <a:r>
              <a:rPr 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</a:t>
            </a:r>
            <a:endParaRPr lang="en-US" altLang="zh-CN" sz="1000" b="1">
              <a:solidFill>
                <a:srgbClr val="32323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3B1D2AF9-45E7-3148-B4BA-5A8C8630963E}"/>
              </a:ext>
            </a:extLst>
          </p:cNvPr>
          <p:cNvSpPr txBox="1"/>
          <p:nvPr/>
        </p:nvSpPr>
        <p:spPr>
          <a:xfrm>
            <a:off x="898187" y="4199801"/>
            <a:ext cx="845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 sz="1000">
                <a:solidFill>
                  <a:srgbClr val="323231"/>
                </a:solidFill>
                <a:cs typeface="Arial" panose="020B0604020202020204" pitchFamily="34" charset="0"/>
                <a:sym typeface="Arial" panose="020B0604020202020204" pitchFamily="34" charset="0"/>
              </a:rPr>
              <a:t>TL-D1600S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0DDA5D1E-1AFA-234B-B561-50D6D7BCFA2E}"/>
              </a:ext>
            </a:extLst>
          </p:cNvPr>
          <p:cNvSpPr txBox="1"/>
          <p:nvPr/>
        </p:nvSpPr>
        <p:spPr>
          <a:xfrm>
            <a:off x="2603475" y="4122856"/>
            <a:ext cx="1577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QXP-1600eS</a:t>
            </a:r>
          </a:p>
          <a:p>
            <a:r>
              <a:rPr lang="en-US" altLang="zh-TW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16</a:t>
            </a:r>
            <a:r>
              <a:rPr lang="zh-TW" alt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埠</a:t>
            </a:r>
            <a:r>
              <a:rPr lang="en-US" altLang="zh-TW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SATA </a:t>
            </a:r>
            <a:r>
              <a:rPr lang="zh-TW" alt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擴充卡</a:t>
            </a:r>
            <a:endParaRPr lang="en-US" sz="1000" b="1">
              <a:solidFill>
                <a:srgbClr val="32323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656F0AC3-855E-7142-B16E-DE9A4D3CC099}"/>
              </a:ext>
            </a:extLst>
          </p:cNvPr>
          <p:cNvSpPr txBox="1"/>
          <p:nvPr/>
        </p:nvSpPr>
        <p:spPr>
          <a:xfrm>
            <a:off x="4541955" y="4199801"/>
            <a:ext cx="22349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 x 1M SFF-8088 </a:t>
            </a:r>
            <a:r>
              <a:rPr lang="zh-CN" alt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轉</a:t>
            </a:r>
            <a:r>
              <a:rPr lang="en-US" altLang="zh-CN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SFF-8644 </a:t>
            </a:r>
            <a:r>
              <a:rPr lang="zh-CN" alt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線材</a:t>
            </a:r>
            <a:endParaRPr lang="en-US" altLang="zh-CN" sz="1000" b="1">
              <a:solidFill>
                <a:srgbClr val="32323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CAEF4EF8-B596-4045-8ACA-ED750637ACD1}"/>
              </a:ext>
            </a:extLst>
          </p:cNvPr>
          <p:cNvSpPr txBox="1"/>
          <p:nvPr/>
        </p:nvSpPr>
        <p:spPr>
          <a:xfrm>
            <a:off x="1112305" y="1470649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6978E717-66ED-E547-9133-041AB889BCEA}"/>
              </a:ext>
            </a:extLst>
          </p:cNvPr>
          <p:cNvSpPr txBox="1"/>
          <p:nvPr/>
        </p:nvSpPr>
        <p:spPr>
          <a:xfrm>
            <a:off x="2437851" y="1457775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3E10F258-F043-4043-B14B-47BD4F6B0176}"/>
              </a:ext>
            </a:extLst>
          </p:cNvPr>
          <p:cNvSpPr txBox="1"/>
          <p:nvPr/>
        </p:nvSpPr>
        <p:spPr>
          <a:xfrm>
            <a:off x="5769222" y="1549522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265EACAE-EB22-E249-ADCC-EFCE8D3BC595}"/>
              </a:ext>
            </a:extLst>
          </p:cNvPr>
          <p:cNvSpPr txBox="1"/>
          <p:nvPr/>
        </p:nvSpPr>
        <p:spPr>
          <a:xfrm>
            <a:off x="7270398" y="1549522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35A67BD6-B079-A144-A343-A949385699E1}"/>
              </a:ext>
            </a:extLst>
          </p:cNvPr>
          <p:cNvSpPr txBox="1"/>
          <p:nvPr/>
        </p:nvSpPr>
        <p:spPr>
          <a:xfrm>
            <a:off x="2264521" y="3325627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47843439-754B-044C-B2BF-210BA8AEAF12}"/>
              </a:ext>
            </a:extLst>
          </p:cNvPr>
          <p:cNvSpPr txBox="1"/>
          <p:nvPr/>
        </p:nvSpPr>
        <p:spPr>
          <a:xfrm>
            <a:off x="4044070" y="3316087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pic>
        <p:nvPicPr>
          <p:cNvPr id="4" name="圖片 3" descr="一張含有 電路 的圖片&#10;&#10;自動產生的描述">
            <a:extLst>
              <a:ext uri="{FF2B5EF4-FFF2-40B4-BE49-F238E27FC236}">
                <a16:creationId xmlns:a16="http://schemas.microsoft.com/office/drawing/2014/main" id="{35F98DAD-3BE0-482F-8875-9DF6AF916B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370" y="1247694"/>
            <a:ext cx="746501" cy="995831"/>
          </a:xfrm>
          <a:prstGeom prst="rect">
            <a:avLst/>
          </a:prstGeom>
        </p:spPr>
      </p:pic>
      <p:pic>
        <p:nvPicPr>
          <p:cNvPr id="6" name="圖片 5" descr="一張含有 電子用品, 電路 的圖片&#10;&#10;自動產生的描述">
            <a:extLst>
              <a:ext uri="{FF2B5EF4-FFF2-40B4-BE49-F238E27FC236}">
                <a16:creationId xmlns:a16="http://schemas.microsoft.com/office/drawing/2014/main" id="{C1FD96F0-7DE2-4354-B1E4-E63C44ADA9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996" y="1302820"/>
            <a:ext cx="1269425" cy="99583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2B4CCDA-1166-4206-8E8B-617A7BC364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8013" y="3112903"/>
            <a:ext cx="1243492" cy="995831"/>
          </a:xfrm>
          <a:prstGeom prst="rect">
            <a:avLst/>
          </a:prstGeom>
        </p:spPr>
      </p:pic>
      <p:pic>
        <p:nvPicPr>
          <p:cNvPr id="31" name="圖片 30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D3EC58E6-FC1E-4EF6-86E3-DACECFCE9E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842" y="1318818"/>
            <a:ext cx="764612" cy="862013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2" name="圖片 31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2226AF4D-2105-4E1B-A770-137A81760D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382" y="3074325"/>
            <a:ext cx="955170" cy="995831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3" name="圖片 32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250CB1FE-43A1-4E58-B2EB-8DF7242C68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2574" y="1340415"/>
            <a:ext cx="764612" cy="862013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4" name="圖片 33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9FD3E550-AA10-44FC-956C-1A1193B2E8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4455" y="1340415"/>
            <a:ext cx="764612" cy="862013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5" name="圖片 34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AF58DF71-EC98-47C3-921D-FC1D336FA1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2131" y="3074325"/>
            <a:ext cx="955170" cy="995831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6" name="圖片 35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BE82C1EB-0904-4C2C-BA3D-C7A896DB4B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8879" y="3074325"/>
            <a:ext cx="955170" cy="995831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7" name="圖片 36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FC4E3F5E-0126-4A58-8A05-ECCDE6E39D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5627" y="3074325"/>
            <a:ext cx="955170" cy="995831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6508B28B-AB7F-4540-BE3D-638D3F9404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95" y="1298986"/>
            <a:ext cx="755474" cy="854110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53B33D1C-9743-49C8-BEC0-6035DA61459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4237" y="1407891"/>
            <a:ext cx="1398280" cy="873925"/>
          </a:xfrm>
          <a:prstGeom prst="rect">
            <a:avLst/>
          </a:prstGeom>
        </p:spPr>
      </p:pic>
      <p:sp>
        <p:nvSpPr>
          <p:cNvPr id="40" name="Shape 528">
            <a:extLst>
              <a:ext uri="{FF2B5EF4-FFF2-40B4-BE49-F238E27FC236}">
                <a16:creationId xmlns:a16="http://schemas.microsoft.com/office/drawing/2014/main" id="{F117DDFD-1E60-4275-A7C3-88D4EAF88638}"/>
              </a:ext>
            </a:extLst>
          </p:cNvPr>
          <p:cNvSpPr/>
          <p:nvPr/>
        </p:nvSpPr>
        <p:spPr>
          <a:xfrm flipV="1">
            <a:off x="189673" y="1128091"/>
            <a:ext cx="4034248" cy="1526452"/>
          </a:xfrm>
          <a:prstGeom prst="snip2DiagRect">
            <a:avLst/>
          </a:prstGeom>
          <a:noFill/>
          <a:ln w="12700">
            <a:solidFill>
              <a:srgbClr val="323231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528">
            <a:extLst>
              <a:ext uri="{FF2B5EF4-FFF2-40B4-BE49-F238E27FC236}">
                <a16:creationId xmlns:a16="http://schemas.microsoft.com/office/drawing/2014/main" id="{C5BD2AAE-13FB-4BBC-BF95-E87FDC3495D0}"/>
              </a:ext>
            </a:extLst>
          </p:cNvPr>
          <p:cNvSpPr/>
          <p:nvPr/>
        </p:nvSpPr>
        <p:spPr>
          <a:xfrm flipV="1">
            <a:off x="4342938" y="1128091"/>
            <a:ext cx="4591620" cy="1526452"/>
          </a:xfrm>
          <a:prstGeom prst="snip2DiagRect">
            <a:avLst/>
          </a:prstGeom>
          <a:noFill/>
          <a:ln w="12700">
            <a:solidFill>
              <a:srgbClr val="323231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528">
            <a:extLst>
              <a:ext uri="{FF2B5EF4-FFF2-40B4-BE49-F238E27FC236}">
                <a16:creationId xmlns:a16="http://schemas.microsoft.com/office/drawing/2014/main" id="{217FB3D8-890D-461D-8159-41CFB275DC9B}"/>
              </a:ext>
            </a:extLst>
          </p:cNvPr>
          <p:cNvSpPr/>
          <p:nvPr/>
        </p:nvSpPr>
        <p:spPr>
          <a:xfrm flipV="1">
            <a:off x="189673" y="2826771"/>
            <a:ext cx="7272034" cy="1732024"/>
          </a:xfrm>
          <a:prstGeom prst="snip2DiagRect">
            <a:avLst/>
          </a:prstGeom>
          <a:noFill/>
          <a:ln w="12700">
            <a:solidFill>
              <a:srgbClr val="323231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51456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3421550-DD01-B141-A010-1A468F047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5" t="11714" r="20199" b="11884"/>
          <a:stretch/>
        </p:blipFill>
        <p:spPr bwMode="auto">
          <a:xfrm>
            <a:off x="626475" y="2002950"/>
            <a:ext cx="4405114" cy="271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85355FDD-91EE-9C42-B248-5CD5B243D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>
                <a:sym typeface="Arial" panose="020B0604020202020204" pitchFamily="34" charset="0"/>
              </a:rPr>
              <a:t>儲存擴充：</a:t>
            </a:r>
            <a:r>
              <a:rPr lang="en-US" altLang="zh-CN">
                <a:sym typeface="Arial" panose="020B0604020202020204" pitchFamily="34" charset="0"/>
              </a:rPr>
              <a:t>TL-D800C USB JBOD </a:t>
            </a:r>
            <a:r>
              <a:rPr lang="zh-CN" altLang="en-US">
                <a:sym typeface="Arial" panose="020B0604020202020204" pitchFamily="34" charset="0"/>
              </a:rPr>
              <a:t>擴充櫃</a:t>
            </a:r>
            <a:br>
              <a:rPr lang="en-US" altLang="zh-CN">
                <a:sym typeface="Arial" panose="020B0604020202020204" pitchFamily="34" charset="0"/>
              </a:rPr>
            </a:br>
            <a:r>
              <a:rPr lang="zh-CN" altLang="en-US">
                <a:sym typeface="Arial" panose="020B0604020202020204" pitchFamily="34" charset="0"/>
              </a:rPr>
              <a:t>提供經濟的儲存擴充需求</a:t>
            </a:r>
            <a:endParaRPr lang="zh-TW" altLang="en-US"/>
          </a:p>
        </p:txBody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B5ED3F0B-3646-E04F-BF7D-F94F8A5F4102}"/>
              </a:ext>
            </a:extLst>
          </p:cNvPr>
          <p:cNvSpPr txBox="1"/>
          <p:nvPr/>
        </p:nvSpPr>
        <p:spPr>
          <a:xfrm>
            <a:off x="628250" y="1252997"/>
            <a:ext cx="5955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USB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埠即可</a:t>
            </a:r>
            <a:r>
              <a:rPr lang="zh-CN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</a:t>
            </a:r>
            <a:r>
              <a:rPr lang="en-US" altLang="zh-CN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TL USB JBOD </a:t>
            </a:r>
            <a:r>
              <a:rPr lang="zh-CN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儲存擴充設備</a:t>
            </a:r>
            <a:endParaRPr lang="en-US" altLang="zh-CN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USB Type-C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提供高達</a:t>
            </a: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USB 3.2 Gen2 10Gb/s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效能</a:t>
            </a:r>
            <a:endParaRPr lang="en-US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C3D54C4-A9D5-416F-835D-E4C24C4C91FD}"/>
              </a:ext>
            </a:extLst>
          </p:cNvPr>
          <p:cNvSpPr txBox="1"/>
          <p:nvPr/>
        </p:nvSpPr>
        <p:spPr>
          <a:xfrm>
            <a:off x="2139198" y="4557888"/>
            <a:ext cx="1197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TL-D800C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4387BB35-19C8-43AB-81B9-455900D32477}"/>
              </a:ext>
            </a:extLst>
          </p:cNvPr>
          <p:cNvGrpSpPr/>
          <p:nvPr/>
        </p:nvGrpSpPr>
        <p:grpSpPr>
          <a:xfrm>
            <a:off x="6389422" y="2168062"/>
            <a:ext cx="2064874" cy="923330"/>
            <a:chOff x="5041718" y="3181822"/>
            <a:chExt cx="2064874" cy="923330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1D679EB3-6843-480F-8902-68CC78056C9B}"/>
                </a:ext>
              </a:extLst>
            </p:cNvPr>
            <p:cNvGrpSpPr/>
            <p:nvPr/>
          </p:nvGrpSpPr>
          <p:grpSpPr>
            <a:xfrm>
              <a:off x="5041718" y="3181822"/>
              <a:ext cx="2064874" cy="923330"/>
              <a:chOff x="5041718" y="3181822"/>
              <a:chExt cx="2064874" cy="923330"/>
            </a:xfrm>
          </p:grpSpPr>
          <p:sp>
            <p:nvSpPr>
              <p:cNvPr id="9" name="Shape 528">
                <a:extLst>
                  <a:ext uri="{FF2B5EF4-FFF2-40B4-BE49-F238E27FC236}">
                    <a16:creationId xmlns:a16="http://schemas.microsoft.com/office/drawing/2014/main" id="{D9564C5D-4B7A-4535-B32A-905E30BF36EE}"/>
                  </a:ext>
                </a:extLst>
              </p:cNvPr>
              <p:cNvSpPr/>
              <p:nvPr/>
            </p:nvSpPr>
            <p:spPr>
              <a:xfrm flipH="1">
                <a:off x="5042054" y="3181822"/>
                <a:ext cx="2064538" cy="923330"/>
              </a:xfrm>
              <a:prstGeom prst="snip2DiagRect">
                <a:avLst>
                  <a:gd name="adj1" fmla="val 0"/>
                  <a:gd name="adj2" fmla="val 12393"/>
                </a:avLst>
              </a:prstGeom>
              <a:noFill/>
              <a:ln w="12700">
                <a:solidFill>
                  <a:srgbClr val="323231"/>
                </a:solidFill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圓角化對角線角落矩形 8">
                <a:extLst>
                  <a:ext uri="{FF2B5EF4-FFF2-40B4-BE49-F238E27FC236}">
                    <a16:creationId xmlns:a16="http://schemas.microsoft.com/office/drawing/2014/main" id="{196C2F08-86A6-4A28-8F2A-BAFA929C55BC}"/>
                  </a:ext>
                </a:extLst>
              </p:cNvPr>
              <p:cNvSpPr/>
              <p:nvPr/>
            </p:nvSpPr>
            <p:spPr>
              <a:xfrm flipH="1">
                <a:off x="5041718" y="3181822"/>
                <a:ext cx="635906" cy="315846"/>
              </a:xfrm>
              <a:prstGeom prst="snip2DiagRect">
                <a:avLst/>
              </a:prstGeom>
              <a:solidFill>
                <a:srgbClr val="323231"/>
              </a:solidFill>
              <a:ln w="12700">
                <a:solidFill>
                  <a:srgbClr val="3232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285115" indent="-285115"/>
                <a:r>
                  <a:rPr lang="zh-TW" altLang="en-US" b="1">
                    <a:solidFill>
                      <a:schemeClr val="bg1"/>
                    </a:solidFill>
                    <a:latin typeface="Arial"/>
                    <a:ea typeface="微軟正黑體"/>
                    <a:cs typeface="Arial"/>
                  </a:rPr>
                  <a:t>隨附</a:t>
                </a:r>
              </a:p>
            </p:txBody>
          </p:sp>
        </p:grp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6FC38501-5C79-4AA3-97F5-AC789722EFAD}"/>
                </a:ext>
              </a:extLst>
            </p:cNvPr>
            <p:cNvSpPr txBox="1"/>
            <p:nvPr/>
          </p:nvSpPr>
          <p:spPr>
            <a:xfrm>
              <a:off x="5041718" y="3509103"/>
              <a:ext cx="205475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USB 3.2 Gen2 10Gbps Type-C 對 Type-A </a:t>
              </a:r>
              <a:r>
                <a:rPr lang="en-US" altLang="zh-TW" sz="1400" err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線材</a:t>
              </a:r>
              <a:endParaRPr lang="zh-TW" altLang="en-US"/>
            </a:p>
          </p:txBody>
        </p: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7CB2711A-B010-4241-93F2-B359D76B28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757" y="1934451"/>
            <a:ext cx="1383683" cy="1495147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41C38B3C-36D0-4D82-A3C0-4E68D4FF5EE3}"/>
              </a:ext>
            </a:extLst>
          </p:cNvPr>
          <p:cNvGrpSpPr/>
          <p:nvPr/>
        </p:nvGrpSpPr>
        <p:grpSpPr>
          <a:xfrm>
            <a:off x="6389422" y="3766339"/>
            <a:ext cx="2064874" cy="684703"/>
            <a:chOff x="5041718" y="3181822"/>
            <a:chExt cx="2064874" cy="684703"/>
          </a:xfrm>
        </p:grpSpPr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799DE5F0-26B9-4D9B-B785-46A64C79B0A3}"/>
                </a:ext>
              </a:extLst>
            </p:cNvPr>
            <p:cNvGrpSpPr/>
            <p:nvPr/>
          </p:nvGrpSpPr>
          <p:grpSpPr>
            <a:xfrm>
              <a:off x="5041718" y="3181822"/>
              <a:ext cx="2064874" cy="684703"/>
              <a:chOff x="5041718" y="3181822"/>
              <a:chExt cx="2064874" cy="684703"/>
            </a:xfrm>
          </p:grpSpPr>
          <p:sp>
            <p:nvSpPr>
              <p:cNvPr id="24" name="Shape 528">
                <a:extLst>
                  <a:ext uri="{FF2B5EF4-FFF2-40B4-BE49-F238E27FC236}">
                    <a16:creationId xmlns:a16="http://schemas.microsoft.com/office/drawing/2014/main" id="{2E2795AA-F996-4AAD-9CD2-71A5313CCA28}"/>
                  </a:ext>
                </a:extLst>
              </p:cNvPr>
              <p:cNvSpPr/>
              <p:nvPr/>
            </p:nvSpPr>
            <p:spPr>
              <a:xfrm flipH="1">
                <a:off x="5042054" y="3181822"/>
                <a:ext cx="2064538" cy="684703"/>
              </a:xfrm>
              <a:prstGeom prst="snip2DiagRect">
                <a:avLst>
                  <a:gd name="adj1" fmla="val 0"/>
                  <a:gd name="adj2" fmla="val 12393"/>
                </a:avLst>
              </a:prstGeom>
              <a:noFill/>
              <a:ln w="12700">
                <a:solidFill>
                  <a:srgbClr val="323231"/>
                </a:solidFill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圓角化對角線角落矩形 8">
                <a:extLst>
                  <a:ext uri="{FF2B5EF4-FFF2-40B4-BE49-F238E27FC236}">
                    <a16:creationId xmlns:a16="http://schemas.microsoft.com/office/drawing/2014/main" id="{2066AFD1-BF33-4C6A-97AD-B6FAB351C683}"/>
                  </a:ext>
                </a:extLst>
              </p:cNvPr>
              <p:cNvSpPr/>
              <p:nvPr/>
            </p:nvSpPr>
            <p:spPr>
              <a:xfrm flipH="1">
                <a:off x="5041718" y="3181822"/>
                <a:ext cx="635906" cy="315846"/>
              </a:xfrm>
              <a:prstGeom prst="snip2DiagRect">
                <a:avLst/>
              </a:prstGeom>
              <a:solidFill>
                <a:srgbClr val="323231"/>
              </a:solidFill>
              <a:ln w="12700">
                <a:solidFill>
                  <a:srgbClr val="3232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285115" indent="-285115"/>
                <a:r>
                  <a:rPr lang="zh-TW" altLang="en-US" b="1">
                    <a:solidFill>
                      <a:schemeClr val="bg1"/>
                    </a:solidFill>
                    <a:latin typeface="Arial"/>
                    <a:ea typeface="微軟正黑體"/>
                    <a:cs typeface="Arial"/>
                  </a:rPr>
                  <a:t>選購</a:t>
                </a:r>
              </a:p>
            </p:txBody>
          </p:sp>
        </p:grp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F40E616E-FD75-4648-9417-2F17520FF418}"/>
                </a:ext>
              </a:extLst>
            </p:cNvPr>
            <p:cNvSpPr txBox="1"/>
            <p:nvPr/>
          </p:nvSpPr>
          <p:spPr>
            <a:xfrm>
              <a:off x="5041718" y="3509103"/>
              <a:ext cx="205475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Type-C 對 Type-C </a:t>
              </a:r>
              <a:r>
                <a:rPr lang="en-US" altLang="zh-TW" sz="1400" err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線材</a:t>
              </a:r>
              <a:endParaRPr lang="zh-TW" altLang="en-US"/>
            </a:p>
          </p:txBody>
        </p:sp>
      </p:grpSp>
      <p:pic>
        <p:nvPicPr>
          <p:cNvPr id="27" name="圖片 26">
            <a:extLst>
              <a:ext uri="{FF2B5EF4-FFF2-40B4-BE49-F238E27FC236}">
                <a16:creationId xmlns:a16="http://schemas.microsoft.com/office/drawing/2014/main" id="{32914ECE-0B77-40C3-A9A2-27C480CAD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684" y="3439016"/>
            <a:ext cx="1449827" cy="144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828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D1CCAD-7633-48E8-A7A9-A89E305A1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網路擴充：</a:t>
            </a:r>
            <a:r>
              <a:rPr lang="zh-TW" altLang="en-US"/>
              <a:t>豐富的各式網路相關擴充配件</a:t>
            </a:r>
          </a:p>
        </p:txBody>
      </p:sp>
      <p:sp>
        <p:nvSpPr>
          <p:cNvPr id="5" name="Shape 528">
            <a:extLst>
              <a:ext uri="{FF2B5EF4-FFF2-40B4-BE49-F238E27FC236}">
                <a16:creationId xmlns:a16="http://schemas.microsoft.com/office/drawing/2014/main" id="{24B77BE9-F0CE-48C8-A5E7-F237C20D82CF}"/>
              </a:ext>
            </a:extLst>
          </p:cNvPr>
          <p:cNvSpPr/>
          <p:nvPr/>
        </p:nvSpPr>
        <p:spPr>
          <a:xfrm flipH="1">
            <a:off x="212210" y="895064"/>
            <a:ext cx="6127955" cy="1730365"/>
          </a:xfrm>
          <a:prstGeom prst="snip2DiagRect">
            <a:avLst>
              <a:gd name="adj1" fmla="val 0"/>
              <a:gd name="adj2" fmla="val 14918"/>
            </a:avLst>
          </a:prstGeom>
          <a:noFill/>
          <a:ln w="12700">
            <a:solidFill>
              <a:srgbClr val="323231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3B07719A-5788-44BF-BF3A-A2A1E829E893}"/>
              </a:ext>
            </a:extLst>
          </p:cNvPr>
          <p:cNvSpPr txBox="1"/>
          <p:nvPr/>
        </p:nvSpPr>
        <p:spPr>
          <a:xfrm>
            <a:off x="4813846" y="2316697"/>
            <a:ext cx="1526321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323231"/>
                </a:solidFill>
                <a:ea typeface="新細明體"/>
              </a:rPr>
              <a:t>QXG-10G1T</a:t>
            </a:r>
            <a:endParaRPr lang="zh-TW" altLang="en-US" sz="1100" b="1">
              <a:solidFill>
                <a:srgbClr val="323231"/>
              </a:solidFill>
              <a:ea typeface="+mn-ea"/>
            </a:endParaRPr>
          </a:p>
        </p:txBody>
      </p:sp>
      <p:sp>
        <p:nvSpPr>
          <p:cNvPr id="15" name="TextBox 73">
            <a:extLst>
              <a:ext uri="{FF2B5EF4-FFF2-40B4-BE49-F238E27FC236}">
                <a16:creationId xmlns:a16="http://schemas.microsoft.com/office/drawing/2014/main" id="{37923793-AD03-4606-9BA8-E4B0273155C2}"/>
              </a:ext>
            </a:extLst>
          </p:cNvPr>
          <p:cNvSpPr txBox="1"/>
          <p:nvPr/>
        </p:nvSpPr>
        <p:spPr>
          <a:xfrm>
            <a:off x="1916189" y="2301314"/>
            <a:ext cx="1602965" cy="292376"/>
          </a:xfrm>
          <a:prstGeom prst="rect">
            <a:avLst/>
          </a:prstGeom>
          <a:noFill/>
        </p:spPr>
        <p:txBody>
          <a:bodyPr wrap="square" lIns="121908" tIns="60954" rIns="121908" bIns="60954" rtlCol="0" anchor="t">
            <a:spAutoFit/>
          </a:bodyPr>
          <a:lstStyle/>
          <a:p>
            <a:pPr algn="ctr"/>
            <a:r>
              <a:rPr lang="en-US" sz="1100" b="1">
                <a:solidFill>
                  <a:srgbClr val="323231"/>
                </a:solidFill>
                <a:ea typeface="+mn-ea"/>
              </a:rPr>
              <a:t>LAN-10G2T-X550</a:t>
            </a:r>
            <a:endParaRPr lang="zh-TW" altLang="en-US" sz="1200" b="1">
              <a:solidFill>
                <a:srgbClr val="323231"/>
              </a:solidFill>
              <a:ea typeface="+mn-ea"/>
            </a:endParaRPr>
          </a:p>
        </p:txBody>
      </p:sp>
      <p:pic>
        <p:nvPicPr>
          <p:cNvPr id="18" name="圖片 46" descr="LAN-10G2T_x550+bracket.png">
            <a:extLst>
              <a:ext uri="{FF2B5EF4-FFF2-40B4-BE49-F238E27FC236}">
                <a16:creationId xmlns:a16="http://schemas.microsoft.com/office/drawing/2014/main" id="{EEFF19AC-CD04-4AF2-B955-4342331D422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1925" y="1675727"/>
            <a:ext cx="1146005" cy="649538"/>
          </a:xfrm>
          <a:prstGeom prst="rect">
            <a:avLst/>
          </a:prstGeom>
        </p:spPr>
      </p:pic>
      <p:sp>
        <p:nvSpPr>
          <p:cNvPr id="20" name="TextBox 29">
            <a:extLst>
              <a:ext uri="{FF2B5EF4-FFF2-40B4-BE49-F238E27FC236}">
                <a16:creationId xmlns:a16="http://schemas.microsoft.com/office/drawing/2014/main" id="{95818D34-4C3B-4C0B-B2E9-7DEE405794E2}"/>
              </a:ext>
            </a:extLst>
          </p:cNvPr>
          <p:cNvSpPr txBox="1"/>
          <p:nvPr/>
        </p:nvSpPr>
        <p:spPr>
          <a:xfrm>
            <a:off x="421016" y="2301314"/>
            <a:ext cx="1453259" cy="292376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/>
          <a:p>
            <a:r>
              <a:rPr lang="en-US" sz="1100" b="1">
                <a:solidFill>
                  <a:srgbClr val="323231"/>
                </a:solidFill>
                <a:ea typeface="+mn-ea"/>
              </a:rPr>
              <a:t>QXG-10G2SF-CX4</a:t>
            </a:r>
          </a:p>
        </p:txBody>
      </p:sp>
      <p:sp>
        <p:nvSpPr>
          <p:cNvPr id="43" name="TextBox 29">
            <a:extLst>
              <a:ext uri="{FF2B5EF4-FFF2-40B4-BE49-F238E27FC236}">
                <a16:creationId xmlns:a16="http://schemas.microsoft.com/office/drawing/2014/main" id="{39FAA6E8-04E2-EA43-9204-1D1561C7C742}"/>
              </a:ext>
            </a:extLst>
          </p:cNvPr>
          <p:cNvSpPr txBox="1"/>
          <p:nvPr/>
        </p:nvSpPr>
        <p:spPr>
          <a:xfrm>
            <a:off x="7624073" y="1592405"/>
            <a:ext cx="1342651" cy="292376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>
                <a:solidFill>
                  <a:srgbClr val="323231"/>
                </a:solidFill>
              </a:rPr>
              <a:t>QXG-5G1T-111C</a:t>
            </a:r>
          </a:p>
        </p:txBody>
      </p:sp>
      <p:sp>
        <p:nvSpPr>
          <p:cNvPr id="45" name="TextBox 29">
            <a:extLst>
              <a:ext uri="{FF2B5EF4-FFF2-40B4-BE49-F238E27FC236}">
                <a16:creationId xmlns:a16="http://schemas.microsoft.com/office/drawing/2014/main" id="{C310ADD9-A473-6D44-A3A2-DE91256A9E26}"/>
              </a:ext>
            </a:extLst>
          </p:cNvPr>
          <p:cNvSpPr txBox="1"/>
          <p:nvPr/>
        </p:nvSpPr>
        <p:spPr>
          <a:xfrm>
            <a:off x="7620386" y="1826403"/>
            <a:ext cx="1342651" cy="292376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>
                <a:solidFill>
                  <a:srgbClr val="323231"/>
                </a:solidFill>
              </a:rPr>
              <a:t>QXG-5G2T-111C</a:t>
            </a:r>
          </a:p>
        </p:txBody>
      </p:sp>
      <p:sp>
        <p:nvSpPr>
          <p:cNvPr id="47" name="TextBox 29">
            <a:extLst>
              <a:ext uri="{FF2B5EF4-FFF2-40B4-BE49-F238E27FC236}">
                <a16:creationId xmlns:a16="http://schemas.microsoft.com/office/drawing/2014/main" id="{46A2F5E4-8623-B145-BF0A-DAA74F8BA667}"/>
              </a:ext>
            </a:extLst>
          </p:cNvPr>
          <p:cNvSpPr txBox="1"/>
          <p:nvPr/>
        </p:nvSpPr>
        <p:spPr>
          <a:xfrm>
            <a:off x="7623403" y="2060401"/>
            <a:ext cx="1342651" cy="292376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>
                <a:solidFill>
                  <a:srgbClr val="323231"/>
                </a:solidFill>
              </a:rPr>
              <a:t>QXG-5G4T-111C</a:t>
            </a: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85D5C650-2543-FD47-8C75-72A8D2A748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8537" y="1645535"/>
            <a:ext cx="1266227" cy="831901"/>
          </a:xfrm>
          <a:prstGeom prst="rect">
            <a:avLst/>
          </a:prstGeom>
        </p:spPr>
      </p:pic>
      <p:sp>
        <p:nvSpPr>
          <p:cNvPr id="56" name="文字方塊 55">
            <a:extLst>
              <a:ext uri="{FF2B5EF4-FFF2-40B4-BE49-F238E27FC236}">
                <a16:creationId xmlns:a16="http://schemas.microsoft.com/office/drawing/2014/main" id="{39388A57-6DB5-774C-8EEE-0EA6361EE25A}"/>
              </a:ext>
            </a:extLst>
          </p:cNvPr>
          <p:cNvSpPr txBox="1"/>
          <p:nvPr/>
        </p:nvSpPr>
        <p:spPr>
          <a:xfrm>
            <a:off x="6666611" y="1336570"/>
            <a:ext cx="930078" cy="272415"/>
          </a:xfrm>
          <a:prstGeom prst="roundRect">
            <a:avLst/>
          </a:prstGeom>
          <a:solidFill>
            <a:srgbClr val="FFC000">
              <a:alpha val="85000"/>
            </a:srgbClr>
          </a:solidFill>
        </p:spPr>
        <p:txBody>
          <a:bodyPr wrap="non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kumimoji="1" sz="1000">
                <a:solidFill>
                  <a:schemeClr val="tx1"/>
                </a:solidFill>
              </a:defRPr>
            </a:lvl1pPr>
          </a:lstStyle>
          <a:p>
            <a:r>
              <a:rPr lang="en-US" altLang="zh-TW" b="1"/>
              <a:t>1/2/4 x RJ45</a:t>
            </a:r>
            <a:endParaRPr lang="zh-TW" altLang="en-US" b="1"/>
          </a:p>
        </p:txBody>
      </p:sp>
      <p:sp>
        <p:nvSpPr>
          <p:cNvPr id="61" name="TextBox 45">
            <a:extLst>
              <a:ext uri="{FF2B5EF4-FFF2-40B4-BE49-F238E27FC236}">
                <a16:creationId xmlns:a16="http://schemas.microsoft.com/office/drawing/2014/main" id="{01EF8245-0FB0-7347-9DF6-7A0BA9196594}"/>
              </a:ext>
            </a:extLst>
          </p:cNvPr>
          <p:cNvSpPr txBox="1"/>
          <p:nvPr/>
        </p:nvSpPr>
        <p:spPr>
          <a:xfrm>
            <a:off x="3370340" y="2316697"/>
            <a:ext cx="152632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323231"/>
                </a:solidFill>
                <a:ea typeface="+mn-ea"/>
              </a:rPr>
              <a:t>QXG-10G2T-107</a:t>
            </a:r>
            <a:endParaRPr lang="zh-TW" altLang="en-US" sz="1100" b="1">
              <a:solidFill>
                <a:srgbClr val="323231"/>
              </a:solidFill>
              <a:ea typeface="+mn-ea"/>
            </a:endParaRPr>
          </a:p>
        </p:txBody>
      </p:sp>
      <p:pic>
        <p:nvPicPr>
          <p:cNvPr id="62" name="Picture 53">
            <a:extLst>
              <a:ext uri="{FF2B5EF4-FFF2-40B4-BE49-F238E27FC236}">
                <a16:creationId xmlns:a16="http://schemas.microsoft.com/office/drawing/2014/main" id="{7D701FCD-A316-3941-BEB3-AB087FA2A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870" y="1634810"/>
            <a:ext cx="945433" cy="739663"/>
          </a:xfrm>
          <a:prstGeom prst="rect">
            <a:avLst/>
          </a:prstGeom>
        </p:spPr>
      </p:pic>
      <p:sp>
        <p:nvSpPr>
          <p:cNvPr id="63" name="文字方塊 62">
            <a:extLst>
              <a:ext uri="{FF2B5EF4-FFF2-40B4-BE49-F238E27FC236}">
                <a16:creationId xmlns:a16="http://schemas.microsoft.com/office/drawing/2014/main" id="{BB0E9AC8-F0C9-2B40-842D-491CC7CD5C79}"/>
              </a:ext>
            </a:extLst>
          </p:cNvPr>
          <p:cNvSpPr txBox="1"/>
          <p:nvPr/>
        </p:nvSpPr>
        <p:spPr>
          <a:xfrm>
            <a:off x="3748911" y="1342329"/>
            <a:ext cx="721167" cy="272415"/>
          </a:xfrm>
          <a:prstGeom prst="roundRect">
            <a:avLst/>
          </a:prstGeom>
          <a:solidFill>
            <a:srgbClr val="FFC000">
              <a:alpha val="85000"/>
            </a:srgbClr>
          </a:solidFill>
        </p:spPr>
        <p:txBody>
          <a:bodyPr wrap="none" rtlCol="0" anchor="t">
            <a:spAutoFit/>
          </a:bodyPr>
          <a:lstStyle/>
          <a:p>
            <a:r>
              <a:rPr kumimoji="1" lang="en-US" altLang="zh-TW" sz="1000" b="1">
                <a:solidFill>
                  <a:schemeClr val="tx1"/>
                </a:solidFill>
              </a:rPr>
              <a:t>2 x RJ45</a:t>
            </a:r>
            <a:endParaRPr kumimoji="1" lang="zh-TW" altLang="en-US" sz="1000" b="1">
              <a:solidFill>
                <a:schemeClr val="tx1"/>
              </a:solidFill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E018BC3E-95E7-2C44-8FC9-566CBFC6F365}"/>
              </a:ext>
            </a:extLst>
          </p:cNvPr>
          <p:cNvSpPr txBox="1"/>
          <p:nvPr/>
        </p:nvSpPr>
        <p:spPr>
          <a:xfrm>
            <a:off x="5199581" y="1342329"/>
            <a:ext cx="721167" cy="272415"/>
          </a:xfrm>
          <a:prstGeom prst="roundRect">
            <a:avLst/>
          </a:prstGeom>
          <a:solidFill>
            <a:srgbClr val="FFC000">
              <a:alpha val="85000"/>
            </a:srgbClr>
          </a:solidFill>
        </p:spPr>
        <p:txBody>
          <a:bodyPr wrap="none" rtlCol="0" anchor="t">
            <a:spAutoFit/>
          </a:bodyPr>
          <a:lstStyle/>
          <a:p>
            <a:r>
              <a:rPr kumimoji="1" lang="en-US" altLang="zh-TW" sz="1000" b="1">
                <a:solidFill>
                  <a:schemeClr val="tx1"/>
                </a:solidFill>
              </a:rPr>
              <a:t>1 x RJ45</a:t>
            </a:r>
            <a:endParaRPr kumimoji="1" lang="zh-TW" altLang="en-US" sz="1000" b="1">
              <a:solidFill>
                <a:schemeClr val="tx1"/>
              </a:solidFill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988A6159-1E58-7F43-98A8-F89F17E16AF0}"/>
              </a:ext>
            </a:extLst>
          </p:cNvPr>
          <p:cNvSpPr txBox="1"/>
          <p:nvPr/>
        </p:nvSpPr>
        <p:spPr>
          <a:xfrm>
            <a:off x="750229" y="1342329"/>
            <a:ext cx="740961" cy="272415"/>
          </a:xfrm>
          <a:prstGeom prst="roundRect">
            <a:avLst/>
          </a:prstGeom>
          <a:solidFill>
            <a:srgbClr val="FFC000">
              <a:alpha val="85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1000" b="1">
                <a:solidFill>
                  <a:schemeClr val="tx1"/>
                </a:solidFill>
              </a:rPr>
              <a:t>2 x SFP+</a:t>
            </a:r>
            <a:endParaRPr kumimoji="1" lang="zh-TW" altLang="en-US" sz="1000" b="1">
              <a:solidFill>
                <a:schemeClr val="tx1"/>
              </a:solidFill>
            </a:endParaRPr>
          </a:p>
        </p:txBody>
      </p:sp>
      <p:pic>
        <p:nvPicPr>
          <p:cNvPr id="70" name="圖片 69">
            <a:extLst>
              <a:ext uri="{FF2B5EF4-FFF2-40B4-BE49-F238E27FC236}">
                <a16:creationId xmlns:a16="http://schemas.microsoft.com/office/drawing/2014/main" id="{D5644308-9B86-6D48-84E3-14D228FC3F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38" y="1678682"/>
            <a:ext cx="1107936" cy="692337"/>
          </a:xfrm>
          <a:prstGeom prst="rect">
            <a:avLst/>
          </a:prstGeom>
        </p:spPr>
      </p:pic>
      <p:sp>
        <p:nvSpPr>
          <p:cNvPr id="17" name="TextBox 76">
            <a:extLst>
              <a:ext uri="{FF2B5EF4-FFF2-40B4-BE49-F238E27FC236}">
                <a16:creationId xmlns:a16="http://schemas.microsoft.com/office/drawing/2014/main" id="{C3930D45-CD26-47AC-B24C-D3EFB230FDBC}"/>
              </a:ext>
            </a:extLst>
          </p:cNvPr>
          <p:cNvSpPr txBox="1"/>
          <p:nvPr/>
        </p:nvSpPr>
        <p:spPr>
          <a:xfrm>
            <a:off x="545663" y="4413820"/>
            <a:ext cx="1454861" cy="292376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 altLang="zh-TW">
                <a:solidFill>
                  <a:srgbClr val="323231"/>
                </a:solidFill>
              </a:rPr>
              <a:t>LAN-40G2SF-MLX</a:t>
            </a:r>
          </a:p>
        </p:txBody>
      </p:sp>
      <p:sp>
        <p:nvSpPr>
          <p:cNvPr id="55" name="TextBox 76">
            <a:extLst>
              <a:ext uri="{FF2B5EF4-FFF2-40B4-BE49-F238E27FC236}">
                <a16:creationId xmlns:a16="http://schemas.microsoft.com/office/drawing/2014/main" id="{E0F654A7-FA76-E648-BBFD-6F58934AF787}"/>
              </a:ext>
            </a:extLst>
          </p:cNvPr>
          <p:cNvSpPr txBox="1"/>
          <p:nvPr/>
        </p:nvSpPr>
        <p:spPr>
          <a:xfrm>
            <a:off x="2173923" y="4421514"/>
            <a:ext cx="1391728" cy="2616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100" b="1">
                <a:solidFill>
                  <a:srgbClr val="323231"/>
                </a:solidFill>
                <a:ea typeface="+mn-ea"/>
              </a:rPr>
              <a:t>QXG-25G2SF-CX4</a:t>
            </a: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206BEB08-93B6-6C4E-8A09-DC46A4116AAF}"/>
              </a:ext>
            </a:extLst>
          </p:cNvPr>
          <p:cNvSpPr txBox="1"/>
          <p:nvPr/>
        </p:nvSpPr>
        <p:spPr>
          <a:xfrm>
            <a:off x="973377" y="3353386"/>
            <a:ext cx="633039" cy="272415"/>
          </a:xfrm>
          <a:prstGeom prst="roundRect">
            <a:avLst/>
          </a:prstGeom>
          <a:solidFill>
            <a:srgbClr val="FFC000">
              <a:alpha val="85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1000" b="1">
                <a:solidFill>
                  <a:schemeClr val="tx1"/>
                </a:solidFill>
              </a:rPr>
              <a:t>40Gb/s</a:t>
            </a:r>
            <a:endParaRPr kumimoji="1" lang="zh-TW" altLang="en-US" sz="1000" b="1">
              <a:solidFill>
                <a:schemeClr val="tx1"/>
              </a:solidFill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BEDB12C6-BF4F-FC4D-90ED-4C54056E4802}"/>
              </a:ext>
            </a:extLst>
          </p:cNvPr>
          <p:cNvSpPr txBox="1"/>
          <p:nvPr/>
        </p:nvSpPr>
        <p:spPr>
          <a:xfrm>
            <a:off x="2461798" y="3353386"/>
            <a:ext cx="633039" cy="272415"/>
          </a:xfrm>
          <a:prstGeom prst="roundRect">
            <a:avLst/>
          </a:prstGeom>
          <a:solidFill>
            <a:srgbClr val="FFC000">
              <a:alpha val="85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1000" b="1">
                <a:solidFill>
                  <a:schemeClr val="tx1"/>
                </a:solidFill>
              </a:rPr>
              <a:t>25Gb/s</a:t>
            </a:r>
            <a:endParaRPr kumimoji="1" lang="zh-TW" altLang="en-US" sz="1000" b="1">
              <a:solidFill>
                <a:schemeClr val="tx1"/>
              </a:solidFill>
            </a:endParaRPr>
          </a:p>
        </p:txBody>
      </p:sp>
      <p:pic>
        <p:nvPicPr>
          <p:cNvPr id="67" name="圖片 66">
            <a:extLst>
              <a:ext uri="{FF2B5EF4-FFF2-40B4-BE49-F238E27FC236}">
                <a16:creationId xmlns:a16="http://schemas.microsoft.com/office/drawing/2014/main" id="{34C9934A-0C4F-5341-943E-09C9E49D74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592" y="3645939"/>
            <a:ext cx="1313622" cy="790800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0F0339D3-F5CF-F048-908D-6CDDB8C612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888" y="3668333"/>
            <a:ext cx="1307875" cy="817277"/>
          </a:xfrm>
          <a:prstGeom prst="rect">
            <a:avLst/>
          </a:prstGeom>
        </p:spPr>
      </p:pic>
      <p:sp>
        <p:nvSpPr>
          <p:cNvPr id="73" name="文字方塊 72">
            <a:extLst>
              <a:ext uri="{FF2B5EF4-FFF2-40B4-BE49-F238E27FC236}">
                <a16:creationId xmlns:a16="http://schemas.microsoft.com/office/drawing/2014/main" id="{0ADF4E3D-AE90-8940-AF8C-4080F1C1BBED}"/>
              </a:ext>
            </a:extLst>
          </p:cNvPr>
          <p:cNvSpPr txBox="1"/>
          <p:nvPr/>
        </p:nvSpPr>
        <p:spPr>
          <a:xfrm>
            <a:off x="2291994" y="1342329"/>
            <a:ext cx="721167" cy="272415"/>
          </a:xfrm>
          <a:prstGeom prst="roundRect">
            <a:avLst/>
          </a:prstGeom>
          <a:solidFill>
            <a:srgbClr val="FFC000">
              <a:alpha val="85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1000" b="1">
                <a:solidFill>
                  <a:schemeClr val="tx1"/>
                </a:solidFill>
              </a:rPr>
              <a:t>2 x RJ45</a:t>
            </a:r>
            <a:endParaRPr kumimoji="1" lang="zh-TW" altLang="en-US" sz="1000" b="1">
              <a:solidFill>
                <a:schemeClr val="tx1"/>
              </a:solidFill>
            </a:endParaRPr>
          </a:p>
        </p:txBody>
      </p:sp>
      <p:sp>
        <p:nvSpPr>
          <p:cNvPr id="81" name="TextBox 45">
            <a:extLst>
              <a:ext uri="{FF2B5EF4-FFF2-40B4-BE49-F238E27FC236}">
                <a16:creationId xmlns:a16="http://schemas.microsoft.com/office/drawing/2014/main" id="{1F68397C-4447-5F46-809F-0A050C350D2D}"/>
              </a:ext>
            </a:extLst>
          </p:cNvPr>
          <p:cNvSpPr txBox="1"/>
          <p:nvPr/>
        </p:nvSpPr>
        <p:spPr>
          <a:xfrm>
            <a:off x="3806470" y="4324467"/>
            <a:ext cx="2514572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 altLang="zh-TW">
                <a:solidFill>
                  <a:srgbClr val="323231"/>
                </a:solidFill>
              </a:rPr>
              <a:t>QXG-32G2FC / QXG-16G2FC</a:t>
            </a:r>
            <a:endParaRPr lang="zh-TW" altLang="en-US">
              <a:solidFill>
                <a:srgbClr val="323231"/>
              </a:solidFill>
            </a:endParaRPr>
          </a:p>
        </p:txBody>
      </p:sp>
      <p:pic>
        <p:nvPicPr>
          <p:cNvPr id="83" name="圖片 82">
            <a:extLst>
              <a:ext uri="{FF2B5EF4-FFF2-40B4-BE49-F238E27FC236}">
                <a16:creationId xmlns:a16="http://schemas.microsoft.com/office/drawing/2014/main" id="{20288748-F454-8146-8B0D-A00BC7F813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797" y="3423609"/>
            <a:ext cx="1397045" cy="873412"/>
          </a:xfrm>
          <a:prstGeom prst="rect">
            <a:avLst/>
          </a:prstGeom>
        </p:spPr>
      </p:pic>
      <p:sp>
        <p:nvSpPr>
          <p:cNvPr id="85" name="圓角化對角線角落矩形 8">
            <a:extLst>
              <a:ext uri="{FF2B5EF4-FFF2-40B4-BE49-F238E27FC236}">
                <a16:creationId xmlns:a16="http://schemas.microsoft.com/office/drawing/2014/main" id="{0579C713-0693-4BEE-98AD-7C0EA08F1AD3}"/>
              </a:ext>
            </a:extLst>
          </p:cNvPr>
          <p:cNvSpPr/>
          <p:nvPr/>
        </p:nvSpPr>
        <p:spPr>
          <a:xfrm flipH="1">
            <a:off x="213108" y="895064"/>
            <a:ext cx="1996911" cy="371391"/>
          </a:xfrm>
          <a:prstGeom prst="snip2DiagRect">
            <a:avLst/>
          </a:prstGeom>
          <a:solidFill>
            <a:srgbClr val="323231"/>
          </a:solidFill>
          <a:ln w="12700">
            <a:solidFill>
              <a:srgbClr val="323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10GbE </a:t>
            </a: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網路擴充卡</a:t>
            </a:r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6" name="Shape 528">
            <a:extLst>
              <a:ext uri="{FF2B5EF4-FFF2-40B4-BE49-F238E27FC236}">
                <a16:creationId xmlns:a16="http://schemas.microsoft.com/office/drawing/2014/main" id="{EA298FED-2314-4DE5-BB27-8D5C67F71861}"/>
              </a:ext>
            </a:extLst>
          </p:cNvPr>
          <p:cNvSpPr/>
          <p:nvPr/>
        </p:nvSpPr>
        <p:spPr>
          <a:xfrm flipH="1">
            <a:off x="3781700" y="2902834"/>
            <a:ext cx="2514572" cy="1730365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solidFill>
              <a:srgbClr val="323231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圓角化對角線角落矩形 8">
            <a:extLst>
              <a:ext uri="{FF2B5EF4-FFF2-40B4-BE49-F238E27FC236}">
                <a16:creationId xmlns:a16="http://schemas.microsoft.com/office/drawing/2014/main" id="{20FF0F44-DFA9-4DB3-B985-7E4F95D085C3}"/>
              </a:ext>
            </a:extLst>
          </p:cNvPr>
          <p:cNvSpPr/>
          <p:nvPr/>
        </p:nvSpPr>
        <p:spPr>
          <a:xfrm flipH="1">
            <a:off x="3781364" y="2902834"/>
            <a:ext cx="1623394" cy="371391"/>
          </a:xfrm>
          <a:prstGeom prst="snip2DiagRect">
            <a:avLst/>
          </a:prstGeom>
          <a:solidFill>
            <a:srgbClr val="323231"/>
          </a:solidFill>
          <a:ln w="12700">
            <a:solidFill>
              <a:srgbClr val="323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r>
              <a:rPr lang="en-US" altLang="zh-TW" sz="1600" b="1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Fibre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Channel</a:t>
            </a:r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0" name="Shape 528">
            <a:extLst>
              <a:ext uri="{FF2B5EF4-FFF2-40B4-BE49-F238E27FC236}">
                <a16:creationId xmlns:a16="http://schemas.microsoft.com/office/drawing/2014/main" id="{DE8B63BE-F96A-44F4-93FE-EA4A550B6777}"/>
              </a:ext>
            </a:extLst>
          </p:cNvPr>
          <p:cNvSpPr/>
          <p:nvPr/>
        </p:nvSpPr>
        <p:spPr>
          <a:xfrm flipH="1">
            <a:off x="225770" y="2899276"/>
            <a:ext cx="3429584" cy="1881044"/>
          </a:xfrm>
          <a:prstGeom prst="snip2DiagRect">
            <a:avLst>
              <a:gd name="adj1" fmla="val 0"/>
              <a:gd name="adj2" fmla="val 12556"/>
            </a:avLst>
          </a:prstGeom>
          <a:noFill/>
          <a:ln w="12700">
            <a:solidFill>
              <a:srgbClr val="323231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圓角化對角線角落矩形 8">
            <a:extLst>
              <a:ext uri="{FF2B5EF4-FFF2-40B4-BE49-F238E27FC236}">
                <a16:creationId xmlns:a16="http://schemas.microsoft.com/office/drawing/2014/main" id="{AD550588-3ACA-4A3E-8CE8-F770C557595B}"/>
              </a:ext>
            </a:extLst>
          </p:cNvPr>
          <p:cNvSpPr/>
          <p:nvPr/>
        </p:nvSpPr>
        <p:spPr>
          <a:xfrm flipH="1">
            <a:off x="225770" y="2899276"/>
            <a:ext cx="2217037" cy="371391"/>
          </a:xfrm>
          <a:prstGeom prst="snip2DiagRect">
            <a:avLst/>
          </a:prstGeom>
          <a:solidFill>
            <a:srgbClr val="323231"/>
          </a:solidFill>
          <a:ln w="12700">
            <a:solidFill>
              <a:srgbClr val="323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40/25GbE</a:t>
            </a:r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網路擴充卡</a:t>
            </a:r>
            <a:endParaRPr lang="en-US" altLang="zh-CN" sz="16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F675DF2-755B-7D4A-A028-1BD07A99FC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6646" y="1686279"/>
            <a:ext cx="952500" cy="596900"/>
          </a:xfrm>
          <a:prstGeom prst="rect">
            <a:avLst/>
          </a:prstGeom>
        </p:spPr>
      </p:pic>
      <p:sp>
        <p:nvSpPr>
          <p:cNvPr id="49" name="Shape 528">
            <a:extLst>
              <a:ext uri="{FF2B5EF4-FFF2-40B4-BE49-F238E27FC236}">
                <a16:creationId xmlns:a16="http://schemas.microsoft.com/office/drawing/2014/main" id="{399928B1-191B-4789-B392-61C77BBDABDA}"/>
              </a:ext>
            </a:extLst>
          </p:cNvPr>
          <p:cNvSpPr/>
          <p:nvPr/>
        </p:nvSpPr>
        <p:spPr>
          <a:xfrm flipH="1">
            <a:off x="6458726" y="880025"/>
            <a:ext cx="2514572" cy="1730365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solidFill>
              <a:srgbClr val="323231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圓角化對角線角落矩形 8">
            <a:extLst>
              <a:ext uri="{FF2B5EF4-FFF2-40B4-BE49-F238E27FC236}">
                <a16:creationId xmlns:a16="http://schemas.microsoft.com/office/drawing/2014/main" id="{627C4274-995F-4D11-BD85-2576756400DE}"/>
              </a:ext>
            </a:extLst>
          </p:cNvPr>
          <p:cNvSpPr/>
          <p:nvPr/>
        </p:nvSpPr>
        <p:spPr>
          <a:xfrm flipH="1">
            <a:off x="6458389" y="880025"/>
            <a:ext cx="1623394" cy="371391"/>
          </a:xfrm>
          <a:prstGeom prst="snip2DiagRect">
            <a:avLst/>
          </a:prstGeom>
          <a:solidFill>
            <a:srgbClr val="323231"/>
          </a:solidFill>
          <a:ln w="12700">
            <a:solidFill>
              <a:srgbClr val="323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5GbE</a:t>
            </a:r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網路擴充</a:t>
            </a:r>
            <a:r>
              <a:rPr lang="zh-TW" b="1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卡</a:t>
            </a:r>
            <a:endParaRPr lang="zh-TW" altLang="en-US">
              <a:solidFill>
                <a:schemeClr val="bg1"/>
              </a:solidFill>
              <a:ea typeface="新細明體"/>
              <a:cs typeface="Arial"/>
            </a:endParaRPr>
          </a:p>
        </p:txBody>
      </p:sp>
      <p:sp>
        <p:nvSpPr>
          <p:cNvPr id="53" name="Shape 528">
            <a:extLst>
              <a:ext uri="{FF2B5EF4-FFF2-40B4-BE49-F238E27FC236}">
                <a16:creationId xmlns:a16="http://schemas.microsoft.com/office/drawing/2014/main" id="{E57ACE7C-83D5-4FFF-8152-C72C829BB23E}"/>
              </a:ext>
            </a:extLst>
          </p:cNvPr>
          <p:cNvSpPr/>
          <p:nvPr/>
        </p:nvSpPr>
        <p:spPr>
          <a:xfrm flipH="1">
            <a:off x="6481286" y="2872755"/>
            <a:ext cx="2514572" cy="1730365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solidFill>
              <a:srgbClr val="323231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TextBox 29">
            <a:extLst>
              <a:ext uri="{FF2B5EF4-FFF2-40B4-BE49-F238E27FC236}">
                <a16:creationId xmlns:a16="http://schemas.microsoft.com/office/drawing/2014/main" id="{685700EF-6A81-4695-AE8F-CB795F69BDCA}"/>
              </a:ext>
            </a:extLst>
          </p:cNvPr>
          <p:cNvSpPr txBox="1"/>
          <p:nvPr/>
        </p:nvSpPr>
        <p:spPr>
          <a:xfrm>
            <a:off x="7654151" y="3560822"/>
            <a:ext cx="1278531" cy="292376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>
                <a:solidFill>
                  <a:srgbClr val="323231"/>
                </a:solidFill>
              </a:rPr>
              <a:t>QXG-2G1T-I225</a:t>
            </a:r>
          </a:p>
        </p:txBody>
      </p:sp>
      <p:sp>
        <p:nvSpPr>
          <p:cNvPr id="68" name="TextBox 29">
            <a:extLst>
              <a:ext uri="{FF2B5EF4-FFF2-40B4-BE49-F238E27FC236}">
                <a16:creationId xmlns:a16="http://schemas.microsoft.com/office/drawing/2014/main" id="{A8A95DE0-EAEB-40EF-9155-EAF7C2A82D7A}"/>
              </a:ext>
            </a:extLst>
          </p:cNvPr>
          <p:cNvSpPr txBox="1"/>
          <p:nvPr/>
        </p:nvSpPr>
        <p:spPr>
          <a:xfrm>
            <a:off x="7654151" y="3778495"/>
            <a:ext cx="1278531" cy="292376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>
                <a:solidFill>
                  <a:srgbClr val="323231"/>
                </a:solidFill>
              </a:rPr>
              <a:t>QXG-2G2T-I225</a:t>
            </a:r>
          </a:p>
        </p:txBody>
      </p:sp>
      <p:sp>
        <p:nvSpPr>
          <p:cNvPr id="69" name="TextBox 29">
            <a:extLst>
              <a:ext uri="{FF2B5EF4-FFF2-40B4-BE49-F238E27FC236}">
                <a16:creationId xmlns:a16="http://schemas.microsoft.com/office/drawing/2014/main" id="{3718E28E-3B51-405D-B3F7-64317E989FD3}"/>
              </a:ext>
            </a:extLst>
          </p:cNvPr>
          <p:cNvSpPr txBox="1"/>
          <p:nvPr/>
        </p:nvSpPr>
        <p:spPr>
          <a:xfrm>
            <a:off x="7654152" y="3996169"/>
            <a:ext cx="1278531" cy="292376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>
                <a:solidFill>
                  <a:srgbClr val="323231"/>
                </a:solidFill>
              </a:rPr>
              <a:t>QXG-2G4T-I225</a:t>
            </a:r>
          </a:p>
        </p:txBody>
      </p:sp>
      <p:pic>
        <p:nvPicPr>
          <p:cNvPr id="4" name="圖片 5" descr="一張含有 電子用品, 電路, 電腦 的圖片&#10;&#10;自動產生的描述">
            <a:extLst>
              <a:ext uri="{FF2B5EF4-FFF2-40B4-BE49-F238E27FC236}">
                <a16:creationId xmlns:a16="http://schemas.microsoft.com/office/drawing/2014/main" id="{242930BB-C26E-4AF5-8347-888ED2676C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005" y="3586479"/>
            <a:ext cx="1352050" cy="857557"/>
          </a:xfrm>
          <a:prstGeom prst="rect">
            <a:avLst/>
          </a:prstGeom>
        </p:spPr>
      </p:pic>
      <p:sp>
        <p:nvSpPr>
          <p:cNvPr id="54" name="圓角化對角線角落矩形 8">
            <a:extLst>
              <a:ext uri="{FF2B5EF4-FFF2-40B4-BE49-F238E27FC236}">
                <a16:creationId xmlns:a16="http://schemas.microsoft.com/office/drawing/2014/main" id="{12447289-E590-4CFF-8D3E-5DE0102ADE04}"/>
              </a:ext>
            </a:extLst>
          </p:cNvPr>
          <p:cNvSpPr/>
          <p:nvPr/>
        </p:nvSpPr>
        <p:spPr>
          <a:xfrm flipH="1">
            <a:off x="6480949" y="2872755"/>
            <a:ext cx="1842780" cy="371391"/>
          </a:xfrm>
          <a:prstGeom prst="snip2DiagRect">
            <a:avLst/>
          </a:prstGeom>
          <a:solidFill>
            <a:srgbClr val="323231"/>
          </a:solidFill>
          <a:ln w="12700">
            <a:solidFill>
              <a:srgbClr val="323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r>
              <a:rPr 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2.5GbE </a:t>
            </a:r>
            <a:r>
              <a:rPr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網路擴充卡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7ADD31BD-1540-41C2-9913-0E09C56E2C63}"/>
              </a:ext>
            </a:extLst>
          </p:cNvPr>
          <p:cNvSpPr txBox="1"/>
          <p:nvPr/>
        </p:nvSpPr>
        <p:spPr>
          <a:xfrm>
            <a:off x="6724073" y="3314064"/>
            <a:ext cx="930078" cy="272415"/>
          </a:xfrm>
          <a:prstGeom prst="roundRect">
            <a:avLst/>
          </a:prstGeom>
          <a:solidFill>
            <a:srgbClr val="FFC000">
              <a:alpha val="85000"/>
            </a:srgbClr>
          </a:solidFill>
        </p:spPr>
        <p:txBody>
          <a:bodyPr wrap="non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kumimoji="1" sz="1000">
                <a:solidFill>
                  <a:schemeClr val="tx1"/>
                </a:solidFill>
              </a:defRPr>
            </a:lvl1pPr>
          </a:lstStyle>
          <a:p>
            <a:r>
              <a:rPr lang="en-US" altLang="zh-TW" b="1"/>
              <a:t>1/2/4 x RJ45</a:t>
            </a:r>
            <a:endParaRPr lang="zh-TW" altLang="en-US" b="1"/>
          </a:p>
        </p:txBody>
      </p:sp>
    </p:spTree>
    <p:extLst>
      <p:ext uri="{BB962C8B-B14F-4D97-AF65-F5344CB8AC3E}">
        <p14:creationId xmlns:p14="http://schemas.microsoft.com/office/powerpoint/2010/main" val="2188383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>
            <a:extLst>
              <a:ext uri="{FF2B5EF4-FFF2-40B4-BE49-F238E27FC236}">
                <a16:creationId xmlns:a16="http://schemas.microsoft.com/office/drawing/2014/main" id="{F5C559E5-D7C5-47C1-A356-23E3DFEEB0DB}"/>
              </a:ext>
            </a:extLst>
          </p:cNvPr>
          <p:cNvSpPr/>
          <p:nvPr/>
        </p:nvSpPr>
        <p:spPr>
          <a:xfrm flipH="1">
            <a:off x="4622843" y="1388409"/>
            <a:ext cx="3906728" cy="826599"/>
          </a:xfrm>
          <a:prstGeom prst="snip2DiagRect">
            <a:avLst>
              <a:gd name="adj1" fmla="val 0"/>
              <a:gd name="adj2" fmla="val 1725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550" b="1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56" name="矩形 155">
            <a:extLst>
              <a:ext uri="{FF2B5EF4-FFF2-40B4-BE49-F238E27FC236}">
                <a16:creationId xmlns:a16="http://schemas.microsoft.com/office/drawing/2014/main" id="{C0A1C10E-509A-4FC5-B751-97DE1C55CFA2}"/>
              </a:ext>
            </a:extLst>
          </p:cNvPr>
          <p:cNvSpPr/>
          <p:nvPr/>
        </p:nvSpPr>
        <p:spPr>
          <a:xfrm rot="10800000">
            <a:off x="429207" y="2852048"/>
            <a:ext cx="8338274" cy="1941482"/>
          </a:xfrm>
          <a:prstGeom prst="rect">
            <a:avLst/>
          </a:prstGeom>
          <a:gradFill>
            <a:gsLst>
              <a:gs pos="0">
                <a:srgbClr val="0070C0">
                  <a:alpha val="78000"/>
                </a:srgbClr>
              </a:gs>
              <a:gs pos="100000">
                <a:srgbClr val="031B71">
                  <a:alpha val="27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F8A8214A-AA0E-42E0-A182-C40A1AC76806}"/>
              </a:ext>
            </a:extLst>
          </p:cNvPr>
          <p:cNvSpPr/>
          <p:nvPr/>
        </p:nvSpPr>
        <p:spPr>
          <a:xfrm>
            <a:off x="412645" y="2860126"/>
            <a:ext cx="8354835" cy="1941752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591"/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B48C953E-7109-4FAC-832B-3097B3456F95}"/>
              </a:ext>
            </a:extLst>
          </p:cNvPr>
          <p:cNvSpPr/>
          <p:nvPr/>
        </p:nvSpPr>
        <p:spPr>
          <a:xfrm rot="16200000">
            <a:off x="1693577" y="1581333"/>
            <a:ext cx="1931267" cy="4493130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6451B1-9753-4F71-8066-A0213834FEEC}"/>
              </a:ext>
            </a:extLst>
          </p:cNvPr>
          <p:cNvSpPr/>
          <p:nvPr/>
        </p:nvSpPr>
        <p:spPr>
          <a:xfrm flipH="1">
            <a:off x="3379483" y="4589051"/>
            <a:ext cx="2402752" cy="396154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105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5D1FB43-94E8-4AAF-AB14-426164AFB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3825"/>
              </a:lnSpc>
            </a:pPr>
            <a:r>
              <a:rPr lang="zh-TW" altLang="en-US" sz="3200">
                <a:latin typeface="微軟正黑體"/>
                <a:ea typeface="微軟正黑體"/>
              </a:rPr>
              <a:t>突破想像的巨量儲存 </a:t>
            </a:r>
            <a:r>
              <a:rPr lang="en-US" altLang="zh-TW" sz="3200">
                <a:latin typeface="微軟正黑體"/>
                <a:ea typeface="微軟正黑體"/>
              </a:rPr>
              <a:t>-</a:t>
            </a:r>
            <a:br>
              <a:rPr lang="en-US" altLang="zh-TW" sz="3200"/>
            </a:br>
            <a:r>
              <a:rPr lang="zh-TW" altLang="en-US"/>
              <a:t>是進行大數據分析 </a:t>
            </a:r>
            <a:r>
              <a:rPr lang="en-US" altLang="zh-TW"/>
              <a:t>/ </a:t>
            </a:r>
            <a:r>
              <a:rPr lang="zh-TW" altLang="en-US"/>
              <a:t>邊緣運算 </a:t>
            </a:r>
            <a:r>
              <a:rPr lang="en-US" altLang="zh-TW"/>
              <a:t>/ AI </a:t>
            </a:r>
            <a:r>
              <a:rPr lang="zh-TW" altLang="en-US"/>
              <a:t>推論的最佳資料載體</a:t>
            </a:r>
            <a:endParaRPr lang="zh-TW" altLang="en-US" sz="3200">
              <a:latin typeface="微軟正黑體"/>
              <a:ea typeface="微軟正黑體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CBFE41A9-0724-44D3-8A22-C5A7E126981B}"/>
              </a:ext>
            </a:extLst>
          </p:cNvPr>
          <p:cNvGrpSpPr/>
          <p:nvPr/>
        </p:nvGrpSpPr>
        <p:grpSpPr>
          <a:xfrm>
            <a:off x="2732166" y="1454175"/>
            <a:ext cx="1068286" cy="987799"/>
            <a:chOff x="2807562" y="1454175"/>
            <a:chExt cx="1068286" cy="987799"/>
          </a:xfrm>
        </p:grpSpPr>
        <p:grpSp>
          <p:nvGrpSpPr>
            <p:cNvPr id="46" name="圖形 18">
              <a:extLst>
                <a:ext uri="{FF2B5EF4-FFF2-40B4-BE49-F238E27FC236}">
                  <a16:creationId xmlns:a16="http://schemas.microsoft.com/office/drawing/2014/main" id="{68445323-E201-4A8F-A340-C358D1550214}"/>
                </a:ext>
              </a:extLst>
            </p:cNvPr>
            <p:cNvGrpSpPr/>
            <p:nvPr/>
          </p:nvGrpSpPr>
          <p:grpSpPr>
            <a:xfrm>
              <a:off x="2807562" y="1595317"/>
              <a:ext cx="1068286" cy="846657"/>
              <a:chOff x="8338475" y="3282973"/>
              <a:chExt cx="1365427" cy="1085848"/>
            </a:xfrm>
          </p:grpSpPr>
          <p:sp>
            <p:nvSpPr>
              <p:cNvPr id="47" name="手繪多邊形: 圖案 46">
                <a:extLst>
                  <a:ext uri="{FF2B5EF4-FFF2-40B4-BE49-F238E27FC236}">
                    <a16:creationId xmlns:a16="http://schemas.microsoft.com/office/drawing/2014/main" id="{0D9F497C-4E9B-440F-94D7-A8640EF16420}"/>
                  </a:ext>
                </a:extLst>
              </p:cNvPr>
              <p:cNvSpPr/>
              <p:nvPr/>
            </p:nvSpPr>
            <p:spPr>
              <a:xfrm>
                <a:off x="8338475" y="3282974"/>
                <a:ext cx="1365427" cy="1085847"/>
              </a:xfrm>
              <a:custGeom>
                <a:avLst/>
                <a:gdLst>
                  <a:gd name="connsiteX0" fmla="*/ 1282256 w 1323975"/>
                  <a:gd name="connsiteY0" fmla="*/ 9525 h 1085850"/>
                  <a:gd name="connsiteX1" fmla="*/ 1315498 w 1323975"/>
                  <a:gd name="connsiteY1" fmla="*/ 42767 h 1085850"/>
                  <a:gd name="connsiteX2" fmla="*/ 1315498 w 1323975"/>
                  <a:gd name="connsiteY2" fmla="*/ 1045464 h 1085850"/>
                  <a:gd name="connsiteX3" fmla="*/ 1282256 w 1323975"/>
                  <a:gd name="connsiteY3" fmla="*/ 1078706 h 1085850"/>
                  <a:gd name="connsiteX4" fmla="*/ 42767 w 1323975"/>
                  <a:gd name="connsiteY4" fmla="*/ 1078706 h 1085850"/>
                  <a:gd name="connsiteX5" fmla="*/ 9525 w 1323975"/>
                  <a:gd name="connsiteY5" fmla="*/ 1045464 h 1085850"/>
                  <a:gd name="connsiteX6" fmla="*/ 9525 w 1323975"/>
                  <a:gd name="connsiteY6" fmla="*/ 42767 h 1085850"/>
                  <a:gd name="connsiteX7" fmla="*/ 42767 w 1323975"/>
                  <a:gd name="connsiteY7" fmla="*/ 9525 h 1085850"/>
                  <a:gd name="connsiteX8" fmla="*/ 1282256 w 1323975"/>
                  <a:gd name="connsiteY8" fmla="*/ 9525 h 1085850"/>
                  <a:gd name="connsiteX9" fmla="*/ 1282256 w 1323975"/>
                  <a:gd name="connsiteY9" fmla="*/ 0 h 1085850"/>
                  <a:gd name="connsiteX10" fmla="*/ 42767 w 1323975"/>
                  <a:gd name="connsiteY10" fmla="*/ 0 h 1085850"/>
                  <a:gd name="connsiteX11" fmla="*/ 0 w 1323975"/>
                  <a:gd name="connsiteY11" fmla="*/ 42767 h 1085850"/>
                  <a:gd name="connsiteX12" fmla="*/ 0 w 1323975"/>
                  <a:gd name="connsiteY12" fmla="*/ 1045464 h 1085850"/>
                  <a:gd name="connsiteX13" fmla="*/ 42767 w 1323975"/>
                  <a:gd name="connsiteY13" fmla="*/ 1088231 h 1085850"/>
                  <a:gd name="connsiteX14" fmla="*/ 1282256 w 1323975"/>
                  <a:gd name="connsiteY14" fmla="*/ 1088231 h 1085850"/>
                  <a:gd name="connsiteX15" fmla="*/ 1325023 w 1323975"/>
                  <a:gd name="connsiteY15" fmla="*/ 1045464 h 1085850"/>
                  <a:gd name="connsiteX16" fmla="*/ 1325023 w 1323975"/>
                  <a:gd name="connsiteY16" fmla="*/ 42767 h 1085850"/>
                  <a:gd name="connsiteX17" fmla="*/ 1282256 w 1323975"/>
                  <a:gd name="connsiteY17" fmla="*/ 0 h 1085850"/>
                  <a:gd name="connsiteX18" fmla="*/ 1282256 w 1323975"/>
                  <a:gd name="connsiteY18" fmla="*/ 0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23975" h="1085850">
                    <a:moveTo>
                      <a:pt x="1282256" y="9525"/>
                    </a:moveTo>
                    <a:cubicBezTo>
                      <a:pt x="1300639" y="9525"/>
                      <a:pt x="1315498" y="24479"/>
                      <a:pt x="1315498" y="42767"/>
                    </a:cubicBezTo>
                    <a:lnTo>
                      <a:pt x="1315498" y="1045464"/>
                    </a:lnTo>
                    <a:cubicBezTo>
                      <a:pt x="1315498" y="1063847"/>
                      <a:pt x="1300543" y="1078706"/>
                      <a:pt x="1282256" y="1078706"/>
                    </a:cubicBezTo>
                    <a:lnTo>
                      <a:pt x="42767" y="1078706"/>
                    </a:lnTo>
                    <a:cubicBezTo>
                      <a:pt x="24384" y="1078706"/>
                      <a:pt x="9525" y="1063752"/>
                      <a:pt x="9525" y="1045464"/>
                    </a:cubicBezTo>
                    <a:lnTo>
                      <a:pt x="9525" y="42767"/>
                    </a:lnTo>
                    <a:cubicBezTo>
                      <a:pt x="9525" y="24384"/>
                      <a:pt x="24479" y="9525"/>
                      <a:pt x="42767" y="9525"/>
                    </a:cubicBezTo>
                    <a:lnTo>
                      <a:pt x="1282256" y="9525"/>
                    </a:lnTo>
                    <a:moveTo>
                      <a:pt x="1282256" y="0"/>
                    </a:moveTo>
                    <a:lnTo>
                      <a:pt x="42767" y="0"/>
                    </a:lnTo>
                    <a:cubicBezTo>
                      <a:pt x="19145" y="0"/>
                      <a:pt x="0" y="19145"/>
                      <a:pt x="0" y="42767"/>
                    </a:cubicBezTo>
                    <a:lnTo>
                      <a:pt x="0" y="1045464"/>
                    </a:lnTo>
                    <a:cubicBezTo>
                      <a:pt x="0" y="1069086"/>
                      <a:pt x="19145" y="1088231"/>
                      <a:pt x="42767" y="1088231"/>
                    </a:cubicBezTo>
                    <a:lnTo>
                      <a:pt x="1282256" y="1088231"/>
                    </a:lnTo>
                    <a:cubicBezTo>
                      <a:pt x="1305878" y="1088231"/>
                      <a:pt x="1325023" y="1069086"/>
                      <a:pt x="1325023" y="1045464"/>
                    </a:cubicBezTo>
                    <a:lnTo>
                      <a:pt x="1325023" y="42767"/>
                    </a:lnTo>
                    <a:cubicBezTo>
                      <a:pt x="1325118" y="19145"/>
                      <a:pt x="1305878" y="0"/>
                      <a:pt x="1282256" y="0"/>
                    </a:cubicBezTo>
                    <a:lnTo>
                      <a:pt x="128225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手繪多邊形: 圖案 47">
                <a:extLst>
                  <a:ext uri="{FF2B5EF4-FFF2-40B4-BE49-F238E27FC236}">
                    <a16:creationId xmlns:a16="http://schemas.microsoft.com/office/drawing/2014/main" id="{607E06AD-8300-4174-BAA9-4F342A36B9B6}"/>
                  </a:ext>
                </a:extLst>
              </p:cNvPr>
              <p:cNvSpPr/>
              <p:nvPr/>
            </p:nvSpPr>
            <p:spPr>
              <a:xfrm>
                <a:off x="8646399" y="3282973"/>
                <a:ext cx="9525" cy="1085847"/>
              </a:xfrm>
              <a:custGeom>
                <a:avLst/>
                <a:gdLst>
                  <a:gd name="connsiteX0" fmla="*/ 0 w 9525"/>
                  <a:gd name="connsiteY0" fmla="*/ 0 h 1085850"/>
                  <a:gd name="connsiteX1" fmla="*/ 9525 w 9525"/>
                  <a:gd name="connsiteY1" fmla="*/ 0 h 1085850"/>
                  <a:gd name="connsiteX2" fmla="*/ 9525 w 9525"/>
                  <a:gd name="connsiteY2" fmla="*/ 1088327 h 1085850"/>
                  <a:gd name="connsiteX3" fmla="*/ 0 w 9525"/>
                  <a:gd name="connsiteY3" fmla="*/ 1088327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0858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88327"/>
                    </a:lnTo>
                    <a:lnTo>
                      <a:pt x="0" y="1088327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手繪多邊形: 圖案 48">
                <a:extLst>
                  <a:ext uri="{FF2B5EF4-FFF2-40B4-BE49-F238E27FC236}">
                    <a16:creationId xmlns:a16="http://schemas.microsoft.com/office/drawing/2014/main" id="{A2C382D9-8935-4BA5-88E7-4E35A635695E}"/>
                  </a:ext>
                </a:extLst>
              </p:cNvPr>
              <p:cNvSpPr/>
              <p:nvPr/>
            </p:nvSpPr>
            <p:spPr>
              <a:xfrm>
                <a:off x="8410585" y="4023444"/>
                <a:ext cx="161929" cy="85725"/>
              </a:xfrm>
              <a:custGeom>
                <a:avLst/>
                <a:gdLst>
                  <a:gd name="connsiteX0" fmla="*/ 151638 w 161925"/>
                  <a:gd name="connsiteY0" fmla="*/ 9525 h 85725"/>
                  <a:gd name="connsiteX1" fmla="*/ 156972 w 161925"/>
                  <a:gd name="connsiteY1" fmla="*/ 14859 h 85725"/>
                  <a:gd name="connsiteX2" fmla="*/ 156972 w 161925"/>
                  <a:gd name="connsiteY2" fmla="*/ 78296 h 85725"/>
                  <a:gd name="connsiteX3" fmla="*/ 151638 w 161925"/>
                  <a:gd name="connsiteY3" fmla="*/ 83629 h 85725"/>
                  <a:gd name="connsiteX4" fmla="*/ 14859 w 161925"/>
                  <a:gd name="connsiteY4" fmla="*/ 83629 h 85725"/>
                  <a:gd name="connsiteX5" fmla="*/ 9525 w 161925"/>
                  <a:gd name="connsiteY5" fmla="*/ 78296 h 85725"/>
                  <a:gd name="connsiteX6" fmla="*/ 9525 w 161925"/>
                  <a:gd name="connsiteY6" fmla="*/ 14859 h 85725"/>
                  <a:gd name="connsiteX7" fmla="*/ 14859 w 161925"/>
                  <a:gd name="connsiteY7" fmla="*/ 9525 h 85725"/>
                  <a:gd name="connsiteX8" fmla="*/ 151638 w 161925"/>
                  <a:gd name="connsiteY8" fmla="*/ 9525 h 85725"/>
                  <a:gd name="connsiteX9" fmla="*/ 151638 w 161925"/>
                  <a:gd name="connsiteY9" fmla="*/ 0 h 85725"/>
                  <a:gd name="connsiteX10" fmla="*/ 14859 w 161925"/>
                  <a:gd name="connsiteY10" fmla="*/ 0 h 85725"/>
                  <a:gd name="connsiteX11" fmla="*/ 0 w 161925"/>
                  <a:gd name="connsiteY11" fmla="*/ 14859 h 85725"/>
                  <a:gd name="connsiteX12" fmla="*/ 0 w 161925"/>
                  <a:gd name="connsiteY12" fmla="*/ 78296 h 85725"/>
                  <a:gd name="connsiteX13" fmla="*/ 14859 w 161925"/>
                  <a:gd name="connsiteY13" fmla="*/ 93154 h 85725"/>
                  <a:gd name="connsiteX14" fmla="*/ 151638 w 161925"/>
                  <a:gd name="connsiteY14" fmla="*/ 93154 h 85725"/>
                  <a:gd name="connsiteX15" fmla="*/ 166497 w 161925"/>
                  <a:gd name="connsiteY15" fmla="*/ 78296 h 85725"/>
                  <a:gd name="connsiteX16" fmla="*/ 166497 w 161925"/>
                  <a:gd name="connsiteY16" fmla="*/ 14859 h 85725"/>
                  <a:gd name="connsiteX17" fmla="*/ 151638 w 161925"/>
                  <a:gd name="connsiteY17" fmla="*/ 0 h 85725"/>
                  <a:gd name="connsiteX18" fmla="*/ 151638 w 161925"/>
                  <a:gd name="connsiteY18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925" h="85725">
                    <a:moveTo>
                      <a:pt x="151638" y="9525"/>
                    </a:moveTo>
                    <a:cubicBezTo>
                      <a:pt x="154591" y="9525"/>
                      <a:pt x="156972" y="11906"/>
                      <a:pt x="156972" y="14859"/>
                    </a:cubicBezTo>
                    <a:lnTo>
                      <a:pt x="156972" y="78296"/>
                    </a:lnTo>
                    <a:cubicBezTo>
                      <a:pt x="156972" y="81248"/>
                      <a:pt x="154591" y="83629"/>
                      <a:pt x="151638" y="83629"/>
                    </a:cubicBezTo>
                    <a:lnTo>
                      <a:pt x="14859" y="83629"/>
                    </a:lnTo>
                    <a:cubicBezTo>
                      <a:pt x="11906" y="83629"/>
                      <a:pt x="9525" y="81248"/>
                      <a:pt x="9525" y="78296"/>
                    </a:cubicBezTo>
                    <a:lnTo>
                      <a:pt x="9525" y="14859"/>
                    </a:lnTo>
                    <a:cubicBezTo>
                      <a:pt x="9525" y="11906"/>
                      <a:pt x="11906" y="9525"/>
                      <a:pt x="14859" y="9525"/>
                    </a:cubicBezTo>
                    <a:lnTo>
                      <a:pt x="151638" y="9525"/>
                    </a:lnTo>
                    <a:moveTo>
                      <a:pt x="151638" y="0"/>
                    </a:moveTo>
                    <a:lnTo>
                      <a:pt x="14859" y="0"/>
                    </a:lnTo>
                    <a:cubicBezTo>
                      <a:pt x="6667" y="0"/>
                      <a:pt x="0" y="6668"/>
                      <a:pt x="0" y="14859"/>
                    </a:cubicBezTo>
                    <a:lnTo>
                      <a:pt x="0" y="78296"/>
                    </a:lnTo>
                    <a:cubicBezTo>
                      <a:pt x="0" y="86487"/>
                      <a:pt x="6667" y="93154"/>
                      <a:pt x="14859" y="93154"/>
                    </a:cubicBezTo>
                    <a:lnTo>
                      <a:pt x="151638" y="93154"/>
                    </a:lnTo>
                    <a:cubicBezTo>
                      <a:pt x="159830" y="93154"/>
                      <a:pt x="166497" y="86487"/>
                      <a:pt x="166497" y="78296"/>
                    </a:cubicBezTo>
                    <a:lnTo>
                      <a:pt x="166497" y="14859"/>
                    </a:lnTo>
                    <a:cubicBezTo>
                      <a:pt x="166497" y="6668"/>
                      <a:pt x="159830" y="0"/>
                      <a:pt x="151638" y="0"/>
                    </a:cubicBezTo>
                    <a:lnTo>
                      <a:pt x="151638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手繪多邊形: 圖案 49">
                <a:extLst>
                  <a:ext uri="{FF2B5EF4-FFF2-40B4-BE49-F238E27FC236}">
                    <a16:creationId xmlns:a16="http://schemas.microsoft.com/office/drawing/2014/main" id="{1902AA9E-2192-43F1-A7BA-65E90174E8DC}"/>
                  </a:ext>
                </a:extLst>
              </p:cNvPr>
              <p:cNvSpPr/>
              <p:nvPr/>
            </p:nvSpPr>
            <p:spPr>
              <a:xfrm>
                <a:off x="8410585" y="4169939"/>
                <a:ext cx="161929" cy="133350"/>
              </a:xfrm>
              <a:custGeom>
                <a:avLst/>
                <a:gdLst>
                  <a:gd name="connsiteX0" fmla="*/ 152019 w 161925"/>
                  <a:gd name="connsiteY0" fmla="*/ 9525 h 133350"/>
                  <a:gd name="connsiteX1" fmla="*/ 156972 w 161925"/>
                  <a:gd name="connsiteY1" fmla="*/ 14478 h 133350"/>
                  <a:gd name="connsiteX2" fmla="*/ 156972 w 161925"/>
                  <a:gd name="connsiteY2" fmla="*/ 122587 h 133350"/>
                  <a:gd name="connsiteX3" fmla="*/ 152019 w 161925"/>
                  <a:gd name="connsiteY3" fmla="*/ 127540 h 133350"/>
                  <a:gd name="connsiteX4" fmla="*/ 14478 w 161925"/>
                  <a:gd name="connsiteY4" fmla="*/ 127540 h 133350"/>
                  <a:gd name="connsiteX5" fmla="*/ 9525 w 161925"/>
                  <a:gd name="connsiteY5" fmla="*/ 122587 h 133350"/>
                  <a:gd name="connsiteX6" fmla="*/ 9525 w 161925"/>
                  <a:gd name="connsiteY6" fmla="*/ 14478 h 133350"/>
                  <a:gd name="connsiteX7" fmla="*/ 14478 w 161925"/>
                  <a:gd name="connsiteY7" fmla="*/ 9525 h 133350"/>
                  <a:gd name="connsiteX8" fmla="*/ 152019 w 161925"/>
                  <a:gd name="connsiteY8" fmla="*/ 9525 h 133350"/>
                  <a:gd name="connsiteX9" fmla="*/ 152019 w 161925"/>
                  <a:gd name="connsiteY9" fmla="*/ 0 h 133350"/>
                  <a:gd name="connsiteX10" fmla="*/ 14478 w 161925"/>
                  <a:gd name="connsiteY10" fmla="*/ 0 h 133350"/>
                  <a:gd name="connsiteX11" fmla="*/ 0 w 161925"/>
                  <a:gd name="connsiteY11" fmla="*/ 14478 h 133350"/>
                  <a:gd name="connsiteX12" fmla="*/ 0 w 161925"/>
                  <a:gd name="connsiteY12" fmla="*/ 122587 h 133350"/>
                  <a:gd name="connsiteX13" fmla="*/ 14478 w 161925"/>
                  <a:gd name="connsiteY13" fmla="*/ 137065 h 133350"/>
                  <a:gd name="connsiteX14" fmla="*/ 152114 w 161925"/>
                  <a:gd name="connsiteY14" fmla="*/ 137065 h 133350"/>
                  <a:gd name="connsiteX15" fmla="*/ 166592 w 161925"/>
                  <a:gd name="connsiteY15" fmla="*/ 122587 h 133350"/>
                  <a:gd name="connsiteX16" fmla="*/ 166592 w 161925"/>
                  <a:gd name="connsiteY16" fmla="*/ 14478 h 133350"/>
                  <a:gd name="connsiteX17" fmla="*/ 152019 w 161925"/>
                  <a:gd name="connsiteY17" fmla="*/ 0 h 133350"/>
                  <a:gd name="connsiteX18" fmla="*/ 152019 w 161925"/>
                  <a:gd name="connsiteY18" fmla="*/ 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925" h="133350">
                    <a:moveTo>
                      <a:pt x="152019" y="9525"/>
                    </a:moveTo>
                    <a:cubicBezTo>
                      <a:pt x="154781" y="9525"/>
                      <a:pt x="156972" y="11716"/>
                      <a:pt x="156972" y="14478"/>
                    </a:cubicBezTo>
                    <a:lnTo>
                      <a:pt x="156972" y="122587"/>
                    </a:lnTo>
                    <a:cubicBezTo>
                      <a:pt x="156972" y="125349"/>
                      <a:pt x="154781" y="127540"/>
                      <a:pt x="152019" y="127540"/>
                    </a:cubicBezTo>
                    <a:lnTo>
                      <a:pt x="14478" y="127540"/>
                    </a:lnTo>
                    <a:cubicBezTo>
                      <a:pt x="11716" y="127540"/>
                      <a:pt x="9525" y="125349"/>
                      <a:pt x="9525" y="122587"/>
                    </a:cubicBezTo>
                    <a:lnTo>
                      <a:pt x="9525" y="14478"/>
                    </a:lnTo>
                    <a:cubicBezTo>
                      <a:pt x="9525" y="11716"/>
                      <a:pt x="11716" y="9525"/>
                      <a:pt x="14478" y="9525"/>
                    </a:cubicBezTo>
                    <a:lnTo>
                      <a:pt x="152019" y="9525"/>
                    </a:lnTo>
                    <a:moveTo>
                      <a:pt x="152019" y="0"/>
                    </a:moveTo>
                    <a:lnTo>
                      <a:pt x="14478" y="0"/>
                    </a:lnTo>
                    <a:cubicBezTo>
                      <a:pt x="6477" y="0"/>
                      <a:pt x="0" y="6477"/>
                      <a:pt x="0" y="14478"/>
                    </a:cubicBezTo>
                    <a:lnTo>
                      <a:pt x="0" y="122587"/>
                    </a:lnTo>
                    <a:cubicBezTo>
                      <a:pt x="0" y="130588"/>
                      <a:pt x="6477" y="137065"/>
                      <a:pt x="14478" y="137065"/>
                    </a:cubicBezTo>
                    <a:lnTo>
                      <a:pt x="152114" y="137065"/>
                    </a:lnTo>
                    <a:cubicBezTo>
                      <a:pt x="160115" y="137065"/>
                      <a:pt x="166592" y="130588"/>
                      <a:pt x="166592" y="122587"/>
                    </a:cubicBezTo>
                    <a:lnTo>
                      <a:pt x="166592" y="14478"/>
                    </a:lnTo>
                    <a:cubicBezTo>
                      <a:pt x="166497" y="6477"/>
                      <a:pt x="160020" y="0"/>
                      <a:pt x="152019" y="0"/>
                    </a:cubicBezTo>
                    <a:lnTo>
                      <a:pt x="152019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手繪多邊形: 圖案 50">
                <a:extLst>
                  <a:ext uri="{FF2B5EF4-FFF2-40B4-BE49-F238E27FC236}">
                    <a16:creationId xmlns:a16="http://schemas.microsoft.com/office/drawing/2014/main" id="{8FC7121C-1078-4E0D-B38C-DE2B65AA725D}"/>
                  </a:ext>
                </a:extLst>
              </p:cNvPr>
              <p:cNvSpPr/>
              <p:nvPr/>
            </p:nvSpPr>
            <p:spPr>
              <a:xfrm>
                <a:off x="9105639" y="3356506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2 w 152400"/>
                  <a:gd name="connsiteY1" fmla="*/ 24860 h 666750"/>
                  <a:gd name="connsiteX2" fmla="*/ 149162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4" y="9525"/>
                      <a:pt x="149162" y="16383"/>
                      <a:pt x="149162" y="24860"/>
                    </a:cubicBezTo>
                    <a:lnTo>
                      <a:pt x="149162" y="650653"/>
                    </a:lnTo>
                    <a:cubicBezTo>
                      <a:pt x="149162" y="659130"/>
                      <a:pt x="142304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687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手繪多邊形: 圖案 51">
                <a:extLst>
                  <a:ext uri="{FF2B5EF4-FFF2-40B4-BE49-F238E27FC236}">
                    <a16:creationId xmlns:a16="http://schemas.microsoft.com/office/drawing/2014/main" id="{AB155C11-94BC-4B13-B725-5BFAE9C2D3F8}"/>
                  </a:ext>
                </a:extLst>
              </p:cNvPr>
              <p:cNvSpPr/>
              <p:nvPr/>
            </p:nvSpPr>
            <p:spPr>
              <a:xfrm>
                <a:off x="9105639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7 w 152400"/>
                  <a:gd name="connsiteY1" fmla="*/ 0 h 9525"/>
                  <a:gd name="connsiteX2" fmla="*/ 158687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7" y="0"/>
                    </a:lnTo>
                    <a:lnTo>
                      <a:pt x="158687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手繪多邊形: 圖案 52">
                <a:extLst>
                  <a:ext uri="{FF2B5EF4-FFF2-40B4-BE49-F238E27FC236}">
                    <a16:creationId xmlns:a16="http://schemas.microsoft.com/office/drawing/2014/main" id="{B133DA79-5197-40EF-BB42-BB620D1D198B}"/>
                  </a:ext>
                </a:extLst>
              </p:cNvPr>
              <p:cNvSpPr/>
              <p:nvPr/>
            </p:nvSpPr>
            <p:spPr>
              <a:xfrm>
                <a:off x="8918088" y="3356506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2 w 152400"/>
                  <a:gd name="connsiteY1" fmla="*/ 24860 h 666750"/>
                  <a:gd name="connsiteX2" fmla="*/ 149162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3" y="9525"/>
                      <a:pt x="149162" y="16383"/>
                      <a:pt x="149162" y="24860"/>
                    </a:cubicBezTo>
                    <a:lnTo>
                      <a:pt x="149162" y="650653"/>
                    </a:lnTo>
                    <a:cubicBezTo>
                      <a:pt x="149162" y="659130"/>
                      <a:pt x="142303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687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手繪多邊形: 圖案 53">
                <a:extLst>
                  <a:ext uri="{FF2B5EF4-FFF2-40B4-BE49-F238E27FC236}">
                    <a16:creationId xmlns:a16="http://schemas.microsoft.com/office/drawing/2014/main" id="{8F5EED88-5284-4962-834D-86F53B6C1A00}"/>
                  </a:ext>
                </a:extLst>
              </p:cNvPr>
              <p:cNvSpPr/>
              <p:nvPr/>
            </p:nvSpPr>
            <p:spPr>
              <a:xfrm>
                <a:off x="8730631" y="3356506"/>
                <a:ext cx="152404" cy="666748"/>
              </a:xfrm>
              <a:custGeom>
                <a:avLst/>
                <a:gdLst>
                  <a:gd name="connsiteX0" fmla="*/ 133731 w 152400"/>
                  <a:gd name="connsiteY0" fmla="*/ 9525 h 666750"/>
                  <a:gd name="connsiteX1" fmla="*/ 149066 w 152400"/>
                  <a:gd name="connsiteY1" fmla="*/ 24860 h 666750"/>
                  <a:gd name="connsiteX2" fmla="*/ 149066 w 152400"/>
                  <a:gd name="connsiteY2" fmla="*/ 650653 h 666750"/>
                  <a:gd name="connsiteX3" fmla="*/ 133731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731 w 152400"/>
                  <a:gd name="connsiteY8" fmla="*/ 9525 h 666750"/>
                  <a:gd name="connsiteX9" fmla="*/ 133731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731 w 152400"/>
                  <a:gd name="connsiteY17" fmla="*/ 0 h 666750"/>
                  <a:gd name="connsiteX18" fmla="*/ 133731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731" y="9525"/>
                    </a:moveTo>
                    <a:cubicBezTo>
                      <a:pt x="142208" y="9525"/>
                      <a:pt x="149066" y="16383"/>
                      <a:pt x="149066" y="24860"/>
                    </a:cubicBezTo>
                    <a:lnTo>
                      <a:pt x="149066" y="650653"/>
                    </a:lnTo>
                    <a:cubicBezTo>
                      <a:pt x="149066" y="659130"/>
                      <a:pt x="142208" y="665988"/>
                      <a:pt x="133731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731" y="9525"/>
                    </a:lnTo>
                    <a:moveTo>
                      <a:pt x="133731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591" y="11049"/>
                      <a:pt x="147542" y="0"/>
                      <a:pt x="133731" y="0"/>
                    </a:cubicBezTo>
                    <a:lnTo>
                      <a:pt x="133731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手繪多邊形: 圖案 54">
                <a:extLst>
                  <a:ext uri="{FF2B5EF4-FFF2-40B4-BE49-F238E27FC236}">
                    <a16:creationId xmlns:a16="http://schemas.microsoft.com/office/drawing/2014/main" id="{A6A67CDA-0E66-4408-8D5F-FFF4E72E2069}"/>
                  </a:ext>
                </a:extLst>
              </p:cNvPr>
              <p:cNvSpPr/>
              <p:nvPr/>
            </p:nvSpPr>
            <p:spPr>
              <a:xfrm>
                <a:off x="8730631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手繪多邊形: 圖案 55">
                <a:extLst>
                  <a:ext uri="{FF2B5EF4-FFF2-40B4-BE49-F238E27FC236}">
                    <a16:creationId xmlns:a16="http://schemas.microsoft.com/office/drawing/2014/main" id="{A858E20A-4E4E-4AE9-9D19-E111EE84BF5E}"/>
                  </a:ext>
                </a:extLst>
              </p:cNvPr>
              <p:cNvSpPr/>
              <p:nvPr/>
            </p:nvSpPr>
            <p:spPr>
              <a:xfrm>
                <a:off x="9293191" y="3356506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1 w 152400"/>
                  <a:gd name="connsiteY1" fmla="*/ 24860 h 666750"/>
                  <a:gd name="connsiteX2" fmla="*/ 149161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6 w 152400"/>
                  <a:gd name="connsiteY15" fmla="*/ 650653 h 666750"/>
                  <a:gd name="connsiteX16" fmla="*/ 158686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4" y="9525"/>
                      <a:pt x="149161" y="16383"/>
                      <a:pt x="149161" y="24860"/>
                    </a:cubicBezTo>
                    <a:lnTo>
                      <a:pt x="149161" y="650653"/>
                    </a:lnTo>
                    <a:cubicBezTo>
                      <a:pt x="149161" y="659130"/>
                      <a:pt x="142304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6" y="664369"/>
                      <a:pt x="158686" y="650653"/>
                    </a:cubicBezTo>
                    <a:lnTo>
                      <a:pt x="158686" y="24860"/>
                    </a:lnTo>
                    <a:cubicBezTo>
                      <a:pt x="158686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手繪多邊形: 圖案 56">
                <a:extLst>
                  <a:ext uri="{FF2B5EF4-FFF2-40B4-BE49-F238E27FC236}">
                    <a16:creationId xmlns:a16="http://schemas.microsoft.com/office/drawing/2014/main" id="{8CAD5E24-6F88-4B36-9229-4B60670CE5B3}"/>
                  </a:ext>
                </a:extLst>
              </p:cNvPr>
              <p:cNvSpPr/>
              <p:nvPr/>
            </p:nvSpPr>
            <p:spPr>
              <a:xfrm>
                <a:off x="9293191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7 w 152400"/>
                  <a:gd name="connsiteY1" fmla="*/ 0 h 9525"/>
                  <a:gd name="connsiteX2" fmla="*/ 158687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7" y="0"/>
                    </a:lnTo>
                    <a:lnTo>
                      <a:pt x="158687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手繪多邊形: 圖案 57">
                <a:extLst>
                  <a:ext uri="{FF2B5EF4-FFF2-40B4-BE49-F238E27FC236}">
                    <a16:creationId xmlns:a16="http://schemas.microsoft.com/office/drawing/2014/main" id="{E30F8858-8842-40D7-92B7-EC226F438548}"/>
                  </a:ext>
                </a:extLst>
              </p:cNvPr>
              <p:cNvSpPr/>
              <p:nvPr/>
            </p:nvSpPr>
            <p:spPr>
              <a:xfrm>
                <a:off x="9480742" y="3356507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1 w 152400"/>
                  <a:gd name="connsiteY1" fmla="*/ 24860 h 666750"/>
                  <a:gd name="connsiteX2" fmla="*/ 149161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6 w 152400"/>
                  <a:gd name="connsiteY15" fmla="*/ 650653 h 666750"/>
                  <a:gd name="connsiteX16" fmla="*/ 158686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3" y="9525"/>
                      <a:pt x="149161" y="16383"/>
                      <a:pt x="149161" y="24860"/>
                    </a:cubicBezTo>
                    <a:lnTo>
                      <a:pt x="149161" y="650653"/>
                    </a:lnTo>
                    <a:cubicBezTo>
                      <a:pt x="149161" y="659130"/>
                      <a:pt x="142303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6" y="664369"/>
                      <a:pt x="158686" y="650653"/>
                    </a:cubicBezTo>
                    <a:lnTo>
                      <a:pt x="158686" y="24860"/>
                    </a:lnTo>
                    <a:cubicBezTo>
                      <a:pt x="158686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手繪多邊形: 圖案 58">
                <a:extLst>
                  <a:ext uri="{FF2B5EF4-FFF2-40B4-BE49-F238E27FC236}">
                    <a16:creationId xmlns:a16="http://schemas.microsoft.com/office/drawing/2014/main" id="{E5F2B2C6-7184-4098-9FB2-1FC402821AF9}"/>
                  </a:ext>
                </a:extLst>
              </p:cNvPr>
              <p:cNvSpPr/>
              <p:nvPr/>
            </p:nvSpPr>
            <p:spPr>
              <a:xfrm>
                <a:off x="9480742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手繪多邊形: 圖案 59">
                <a:extLst>
                  <a:ext uri="{FF2B5EF4-FFF2-40B4-BE49-F238E27FC236}">
                    <a16:creationId xmlns:a16="http://schemas.microsoft.com/office/drawing/2014/main" id="{E47B67E9-4E1E-4D96-82A6-2A210C89F8FB}"/>
                  </a:ext>
                </a:extLst>
              </p:cNvPr>
              <p:cNvSpPr/>
              <p:nvPr/>
            </p:nvSpPr>
            <p:spPr>
              <a:xfrm>
                <a:off x="8501074" y="3357745"/>
                <a:ext cx="47626" cy="38100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11049 w 47625"/>
                  <a:gd name="connsiteY1" fmla="*/ 0 h 38100"/>
                  <a:gd name="connsiteX2" fmla="*/ 2857 w 47625"/>
                  <a:gd name="connsiteY2" fmla="*/ 2286 h 38100"/>
                  <a:gd name="connsiteX3" fmla="*/ 0 w 47625"/>
                  <a:gd name="connsiteY3" fmla="*/ 8477 h 38100"/>
                  <a:gd name="connsiteX4" fmla="*/ 0 w 47625"/>
                  <a:gd name="connsiteY4" fmla="*/ 38671 h 38100"/>
                  <a:gd name="connsiteX5" fmla="*/ 14668 w 47625"/>
                  <a:gd name="connsiteY5" fmla="*/ 38671 h 38100"/>
                  <a:gd name="connsiteX6" fmla="*/ 14668 w 47625"/>
                  <a:gd name="connsiteY6" fmla="*/ 28384 h 38100"/>
                  <a:gd name="connsiteX7" fmla="*/ 35338 w 47625"/>
                  <a:gd name="connsiteY7" fmla="*/ 28384 h 38100"/>
                  <a:gd name="connsiteX8" fmla="*/ 35338 w 47625"/>
                  <a:gd name="connsiteY8" fmla="*/ 38671 h 38100"/>
                  <a:gd name="connsiteX9" fmla="*/ 50102 w 47625"/>
                  <a:gd name="connsiteY9" fmla="*/ 38671 h 38100"/>
                  <a:gd name="connsiteX10" fmla="*/ 50102 w 47625"/>
                  <a:gd name="connsiteY10" fmla="*/ 8382 h 38100"/>
                  <a:gd name="connsiteX11" fmla="*/ 47244 w 47625"/>
                  <a:gd name="connsiteY11" fmla="*/ 2191 h 38100"/>
                  <a:gd name="connsiteX12" fmla="*/ 39148 w 47625"/>
                  <a:gd name="connsiteY12" fmla="*/ 0 h 38100"/>
                  <a:gd name="connsiteX13" fmla="*/ 39148 w 47625"/>
                  <a:gd name="connsiteY13" fmla="*/ 0 h 38100"/>
                  <a:gd name="connsiteX14" fmla="*/ 14764 w 47625"/>
                  <a:gd name="connsiteY14" fmla="*/ 21241 h 38100"/>
                  <a:gd name="connsiteX15" fmla="*/ 14764 w 47625"/>
                  <a:gd name="connsiteY15" fmla="*/ 10096 h 38100"/>
                  <a:gd name="connsiteX16" fmla="*/ 35433 w 47625"/>
                  <a:gd name="connsiteY16" fmla="*/ 10096 h 38100"/>
                  <a:gd name="connsiteX17" fmla="*/ 35433 w 47625"/>
                  <a:gd name="connsiteY17" fmla="*/ 21241 h 38100"/>
                  <a:gd name="connsiteX18" fmla="*/ 14764 w 47625"/>
                  <a:gd name="connsiteY18" fmla="*/ 21241 h 38100"/>
                  <a:gd name="connsiteX19" fmla="*/ 14764 w 47625"/>
                  <a:gd name="connsiteY19" fmla="*/ 2124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11049" y="0"/>
                    </a:lnTo>
                    <a:cubicBezTo>
                      <a:pt x="7525" y="0"/>
                      <a:pt x="4858" y="762"/>
                      <a:pt x="2857" y="2286"/>
                    </a:cubicBezTo>
                    <a:cubicBezTo>
                      <a:pt x="953" y="3810"/>
                      <a:pt x="0" y="5905"/>
                      <a:pt x="0" y="8477"/>
                    </a:cubicBezTo>
                    <a:lnTo>
                      <a:pt x="0" y="38671"/>
                    </a:lnTo>
                    <a:lnTo>
                      <a:pt x="14668" y="38671"/>
                    </a:lnTo>
                    <a:lnTo>
                      <a:pt x="14668" y="28384"/>
                    </a:lnTo>
                    <a:lnTo>
                      <a:pt x="35338" y="28384"/>
                    </a:lnTo>
                    <a:lnTo>
                      <a:pt x="35338" y="38671"/>
                    </a:lnTo>
                    <a:lnTo>
                      <a:pt x="50102" y="38671"/>
                    </a:lnTo>
                    <a:lnTo>
                      <a:pt x="50102" y="8382"/>
                    </a:lnTo>
                    <a:cubicBezTo>
                      <a:pt x="50102" y="5810"/>
                      <a:pt x="49149" y="3715"/>
                      <a:pt x="47244" y="2191"/>
                    </a:cubicBezTo>
                    <a:cubicBezTo>
                      <a:pt x="45339" y="762"/>
                      <a:pt x="42672" y="0"/>
                      <a:pt x="39148" y="0"/>
                    </a:cubicBezTo>
                    <a:lnTo>
                      <a:pt x="39148" y="0"/>
                    </a:lnTo>
                    <a:close/>
                    <a:moveTo>
                      <a:pt x="14764" y="21241"/>
                    </a:moveTo>
                    <a:lnTo>
                      <a:pt x="14764" y="10096"/>
                    </a:lnTo>
                    <a:lnTo>
                      <a:pt x="35433" y="10096"/>
                    </a:lnTo>
                    <a:lnTo>
                      <a:pt x="35433" y="21241"/>
                    </a:lnTo>
                    <a:lnTo>
                      <a:pt x="14764" y="21241"/>
                    </a:lnTo>
                    <a:lnTo>
                      <a:pt x="14764" y="21241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手繪多邊形: 圖案 60">
                <a:extLst>
                  <a:ext uri="{FF2B5EF4-FFF2-40B4-BE49-F238E27FC236}">
                    <a16:creationId xmlns:a16="http://schemas.microsoft.com/office/drawing/2014/main" id="{B6E40D0C-A2D6-4DE1-9D85-08553F0AD1AD}"/>
                  </a:ext>
                </a:extLst>
              </p:cNvPr>
              <p:cNvSpPr/>
              <p:nvPr/>
            </p:nvSpPr>
            <p:spPr>
              <a:xfrm>
                <a:off x="8558129" y="3357745"/>
                <a:ext cx="47626" cy="38100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38576 w 47625"/>
                  <a:gd name="connsiteY1" fmla="*/ 0 h 38100"/>
                  <a:gd name="connsiteX2" fmla="*/ 38195 w 47625"/>
                  <a:gd name="connsiteY2" fmla="*/ 0 h 38100"/>
                  <a:gd name="connsiteX3" fmla="*/ 11906 w 47625"/>
                  <a:gd name="connsiteY3" fmla="*/ 0 h 38100"/>
                  <a:gd name="connsiteX4" fmla="*/ 11049 w 47625"/>
                  <a:gd name="connsiteY4" fmla="*/ 0 h 38100"/>
                  <a:gd name="connsiteX5" fmla="*/ 2953 w 47625"/>
                  <a:gd name="connsiteY5" fmla="*/ 2286 h 38100"/>
                  <a:gd name="connsiteX6" fmla="*/ 0 w 47625"/>
                  <a:gd name="connsiteY6" fmla="*/ 8287 h 38100"/>
                  <a:gd name="connsiteX7" fmla="*/ 0 w 47625"/>
                  <a:gd name="connsiteY7" fmla="*/ 8382 h 38100"/>
                  <a:gd name="connsiteX8" fmla="*/ 0 w 47625"/>
                  <a:gd name="connsiteY8" fmla="*/ 8382 h 38100"/>
                  <a:gd name="connsiteX9" fmla="*/ 0 w 47625"/>
                  <a:gd name="connsiteY9" fmla="*/ 8382 h 38100"/>
                  <a:gd name="connsiteX10" fmla="*/ 0 w 47625"/>
                  <a:gd name="connsiteY10" fmla="*/ 38576 h 38100"/>
                  <a:gd name="connsiteX11" fmla="*/ 14764 w 47625"/>
                  <a:gd name="connsiteY11" fmla="*/ 38576 h 38100"/>
                  <a:gd name="connsiteX12" fmla="*/ 14764 w 47625"/>
                  <a:gd name="connsiteY12" fmla="*/ 28480 h 38100"/>
                  <a:gd name="connsiteX13" fmla="*/ 38576 w 47625"/>
                  <a:gd name="connsiteY13" fmla="*/ 28480 h 38100"/>
                  <a:gd name="connsiteX14" fmla="*/ 48292 w 47625"/>
                  <a:gd name="connsiteY14" fmla="*/ 20669 h 38100"/>
                  <a:gd name="connsiteX15" fmla="*/ 48292 w 47625"/>
                  <a:gd name="connsiteY15" fmla="*/ 8287 h 38100"/>
                  <a:gd name="connsiteX16" fmla="*/ 45910 w 47625"/>
                  <a:gd name="connsiteY16" fmla="*/ 1905 h 38100"/>
                  <a:gd name="connsiteX17" fmla="*/ 39148 w 47625"/>
                  <a:gd name="connsiteY17" fmla="*/ 0 h 38100"/>
                  <a:gd name="connsiteX18" fmla="*/ 39148 w 47625"/>
                  <a:gd name="connsiteY18" fmla="*/ 0 h 38100"/>
                  <a:gd name="connsiteX19" fmla="*/ 39148 w 47625"/>
                  <a:gd name="connsiteY19" fmla="*/ 0 h 38100"/>
                  <a:gd name="connsiteX20" fmla="*/ 14573 w 47625"/>
                  <a:gd name="connsiteY20" fmla="*/ 20098 h 38100"/>
                  <a:gd name="connsiteX21" fmla="*/ 14573 w 47625"/>
                  <a:gd name="connsiteY21" fmla="*/ 10096 h 38100"/>
                  <a:gd name="connsiteX22" fmla="*/ 33338 w 47625"/>
                  <a:gd name="connsiteY22" fmla="*/ 10096 h 38100"/>
                  <a:gd name="connsiteX23" fmla="*/ 33338 w 47625"/>
                  <a:gd name="connsiteY23" fmla="*/ 20098 h 38100"/>
                  <a:gd name="connsiteX24" fmla="*/ 14573 w 47625"/>
                  <a:gd name="connsiteY24" fmla="*/ 20098 h 38100"/>
                  <a:gd name="connsiteX25" fmla="*/ 14573 w 47625"/>
                  <a:gd name="connsiteY25" fmla="*/ 2009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38576" y="0"/>
                    </a:lnTo>
                    <a:cubicBezTo>
                      <a:pt x="38481" y="0"/>
                      <a:pt x="38291" y="0"/>
                      <a:pt x="38195" y="0"/>
                    </a:cubicBezTo>
                    <a:lnTo>
                      <a:pt x="11906" y="0"/>
                    </a:lnTo>
                    <a:lnTo>
                      <a:pt x="11049" y="0"/>
                    </a:lnTo>
                    <a:cubicBezTo>
                      <a:pt x="7525" y="0"/>
                      <a:pt x="4763" y="762"/>
                      <a:pt x="2953" y="2286"/>
                    </a:cubicBezTo>
                    <a:cubicBezTo>
                      <a:pt x="1048" y="3810"/>
                      <a:pt x="95" y="5810"/>
                      <a:pt x="0" y="8287"/>
                    </a:cubicBezTo>
                    <a:lnTo>
                      <a:pt x="0" y="8382"/>
                    </a:lnTo>
                    <a:lnTo>
                      <a:pt x="0" y="8382"/>
                    </a:lnTo>
                    <a:lnTo>
                      <a:pt x="0" y="8382"/>
                    </a:lnTo>
                    <a:lnTo>
                      <a:pt x="0" y="38576"/>
                    </a:lnTo>
                    <a:lnTo>
                      <a:pt x="14764" y="38576"/>
                    </a:lnTo>
                    <a:lnTo>
                      <a:pt x="14764" y="28480"/>
                    </a:lnTo>
                    <a:lnTo>
                      <a:pt x="38576" y="28480"/>
                    </a:lnTo>
                    <a:cubicBezTo>
                      <a:pt x="45053" y="28480"/>
                      <a:pt x="48292" y="25908"/>
                      <a:pt x="48292" y="20669"/>
                    </a:cubicBezTo>
                    <a:lnTo>
                      <a:pt x="48292" y="8287"/>
                    </a:lnTo>
                    <a:cubicBezTo>
                      <a:pt x="48292" y="5239"/>
                      <a:pt x="47530" y="3143"/>
                      <a:pt x="45910" y="1905"/>
                    </a:cubicBezTo>
                    <a:cubicBezTo>
                      <a:pt x="44387" y="762"/>
                      <a:pt x="42196" y="95"/>
                      <a:pt x="39148" y="0"/>
                    </a:cubicBezTo>
                    <a:lnTo>
                      <a:pt x="39148" y="0"/>
                    </a:lnTo>
                    <a:lnTo>
                      <a:pt x="39148" y="0"/>
                    </a:lnTo>
                    <a:close/>
                    <a:moveTo>
                      <a:pt x="14573" y="20098"/>
                    </a:moveTo>
                    <a:lnTo>
                      <a:pt x="14573" y="10096"/>
                    </a:lnTo>
                    <a:lnTo>
                      <a:pt x="33338" y="10096"/>
                    </a:lnTo>
                    <a:lnTo>
                      <a:pt x="33338" y="20098"/>
                    </a:lnTo>
                    <a:lnTo>
                      <a:pt x="14573" y="20098"/>
                    </a:lnTo>
                    <a:lnTo>
                      <a:pt x="14573" y="20098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手繪多邊形: 圖案 61">
                <a:extLst>
                  <a:ext uri="{FF2B5EF4-FFF2-40B4-BE49-F238E27FC236}">
                    <a16:creationId xmlns:a16="http://schemas.microsoft.com/office/drawing/2014/main" id="{A4021F1B-6590-415F-9998-BF8F9584E419}"/>
                  </a:ext>
                </a:extLst>
              </p:cNvPr>
              <p:cNvSpPr/>
              <p:nvPr/>
            </p:nvSpPr>
            <p:spPr>
              <a:xfrm>
                <a:off x="8443923" y="3357745"/>
                <a:ext cx="47626" cy="38100"/>
              </a:xfrm>
              <a:custGeom>
                <a:avLst/>
                <a:gdLst>
                  <a:gd name="connsiteX0" fmla="*/ 50482 w 47625"/>
                  <a:gd name="connsiteY0" fmla="*/ 0 h 38100"/>
                  <a:gd name="connsiteX1" fmla="*/ 38576 w 47625"/>
                  <a:gd name="connsiteY1" fmla="*/ 0 h 38100"/>
                  <a:gd name="connsiteX2" fmla="*/ 36385 w 47625"/>
                  <a:gd name="connsiteY2" fmla="*/ 0 h 38100"/>
                  <a:gd name="connsiteX3" fmla="*/ 36385 w 47625"/>
                  <a:gd name="connsiteY3" fmla="*/ 22479 h 38100"/>
                  <a:gd name="connsiteX4" fmla="*/ 35909 w 47625"/>
                  <a:gd name="connsiteY4" fmla="*/ 22860 h 38100"/>
                  <a:gd name="connsiteX5" fmla="*/ 35623 w 47625"/>
                  <a:gd name="connsiteY5" fmla="*/ 22860 h 38100"/>
                  <a:gd name="connsiteX6" fmla="*/ 35147 w 47625"/>
                  <a:gd name="connsiteY6" fmla="*/ 22574 h 38100"/>
                  <a:gd name="connsiteX7" fmla="*/ 20002 w 47625"/>
                  <a:gd name="connsiteY7" fmla="*/ 1429 h 38100"/>
                  <a:gd name="connsiteX8" fmla="*/ 20002 w 47625"/>
                  <a:gd name="connsiteY8" fmla="*/ 1429 h 38100"/>
                  <a:gd name="connsiteX9" fmla="*/ 20002 w 47625"/>
                  <a:gd name="connsiteY9" fmla="*/ 1429 h 38100"/>
                  <a:gd name="connsiteX10" fmla="*/ 19812 w 47625"/>
                  <a:gd name="connsiteY10" fmla="*/ 1333 h 38100"/>
                  <a:gd name="connsiteX11" fmla="*/ 19812 w 47625"/>
                  <a:gd name="connsiteY11" fmla="*/ 1238 h 38100"/>
                  <a:gd name="connsiteX12" fmla="*/ 16573 w 47625"/>
                  <a:gd name="connsiteY12" fmla="*/ 190 h 38100"/>
                  <a:gd name="connsiteX13" fmla="*/ 4667 w 47625"/>
                  <a:gd name="connsiteY13" fmla="*/ 190 h 38100"/>
                  <a:gd name="connsiteX14" fmla="*/ 1238 w 47625"/>
                  <a:gd name="connsiteY14" fmla="*/ 1429 h 38100"/>
                  <a:gd name="connsiteX15" fmla="*/ 0 w 47625"/>
                  <a:gd name="connsiteY15" fmla="*/ 4858 h 38100"/>
                  <a:gd name="connsiteX16" fmla="*/ 0 w 47625"/>
                  <a:gd name="connsiteY16" fmla="*/ 4858 h 38100"/>
                  <a:gd name="connsiteX17" fmla="*/ 0 w 47625"/>
                  <a:gd name="connsiteY17" fmla="*/ 38862 h 38100"/>
                  <a:gd name="connsiteX18" fmla="*/ 13906 w 47625"/>
                  <a:gd name="connsiteY18" fmla="*/ 38862 h 38100"/>
                  <a:gd name="connsiteX19" fmla="*/ 13811 w 47625"/>
                  <a:gd name="connsiteY19" fmla="*/ 15621 h 38100"/>
                  <a:gd name="connsiteX20" fmla="*/ 14954 w 47625"/>
                  <a:gd name="connsiteY20" fmla="*/ 14859 h 38100"/>
                  <a:gd name="connsiteX21" fmla="*/ 15240 w 47625"/>
                  <a:gd name="connsiteY21" fmla="*/ 14859 h 38100"/>
                  <a:gd name="connsiteX22" fmla="*/ 15811 w 47625"/>
                  <a:gd name="connsiteY22" fmla="*/ 15240 h 38100"/>
                  <a:gd name="connsiteX23" fmla="*/ 36100 w 47625"/>
                  <a:gd name="connsiteY23" fmla="*/ 38862 h 38100"/>
                  <a:gd name="connsiteX24" fmla="*/ 50578 w 47625"/>
                  <a:gd name="connsiteY24" fmla="*/ 38862 h 38100"/>
                  <a:gd name="connsiteX25" fmla="*/ 50578 w 47625"/>
                  <a:gd name="connsiteY25" fmla="*/ 0 h 38100"/>
                  <a:gd name="connsiteX26" fmla="*/ 50482 w 47625"/>
                  <a:gd name="connsiteY26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7625" h="38100">
                    <a:moveTo>
                      <a:pt x="50482" y="0"/>
                    </a:moveTo>
                    <a:lnTo>
                      <a:pt x="38576" y="0"/>
                    </a:lnTo>
                    <a:lnTo>
                      <a:pt x="36385" y="0"/>
                    </a:lnTo>
                    <a:lnTo>
                      <a:pt x="36385" y="22479"/>
                    </a:lnTo>
                    <a:cubicBezTo>
                      <a:pt x="36290" y="22669"/>
                      <a:pt x="36195" y="22860"/>
                      <a:pt x="35909" y="22860"/>
                    </a:cubicBezTo>
                    <a:cubicBezTo>
                      <a:pt x="35814" y="22860"/>
                      <a:pt x="35719" y="22860"/>
                      <a:pt x="35623" y="22860"/>
                    </a:cubicBezTo>
                    <a:cubicBezTo>
                      <a:pt x="35623" y="22860"/>
                      <a:pt x="35338" y="22860"/>
                      <a:pt x="35147" y="22574"/>
                    </a:cubicBezTo>
                    <a:cubicBezTo>
                      <a:pt x="32671" y="18764"/>
                      <a:pt x="23050" y="5620"/>
                      <a:pt x="20002" y="1429"/>
                    </a:cubicBezTo>
                    <a:cubicBezTo>
                      <a:pt x="20002" y="1429"/>
                      <a:pt x="20002" y="1429"/>
                      <a:pt x="20002" y="1429"/>
                    </a:cubicBezTo>
                    <a:lnTo>
                      <a:pt x="20002" y="1429"/>
                    </a:lnTo>
                    <a:cubicBezTo>
                      <a:pt x="20002" y="1429"/>
                      <a:pt x="19907" y="1333"/>
                      <a:pt x="19812" y="1333"/>
                    </a:cubicBezTo>
                    <a:cubicBezTo>
                      <a:pt x="19812" y="1238"/>
                      <a:pt x="19812" y="1238"/>
                      <a:pt x="19812" y="1238"/>
                    </a:cubicBezTo>
                    <a:cubicBezTo>
                      <a:pt x="19050" y="571"/>
                      <a:pt x="18002" y="190"/>
                      <a:pt x="16573" y="190"/>
                    </a:cubicBezTo>
                    <a:lnTo>
                      <a:pt x="4667" y="190"/>
                    </a:lnTo>
                    <a:cubicBezTo>
                      <a:pt x="3143" y="190"/>
                      <a:pt x="2000" y="667"/>
                      <a:pt x="1238" y="1429"/>
                    </a:cubicBezTo>
                    <a:cubicBezTo>
                      <a:pt x="476" y="2286"/>
                      <a:pt x="0" y="3429"/>
                      <a:pt x="0" y="4858"/>
                    </a:cubicBezTo>
                    <a:lnTo>
                      <a:pt x="0" y="4858"/>
                    </a:lnTo>
                    <a:lnTo>
                      <a:pt x="0" y="38862"/>
                    </a:lnTo>
                    <a:lnTo>
                      <a:pt x="13906" y="38862"/>
                    </a:lnTo>
                    <a:cubicBezTo>
                      <a:pt x="13906" y="38862"/>
                      <a:pt x="13811" y="20955"/>
                      <a:pt x="13811" y="15621"/>
                    </a:cubicBezTo>
                    <a:cubicBezTo>
                      <a:pt x="13906" y="15335"/>
                      <a:pt x="14097" y="14859"/>
                      <a:pt x="14954" y="14859"/>
                    </a:cubicBezTo>
                    <a:cubicBezTo>
                      <a:pt x="15049" y="14859"/>
                      <a:pt x="15145" y="14859"/>
                      <a:pt x="15240" y="14859"/>
                    </a:cubicBezTo>
                    <a:cubicBezTo>
                      <a:pt x="15240" y="14859"/>
                      <a:pt x="15621" y="14859"/>
                      <a:pt x="15811" y="15240"/>
                    </a:cubicBezTo>
                    <a:cubicBezTo>
                      <a:pt x="18478" y="19526"/>
                      <a:pt x="36100" y="38862"/>
                      <a:pt x="36100" y="38862"/>
                    </a:cubicBezTo>
                    <a:lnTo>
                      <a:pt x="50578" y="38862"/>
                    </a:lnTo>
                    <a:lnTo>
                      <a:pt x="50578" y="0"/>
                    </a:lnTo>
                    <a:lnTo>
                      <a:pt x="50482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手繪多邊形: 圖案 62">
                <a:extLst>
                  <a:ext uri="{FF2B5EF4-FFF2-40B4-BE49-F238E27FC236}">
                    <a16:creationId xmlns:a16="http://schemas.microsoft.com/office/drawing/2014/main" id="{AF434004-6B64-46ED-89E4-872FD01402B0}"/>
                  </a:ext>
                </a:extLst>
              </p:cNvPr>
              <p:cNvSpPr/>
              <p:nvPr/>
            </p:nvSpPr>
            <p:spPr>
              <a:xfrm>
                <a:off x="8388107" y="3357271"/>
                <a:ext cx="47626" cy="38100"/>
              </a:xfrm>
              <a:custGeom>
                <a:avLst/>
                <a:gdLst>
                  <a:gd name="connsiteX0" fmla="*/ 38767 w 47625"/>
                  <a:gd name="connsiteY0" fmla="*/ 0 h 38100"/>
                  <a:gd name="connsiteX1" fmla="*/ 37529 w 47625"/>
                  <a:gd name="connsiteY1" fmla="*/ 0 h 38100"/>
                  <a:gd name="connsiteX2" fmla="*/ 37433 w 47625"/>
                  <a:gd name="connsiteY2" fmla="*/ 0 h 38100"/>
                  <a:gd name="connsiteX3" fmla="*/ 12668 w 47625"/>
                  <a:gd name="connsiteY3" fmla="*/ 0 h 38100"/>
                  <a:gd name="connsiteX4" fmla="*/ 0 w 47625"/>
                  <a:gd name="connsiteY4" fmla="*/ 10192 h 38100"/>
                  <a:gd name="connsiteX5" fmla="*/ 0 w 47625"/>
                  <a:gd name="connsiteY5" fmla="*/ 29051 h 38100"/>
                  <a:gd name="connsiteX6" fmla="*/ 12668 w 47625"/>
                  <a:gd name="connsiteY6" fmla="*/ 39243 h 38100"/>
                  <a:gd name="connsiteX7" fmla="*/ 37433 w 47625"/>
                  <a:gd name="connsiteY7" fmla="*/ 39243 h 38100"/>
                  <a:gd name="connsiteX8" fmla="*/ 41053 w 47625"/>
                  <a:gd name="connsiteY8" fmla="*/ 38957 h 38100"/>
                  <a:gd name="connsiteX9" fmla="*/ 31528 w 47625"/>
                  <a:gd name="connsiteY9" fmla="*/ 30194 h 38100"/>
                  <a:gd name="connsiteX10" fmla="*/ 30861 w 47625"/>
                  <a:gd name="connsiteY10" fmla="*/ 29718 h 38100"/>
                  <a:gd name="connsiteX11" fmla="*/ 15431 w 47625"/>
                  <a:gd name="connsiteY11" fmla="*/ 29718 h 38100"/>
                  <a:gd name="connsiteX12" fmla="*/ 15431 w 47625"/>
                  <a:gd name="connsiteY12" fmla="*/ 9334 h 38100"/>
                  <a:gd name="connsiteX13" fmla="*/ 36005 w 47625"/>
                  <a:gd name="connsiteY13" fmla="*/ 9334 h 38100"/>
                  <a:gd name="connsiteX14" fmla="*/ 36005 w 47625"/>
                  <a:gd name="connsiteY14" fmla="*/ 26575 h 38100"/>
                  <a:gd name="connsiteX15" fmla="*/ 49340 w 47625"/>
                  <a:gd name="connsiteY15" fmla="*/ 33338 h 38100"/>
                  <a:gd name="connsiteX16" fmla="*/ 50102 w 47625"/>
                  <a:gd name="connsiteY16" fmla="*/ 29051 h 38100"/>
                  <a:gd name="connsiteX17" fmla="*/ 50102 w 47625"/>
                  <a:gd name="connsiteY17" fmla="*/ 10192 h 38100"/>
                  <a:gd name="connsiteX18" fmla="*/ 38767 w 47625"/>
                  <a:gd name="connsiteY18" fmla="*/ 0 h 38100"/>
                  <a:gd name="connsiteX19" fmla="*/ 38767 w 47625"/>
                  <a:gd name="connsiteY19" fmla="*/ 0 h 38100"/>
                  <a:gd name="connsiteX20" fmla="*/ 38767 w 47625"/>
                  <a:gd name="connsiteY20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625" h="38100">
                    <a:moveTo>
                      <a:pt x="38767" y="0"/>
                    </a:moveTo>
                    <a:lnTo>
                      <a:pt x="37529" y="0"/>
                    </a:lnTo>
                    <a:cubicBezTo>
                      <a:pt x="37529" y="0"/>
                      <a:pt x="37433" y="0"/>
                      <a:pt x="37433" y="0"/>
                    </a:cubicBezTo>
                    <a:lnTo>
                      <a:pt x="12668" y="0"/>
                    </a:lnTo>
                    <a:cubicBezTo>
                      <a:pt x="4191" y="0"/>
                      <a:pt x="0" y="3429"/>
                      <a:pt x="0" y="10192"/>
                    </a:cubicBezTo>
                    <a:lnTo>
                      <a:pt x="0" y="29051"/>
                    </a:lnTo>
                    <a:cubicBezTo>
                      <a:pt x="0" y="35814"/>
                      <a:pt x="4286" y="39243"/>
                      <a:pt x="12668" y="39243"/>
                    </a:cubicBezTo>
                    <a:lnTo>
                      <a:pt x="37433" y="39243"/>
                    </a:lnTo>
                    <a:cubicBezTo>
                      <a:pt x="38767" y="39243"/>
                      <a:pt x="40005" y="39148"/>
                      <a:pt x="41053" y="38957"/>
                    </a:cubicBezTo>
                    <a:cubicBezTo>
                      <a:pt x="38957" y="36004"/>
                      <a:pt x="35147" y="32766"/>
                      <a:pt x="31528" y="30194"/>
                    </a:cubicBezTo>
                    <a:cubicBezTo>
                      <a:pt x="31337" y="30099"/>
                      <a:pt x="31052" y="29908"/>
                      <a:pt x="30861" y="29718"/>
                    </a:cubicBezTo>
                    <a:lnTo>
                      <a:pt x="15431" y="29718"/>
                    </a:lnTo>
                    <a:lnTo>
                      <a:pt x="15431" y="9334"/>
                    </a:lnTo>
                    <a:lnTo>
                      <a:pt x="36005" y="9334"/>
                    </a:lnTo>
                    <a:lnTo>
                      <a:pt x="36005" y="26575"/>
                    </a:lnTo>
                    <a:cubicBezTo>
                      <a:pt x="42196" y="28480"/>
                      <a:pt x="46387" y="30956"/>
                      <a:pt x="49340" y="33338"/>
                    </a:cubicBezTo>
                    <a:cubicBezTo>
                      <a:pt x="49816" y="32099"/>
                      <a:pt x="50102" y="30671"/>
                      <a:pt x="50102" y="29051"/>
                    </a:cubicBezTo>
                    <a:lnTo>
                      <a:pt x="50102" y="10192"/>
                    </a:lnTo>
                    <a:cubicBezTo>
                      <a:pt x="50102" y="3810"/>
                      <a:pt x="46292" y="381"/>
                      <a:pt x="38767" y="0"/>
                    </a:cubicBezTo>
                    <a:lnTo>
                      <a:pt x="38767" y="0"/>
                    </a:lnTo>
                    <a:lnTo>
                      <a:pt x="38767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手繪多邊形: 圖案 63">
                <a:extLst>
                  <a:ext uri="{FF2B5EF4-FFF2-40B4-BE49-F238E27FC236}">
                    <a16:creationId xmlns:a16="http://schemas.microsoft.com/office/drawing/2014/main" id="{942DCF56-2E61-42F1-9833-53C298E19D47}"/>
                  </a:ext>
                </a:extLst>
              </p:cNvPr>
              <p:cNvSpPr/>
              <p:nvPr/>
            </p:nvSpPr>
            <p:spPr>
              <a:xfrm>
                <a:off x="8414872" y="3382701"/>
                <a:ext cx="19050" cy="9525"/>
              </a:xfrm>
              <a:custGeom>
                <a:avLst/>
                <a:gdLst>
                  <a:gd name="connsiteX0" fmla="*/ 0 w 19050"/>
                  <a:gd name="connsiteY0" fmla="*/ 0 h 9525"/>
                  <a:gd name="connsiteX1" fmla="*/ 15812 w 19050"/>
                  <a:gd name="connsiteY1" fmla="*/ 14097 h 9525"/>
                  <a:gd name="connsiteX2" fmla="*/ 26289 w 19050"/>
                  <a:gd name="connsiteY2" fmla="*/ 14097 h 9525"/>
                  <a:gd name="connsiteX3" fmla="*/ 0 w 19050"/>
                  <a:gd name="connsiteY3" fmla="*/ 0 h 9525"/>
                  <a:gd name="connsiteX4" fmla="*/ 0 w 19050"/>
                  <a:gd name="connsiteY4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9525">
                    <a:moveTo>
                      <a:pt x="0" y="0"/>
                    </a:moveTo>
                    <a:cubicBezTo>
                      <a:pt x="4667" y="2953"/>
                      <a:pt x="13049" y="8763"/>
                      <a:pt x="15812" y="14097"/>
                    </a:cubicBezTo>
                    <a:lnTo>
                      <a:pt x="26289" y="14097"/>
                    </a:lnTo>
                    <a:cubicBezTo>
                      <a:pt x="24575" y="10858"/>
                      <a:pt x="18479" y="3143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手繪多邊形: 圖案 64">
                <a:extLst>
                  <a:ext uri="{FF2B5EF4-FFF2-40B4-BE49-F238E27FC236}">
                    <a16:creationId xmlns:a16="http://schemas.microsoft.com/office/drawing/2014/main" id="{F8CE9E5C-2714-4BCC-9B5F-CE2567E973D2}"/>
                  </a:ext>
                </a:extLst>
              </p:cNvPr>
              <p:cNvSpPr/>
              <p:nvPr/>
            </p:nvSpPr>
            <p:spPr>
              <a:xfrm>
                <a:off x="8433064" y="4242045"/>
                <a:ext cx="114303" cy="38100"/>
              </a:xfrm>
              <a:custGeom>
                <a:avLst/>
                <a:gdLst>
                  <a:gd name="connsiteX0" fmla="*/ 103537 w 114300"/>
                  <a:gd name="connsiteY0" fmla="*/ 9525 h 38100"/>
                  <a:gd name="connsiteX1" fmla="*/ 111538 w 114300"/>
                  <a:gd name="connsiteY1" fmla="*/ 17526 h 38100"/>
                  <a:gd name="connsiteX2" fmla="*/ 111538 w 114300"/>
                  <a:gd name="connsiteY2" fmla="*/ 23241 h 38100"/>
                  <a:gd name="connsiteX3" fmla="*/ 103537 w 114300"/>
                  <a:gd name="connsiteY3" fmla="*/ 31242 h 38100"/>
                  <a:gd name="connsiteX4" fmla="*/ 17526 w 114300"/>
                  <a:gd name="connsiteY4" fmla="*/ 31242 h 38100"/>
                  <a:gd name="connsiteX5" fmla="*/ 9525 w 114300"/>
                  <a:gd name="connsiteY5" fmla="*/ 23241 h 38100"/>
                  <a:gd name="connsiteX6" fmla="*/ 9525 w 114300"/>
                  <a:gd name="connsiteY6" fmla="*/ 17526 h 38100"/>
                  <a:gd name="connsiteX7" fmla="*/ 17526 w 114300"/>
                  <a:gd name="connsiteY7" fmla="*/ 9525 h 38100"/>
                  <a:gd name="connsiteX8" fmla="*/ 103537 w 114300"/>
                  <a:gd name="connsiteY8" fmla="*/ 9525 h 38100"/>
                  <a:gd name="connsiteX9" fmla="*/ 103537 w 114300"/>
                  <a:gd name="connsiteY9" fmla="*/ 0 h 38100"/>
                  <a:gd name="connsiteX10" fmla="*/ 17526 w 114300"/>
                  <a:gd name="connsiteY10" fmla="*/ 0 h 38100"/>
                  <a:gd name="connsiteX11" fmla="*/ 0 w 114300"/>
                  <a:gd name="connsiteY11" fmla="*/ 17526 h 38100"/>
                  <a:gd name="connsiteX12" fmla="*/ 0 w 114300"/>
                  <a:gd name="connsiteY12" fmla="*/ 23241 h 38100"/>
                  <a:gd name="connsiteX13" fmla="*/ 17526 w 114300"/>
                  <a:gd name="connsiteY13" fmla="*/ 40767 h 38100"/>
                  <a:gd name="connsiteX14" fmla="*/ 103537 w 114300"/>
                  <a:gd name="connsiteY14" fmla="*/ 40767 h 38100"/>
                  <a:gd name="connsiteX15" fmla="*/ 121063 w 114300"/>
                  <a:gd name="connsiteY15" fmla="*/ 23241 h 38100"/>
                  <a:gd name="connsiteX16" fmla="*/ 121063 w 114300"/>
                  <a:gd name="connsiteY16" fmla="*/ 17526 h 38100"/>
                  <a:gd name="connsiteX17" fmla="*/ 103537 w 114300"/>
                  <a:gd name="connsiteY17" fmla="*/ 0 h 38100"/>
                  <a:gd name="connsiteX18" fmla="*/ 103537 w 114300"/>
                  <a:gd name="connsiteY18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4300" h="38100">
                    <a:moveTo>
                      <a:pt x="103537" y="9525"/>
                    </a:moveTo>
                    <a:cubicBezTo>
                      <a:pt x="107918" y="9525"/>
                      <a:pt x="111538" y="13144"/>
                      <a:pt x="111538" y="17526"/>
                    </a:cubicBezTo>
                    <a:lnTo>
                      <a:pt x="111538" y="23241"/>
                    </a:lnTo>
                    <a:cubicBezTo>
                      <a:pt x="111538" y="27622"/>
                      <a:pt x="107918" y="31242"/>
                      <a:pt x="103537" y="31242"/>
                    </a:cubicBezTo>
                    <a:lnTo>
                      <a:pt x="17526" y="31242"/>
                    </a:lnTo>
                    <a:cubicBezTo>
                      <a:pt x="13145" y="31242"/>
                      <a:pt x="9525" y="27622"/>
                      <a:pt x="9525" y="23241"/>
                    </a:cubicBezTo>
                    <a:lnTo>
                      <a:pt x="9525" y="17526"/>
                    </a:lnTo>
                    <a:cubicBezTo>
                      <a:pt x="9525" y="13144"/>
                      <a:pt x="13145" y="9525"/>
                      <a:pt x="17526" y="9525"/>
                    </a:cubicBezTo>
                    <a:lnTo>
                      <a:pt x="103537" y="9525"/>
                    </a:lnTo>
                    <a:moveTo>
                      <a:pt x="103537" y="0"/>
                    </a:moveTo>
                    <a:lnTo>
                      <a:pt x="17526" y="0"/>
                    </a:lnTo>
                    <a:cubicBezTo>
                      <a:pt x="7810" y="0"/>
                      <a:pt x="0" y="7810"/>
                      <a:pt x="0" y="17526"/>
                    </a:cubicBezTo>
                    <a:lnTo>
                      <a:pt x="0" y="23241"/>
                    </a:lnTo>
                    <a:cubicBezTo>
                      <a:pt x="0" y="32956"/>
                      <a:pt x="7810" y="40767"/>
                      <a:pt x="17526" y="40767"/>
                    </a:cubicBezTo>
                    <a:lnTo>
                      <a:pt x="103537" y="40767"/>
                    </a:lnTo>
                    <a:cubicBezTo>
                      <a:pt x="113252" y="40767"/>
                      <a:pt x="121063" y="32956"/>
                      <a:pt x="121063" y="23241"/>
                    </a:cubicBezTo>
                    <a:lnTo>
                      <a:pt x="121063" y="17526"/>
                    </a:lnTo>
                    <a:cubicBezTo>
                      <a:pt x="121063" y="7810"/>
                      <a:pt x="113157" y="0"/>
                      <a:pt x="103537" y="0"/>
                    </a:cubicBezTo>
                    <a:lnTo>
                      <a:pt x="103537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手繪多邊形: 圖案 65">
                <a:extLst>
                  <a:ext uri="{FF2B5EF4-FFF2-40B4-BE49-F238E27FC236}">
                    <a16:creationId xmlns:a16="http://schemas.microsoft.com/office/drawing/2014/main" id="{A09B0A13-D8CD-4D78-A939-233EDC3416F5}"/>
                  </a:ext>
                </a:extLst>
              </p:cNvPr>
              <p:cNvSpPr/>
              <p:nvPr/>
            </p:nvSpPr>
            <p:spPr>
              <a:xfrm>
                <a:off x="8727868" y="4077734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5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144"/>
                      <a:pt x="428815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手繪多邊形: 圖案 66">
                <a:extLst>
                  <a:ext uri="{FF2B5EF4-FFF2-40B4-BE49-F238E27FC236}">
                    <a16:creationId xmlns:a16="http://schemas.microsoft.com/office/drawing/2014/main" id="{33897138-F49E-4D34-8769-1B0B369CD169}"/>
                  </a:ext>
                </a:extLst>
              </p:cNvPr>
              <p:cNvSpPr/>
              <p:nvPr/>
            </p:nvSpPr>
            <p:spPr>
              <a:xfrm>
                <a:off x="9071633" y="4077737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手繪多邊形: 圖案 67">
                <a:extLst>
                  <a:ext uri="{FF2B5EF4-FFF2-40B4-BE49-F238E27FC236}">
                    <a16:creationId xmlns:a16="http://schemas.microsoft.com/office/drawing/2014/main" id="{5ACE665A-D17E-4A12-A392-F50CACDA7C82}"/>
                  </a:ext>
                </a:extLst>
              </p:cNvPr>
              <p:cNvSpPr/>
              <p:nvPr/>
            </p:nvSpPr>
            <p:spPr>
              <a:xfrm>
                <a:off x="9199458" y="4077745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6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144"/>
                      <a:pt x="428816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手繪多邊形: 圖案 68">
                <a:extLst>
                  <a:ext uri="{FF2B5EF4-FFF2-40B4-BE49-F238E27FC236}">
                    <a16:creationId xmlns:a16="http://schemas.microsoft.com/office/drawing/2014/main" id="{2A0385B2-182A-458B-A1B0-49B2FD1F2F13}"/>
                  </a:ext>
                </a:extLst>
              </p:cNvPr>
              <p:cNvSpPr/>
              <p:nvPr/>
            </p:nvSpPr>
            <p:spPr>
              <a:xfrm>
                <a:off x="9543224" y="4077750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手繪多邊形: 圖案 69">
                <a:extLst>
                  <a:ext uri="{FF2B5EF4-FFF2-40B4-BE49-F238E27FC236}">
                    <a16:creationId xmlns:a16="http://schemas.microsoft.com/office/drawing/2014/main" id="{A8D3C636-1015-417D-9AF1-40D07632B066}"/>
                  </a:ext>
                </a:extLst>
              </p:cNvPr>
              <p:cNvSpPr/>
              <p:nvPr/>
            </p:nvSpPr>
            <p:spPr>
              <a:xfrm>
                <a:off x="8727869" y="4209385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5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049"/>
                      <a:pt x="428815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手繪多邊形: 圖案 70">
                <a:extLst>
                  <a:ext uri="{FF2B5EF4-FFF2-40B4-BE49-F238E27FC236}">
                    <a16:creationId xmlns:a16="http://schemas.microsoft.com/office/drawing/2014/main" id="{160A4AE6-F016-4C96-93BD-F523FE41A4B1}"/>
                  </a:ext>
                </a:extLst>
              </p:cNvPr>
              <p:cNvSpPr/>
              <p:nvPr/>
            </p:nvSpPr>
            <p:spPr>
              <a:xfrm>
                <a:off x="9071626" y="4209385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手繪多邊形: 圖案 71">
                <a:extLst>
                  <a:ext uri="{FF2B5EF4-FFF2-40B4-BE49-F238E27FC236}">
                    <a16:creationId xmlns:a16="http://schemas.microsoft.com/office/drawing/2014/main" id="{FC0BD80D-CF97-4484-952C-87605C44F536}"/>
                  </a:ext>
                </a:extLst>
              </p:cNvPr>
              <p:cNvSpPr/>
              <p:nvPr/>
            </p:nvSpPr>
            <p:spPr>
              <a:xfrm>
                <a:off x="9199455" y="4209385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6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049"/>
                      <a:pt x="428816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手繪多邊形: 圖案 72">
                <a:extLst>
                  <a:ext uri="{FF2B5EF4-FFF2-40B4-BE49-F238E27FC236}">
                    <a16:creationId xmlns:a16="http://schemas.microsoft.com/office/drawing/2014/main" id="{1CFFEFDD-9A4C-4456-88B2-5814A31463E0}"/>
                  </a:ext>
                </a:extLst>
              </p:cNvPr>
              <p:cNvSpPr/>
              <p:nvPr/>
            </p:nvSpPr>
            <p:spPr>
              <a:xfrm>
                <a:off x="9543017" y="4209385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手繪多邊形: 圖案 73">
                <a:extLst>
                  <a:ext uri="{FF2B5EF4-FFF2-40B4-BE49-F238E27FC236}">
                    <a16:creationId xmlns:a16="http://schemas.microsoft.com/office/drawing/2014/main" id="{CD4E5665-E7C6-4740-82F1-0287B3C71464}"/>
                  </a:ext>
                </a:extLst>
              </p:cNvPr>
              <p:cNvSpPr/>
              <p:nvPr/>
            </p:nvSpPr>
            <p:spPr>
              <a:xfrm>
                <a:off x="8917071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5" name="矩形 12">
              <a:extLst>
                <a:ext uri="{FF2B5EF4-FFF2-40B4-BE49-F238E27FC236}">
                  <a16:creationId xmlns:a16="http://schemas.microsoft.com/office/drawing/2014/main" id="{6DC4CD58-AF56-4316-BB4D-6CDEE4E40D7B}"/>
                </a:ext>
              </a:extLst>
            </p:cNvPr>
            <p:cNvSpPr/>
            <p:nvPr/>
          </p:nvSpPr>
          <p:spPr>
            <a:xfrm>
              <a:off x="2839475" y="1454175"/>
              <a:ext cx="974285" cy="110677"/>
            </a:xfrm>
            <a:custGeom>
              <a:avLst/>
              <a:gdLst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299103 w 1615155"/>
                <a:gd name="connsiteY0" fmla="*/ 17092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299103 w 1615155"/>
                <a:gd name="connsiteY4" fmla="*/ 17092 h 273465"/>
                <a:gd name="connsiteX0" fmla="*/ 299103 w 1615155"/>
                <a:gd name="connsiteY0" fmla="*/ 0 h 256373"/>
                <a:gd name="connsiteX1" fmla="*/ 1316052 w 1615155"/>
                <a:gd name="connsiteY1" fmla="*/ 0 h 256373"/>
                <a:gd name="connsiteX2" fmla="*/ 1615155 w 1615155"/>
                <a:gd name="connsiteY2" fmla="*/ 256373 h 256373"/>
                <a:gd name="connsiteX3" fmla="*/ 0 w 1615155"/>
                <a:gd name="connsiteY3" fmla="*/ 256373 h 256373"/>
                <a:gd name="connsiteX4" fmla="*/ 299103 w 1615155"/>
                <a:gd name="connsiteY4" fmla="*/ 0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155" h="256373">
                  <a:moveTo>
                    <a:pt x="299103" y="0"/>
                  </a:moveTo>
                  <a:lnTo>
                    <a:pt x="1316052" y="0"/>
                  </a:lnTo>
                  <a:lnTo>
                    <a:pt x="1615155" y="256373"/>
                  </a:lnTo>
                  <a:lnTo>
                    <a:pt x="0" y="256373"/>
                  </a:lnTo>
                  <a:lnTo>
                    <a:pt x="299103" y="0"/>
                  </a:lnTo>
                  <a:close/>
                </a:path>
              </a:pathLst>
            </a:custGeom>
            <a:noFill/>
            <a:ln w="2159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6" name="手繪多邊形: 圖案 75">
            <a:extLst>
              <a:ext uri="{FF2B5EF4-FFF2-40B4-BE49-F238E27FC236}">
                <a16:creationId xmlns:a16="http://schemas.microsoft.com/office/drawing/2014/main" id="{D30FA220-BA31-48B7-AB78-63D614B7C1DF}"/>
              </a:ext>
            </a:extLst>
          </p:cNvPr>
          <p:cNvSpPr/>
          <p:nvPr/>
        </p:nvSpPr>
        <p:spPr>
          <a:xfrm>
            <a:off x="3695047" y="2090783"/>
            <a:ext cx="432227" cy="582066"/>
          </a:xfrm>
          <a:custGeom>
            <a:avLst/>
            <a:gdLst>
              <a:gd name="connsiteX0" fmla="*/ 280467 w 560934"/>
              <a:gd name="connsiteY0" fmla="*/ 0 h 737028"/>
              <a:gd name="connsiteX1" fmla="*/ 555236 w 560934"/>
              <a:gd name="connsiteY1" fmla="*/ 85897 h 737028"/>
              <a:gd name="connsiteX2" fmla="*/ 558914 w 560934"/>
              <a:gd name="connsiteY2" fmla="*/ 99892 h 737028"/>
              <a:gd name="connsiteX3" fmla="*/ 560934 w 560934"/>
              <a:gd name="connsiteY3" fmla="*/ 99892 h 737028"/>
              <a:gd name="connsiteX4" fmla="*/ 560934 w 560934"/>
              <a:gd name="connsiteY4" fmla="*/ 107577 h 737028"/>
              <a:gd name="connsiteX5" fmla="*/ 560934 w 560934"/>
              <a:gd name="connsiteY5" fmla="*/ 629451 h 737028"/>
              <a:gd name="connsiteX6" fmla="*/ 560934 w 560934"/>
              <a:gd name="connsiteY6" fmla="*/ 630091 h 737028"/>
              <a:gd name="connsiteX7" fmla="*/ 560766 w 560934"/>
              <a:gd name="connsiteY7" fmla="*/ 630091 h 737028"/>
              <a:gd name="connsiteX8" fmla="*/ 555236 w 560934"/>
              <a:gd name="connsiteY8" fmla="*/ 651132 h 737028"/>
              <a:gd name="connsiteX9" fmla="*/ 280467 w 560934"/>
              <a:gd name="connsiteY9" fmla="*/ 737028 h 737028"/>
              <a:gd name="connsiteX10" fmla="*/ 0 w 560934"/>
              <a:gd name="connsiteY10" fmla="*/ 629451 h 737028"/>
              <a:gd name="connsiteX11" fmla="*/ 5698 w 560934"/>
              <a:gd name="connsiteY11" fmla="*/ 607771 h 737028"/>
              <a:gd name="connsiteX12" fmla="*/ 15368 w 560934"/>
              <a:gd name="connsiteY12" fmla="*/ 595822 h 737028"/>
              <a:gd name="connsiteX13" fmla="*/ 15368 w 560934"/>
              <a:gd name="connsiteY13" fmla="*/ 141206 h 737028"/>
              <a:gd name="connsiteX14" fmla="*/ 5698 w 560934"/>
              <a:gd name="connsiteY14" fmla="*/ 129258 h 737028"/>
              <a:gd name="connsiteX15" fmla="*/ 0 w 560934"/>
              <a:gd name="connsiteY15" fmla="*/ 107577 h 737028"/>
              <a:gd name="connsiteX16" fmla="*/ 280467 w 560934"/>
              <a:gd name="connsiteY16" fmla="*/ 0 h 7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0934" h="737028">
                <a:moveTo>
                  <a:pt x="280467" y="0"/>
                </a:moveTo>
                <a:cubicBezTo>
                  <a:pt x="416003" y="0"/>
                  <a:pt x="529084" y="36876"/>
                  <a:pt x="555236" y="85897"/>
                </a:cubicBezTo>
                <a:lnTo>
                  <a:pt x="558914" y="99892"/>
                </a:lnTo>
                <a:lnTo>
                  <a:pt x="560934" y="99892"/>
                </a:lnTo>
                <a:lnTo>
                  <a:pt x="560934" y="107577"/>
                </a:lnTo>
                <a:lnTo>
                  <a:pt x="560934" y="629451"/>
                </a:lnTo>
                <a:lnTo>
                  <a:pt x="560934" y="630091"/>
                </a:lnTo>
                <a:lnTo>
                  <a:pt x="560766" y="630091"/>
                </a:lnTo>
                <a:lnTo>
                  <a:pt x="555236" y="651132"/>
                </a:lnTo>
                <a:cubicBezTo>
                  <a:pt x="529084" y="700153"/>
                  <a:pt x="416003" y="737028"/>
                  <a:pt x="280467" y="737028"/>
                </a:cubicBezTo>
                <a:cubicBezTo>
                  <a:pt x="125569" y="737028"/>
                  <a:pt x="0" y="688864"/>
                  <a:pt x="0" y="629451"/>
                </a:cubicBezTo>
                <a:cubicBezTo>
                  <a:pt x="0" y="622024"/>
                  <a:pt x="1962" y="614774"/>
                  <a:pt x="5698" y="607771"/>
                </a:cubicBezTo>
                <a:lnTo>
                  <a:pt x="15368" y="595822"/>
                </a:lnTo>
                <a:lnTo>
                  <a:pt x="15368" y="141206"/>
                </a:lnTo>
                <a:lnTo>
                  <a:pt x="5698" y="129258"/>
                </a:lnTo>
                <a:cubicBezTo>
                  <a:pt x="1962" y="122255"/>
                  <a:pt x="0" y="115004"/>
                  <a:pt x="0" y="107577"/>
                </a:cubicBezTo>
                <a:cubicBezTo>
                  <a:pt x="0" y="48164"/>
                  <a:pt x="125569" y="0"/>
                  <a:pt x="280467" y="0"/>
                </a:cubicBezTo>
                <a:close/>
              </a:path>
            </a:pathLst>
          </a:cu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7" name="圖形 152">
            <a:extLst>
              <a:ext uri="{FF2B5EF4-FFF2-40B4-BE49-F238E27FC236}">
                <a16:creationId xmlns:a16="http://schemas.microsoft.com/office/drawing/2014/main" id="{1C43A58E-E0F2-495B-979E-01930162C30E}"/>
              </a:ext>
            </a:extLst>
          </p:cNvPr>
          <p:cNvGrpSpPr/>
          <p:nvPr/>
        </p:nvGrpSpPr>
        <p:grpSpPr>
          <a:xfrm flipH="1">
            <a:off x="3694431" y="2090384"/>
            <a:ext cx="438497" cy="564741"/>
            <a:chOff x="9272425" y="5069212"/>
            <a:chExt cx="458537" cy="590550"/>
          </a:xfrm>
        </p:grpSpPr>
        <p:sp>
          <p:nvSpPr>
            <p:cNvPr id="78" name="手繪多邊形: 圖案 77">
              <a:extLst>
                <a:ext uri="{FF2B5EF4-FFF2-40B4-BE49-F238E27FC236}">
                  <a16:creationId xmlns:a16="http://schemas.microsoft.com/office/drawing/2014/main" id="{C66F1AAC-295F-4839-8EFB-1FBCFC65FA8D}"/>
                </a:ext>
              </a:extLst>
            </p:cNvPr>
            <p:cNvSpPr/>
            <p:nvPr/>
          </p:nvSpPr>
          <p:spPr>
            <a:xfrm>
              <a:off x="9272425" y="5069212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rgbClr val="21FAFF"/>
            </a:solidFill>
            <a:ln w="12700" cap="flat">
              <a:solidFill>
                <a:srgbClr val="21FA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手繪多邊形: 圖案 78">
              <a:extLst>
                <a:ext uri="{FF2B5EF4-FFF2-40B4-BE49-F238E27FC236}">
                  <a16:creationId xmlns:a16="http://schemas.microsoft.com/office/drawing/2014/main" id="{B2779A2D-F625-4B64-A493-1FEB307EB663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手繪多邊形: 圖案 79">
              <a:extLst>
                <a:ext uri="{FF2B5EF4-FFF2-40B4-BE49-F238E27FC236}">
                  <a16:creationId xmlns:a16="http://schemas.microsoft.com/office/drawing/2014/main" id="{CE89960A-F5AF-4B21-8F81-96352965AC0A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手繪多邊形: 圖案 80">
              <a:extLst>
                <a:ext uri="{FF2B5EF4-FFF2-40B4-BE49-F238E27FC236}">
                  <a16:creationId xmlns:a16="http://schemas.microsoft.com/office/drawing/2014/main" id="{F0B801EF-7668-4919-9E2D-0A2C8A86EC81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手繪多邊形: 圖案 81">
              <a:extLst>
                <a:ext uri="{FF2B5EF4-FFF2-40B4-BE49-F238E27FC236}">
                  <a16:creationId xmlns:a16="http://schemas.microsoft.com/office/drawing/2014/main" id="{135011E3-DA81-45F2-8ABB-A65F05DE1FD6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手繪多邊形: 圖案 82">
              <a:extLst>
                <a:ext uri="{FF2B5EF4-FFF2-40B4-BE49-F238E27FC236}">
                  <a16:creationId xmlns:a16="http://schemas.microsoft.com/office/drawing/2014/main" id="{783049D8-1203-4293-9480-202F9DC8ADB2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手繪多邊形: 圖案 83">
              <a:extLst>
                <a:ext uri="{FF2B5EF4-FFF2-40B4-BE49-F238E27FC236}">
                  <a16:creationId xmlns:a16="http://schemas.microsoft.com/office/drawing/2014/main" id="{0E47FB2E-C49C-4ADD-9A69-A7458B151B25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手繪多邊形: 圖案 84">
              <a:extLst>
                <a:ext uri="{FF2B5EF4-FFF2-40B4-BE49-F238E27FC236}">
                  <a16:creationId xmlns:a16="http://schemas.microsoft.com/office/drawing/2014/main" id="{7B89D89E-C610-4E5B-94C8-52E0299FB179}"/>
                </a:ext>
              </a:extLst>
            </p:cNvPr>
            <p:cNvSpPr/>
            <p:nvPr/>
          </p:nvSpPr>
          <p:spPr>
            <a:xfrm>
              <a:off x="9439092" y="5358579"/>
              <a:ext cx="149726" cy="152400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solidFill>
                <a:srgbClr val="21FA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手繪多邊形: 圖案 85">
              <a:extLst>
                <a:ext uri="{FF2B5EF4-FFF2-40B4-BE49-F238E27FC236}">
                  <a16:creationId xmlns:a16="http://schemas.microsoft.com/office/drawing/2014/main" id="{BB79FF11-6EFD-482E-B6D7-A3086CF4E643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手繪多邊形: 圖案 86">
              <a:extLst>
                <a:ext uri="{FF2B5EF4-FFF2-40B4-BE49-F238E27FC236}">
                  <a16:creationId xmlns:a16="http://schemas.microsoft.com/office/drawing/2014/main" id="{C4B8E9D8-A4CF-49D8-91CA-8DFEA508E873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手繪多邊形: 圖案 87">
              <a:extLst>
                <a:ext uri="{FF2B5EF4-FFF2-40B4-BE49-F238E27FC236}">
                  <a16:creationId xmlns:a16="http://schemas.microsoft.com/office/drawing/2014/main" id="{7B1D9FFB-4FAC-4DA2-985A-7595550EAD1A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手繪多邊形: 圖案 88">
              <a:extLst>
                <a:ext uri="{FF2B5EF4-FFF2-40B4-BE49-F238E27FC236}">
                  <a16:creationId xmlns:a16="http://schemas.microsoft.com/office/drawing/2014/main" id="{5EA3318B-8333-4740-A236-AE69A6F2624E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0" name="手繪多邊形: 圖案 89">
            <a:extLst>
              <a:ext uri="{FF2B5EF4-FFF2-40B4-BE49-F238E27FC236}">
                <a16:creationId xmlns:a16="http://schemas.microsoft.com/office/drawing/2014/main" id="{B4B0EB6F-8DEC-4E36-B614-C4340A030610}"/>
              </a:ext>
            </a:extLst>
          </p:cNvPr>
          <p:cNvSpPr/>
          <p:nvPr/>
        </p:nvSpPr>
        <p:spPr>
          <a:xfrm>
            <a:off x="4052901" y="2168352"/>
            <a:ext cx="432227" cy="582066"/>
          </a:xfrm>
          <a:custGeom>
            <a:avLst/>
            <a:gdLst>
              <a:gd name="connsiteX0" fmla="*/ 280467 w 560934"/>
              <a:gd name="connsiteY0" fmla="*/ 0 h 737028"/>
              <a:gd name="connsiteX1" fmla="*/ 555236 w 560934"/>
              <a:gd name="connsiteY1" fmla="*/ 85897 h 737028"/>
              <a:gd name="connsiteX2" fmla="*/ 558914 w 560934"/>
              <a:gd name="connsiteY2" fmla="*/ 99892 h 737028"/>
              <a:gd name="connsiteX3" fmla="*/ 560934 w 560934"/>
              <a:gd name="connsiteY3" fmla="*/ 99892 h 737028"/>
              <a:gd name="connsiteX4" fmla="*/ 560934 w 560934"/>
              <a:gd name="connsiteY4" fmla="*/ 107577 h 737028"/>
              <a:gd name="connsiteX5" fmla="*/ 560934 w 560934"/>
              <a:gd name="connsiteY5" fmla="*/ 629451 h 737028"/>
              <a:gd name="connsiteX6" fmla="*/ 560934 w 560934"/>
              <a:gd name="connsiteY6" fmla="*/ 630091 h 737028"/>
              <a:gd name="connsiteX7" fmla="*/ 560766 w 560934"/>
              <a:gd name="connsiteY7" fmla="*/ 630091 h 737028"/>
              <a:gd name="connsiteX8" fmla="*/ 555236 w 560934"/>
              <a:gd name="connsiteY8" fmla="*/ 651132 h 737028"/>
              <a:gd name="connsiteX9" fmla="*/ 280467 w 560934"/>
              <a:gd name="connsiteY9" fmla="*/ 737028 h 737028"/>
              <a:gd name="connsiteX10" fmla="*/ 0 w 560934"/>
              <a:gd name="connsiteY10" fmla="*/ 629451 h 737028"/>
              <a:gd name="connsiteX11" fmla="*/ 5698 w 560934"/>
              <a:gd name="connsiteY11" fmla="*/ 607771 h 737028"/>
              <a:gd name="connsiteX12" fmla="*/ 15368 w 560934"/>
              <a:gd name="connsiteY12" fmla="*/ 595822 h 737028"/>
              <a:gd name="connsiteX13" fmla="*/ 15368 w 560934"/>
              <a:gd name="connsiteY13" fmla="*/ 141206 h 737028"/>
              <a:gd name="connsiteX14" fmla="*/ 5698 w 560934"/>
              <a:gd name="connsiteY14" fmla="*/ 129258 h 737028"/>
              <a:gd name="connsiteX15" fmla="*/ 0 w 560934"/>
              <a:gd name="connsiteY15" fmla="*/ 107577 h 737028"/>
              <a:gd name="connsiteX16" fmla="*/ 280467 w 560934"/>
              <a:gd name="connsiteY16" fmla="*/ 0 h 7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0934" h="737028">
                <a:moveTo>
                  <a:pt x="280467" y="0"/>
                </a:moveTo>
                <a:cubicBezTo>
                  <a:pt x="416003" y="0"/>
                  <a:pt x="529084" y="36876"/>
                  <a:pt x="555236" y="85897"/>
                </a:cubicBezTo>
                <a:lnTo>
                  <a:pt x="558914" y="99892"/>
                </a:lnTo>
                <a:lnTo>
                  <a:pt x="560934" y="99892"/>
                </a:lnTo>
                <a:lnTo>
                  <a:pt x="560934" y="107577"/>
                </a:lnTo>
                <a:lnTo>
                  <a:pt x="560934" y="629451"/>
                </a:lnTo>
                <a:lnTo>
                  <a:pt x="560934" y="630091"/>
                </a:lnTo>
                <a:lnTo>
                  <a:pt x="560766" y="630091"/>
                </a:lnTo>
                <a:lnTo>
                  <a:pt x="555236" y="651132"/>
                </a:lnTo>
                <a:cubicBezTo>
                  <a:pt x="529084" y="700153"/>
                  <a:pt x="416003" y="737028"/>
                  <a:pt x="280467" y="737028"/>
                </a:cubicBezTo>
                <a:cubicBezTo>
                  <a:pt x="125569" y="737028"/>
                  <a:pt x="0" y="688864"/>
                  <a:pt x="0" y="629451"/>
                </a:cubicBezTo>
                <a:cubicBezTo>
                  <a:pt x="0" y="622024"/>
                  <a:pt x="1962" y="614774"/>
                  <a:pt x="5698" y="607771"/>
                </a:cubicBezTo>
                <a:lnTo>
                  <a:pt x="15368" y="595822"/>
                </a:lnTo>
                <a:lnTo>
                  <a:pt x="15368" y="141206"/>
                </a:lnTo>
                <a:lnTo>
                  <a:pt x="5698" y="129258"/>
                </a:lnTo>
                <a:cubicBezTo>
                  <a:pt x="1962" y="122255"/>
                  <a:pt x="0" y="115004"/>
                  <a:pt x="0" y="107577"/>
                </a:cubicBezTo>
                <a:cubicBezTo>
                  <a:pt x="0" y="48164"/>
                  <a:pt x="125569" y="0"/>
                  <a:pt x="280467" y="0"/>
                </a:cubicBezTo>
                <a:close/>
              </a:path>
            </a:pathLst>
          </a:cu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1" name="圖形 152">
            <a:extLst>
              <a:ext uri="{FF2B5EF4-FFF2-40B4-BE49-F238E27FC236}">
                <a16:creationId xmlns:a16="http://schemas.microsoft.com/office/drawing/2014/main" id="{1DB70E8E-E9E4-4B89-8820-C1B7730098C6}"/>
              </a:ext>
            </a:extLst>
          </p:cNvPr>
          <p:cNvGrpSpPr/>
          <p:nvPr/>
        </p:nvGrpSpPr>
        <p:grpSpPr>
          <a:xfrm flipH="1">
            <a:off x="4052283" y="2167953"/>
            <a:ext cx="438497" cy="564741"/>
            <a:chOff x="9272426" y="5069212"/>
            <a:chExt cx="458537" cy="590550"/>
          </a:xfrm>
        </p:grpSpPr>
        <p:sp>
          <p:nvSpPr>
            <p:cNvPr id="92" name="手繪多邊形: 圖案 91">
              <a:extLst>
                <a:ext uri="{FF2B5EF4-FFF2-40B4-BE49-F238E27FC236}">
                  <a16:creationId xmlns:a16="http://schemas.microsoft.com/office/drawing/2014/main" id="{555881F2-33A3-4141-B53D-FDAD94569A9E}"/>
                </a:ext>
              </a:extLst>
            </p:cNvPr>
            <p:cNvSpPr/>
            <p:nvPr/>
          </p:nvSpPr>
          <p:spPr>
            <a:xfrm>
              <a:off x="9272426" y="5069212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rgbClr val="21FAFF"/>
            </a:solidFill>
            <a:ln w="12700" cap="flat">
              <a:solidFill>
                <a:srgbClr val="21FA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手繪多邊形: 圖案 92">
              <a:extLst>
                <a:ext uri="{FF2B5EF4-FFF2-40B4-BE49-F238E27FC236}">
                  <a16:creationId xmlns:a16="http://schemas.microsoft.com/office/drawing/2014/main" id="{CB87959F-7B6C-4969-887A-45136C50B606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手繪多邊形: 圖案 93">
              <a:extLst>
                <a:ext uri="{FF2B5EF4-FFF2-40B4-BE49-F238E27FC236}">
                  <a16:creationId xmlns:a16="http://schemas.microsoft.com/office/drawing/2014/main" id="{52F7B335-2F1F-4F01-B79C-CC029ACBAA14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手繪多邊形: 圖案 94">
              <a:extLst>
                <a:ext uri="{FF2B5EF4-FFF2-40B4-BE49-F238E27FC236}">
                  <a16:creationId xmlns:a16="http://schemas.microsoft.com/office/drawing/2014/main" id="{9455E483-62E4-46A3-ABB6-EF7159757594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手繪多邊形: 圖案 95">
              <a:extLst>
                <a:ext uri="{FF2B5EF4-FFF2-40B4-BE49-F238E27FC236}">
                  <a16:creationId xmlns:a16="http://schemas.microsoft.com/office/drawing/2014/main" id="{CA44FC2A-1C1A-4A68-BF12-1982BACE4217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手繪多邊形: 圖案 96">
              <a:extLst>
                <a:ext uri="{FF2B5EF4-FFF2-40B4-BE49-F238E27FC236}">
                  <a16:creationId xmlns:a16="http://schemas.microsoft.com/office/drawing/2014/main" id="{99BB0542-7DC3-4503-9379-FF8A7521D4D8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手繪多邊形: 圖案 97">
              <a:extLst>
                <a:ext uri="{FF2B5EF4-FFF2-40B4-BE49-F238E27FC236}">
                  <a16:creationId xmlns:a16="http://schemas.microsoft.com/office/drawing/2014/main" id="{FF1367BB-4D30-42A5-A568-0D8581BB026A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手繪多邊形: 圖案 98">
              <a:extLst>
                <a:ext uri="{FF2B5EF4-FFF2-40B4-BE49-F238E27FC236}">
                  <a16:creationId xmlns:a16="http://schemas.microsoft.com/office/drawing/2014/main" id="{0A7C1987-1651-439C-82FF-F335D8EFD1DF}"/>
                </a:ext>
              </a:extLst>
            </p:cNvPr>
            <p:cNvSpPr/>
            <p:nvPr/>
          </p:nvSpPr>
          <p:spPr>
            <a:xfrm>
              <a:off x="9439092" y="5358579"/>
              <a:ext cx="149726" cy="152400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solidFill>
                <a:srgbClr val="21FA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手繪多邊形: 圖案 99">
              <a:extLst>
                <a:ext uri="{FF2B5EF4-FFF2-40B4-BE49-F238E27FC236}">
                  <a16:creationId xmlns:a16="http://schemas.microsoft.com/office/drawing/2014/main" id="{71B1F502-9552-491C-8A14-6EAB534F8920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手繪多邊形: 圖案 100">
              <a:extLst>
                <a:ext uri="{FF2B5EF4-FFF2-40B4-BE49-F238E27FC236}">
                  <a16:creationId xmlns:a16="http://schemas.microsoft.com/office/drawing/2014/main" id="{C044D996-27AC-401D-BA3F-1A9BDB651009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手繪多邊形: 圖案 101">
              <a:extLst>
                <a:ext uri="{FF2B5EF4-FFF2-40B4-BE49-F238E27FC236}">
                  <a16:creationId xmlns:a16="http://schemas.microsoft.com/office/drawing/2014/main" id="{6B8D1807-95DC-4A81-A71D-379E122CDA68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手繪多邊形: 圖案 102">
              <a:extLst>
                <a:ext uri="{FF2B5EF4-FFF2-40B4-BE49-F238E27FC236}">
                  <a16:creationId xmlns:a16="http://schemas.microsoft.com/office/drawing/2014/main" id="{40BD060A-5217-4F76-9B35-6D3CEDDDC37C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5487A1FD-86A8-4125-B725-D0F1882B6D83}"/>
              </a:ext>
            </a:extLst>
          </p:cNvPr>
          <p:cNvGrpSpPr/>
          <p:nvPr/>
        </p:nvGrpSpPr>
        <p:grpSpPr>
          <a:xfrm>
            <a:off x="7151760" y="1325110"/>
            <a:ext cx="1966232" cy="2211456"/>
            <a:chOff x="9586675" y="2847073"/>
            <a:chExt cx="1323991" cy="1489118"/>
          </a:xfrm>
        </p:grpSpPr>
        <p:pic>
          <p:nvPicPr>
            <p:cNvPr id="106" name="圖片 105" descr="一張含有 時鐘 的圖片&#10;&#10;自動產生的描述">
              <a:extLst>
                <a:ext uri="{FF2B5EF4-FFF2-40B4-BE49-F238E27FC236}">
                  <a16:creationId xmlns:a16="http://schemas.microsoft.com/office/drawing/2014/main" id="{F4CC4D85-F316-427C-92E5-7302B58CB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4436" y="3716401"/>
              <a:ext cx="484184" cy="619790"/>
            </a:xfrm>
            <a:prstGeom prst="rect">
              <a:avLst/>
            </a:prstGeom>
          </p:spPr>
        </p:pic>
        <p:pic>
          <p:nvPicPr>
            <p:cNvPr id="107" name="圖片 106">
              <a:extLst>
                <a:ext uri="{FF2B5EF4-FFF2-40B4-BE49-F238E27FC236}">
                  <a16:creationId xmlns:a16="http://schemas.microsoft.com/office/drawing/2014/main" id="{DA09E410-289F-4B90-A534-A29D5F64E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246"/>
            <a:stretch/>
          </p:blipFill>
          <p:spPr>
            <a:xfrm>
              <a:off x="9586675" y="2847073"/>
              <a:ext cx="1323991" cy="1355750"/>
            </a:xfrm>
            <a:prstGeom prst="rect">
              <a:avLst/>
            </a:prstGeom>
          </p:spPr>
        </p:pic>
      </p:grpSp>
      <p:pic>
        <p:nvPicPr>
          <p:cNvPr id="8" name="Google Shape;130;p15">
            <a:extLst>
              <a:ext uri="{FF2B5EF4-FFF2-40B4-BE49-F238E27FC236}">
                <a16:creationId xmlns:a16="http://schemas.microsoft.com/office/drawing/2014/main" id="{8DF16FBF-DD34-4C9A-AEA1-88CC3276AC8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4098"/>
          <a:stretch/>
        </p:blipFill>
        <p:spPr>
          <a:xfrm>
            <a:off x="1058299" y="3095564"/>
            <a:ext cx="6938984" cy="9429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1;p15">
            <a:extLst>
              <a:ext uri="{FF2B5EF4-FFF2-40B4-BE49-F238E27FC236}">
                <a16:creationId xmlns:a16="http://schemas.microsoft.com/office/drawing/2014/main" id="{137C7C6E-8C0E-4189-84FE-5072A2A35B17}"/>
              </a:ext>
            </a:extLst>
          </p:cNvPr>
          <p:cNvSpPr/>
          <p:nvPr/>
        </p:nvSpPr>
        <p:spPr>
          <a:xfrm>
            <a:off x="1195761" y="4096442"/>
            <a:ext cx="1113952" cy="28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2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sz="1200" b="1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117;p15">
            <a:extLst>
              <a:ext uri="{FF2B5EF4-FFF2-40B4-BE49-F238E27FC236}">
                <a16:creationId xmlns:a16="http://schemas.microsoft.com/office/drawing/2014/main" id="{8D3F488C-282A-41D9-92C1-E3F613E109B5}"/>
              </a:ext>
            </a:extLst>
          </p:cNvPr>
          <p:cNvSpPr/>
          <p:nvPr/>
        </p:nvSpPr>
        <p:spPr>
          <a:xfrm>
            <a:off x="3141145" y="4119097"/>
            <a:ext cx="1065993" cy="28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2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building</a:t>
            </a:r>
            <a:endParaRPr sz="1200" b="1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Google Shape;119;p15">
            <a:extLst>
              <a:ext uri="{FF2B5EF4-FFF2-40B4-BE49-F238E27FC236}">
                <a16:creationId xmlns:a16="http://schemas.microsoft.com/office/drawing/2014/main" id="{17973EB0-4BF8-4A52-96BE-FBBEF33D31A6}"/>
              </a:ext>
            </a:extLst>
          </p:cNvPr>
          <p:cNvSpPr/>
          <p:nvPr/>
        </p:nvSpPr>
        <p:spPr>
          <a:xfrm>
            <a:off x="6579115" y="4087380"/>
            <a:ext cx="1208334" cy="28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2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 adjustment</a:t>
            </a:r>
            <a:endParaRPr sz="1200" b="1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Google Shape;117;p15">
            <a:extLst>
              <a:ext uri="{FF2B5EF4-FFF2-40B4-BE49-F238E27FC236}">
                <a16:creationId xmlns:a16="http://schemas.microsoft.com/office/drawing/2014/main" id="{10CCC14F-3E76-4F48-A60F-E95DC1821A10}"/>
              </a:ext>
            </a:extLst>
          </p:cNvPr>
          <p:cNvSpPr/>
          <p:nvPr/>
        </p:nvSpPr>
        <p:spPr>
          <a:xfrm>
            <a:off x="4876525" y="4119097"/>
            <a:ext cx="1065993" cy="28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2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validation</a:t>
            </a:r>
            <a:endParaRPr sz="1200" b="1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E59C6E7-BD56-4F3E-89CB-23F586FB5ACB}"/>
              </a:ext>
            </a:extLst>
          </p:cNvPr>
          <p:cNvSpPr/>
          <p:nvPr/>
        </p:nvSpPr>
        <p:spPr>
          <a:xfrm>
            <a:off x="3644502" y="4580403"/>
            <a:ext cx="1854995" cy="396006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altLang="zh-TW" sz="18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Deep Learning</a:t>
            </a:r>
          </a:p>
        </p:txBody>
      </p:sp>
      <p:sp>
        <p:nvSpPr>
          <p:cNvPr id="139" name="箭號: 向下 36">
            <a:extLst>
              <a:ext uri="{FF2B5EF4-FFF2-40B4-BE49-F238E27FC236}">
                <a16:creationId xmlns:a16="http://schemas.microsoft.com/office/drawing/2014/main" id="{9E12EA6A-2F4F-440A-80CE-032D5CE4C350}"/>
              </a:ext>
            </a:extLst>
          </p:cNvPr>
          <p:cNvSpPr/>
          <p:nvPr/>
        </p:nvSpPr>
        <p:spPr>
          <a:xfrm>
            <a:off x="2986612" y="2430838"/>
            <a:ext cx="499348" cy="589370"/>
          </a:xfrm>
          <a:prstGeom prst="downArrow">
            <a:avLst/>
          </a:prstGeom>
          <a:gradFill>
            <a:gsLst>
              <a:gs pos="100000">
                <a:srgbClr val="21FAFF"/>
              </a:gs>
              <a:gs pos="18000">
                <a:srgbClr val="21FAFF">
                  <a:alpha val="60000"/>
                </a:srgbClr>
              </a:gs>
              <a:gs pos="0">
                <a:srgbClr val="21FAF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60"/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900D7C11-3F11-4E91-AF35-61EE70FAE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45539" y="1424262"/>
            <a:ext cx="948448" cy="1007726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09F8A173-2B54-45BE-A208-8DEFAC0E3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4797" y="1679307"/>
            <a:ext cx="1007726" cy="1007726"/>
          </a:xfrm>
          <a:prstGeom prst="rect">
            <a:avLst/>
          </a:prstGeom>
        </p:spPr>
      </p:pic>
      <p:sp>
        <p:nvSpPr>
          <p:cNvPr id="158" name="矩形 157">
            <a:extLst>
              <a:ext uri="{FF2B5EF4-FFF2-40B4-BE49-F238E27FC236}">
                <a16:creationId xmlns:a16="http://schemas.microsoft.com/office/drawing/2014/main" id="{9DDA0DDE-9E77-4AC1-A367-FE83A959D547}"/>
              </a:ext>
            </a:extLst>
          </p:cNvPr>
          <p:cNvSpPr/>
          <p:nvPr/>
        </p:nvSpPr>
        <p:spPr>
          <a:xfrm>
            <a:off x="793161" y="1877129"/>
            <a:ext cx="536491" cy="599698"/>
          </a:xfrm>
          <a:prstGeom prst="rect">
            <a:avLst/>
          </a:prstGeom>
          <a:solidFill>
            <a:schemeClr val="accent1">
              <a:lumMod val="50000"/>
              <a:alpha val="59000"/>
            </a:schemeClr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>
              <a:solidFill>
                <a:schemeClr val="bg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623134A-6A78-410D-9BE7-0EDE762DC01F}"/>
              </a:ext>
            </a:extLst>
          </p:cNvPr>
          <p:cNvSpPr/>
          <p:nvPr/>
        </p:nvSpPr>
        <p:spPr>
          <a:xfrm>
            <a:off x="660991" y="1817135"/>
            <a:ext cx="790666" cy="738664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它家的200TB </a:t>
            </a:r>
          </a:p>
          <a:p>
            <a:pPr algn="ctr"/>
            <a:r>
              <a:rPr lang="zh-TW" altLang="en-US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不夠放</a:t>
            </a:r>
          </a:p>
        </p:txBody>
      </p:sp>
      <p:sp>
        <p:nvSpPr>
          <p:cNvPr id="112" name="文字方塊 111">
            <a:extLst>
              <a:ext uri="{FF2B5EF4-FFF2-40B4-BE49-F238E27FC236}">
                <a16:creationId xmlns:a16="http://schemas.microsoft.com/office/drawing/2014/main" id="{808531E3-8755-4683-8556-DB62E0FAA6A7}"/>
              </a:ext>
            </a:extLst>
          </p:cNvPr>
          <p:cNvSpPr txBox="1"/>
          <p:nvPr/>
        </p:nvSpPr>
        <p:spPr>
          <a:xfrm>
            <a:off x="4721640" y="1472032"/>
            <a:ext cx="38872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單一資料夾大小上限突破 </a:t>
            </a:r>
            <a:r>
              <a:rPr lang="en-US" altLang="zh-TW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PB =&gt;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才放得下龐大的資料母體</a:t>
            </a:r>
          </a:p>
        </p:txBody>
      </p:sp>
    </p:spTree>
    <p:extLst>
      <p:ext uri="{BB962C8B-B14F-4D97-AF65-F5344CB8AC3E}">
        <p14:creationId xmlns:p14="http://schemas.microsoft.com/office/powerpoint/2010/main" val="28452284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圓角化對角線角落矩形 8">
            <a:extLst>
              <a:ext uri="{FF2B5EF4-FFF2-40B4-BE49-F238E27FC236}">
                <a16:creationId xmlns:a16="http://schemas.microsoft.com/office/drawing/2014/main" id="{A38478E2-1D52-4915-98B2-C709C8A0E3F2}"/>
              </a:ext>
            </a:extLst>
          </p:cNvPr>
          <p:cNvSpPr/>
          <p:nvPr/>
        </p:nvSpPr>
        <p:spPr>
          <a:xfrm flipH="1">
            <a:off x="1005168" y="1332930"/>
            <a:ext cx="4732437" cy="490864"/>
          </a:xfrm>
          <a:prstGeom prst="snip2DiagRect">
            <a:avLst>
              <a:gd name="adj1" fmla="val 0"/>
              <a:gd name="adj2" fmla="val 28051"/>
            </a:avLst>
          </a:prstGeom>
          <a:solidFill>
            <a:srgbClr val="C5C5C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A9602C08-1BB1-4C18-A470-6AD067CD5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效能擴充：利用 </a:t>
            </a:r>
            <a:r>
              <a:rPr lang="en" altLang="zh-TW"/>
              <a:t>QM2 </a:t>
            </a:r>
            <a:r>
              <a:rPr lang="zh-TW" altLang="en-US"/>
              <a:t>卡擴展 </a:t>
            </a:r>
            <a:r>
              <a:rPr lang="en-US" altLang="zh-TW"/>
              <a:t>NVMe SSD</a:t>
            </a:r>
            <a:r>
              <a:rPr lang="zh-TW" altLang="en-US"/>
              <a:t> </a:t>
            </a:r>
          </a:p>
        </p:txBody>
      </p:sp>
      <p:sp>
        <p:nvSpPr>
          <p:cNvPr id="5" name="Shape 316">
            <a:extLst>
              <a:ext uri="{FF2B5EF4-FFF2-40B4-BE49-F238E27FC236}">
                <a16:creationId xmlns:a16="http://schemas.microsoft.com/office/drawing/2014/main" id="{3A9BFEA9-45C5-2541-9515-06DF258EE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64" y="3321613"/>
            <a:ext cx="1056235" cy="1032370"/>
          </a:xfrm>
          <a:prstGeom prst="ellipse">
            <a:avLst/>
          </a:prstGeom>
          <a:solidFill>
            <a:srgbClr val="C3D69B"/>
          </a:solidFill>
          <a:ln w="9525">
            <a:noFill/>
            <a:round/>
            <a:headEnd/>
            <a:tailEnd/>
          </a:ln>
        </p:spPr>
        <p:txBody>
          <a:bodyPr lIns="121900" tIns="60950" rIns="121900" bIns="60950" anchor="ctr"/>
          <a:lstStyle/>
          <a:p>
            <a:pPr indent="-117475" algn="ctr">
              <a:buClr>
                <a:srgbClr val="000000"/>
              </a:buClr>
              <a:buSzPts val="1400"/>
              <a:defRPr/>
            </a:pPr>
            <a:endParaRPr lang="zh-TW" altLang="zh-TW" sz="1900">
              <a:solidFill>
                <a:srgbClr val="FFFFFF"/>
              </a:solidFill>
              <a:ea typeface="新細明體" pitchFamily="18" charset="-120"/>
              <a:cs typeface="Arial" charset="0"/>
              <a:sym typeface="Arial" charset="0"/>
            </a:endParaRPr>
          </a:p>
        </p:txBody>
      </p:sp>
      <p:pic>
        <p:nvPicPr>
          <p:cNvPr id="6" name="圖片 10" descr="QM2-2S-220A_Front_left-angle.png">
            <a:extLst>
              <a:ext uri="{FF2B5EF4-FFF2-40B4-BE49-F238E27FC236}">
                <a16:creationId xmlns:a16="http://schemas.microsoft.com/office/drawing/2014/main" id="{1BFD7739-A94D-6E4D-9E7E-CFDA28BBC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39" y="3367242"/>
            <a:ext cx="1652128" cy="1032753"/>
          </a:xfrm>
          <a:prstGeom prst="rect">
            <a:avLst/>
          </a:prstGeom>
        </p:spPr>
      </p:pic>
      <p:sp>
        <p:nvSpPr>
          <p:cNvPr id="8" name="Shape 316">
            <a:extLst>
              <a:ext uri="{FF2B5EF4-FFF2-40B4-BE49-F238E27FC236}">
                <a16:creationId xmlns:a16="http://schemas.microsoft.com/office/drawing/2014/main" id="{D7B7168B-C9F1-3946-B553-0EB0EEDCB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406" y="2134342"/>
            <a:ext cx="1051193" cy="1041506"/>
          </a:xfrm>
          <a:prstGeom prst="ellipse">
            <a:avLst/>
          </a:prstGeom>
          <a:solidFill>
            <a:srgbClr val="C3D69B"/>
          </a:solidFill>
          <a:ln>
            <a:noFill/>
          </a:ln>
        </p:spPr>
        <p:txBody>
          <a:bodyPr lIns="121900" tIns="60950" rIns="121900" bIns="60950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zh-TW" altLang="zh-TW" sz="1900">
              <a:solidFill>
                <a:srgbClr val="FFFFFF"/>
              </a:solidFill>
              <a:sym typeface="Arial" charset="0"/>
            </a:endParaRPr>
          </a:p>
        </p:txBody>
      </p:sp>
      <p:pic>
        <p:nvPicPr>
          <p:cNvPr id="9" name="圖片 11">
            <a:extLst>
              <a:ext uri="{FF2B5EF4-FFF2-40B4-BE49-F238E27FC236}">
                <a16:creationId xmlns:a16="http://schemas.microsoft.com/office/drawing/2014/main" id="{1233EDDE-3C9A-294D-9758-514B812D17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65" y="2191039"/>
            <a:ext cx="1706322" cy="984810"/>
          </a:xfrm>
          <a:prstGeom prst="rect">
            <a:avLst/>
          </a:prstGeom>
        </p:spPr>
      </p:pic>
      <p:sp>
        <p:nvSpPr>
          <p:cNvPr id="26" name="Shape 258">
            <a:extLst>
              <a:ext uri="{FF2B5EF4-FFF2-40B4-BE49-F238E27FC236}">
                <a16:creationId xmlns:a16="http://schemas.microsoft.com/office/drawing/2014/main" id="{3785CD9C-5718-A54C-9AFB-5FED4D688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776" y="2666955"/>
            <a:ext cx="6152197" cy="54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 anchor="t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0995" indent="-340995">
              <a:buClr>
                <a:srgbClr val="000000"/>
              </a:buClr>
              <a:buSzPct val="100000"/>
            </a:pPr>
            <a:r>
              <a:rPr lang="en-US" altLang="zh-TW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4 x M.2 2280 </a:t>
            </a:r>
            <a:r>
              <a:rPr lang="en-US" altLang="zh-TW" sz="2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PCIe</a:t>
            </a:r>
            <a:r>
              <a:rPr lang="en-US" altLang="zh-TW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Gen</a:t>
            </a:r>
            <a:r>
              <a:rPr lang="zh-TW" altLang="en-US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3</a:t>
            </a:r>
            <a:r>
              <a:rPr lang="zh-TW" altLang="en-US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x4</a:t>
            </a:r>
            <a:r>
              <a:rPr lang="zh-TW" altLang="en-US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</a:t>
            </a:r>
            <a:r>
              <a:rPr lang="en-US" altLang="zh-TW" sz="2000" b="1" err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NVMe</a:t>
            </a:r>
            <a:r>
              <a:rPr lang="en-US" altLang="zh-TW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SSD </a:t>
            </a:r>
            <a:r>
              <a:rPr lang="zh-Hant" altLang="en-US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埠</a:t>
            </a:r>
            <a:endParaRPr lang="en-US" altLang="en-US" sz="2000" b="1">
              <a:latin typeface="Arial" panose="020B0604020202020204" pitchFamily="34" charset="0"/>
              <a:ea typeface="微軟正黑體" charset="-120"/>
              <a:cs typeface="Arial" panose="020B0604020202020204" pitchFamily="34" charset="0"/>
            </a:endParaRPr>
          </a:p>
        </p:txBody>
      </p:sp>
      <p:sp>
        <p:nvSpPr>
          <p:cNvPr id="27" name="文字方塊 16">
            <a:extLst>
              <a:ext uri="{FF2B5EF4-FFF2-40B4-BE49-F238E27FC236}">
                <a16:creationId xmlns:a16="http://schemas.microsoft.com/office/drawing/2014/main" id="{07E58397-8BBE-C54F-A012-4AC527B44067}"/>
              </a:ext>
            </a:extLst>
          </p:cNvPr>
          <p:cNvSpPr txBox="1"/>
          <p:nvPr/>
        </p:nvSpPr>
        <p:spPr>
          <a:xfrm>
            <a:off x="2230140" y="2097931"/>
            <a:ext cx="2986390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US" altLang="zh-TW" sz="3400" b="1">
                <a:latin typeface="Arial" panose="020B0604020202020204" pitchFamily="34" charset="0"/>
                <a:cs typeface="Arial" panose="020B0604020202020204" pitchFamily="34" charset="0"/>
              </a:rPr>
              <a:t>QM2-</a:t>
            </a:r>
            <a:r>
              <a:rPr kumimoji="1" lang="en-US" altLang="zh-TW" sz="3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4P</a:t>
            </a:r>
            <a:r>
              <a:rPr kumimoji="1" lang="en-US" altLang="zh-TW" sz="3400" b="1">
                <a:latin typeface="Arial" panose="020B0604020202020204" pitchFamily="34" charset="0"/>
                <a:cs typeface="Arial" panose="020B0604020202020204" pitchFamily="34" charset="0"/>
              </a:rPr>
              <a:t>-384</a:t>
            </a:r>
            <a:endParaRPr kumimoji="1" lang="zh-TW" altLang="en-US" sz="3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17">
            <a:extLst>
              <a:ext uri="{FF2B5EF4-FFF2-40B4-BE49-F238E27FC236}">
                <a16:creationId xmlns:a16="http://schemas.microsoft.com/office/drawing/2014/main" id="{F052A504-76CD-9D4D-ACD3-290056093690}"/>
              </a:ext>
            </a:extLst>
          </p:cNvPr>
          <p:cNvSpPr/>
          <p:nvPr/>
        </p:nvSpPr>
        <p:spPr>
          <a:xfrm>
            <a:off x="4941825" y="2148932"/>
            <a:ext cx="2064989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(Gen</a:t>
            </a:r>
            <a:r>
              <a:rPr lang="zh-TW" altLang="en-US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3</a:t>
            </a:r>
            <a:r>
              <a:rPr lang="zh-TW" altLang="en-US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x8</a:t>
            </a:r>
            <a:r>
              <a:rPr lang="zh-TW" altLang="en-US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zh-TW" sz="2400">
                <a:solidFill>
                  <a:srgbClr val="39523E"/>
                </a:solidFill>
                <a:ea typeface="Microsoft YaHei"/>
                <a:sym typeface="微軟正黑體" charset="-120"/>
              </a:rPr>
              <a:t>卡</a:t>
            </a:r>
            <a:r>
              <a:rPr lang="en-US" altLang="zh-TW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)</a:t>
            </a:r>
            <a:endParaRPr lang="zh-TW" altLang="en-US" sz="2400" b="1">
              <a:solidFill>
                <a:srgbClr val="39523E"/>
              </a:solidFill>
              <a:latin typeface="微軟正黑體"/>
              <a:ea typeface="微軟正黑體" charset="-120"/>
            </a:endParaRPr>
          </a:p>
        </p:txBody>
      </p:sp>
      <p:sp>
        <p:nvSpPr>
          <p:cNvPr id="31" name="Shape 258">
            <a:extLst>
              <a:ext uri="{FF2B5EF4-FFF2-40B4-BE49-F238E27FC236}">
                <a16:creationId xmlns:a16="http://schemas.microsoft.com/office/drawing/2014/main" id="{882DBE91-3A05-AE43-8AAF-39D7519C7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8063" y="3853077"/>
            <a:ext cx="6152197" cy="54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 anchor="t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0995" indent="-340995">
              <a:buClr>
                <a:srgbClr val="000000"/>
              </a:buClr>
              <a:buSzPct val="100000"/>
            </a:pPr>
            <a:r>
              <a:rPr lang="en-US" altLang="zh-TW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2 x M.2 22110/2280 </a:t>
            </a:r>
            <a:r>
              <a:rPr lang="en-US" altLang="zh-TW" sz="2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PCIe</a:t>
            </a:r>
            <a:r>
              <a:rPr lang="en-US" altLang="zh-TW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Gen 3 x4 </a:t>
            </a:r>
            <a:r>
              <a:rPr lang="en-US" altLang="zh-TW" sz="2000" b="1" err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NVMe</a:t>
            </a:r>
            <a:r>
              <a:rPr lang="en-US" altLang="zh-TW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SSD </a:t>
            </a:r>
            <a:r>
              <a:rPr lang="zh-Hant" altLang="en-US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埠</a:t>
            </a:r>
            <a:endParaRPr lang="en-US" altLang="en-US" sz="2000" b="1">
              <a:latin typeface="Arial" panose="020B0604020202020204" pitchFamily="34" charset="0"/>
              <a:ea typeface="微軟正黑體" charset="-120"/>
              <a:cs typeface="Arial" panose="020B0604020202020204" pitchFamily="34" charset="0"/>
            </a:endParaRPr>
          </a:p>
        </p:txBody>
      </p:sp>
      <p:sp>
        <p:nvSpPr>
          <p:cNvPr id="32" name="文字方塊 21">
            <a:extLst>
              <a:ext uri="{FF2B5EF4-FFF2-40B4-BE49-F238E27FC236}">
                <a16:creationId xmlns:a16="http://schemas.microsoft.com/office/drawing/2014/main" id="{FF2CD4A5-0300-F54C-929D-827BC8FC0450}"/>
              </a:ext>
            </a:extLst>
          </p:cNvPr>
          <p:cNvSpPr txBox="1"/>
          <p:nvPr/>
        </p:nvSpPr>
        <p:spPr>
          <a:xfrm>
            <a:off x="2268425" y="3284053"/>
            <a:ext cx="2680542" cy="61555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TW" sz="3400" b="1">
                <a:latin typeface="Arial" panose="020B0604020202020204" pitchFamily="34" charset="0"/>
                <a:cs typeface="Arial" panose="020B0604020202020204" pitchFamily="34" charset="0"/>
              </a:rPr>
              <a:t>QM2-</a:t>
            </a:r>
            <a:r>
              <a:rPr kumimoji="1" lang="en-US" altLang="zh-TW" sz="3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2P</a:t>
            </a:r>
            <a:r>
              <a:rPr kumimoji="1" lang="en-US" altLang="zh-TW" sz="3400" b="1">
                <a:latin typeface="Arial" panose="020B0604020202020204" pitchFamily="34" charset="0"/>
                <a:cs typeface="Arial" panose="020B0604020202020204" pitchFamily="34" charset="0"/>
              </a:rPr>
              <a:t>-384</a:t>
            </a:r>
            <a:endParaRPr kumimoji="1" lang="zh-TW" altLang="en-US" sz="3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22">
            <a:extLst>
              <a:ext uri="{FF2B5EF4-FFF2-40B4-BE49-F238E27FC236}">
                <a16:creationId xmlns:a16="http://schemas.microsoft.com/office/drawing/2014/main" id="{CF062247-F961-B74A-88B9-B6F965D27301}"/>
              </a:ext>
            </a:extLst>
          </p:cNvPr>
          <p:cNvSpPr/>
          <p:nvPr/>
        </p:nvSpPr>
        <p:spPr>
          <a:xfrm>
            <a:off x="4914945" y="3357274"/>
            <a:ext cx="2064989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(</a:t>
            </a:r>
            <a:r>
              <a:rPr lang="en-US" altLang="zh-TW" sz="2400" b="1">
                <a:solidFill>
                  <a:srgbClr val="39523E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Gen</a:t>
            </a:r>
            <a:r>
              <a:rPr lang="zh-TW" altLang="en-US" sz="2400" b="1">
                <a:solidFill>
                  <a:srgbClr val="39523E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</a:t>
            </a:r>
            <a:r>
              <a:rPr lang="en-US" altLang="zh-TW" sz="2400" b="1">
                <a:solidFill>
                  <a:srgbClr val="39523E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3</a:t>
            </a:r>
            <a:r>
              <a:rPr lang="zh-TW" altLang="en-US" sz="2400" b="1">
                <a:solidFill>
                  <a:srgbClr val="39523E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</a:t>
            </a:r>
            <a:r>
              <a:rPr lang="en-US" altLang="zh-TW" sz="2400" b="1">
                <a:solidFill>
                  <a:srgbClr val="39523E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x8</a:t>
            </a:r>
            <a:r>
              <a:rPr lang="zh-TW" altLang="en-US" sz="2400" b="1">
                <a:solidFill>
                  <a:srgbClr val="39523E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</a:t>
            </a:r>
            <a:r>
              <a:rPr lang="zh-TW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卡</a:t>
            </a:r>
            <a:r>
              <a:rPr lang="en-US" altLang="zh-TW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)</a:t>
            </a:r>
            <a:endParaRPr lang="zh-TW" altLang="en-US" sz="2400" b="1">
              <a:solidFill>
                <a:srgbClr val="39523E"/>
              </a:solidFill>
              <a:ea typeface="微軟正黑體" charset="-120"/>
              <a:sym typeface="微軟正黑體" charset="-12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F446C4-DE26-974E-B112-D88CEF265AF2}"/>
              </a:ext>
            </a:extLst>
          </p:cNvPr>
          <p:cNvSpPr txBox="1"/>
          <p:nvPr/>
        </p:nvSpPr>
        <p:spPr>
          <a:xfrm>
            <a:off x="653865" y="789517"/>
            <a:ext cx="7984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tx1"/>
                </a:solidFill>
              </a:rPr>
              <a:t>需要更多的</a:t>
            </a:r>
            <a:r>
              <a:rPr lang="en-US" altLang="zh-CN" sz="1600" err="1">
                <a:solidFill>
                  <a:schemeClr val="tx1"/>
                </a:solidFill>
              </a:rPr>
              <a:t>NVMe</a:t>
            </a:r>
            <a:r>
              <a:rPr lang="en-US" altLang="zh-CN" sz="1600">
                <a:solidFill>
                  <a:schemeClr val="tx1"/>
                </a:solidFill>
              </a:rPr>
              <a:t> M.2 SSD</a:t>
            </a:r>
            <a:r>
              <a:rPr lang="zh-CN" altLang="en-US" sz="1600">
                <a:solidFill>
                  <a:schemeClr val="tx1"/>
                </a:solidFill>
              </a:rPr>
              <a:t>作為加速嗎？沒問題！</a:t>
            </a:r>
            <a:r>
              <a:rPr lang="en-US" altLang="zh-CN" sz="1600">
                <a:solidFill>
                  <a:schemeClr val="tx1"/>
                </a:solidFill>
              </a:rPr>
              <a:t>QM2</a:t>
            </a:r>
            <a:r>
              <a:rPr lang="zh-CN" altLang="en-US" sz="1600">
                <a:solidFill>
                  <a:schemeClr val="tx1"/>
                </a:solidFill>
              </a:rPr>
              <a:t>擴充卡讓您擁有更多高速</a:t>
            </a:r>
            <a:r>
              <a:rPr lang="en-US" altLang="zh-CN" sz="1600">
                <a:solidFill>
                  <a:schemeClr val="tx1"/>
                </a:solidFill>
              </a:rPr>
              <a:t>SSD</a:t>
            </a: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25" name="TextBox 23">
            <a:extLst>
              <a:ext uri="{FF2B5EF4-FFF2-40B4-BE49-F238E27FC236}">
                <a16:creationId xmlns:a16="http://schemas.microsoft.com/office/drawing/2014/main" id="{69591C1F-58D7-AF41-833E-96A49A789619}"/>
              </a:ext>
            </a:extLst>
          </p:cNvPr>
          <p:cNvSpPr txBox="1"/>
          <p:nvPr/>
        </p:nvSpPr>
        <p:spPr>
          <a:xfrm>
            <a:off x="861857" y="4785283"/>
            <a:ext cx="43546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注意：因機構空間設計，</a:t>
            </a:r>
            <a:r>
              <a:rPr lang="en-US" altLang="zh-CN" sz="1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QM2-4P-384 </a:t>
            </a:r>
            <a:r>
              <a:rPr lang="zh-CN" altLang="en-US" sz="1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僅能安裝在</a:t>
            </a:r>
            <a:r>
              <a:rPr lang="en-US" altLang="zh-CN" sz="1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CN" altLang="en-US" sz="1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插槽</a:t>
            </a:r>
            <a:r>
              <a:rPr lang="en-US" altLang="zh-TW" sz="1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sz="1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的位置．</a:t>
            </a:r>
            <a:r>
              <a:rPr lang="en-US" altLang="zh-TW" sz="1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CN" altLang="en-US" sz="10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BC6CC6FC-4BE7-294D-966A-244A3E6EF400}"/>
              </a:ext>
            </a:extLst>
          </p:cNvPr>
          <p:cNvSpPr/>
          <p:nvPr/>
        </p:nvSpPr>
        <p:spPr>
          <a:xfrm>
            <a:off x="1312264" y="1353609"/>
            <a:ext cx="4365757" cy="4770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2400" b="1">
                <a:solidFill>
                  <a:srgbClr val="EE6D2B"/>
                </a:solidFill>
                <a:ea typeface="微軟正黑體"/>
              </a:rPr>
              <a:t>無須破壞</a:t>
            </a:r>
            <a:r>
              <a:rPr lang="zh-TW" altLang="en-US" sz="2400" b="1">
                <a:solidFill>
                  <a:schemeClr val="tx1"/>
                </a:solidFill>
                <a:latin typeface="微軟正黑體"/>
                <a:ea typeface="微軟正黑體"/>
              </a:rPr>
              <a:t>原有儲存架構與配置</a:t>
            </a:r>
            <a:endParaRPr lang="en-US" altLang="zh-TW" sz="2400" b="1" kern="0">
              <a:solidFill>
                <a:schemeClr val="tx1"/>
              </a:solidFill>
              <a:latin typeface="微軟正黑體"/>
              <a:ea typeface="微軟正黑體"/>
              <a:cs typeface="Verdana"/>
              <a:sym typeface="Verdana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62D765EA-E5BC-4CD3-ADF7-62B109B33EB0}"/>
              </a:ext>
            </a:extLst>
          </p:cNvPr>
          <p:cNvGrpSpPr/>
          <p:nvPr/>
        </p:nvGrpSpPr>
        <p:grpSpPr>
          <a:xfrm>
            <a:off x="763063" y="1259822"/>
            <a:ext cx="664056" cy="664056"/>
            <a:chOff x="2699439" y="1405217"/>
            <a:chExt cx="664056" cy="664056"/>
          </a:xfrm>
        </p:grpSpPr>
        <p:sp>
          <p:nvSpPr>
            <p:cNvPr id="7" name="手繪多邊形: 圖案 6">
              <a:extLst>
                <a:ext uri="{FF2B5EF4-FFF2-40B4-BE49-F238E27FC236}">
                  <a16:creationId xmlns:a16="http://schemas.microsoft.com/office/drawing/2014/main" id="{90ADF16A-5A47-4C25-B588-AD4DB8FE89DB}"/>
                </a:ext>
              </a:extLst>
            </p:cNvPr>
            <p:cNvSpPr/>
            <p:nvPr/>
          </p:nvSpPr>
          <p:spPr>
            <a:xfrm>
              <a:off x="2699439" y="1405217"/>
              <a:ext cx="664056" cy="664056"/>
            </a:xfrm>
            <a:custGeom>
              <a:avLst/>
              <a:gdLst>
                <a:gd name="connsiteX0" fmla="*/ 296007 w 591986"/>
                <a:gd name="connsiteY0" fmla="*/ 0 h 591986"/>
                <a:gd name="connsiteX1" fmla="*/ 86784 w 591986"/>
                <a:gd name="connsiteY1" fmla="*/ 86784 h 591986"/>
                <a:gd name="connsiteX2" fmla="*/ 0 w 591986"/>
                <a:gd name="connsiteY2" fmla="*/ 295979 h 591986"/>
                <a:gd name="connsiteX3" fmla="*/ 86784 w 591986"/>
                <a:gd name="connsiteY3" fmla="*/ 505202 h 591986"/>
                <a:gd name="connsiteX4" fmla="*/ 296007 w 591986"/>
                <a:gd name="connsiteY4" fmla="*/ 591986 h 591986"/>
                <a:gd name="connsiteX5" fmla="*/ 505202 w 591986"/>
                <a:gd name="connsiteY5" fmla="*/ 505202 h 591986"/>
                <a:gd name="connsiteX6" fmla="*/ 591986 w 591986"/>
                <a:gd name="connsiteY6" fmla="*/ 295979 h 591986"/>
                <a:gd name="connsiteX7" fmla="*/ 505202 w 591986"/>
                <a:gd name="connsiteY7" fmla="*/ 86784 h 591986"/>
                <a:gd name="connsiteX8" fmla="*/ 296007 w 591986"/>
                <a:gd name="connsiteY8" fmla="*/ 0 h 59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1986" h="591986">
                  <a:moveTo>
                    <a:pt x="296007" y="0"/>
                  </a:moveTo>
                  <a:cubicBezTo>
                    <a:pt x="214417" y="0"/>
                    <a:pt x="140361" y="33207"/>
                    <a:pt x="86784" y="86784"/>
                  </a:cubicBezTo>
                  <a:cubicBezTo>
                    <a:pt x="33207" y="140334"/>
                    <a:pt x="0" y="214390"/>
                    <a:pt x="0" y="295979"/>
                  </a:cubicBezTo>
                  <a:cubicBezTo>
                    <a:pt x="0" y="377569"/>
                    <a:pt x="33207" y="451625"/>
                    <a:pt x="86784" y="505202"/>
                  </a:cubicBezTo>
                  <a:cubicBezTo>
                    <a:pt x="140334" y="558779"/>
                    <a:pt x="214417" y="591986"/>
                    <a:pt x="296007" y="591986"/>
                  </a:cubicBezTo>
                  <a:cubicBezTo>
                    <a:pt x="377596" y="591986"/>
                    <a:pt x="451652" y="558779"/>
                    <a:pt x="505202" y="505202"/>
                  </a:cubicBezTo>
                  <a:cubicBezTo>
                    <a:pt x="558779" y="451652"/>
                    <a:pt x="591986" y="377596"/>
                    <a:pt x="591986" y="295979"/>
                  </a:cubicBezTo>
                  <a:cubicBezTo>
                    <a:pt x="591986" y="214390"/>
                    <a:pt x="558779" y="140334"/>
                    <a:pt x="505202" y="86784"/>
                  </a:cubicBezTo>
                  <a:cubicBezTo>
                    <a:pt x="451652" y="33207"/>
                    <a:pt x="377596" y="0"/>
                    <a:pt x="296007" y="0"/>
                  </a:cubicBezTo>
                  <a:close/>
                </a:path>
              </a:pathLst>
            </a:custGeom>
            <a:solidFill>
              <a:srgbClr val="333333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grpSp>
          <p:nvGrpSpPr>
            <p:cNvPr id="10" name="圖形 3">
              <a:extLst>
                <a:ext uri="{FF2B5EF4-FFF2-40B4-BE49-F238E27FC236}">
                  <a16:creationId xmlns:a16="http://schemas.microsoft.com/office/drawing/2014/main" id="{188B5D3D-AC08-483C-8262-FA634A70D08C}"/>
                </a:ext>
              </a:extLst>
            </p:cNvPr>
            <p:cNvGrpSpPr/>
            <p:nvPr/>
          </p:nvGrpSpPr>
          <p:grpSpPr>
            <a:xfrm>
              <a:off x="2735474" y="1441252"/>
              <a:ext cx="591986" cy="591986"/>
              <a:chOff x="2733879" y="1443340"/>
              <a:chExt cx="591986" cy="591986"/>
            </a:xfrm>
          </p:grpSpPr>
          <p:sp>
            <p:nvSpPr>
              <p:cNvPr id="11" name="手繪多邊形: 圖案 10">
                <a:extLst>
                  <a:ext uri="{FF2B5EF4-FFF2-40B4-BE49-F238E27FC236}">
                    <a16:creationId xmlns:a16="http://schemas.microsoft.com/office/drawing/2014/main" id="{2222ECDD-8290-4FD6-AAF0-18D13045808A}"/>
                  </a:ext>
                </a:extLst>
              </p:cNvPr>
              <p:cNvSpPr/>
              <p:nvPr/>
            </p:nvSpPr>
            <p:spPr>
              <a:xfrm>
                <a:off x="2733879" y="1443340"/>
                <a:ext cx="591986" cy="591986"/>
              </a:xfrm>
              <a:custGeom>
                <a:avLst/>
                <a:gdLst>
                  <a:gd name="connsiteX0" fmla="*/ 296007 w 591986"/>
                  <a:gd name="connsiteY0" fmla="*/ 0 h 591986"/>
                  <a:gd name="connsiteX1" fmla="*/ 86784 w 591986"/>
                  <a:gd name="connsiteY1" fmla="*/ 86784 h 591986"/>
                  <a:gd name="connsiteX2" fmla="*/ 0 w 591986"/>
                  <a:gd name="connsiteY2" fmla="*/ 295979 h 591986"/>
                  <a:gd name="connsiteX3" fmla="*/ 86784 w 591986"/>
                  <a:gd name="connsiteY3" fmla="*/ 505202 h 591986"/>
                  <a:gd name="connsiteX4" fmla="*/ 296007 w 591986"/>
                  <a:gd name="connsiteY4" fmla="*/ 591986 h 591986"/>
                  <a:gd name="connsiteX5" fmla="*/ 505202 w 591986"/>
                  <a:gd name="connsiteY5" fmla="*/ 505202 h 591986"/>
                  <a:gd name="connsiteX6" fmla="*/ 591986 w 591986"/>
                  <a:gd name="connsiteY6" fmla="*/ 295979 h 591986"/>
                  <a:gd name="connsiteX7" fmla="*/ 505202 w 591986"/>
                  <a:gd name="connsiteY7" fmla="*/ 86784 h 591986"/>
                  <a:gd name="connsiteX8" fmla="*/ 296007 w 591986"/>
                  <a:gd name="connsiteY8" fmla="*/ 0 h 591986"/>
                  <a:gd name="connsiteX9" fmla="*/ 296007 w 591986"/>
                  <a:gd name="connsiteY9" fmla="*/ 563620 h 591986"/>
                  <a:gd name="connsiteX10" fmla="*/ 106828 w 591986"/>
                  <a:gd name="connsiteY10" fmla="*/ 485131 h 591986"/>
                  <a:gd name="connsiteX11" fmla="*/ 28339 w 591986"/>
                  <a:gd name="connsiteY11" fmla="*/ 295979 h 591986"/>
                  <a:gd name="connsiteX12" fmla="*/ 106828 w 591986"/>
                  <a:gd name="connsiteY12" fmla="*/ 106828 h 591986"/>
                  <a:gd name="connsiteX13" fmla="*/ 296007 w 591986"/>
                  <a:gd name="connsiteY13" fmla="*/ 28339 h 591986"/>
                  <a:gd name="connsiteX14" fmla="*/ 485158 w 591986"/>
                  <a:gd name="connsiteY14" fmla="*/ 106801 h 591986"/>
                  <a:gd name="connsiteX15" fmla="*/ 563620 w 591986"/>
                  <a:gd name="connsiteY15" fmla="*/ 295952 h 591986"/>
                  <a:gd name="connsiteX16" fmla="*/ 485158 w 591986"/>
                  <a:gd name="connsiteY16" fmla="*/ 485104 h 591986"/>
                  <a:gd name="connsiteX17" fmla="*/ 296007 w 591986"/>
                  <a:gd name="connsiteY17" fmla="*/ 563620 h 59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91986" h="591986">
                    <a:moveTo>
                      <a:pt x="296007" y="0"/>
                    </a:moveTo>
                    <a:cubicBezTo>
                      <a:pt x="214417" y="0"/>
                      <a:pt x="140361" y="33207"/>
                      <a:pt x="86784" y="86784"/>
                    </a:cubicBezTo>
                    <a:cubicBezTo>
                      <a:pt x="33207" y="140334"/>
                      <a:pt x="0" y="214390"/>
                      <a:pt x="0" y="295979"/>
                    </a:cubicBezTo>
                    <a:cubicBezTo>
                      <a:pt x="0" y="377569"/>
                      <a:pt x="33207" y="451625"/>
                      <a:pt x="86784" y="505202"/>
                    </a:cubicBezTo>
                    <a:cubicBezTo>
                      <a:pt x="140334" y="558779"/>
                      <a:pt x="214417" y="591986"/>
                      <a:pt x="296007" y="591986"/>
                    </a:cubicBezTo>
                    <a:cubicBezTo>
                      <a:pt x="377596" y="591986"/>
                      <a:pt x="451652" y="558779"/>
                      <a:pt x="505202" y="505202"/>
                    </a:cubicBezTo>
                    <a:cubicBezTo>
                      <a:pt x="558779" y="451652"/>
                      <a:pt x="591986" y="377596"/>
                      <a:pt x="591986" y="295979"/>
                    </a:cubicBezTo>
                    <a:cubicBezTo>
                      <a:pt x="591986" y="214390"/>
                      <a:pt x="558779" y="140334"/>
                      <a:pt x="505202" y="86784"/>
                    </a:cubicBezTo>
                    <a:cubicBezTo>
                      <a:pt x="451652" y="33207"/>
                      <a:pt x="377596" y="0"/>
                      <a:pt x="296007" y="0"/>
                    </a:cubicBezTo>
                    <a:close/>
                    <a:moveTo>
                      <a:pt x="296007" y="563620"/>
                    </a:moveTo>
                    <a:cubicBezTo>
                      <a:pt x="222195" y="563620"/>
                      <a:pt x="155346" y="533622"/>
                      <a:pt x="106828" y="485131"/>
                    </a:cubicBezTo>
                    <a:cubicBezTo>
                      <a:pt x="58336" y="436613"/>
                      <a:pt x="28339" y="369791"/>
                      <a:pt x="28339" y="295979"/>
                    </a:cubicBezTo>
                    <a:cubicBezTo>
                      <a:pt x="28339" y="222168"/>
                      <a:pt x="58336" y="155319"/>
                      <a:pt x="106828" y="106828"/>
                    </a:cubicBezTo>
                    <a:cubicBezTo>
                      <a:pt x="155346" y="58336"/>
                      <a:pt x="222195" y="28366"/>
                      <a:pt x="296007" y="28339"/>
                    </a:cubicBezTo>
                    <a:cubicBezTo>
                      <a:pt x="369818" y="28339"/>
                      <a:pt x="436640" y="58336"/>
                      <a:pt x="485158" y="106801"/>
                    </a:cubicBezTo>
                    <a:cubicBezTo>
                      <a:pt x="533650" y="155292"/>
                      <a:pt x="563620" y="222141"/>
                      <a:pt x="563620" y="295952"/>
                    </a:cubicBezTo>
                    <a:cubicBezTo>
                      <a:pt x="563620" y="369764"/>
                      <a:pt x="533623" y="436613"/>
                      <a:pt x="485158" y="485104"/>
                    </a:cubicBezTo>
                    <a:cubicBezTo>
                      <a:pt x="436640" y="533622"/>
                      <a:pt x="369818" y="563620"/>
                      <a:pt x="296007" y="5636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6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2" name="手繪多邊形: 圖案 11">
                <a:extLst>
                  <a:ext uri="{FF2B5EF4-FFF2-40B4-BE49-F238E27FC236}">
                    <a16:creationId xmlns:a16="http://schemas.microsoft.com/office/drawing/2014/main" id="{B88CECCB-A815-49A8-97B7-2AB9F384117E}"/>
                  </a:ext>
                </a:extLst>
              </p:cNvPr>
              <p:cNvSpPr/>
              <p:nvPr/>
            </p:nvSpPr>
            <p:spPr>
              <a:xfrm>
                <a:off x="3174625" y="1612828"/>
                <a:ext cx="2719" cy="2719"/>
              </a:xfrm>
              <a:custGeom>
                <a:avLst/>
                <a:gdLst>
                  <a:gd name="connsiteX0" fmla="*/ 0 w 2719"/>
                  <a:gd name="connsiteY0" fmla="*/ 0 h 2719"/>
                  <a:gd name="connsiteX1" fmla="*/ 0 w 2719"/>
                  <a:gd name="connsiteY1" fmla="*/ 0 h 2719"/>
                  <a:gd name="connsiteX2" fmla="*/ 0 w 2719"/>
                  <a:gd name="connsiteY2" fmla="*/ 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9" h="2719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C3636"/>
              </a:solidFill>
              <a:ln w="26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13" name="圖形 3">
              <a:extLst>
                <a:ext uri="{FF2B5EF4-FFF2-40B4-BE49-F238E27FC236}">
                  <a16:creationId xmlns:a16="http://schemas.microsoft.com/office/drawing/2014/main" id="{188B5D3D-AC08-483C-8262-FA634A70D08C}"/>
                </a:ext>
              </a:extLst>
            </p:cNvPr>
            <p:cNvGrpSpPr/>
            <p:nvPr/>
          </p:nvGrpSpPr>
          <p:grpSpPr>
            <a:xfrm>
              <a:off x="2869467" y="1555073"/>
              <a:ext cx="324000" cy="324000"/>
              <a:chOff x="2883459" y="1589053"/>
              <a:chExt cx="296009" cy="268090"/>
            </a:xfrm>
            <a:noFill/>
          </p:grpSpPr>
          <p:sp>
            <p:nvSpPr>
              <p:cNvPr id="14" name="手繪多邊形: 圖案 13">
                <a:extLst>
                  <a:ext uri="{FF2B5EF4-FFF2-40B4-BE49-F238E27FC236}">
                    <a16:creationId xmlns:a16="http://schemas.microsoft.com/office/drawing/2014/main" id="{6F505050-3536-41A5-B816-FED818530437}"/>
                  </a:ext>
                </a:extLst>
              </p:cNvPr>
              <p:cNvSpPr/>
              <p:nvPr/>
            </p:nvSpPr>
            <p:spPr>
              <a:xfrm>
                <a:off x="2965266" y="1589053"/>
                <a:ext cx="214202" cy="268090"/>
              </a:xfrm>
              <a:custGeom>
                <a:avLst/>
                <a:gdLst>
                  <a:gd name="connsiteX0" fmla="*/ 435 w 214202"/>
                  <a:gd name="connsiteY0" fmla="*/ 135009 h 268090"/>
                  <a:gd name="connsiteX1" fmla="*/ 65897 w 214202"/>
                  <a:gd name="connsiteY1" fmla="*/ 57254 h 268090"/>
                  <a:gd name="connsiteX2" fmla="*/ 69134 w 214202"/>
                  <a:gd name="connsiteY2" fmla="*/ 31227 h 268090"/>
                  <a:gd name="connsiteX3" fmla="*/ 78625 w 214202"/>
                  <a:gd name="connsiteY3" fmla="*/ 2208 h 268090"/>
                  <a:gd name="connsiteX4" fmla="*/ 103455 w 214202"/>
                  <a:gd name="connsiteY4" fmla="*/ 11972 h 268090"/>
                  <a:gd name="connsiteX5" fmla="*/ 98315 w 214202"/>
                  <a:gd name="connsiteY5" fmla="*/ 104413 h 268090"/>
                  <a:gd name="connsiteX6" fmla="*/ 182217 w 214202"/>
                  <a:gd name="connsiteY6" fmla="*/ 104413 h 268090"/>
                  <a:gd name="connsiteX7" fmla="*/ 212214 w 214202"/>
                  <a:gd name="connsiteY7" fmla="*/ 116842 h 268090"/>
                  <a:gd name="connsiteX8" fmla="*/ 192660 w 214202"/>
                  <a:gd name="connsiteY8" fmla="*/ 147383 h 268090"/>
                  <a:gd name="connsiteX9" fmla="*/ 209304 w 214202"/>
                  <a:gd name="connsiteY9" fmla="*/ 158724 h 268090"/>
                  <a:gd name="connsiteX10" fmla="*/ 190049 w 214202"/>
                  <a:gd name="connsiteY10" fmla="*/ 188423 h 268090"/>
                  <a:gd name="connsiteX11" fmla="*/ 206476 w 214202"/>
                  <a:gd name="connsiteY11" fmla="*/ 199465 h 268090"/>
                  <a:gd name="connsiteX12" fmla="*/ 187520 w 214202"/>
                  <a:gd name="connsiteY12" fmla="*/ 228374 h 268090"/>
                  <a:gd name="connsiteX13" fmla="*/ 203729 w 214202"/>
                  <a:gd name="connsiteY13" fmla="*/ 239117 h 268090"/>
                  <a:gd name="connsiteX14" fmla="*/ 180422 w 214202"/>
                  <a:gd name="connsiteY14" fmla="*/ 267619 h 268090"/>
                  <a:gd name="connsiteX15" fmla="*/ 111614 w 214202"/>
                  <a:gd name="connsiteY15" fmla="*/ 267619 h 268090"/>
                  <a:gd name="connsiteX16" fmla="*/ 69106 w 214202"/>
                  <a:gd name="connsiteY16" fmla="*/ 267619 h 268090"/>
                  <a:gd name="connsiteX17" fmla="*/ 49280 w 214202"/>
                  <a:gd name="connsiteY17" fmla="*/ 267619 h 268090"/>
                  <a:gd name="connsiteX18" fmla="*/ 23688 w 214202"/>
                  <a:gd name="connsiteY18" fmla="*/ 248989 h 268090"/>
                  <a:gd name="connsiteX19" fmla="*/ 0 w 214202"/>
                  <a:gd name="connsiteY19" fmla="*/ 239688 h 268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4202" h="268090">
                    <a:moveTo>
                      <a:pt x="435" y="135009"/>
                    </a:moveTo>
                    <a:cubicBezTo>
                      <a:pt x="435" y="135009"/>
                      <a:pt x="58336" y="107350"/>
                      <a:pt x="65897" y="57254"/>
                    </a:cubicBezTo>
                    <a:cubicBezTo>
                      <a:pt x="67203" y="48633"/>
                      <a:pt x="68562" y="39930"/>
                      <a:pt x="69134" y="31227"/>
                    </a:cubicBezTo>
                    <a:cubicBezTo>
                      <a:pt x="69841" y="20212"/>
                      <a:pt x="66278" y="8110"/>
                      <a:pt x="78625" y="2208"/>
                    </a:cubicBezTo>
                    <a:cubicBezTo>
                      <a:pt x="89476" y="-2959"/>
                      <a:pt x="98370" y="1202"/>
                      <a:pt x="103455" y="11972"/>
                    </a:cubicBezTo>
                    <a:cubicBezTo>
                      <a:pt x="115476" y="37346"/>
                      <a:pt x="112104" y="85430"/>
                      <a:pt x="98315" y="104413"/>
                    </a:cubicBezTo>
                    <a:cubicBezTo>
                      <a:pt x="98315" y="104413"/>
                      <a:pt x="181999" y="104413"/>
                      <a:pt x="182217" y="104413"/>
                    </a:cubicBezTo>
                    <a:cubicBezTo>
                      <a:pt x="193748" y="104413"/>
                      <a:pt x="206884" y="104821"/>
                      <a:pt x="212214" y="116842"/>
                    </a:cubicBezTo>
                    <a:cubicBezTo>
                      <a:pt x="219204" y="132561"/>
                      <a:pt x="206585" y="144990"/>
                      <a:pt x="192660" y="147383"/>
                    </a:cubicBezTo>
                    <a:cubicBezTo>
                      <a:pt x="199704" y="148526"/>
                      <a:pt x="205986" y="151408"/>
                      <a:pt x="209304" y="158724"/>
                    </a:cubicBezTo>
                    <a:cubicBezTo>
                      <a:pt x="216212" y="174009"/>
                      <a:pt x="203783" y="186111"/>
                      <a:pt x="190049" y="188423"/>
                    </a:cubicBezTo>
                    <a:cubicBezTo>
                      <a:pt x="196984" y="189538"/>
                      <a:pt x="203212" y="192339"/>
                      <a:pt x="206476" y="199465"/>
                    </a:cubicBezTo>
                    <a:cubicBezTo>
                      <a:pt x="213302" y="214341"/>
                      <a:pt x="201064" y="226117"/>
                      <a:pt x="187520" y="228374"/>
                    </a:cubicBezTo>
                    <a:cubicBezTo>
                      <a:pt x="194373" y="229462"/>
                      <a:pt x="200493" y="232182"/>
                      <a:pt x="203729" y="239117"/>
                    </a:cubicBezTo>
                    <a:cubicBezTo>
                      <a:pt x="211235" y="255245"/>
                      <a:pt x="195407" y="267619"/>
                      <a:pt x="180422" y="267619"/>
                    </a:cubicBezTo>
                    <a:cubicBezTo>
                      <a:pt x="157495" y="267619"/>
                      <a:pt x="134568" y="267619"/>
                      <a:pt x="111614" y="267619"/>
                    </a:cubicBezTo>
                    <a:cubicBezTo>
                      <a:pt x="95106" y="267619"/>
                      <a:pt x="85615" y="267619"/>
                      <a:pt x="69106" y="267619"/>
                    </a:cubicBezTo>
                    <a:cubicBezTo>
                      <a:pt x="62797" y="267619"/>
                      <a:pt x="55481" y="268680"/>
                      <a:pt x="49280" y="267619"/>
                    </a:cubicBezTo>
                    <a:cubicBezTo>
                      <a:pt x="38129" y="265715"/>
                      <a:pt x="29671" y="257203"/>
                      <a:pt x="23688" y="248989"/>
                    </a:cubicBezTo>
                    <a:cubicBezTo>
                      <a:pt x="19119" y="242761"/>
                      <a:pt x="6065" y="238845"/>
                      <a:pt x="0" y="239688"/>
                    </a:cubicBezTo>
                  </a:path>
                </a:pathLst>
              </a:custGeom>
              <a:noFill/>
              <a:ln w="25937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5" name="手繪多邊形: 圖案 14">
                <a:extLst>
                  <a:ext uri="{FF2B5EF4-FFF2-40B4-BE49-F238E27FC236}">
                    <a16:creationId xmlns:a16="http://schemas.microsoft.com/office/drawing/2014/main" id="{88B13829-BC17-4F96-B8EE-257C962B60B5}"/>
                  </a:ext>
                </a:extLst>
              </p:cNvPr>
              <p:cNvSpPr/>
              <p:nvPr/>
            </p:nvSpPr>
            <p:spPr>
              <a:xfrm>
                <a:off x="2883459" y="1710219"/>
                <a:ext cx="81834" cy="145746"/>
              </a:xfrm>
              <a:custGeom>
                <a:avLst/>
                <a:gdLst>
                  <a:gd name="connsiteX0" fmla="*/ 0 w 81834"/>
                  <a:gd name="connsiteY0" fmla="*/ 0 h 145746"/>
                  <a:gd name="connsiteX1" fmla="*/ 81834 w 81834"/>
                  <a:gd name="connsiteY1" fmla="*/ 0 h 145746"/>
                  <a:gd name="connsiteX2" fmla="*/ 81834 w 81834"/>
                  <a:gd name="connsiteY2" fmla="*/ 145746 h 145746"/>
                  <a:gd name="connsiteX3" fmla="*/ 0 w 81834"/>
                  <a:gd name="connsiteY3" fmla="*/ 145746 h 145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834" h="145746">
                    <a:moveTo>
                      <a:pt x="0" y="0"/>
                    </a:moveTo>
                    <a:lnTo>
                      <a:pt x="81834" y="0"/>
                    </a:lnTo>
                    <a:lnTo>
                      <a:pt x="81834" y="145746"/>
                    </a:lnTo>
                    <a:lnTo>
                      <a:pt x="0" y="145746"/>
                    </a:lnTo>
                    <a:close/>
                  </a:path>
                </a:pathLst>
              </a:custGeom>
              <a:noFill/>
              <a:ln w="25937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54390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656D7D-99E5-104F-A379-588DE57B0F49}"/>
              </a:ext>
            </a:extLst>
          </p:cNvPr>
          <p:cNvSpPr/>
          <p:nvPr/>
        </p:nvSpPr>
        <p:spPr>
          <a:xfrm>
            <a:off x="5264606" y="3093473"/>
            <a:ext cx="3102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完整的保存商務資料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18680358-42A0-4E60-96F6-10A100F02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63111" y="1897717"/>
            <a:ext cx="3505814" cy="1125140"/>
          </a:xfrm>
        </p:spPr>
        <p:txBody>
          <a:bodyPr/>
          <a:lstStyle/>
          <a:p>
            <a:r>
              <a:rPr lang="en-US" altLang="zh-TW" sz="4400" err="1">
                <a:latin typeface="Arial"/>
                <a:ea typeface="微軟正黑體"/>
                <a:cs typeface="Arial"/>
              </a:rPr>
              <a:t>QuTS</a:t>
            </a:r>
            <a:r>
              <a:rPr lang="en-US" altLang="zh-TW" sz="4400">
                <a:latin typeface="Arial"/>
                <a:ea typeface="微軟正黑體"/>
                <a:cs typeface="Arial"/>
              </a:rPr>
              <a:t> h4.5.1</a:t>
            </a:r>
            <a:endParaRPr lang="en-US" altLang="zh-TW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0D65EF3D-3E00-4315-9202-6F94B067F90D}"/>
              </a:ext>
            </a:extLst>
          </p:cNvPr>
          <p:cNvCxnSpPr>
            <a:cxnSpLocks/>
          </p:cNvCxnSpPr>
          <p:nvPr/>
        </p:nvCxnSpPr>
        <p:spPr>
          <a:xfrm>
            <a:off x="5230906" y="2950291"/>
            <a:ext cx="3136525" cy="0"/>
          </a:xfrm>
          <a:prstGeom prst="line">
            <a:avLst/>
          </a:prstGeom>
          <a:ln>
            <a:solidFill>
              <a:srgbClr val="EE6D2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850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3ABB146-378A-4E0D-A053-F59E77AE43D4}"/>
              </a:ext>
            </a:extLst>
          </p:cNvPr>
          <p:cNvSpPr/>
          <p:nvPr/>
        </p:nvSpPr>
        <p:spPr>
          <a:xfrm>
            <a:off x="3304210" y="1474450"/>
            <a:ext cx="2394851" cy="3163173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1" name="圖片 170">
            <a:extLst>
              <a:ext uri="{FF2B5EF4-FFF2-40B4-BE49-F238E27FC236}">
                <a16:creationId xmlns:a16="http://schemas.microsoft.com/office/drawing/2014/main" id="{50FE2735-456F-43F7-93F9-DE0EE1B777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6046" y="1727950"/>
            <a:ext cx="751032" cy="652788"/>
          </a:xfrm>
          <a:prstGeom prst="rect">
            <a:avLst/>
          </a:prstGeom>
        </p:spPr>
      </p:pic>
      <p:sp>
        <p:nvSpPr>
          <p:cNvPr id="167" name="矩形: 圓角 166">
            <a:extLst>
              <a:ext uri="{FF2B5EF4-FFF2-40B4-BE49-F238E27FC236}">
                <a16:creationId xmlns:a16="http://schemas.microsoft.com/office/drawing/2014/main" id="{07094414-DE19-4177-94AD-5191EFA9EA8F}"/>
              </a:ext>
            </a:extLst>
          </p:cNvPr>
          <p:cNvSpPr/>
          <p:nvPr/>
        </p:nvSpPr>
        <p:spPr>
          <a:xfrm>
            <a:off x="774855" y="1481454"/>
            <a:ext cx="2394851" cy="3163173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A2E4B33-6894-4872-B745-917B20CF60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7531" y="1744289"/>
            <a:ext cx="972109" cy="844945"/>
          </a:xfrm>
          <a:prstGeom prst="rect">
            <a:avLst/>
          </a:prstGeom>
        </p:spPr>
      </p:pic>
      <p:pic>
        <p:nvPicPr>
          <p:cNvPr id="170" name="圖片 169">
            <a:extLst>
              <a:ext uri="{FF2B5EF4-FFF2-40B4-BE49-F238E27FC236}">
                <a16:creationId xmlns:a16="http://schemas.microsoft.com/office/drawing/2014/main" id="{733322D8-D1D6-458C-89BF-CC7A99F1B8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6095" y="3221149"/>
            <a:ext cx="972109" cy="84494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HBS 3.0 </a:t>
            </a:r>
            <a:r>
              <a:rPr lang="zh-CN" altLang="en-US"/>
              <a:t>輕鬆完成備份</a:t>
            </a:r>
            <a:r>
              <a:rPr lang="zh-TW" altLang="en-US"/>
              <a:t> </a:t>
            </a:r>
            <a:r>
              <a:rPr lang="en-US" altLang="zh-CN"/>
              <a:t>3-2-1</a:t>
            </a:r>
            <a:r>
              <a:rPr lang="zh-TW" altLang="en-US"/>
              <a:t> </a:t>
            </a:r>
            <a:r>
              <a:rPr lang="zh-CN" altLang="en-US"/>
              <a:t>的策略</a:t>
            </a:r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26331DD1-18DD-4546-A651-D303F95E84C0}"/>
              </a:ext>
            </a:extLst>
          </p:cNvPr>
          <p:cNvSpPr/>
          <p:nvPr/>
        </p:nvSpPr>
        <p:spPr>
          <a:xfrm>
            <a:off x="5833565" y="1474450"/>
            <a:ext cx="2585039" cy="3163173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Google Shape;1476;p83">
            <a:extLst>
              <a:ext uri="{FF2B5EF4-FFF2-40B4-BE49-F238E27FC236}">
                <a16:creationId xmlns:a16="http://schemas.microsoft.com/office/drawing/2014/main" id="{2B2F6E34-101B-464C-93D9-1B4303404AD5}"/>
              </a:ext>
            </a:extLst>
          </p:cNvPr>
          <p:cNvSpPr/>
          <p:nvPr/>
        </p:nvSpPr>
        <p:spPr>
          <a:xfrm>
            <a:off x="767042" y="1089872"/>
            <a:ext cx="2409756" cy="568067"/>
          </a:xfrm>
          <a:prstGeom prst="snip2DiagRect">
            <a:avLst/>
          </a:prstGeom>
          <a:solidFill>
            <a:srgbClr val="EE6D2B"/>
          </a:soli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Google Shape;1476;p83">
            <a:extLst>
              <a:ext uri="{FF2B5EF4-FFF2-40B4-BE49-F238E27FC236}">
                <a16:creationId xmlns:a16="http://schemas.microsoft.com/office/drawing/2014/main" id="{ACF01A1B-2FF5-4B1A-BA14-DBA8C70E4AFE}"/>
              </a:ext>
            </a:extLst>
          </p:cNvPr>
          <p:cNvSpPr/>
          <p:nvPr/>
        </p:nvSpPr>
        <p:spPr>
          <a:xfrm>
            <a:off x="5837419" y="1081048"/>
            <a:ext cx="2585039" cy="568067"/>
          </a:xfrm>
          <a:prstGeom prst="snip2DiagRect">
            <a:avLst/>
          </a:prstGeom>
          <a:solidFill>
            <a:srgbClr val="EE6D2B"/>
          </a:soli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Google Shape;1476;p83">
            <a:extLst>
              <a:ext uri="{FF2B5EF4-FFF2-40B4-BE49-F238E27FC236}">
                <a16:creationId xmlns:a16="http://schemas.microsoft.com/office/drawing/2014/main" id="{51A3BED6-8A67-41A5-9BA1-8BF0EF1E2D40}"/>
              </a:ext>
            </a:extLst>
          </p:cNvPr>
          <p:cNvSpPr/>
          <p:nvPr/>
        </p:nvSpPr>
        <p:spPr>
          <a:xfrm>
            <a:off x="3298684" y="1081048"/>
            <a:ext cx="2409756" cy="568067"/>
          </a:xfrm>
          <a:prstGeom prst="snip2DiagRect">
            <a:avLst/>
          </a:prstGeom>
          <a:solidFill>
            <a:srgbClr val="EE6D2B"/>
          </a:soli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F6205F42-E70E-4B0F-BAA1-1994A5757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3126" y="1576880"/>
            <a:ext cx="616759" cy="61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ç¸éåç">
            <a:extLst>
              <a:ext uri="{FF2B5EF4-FFF2-40B4-BE49-F238E27FC236}">
                <a16:creationId xmlns:a16="http://schemas.microsoft.com/office/drawing/2014/main" id="{8AD7EB05-2D38-4FC7-BA06-E15E736E9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7185" y="2706056"/>
            <a:ext cx="616759" cy="46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CADAA71E-72FA-4AE7-B704-0B27351D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755" y="3587529"/>
            <a:ext cx="536739" cy="55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C32694A7-8170-4EAB-9ED3-F9FE76B893F7}"/>
              </a:ext>
            </a:extLst>
          </p:cNvPr>
          <p:cNvSpPr txBox="1"/>
          <p:nvPr/>
        </p:nvSpPr>
        <p:spPr>
          <a:xfrm>
            <a:off x="3538526" y="1080086"/>
            <a:ext cx="1870293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500" b="1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 </a:t>
            </a:r>
            <a:r>
              <a:rPr lang="en-US" altLang="zh-TW" sz="1500" b="1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500" b="1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 
</a:t>
            </a:r>
            <a:r>
              <a:rPr lang="en-US" altLang="zh-TW" sz="1500" b="1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 </a:t>
            </a:r>
            <a:r>
              <a:rPr lang="zh-TW" altLang="en-US" sz="1500" b="1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 </a:t>
            </a:r>
            <a:r>
              <a:rPr lang="en-US" altLang="zh-TW" sz="1500" b="1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File Station )</a:t>
            </a:r>
            <a:endParaRPr lang="en-US" altLang="zh-TW" sz="1200" b="1">
              <a:solidFill>
                <a:srgbClr val="32323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4D37D65-8ABD-474E-B3A1-958482530881}"/>
              </a:ext>
            </a:extLst>
          </p:cNvPr>
          <p:cNvSpPr txBox="1"/>
          <p:nvPr/>
        </p:nvSpPr>
        <p:spPr>
          <a:xfrm>
            <a:off x="5883415" y="1103170"/>
            <a:ext cx="2529610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500" b="1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攜帶使用
</a:t>
            </a:r>
            <a:r>
              <a:rPr lang="en-US" altLang="zh-TW" sz="1200" b="1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(</a:t>
            </a:r>
            <a:r>
              <a:rPr lang="en-US" altLang="zh-TW" sz="1200" b="1" err="1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QuDedup</a:t>
            </a:r>
            <a:r>
              <a:rPr lang="en-US" altLang="zh-TW" sz="1200" b="1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Extract Tool </a:t>
            </a:r>
            <a:r>
              <a:rPr lang="zh-TW" altLang="en-US" sz="1200" b="1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還原工具</a:t>
            </a:r>
            <a:r>
              <a:rPr lang="en-US" altLang="zh-TW" sz="1200" b="1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)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8BEC99C7-C344-4460-A14A-01D6C80CEF7E}"/>
              </a:ext>
            </a:extLst>
          </p:cNvPr>
          <p:cNvSpPr txBox="1"/>
          <p:nvPr/>
        </p:nvSpPr>
        <p:spPr>
          <a:xfrm>
            <a:off x="4389252" y="4262625"/>
            <a:ext cx="141833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雲端存取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84C922F8-F264-42AB-9FCB-034EE1D477BF}"/>
              </a:ext>
            </a:extLst>
          </p:cNvPr>
          <p:cNvSpPr txBox="1"/>
          <p:nvPr/>
        </p:nvSpPr>
        <p:spPr>
          <a:xfrm>
            <a:off x="3461359" y="2670974"/>
            <a:ext cx="1891634" cy="3462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File Station</a:t>
            </a:r>
            <a:r>
              <a:rPr lang="zh-TW" altLang="en-US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支援 </a:t>
            </a:r>
            <a:r>
              <a:rPr lang="en-US" altLang="zh-TW" sz="900" b="1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QuDedup</a:t>
            </a:r>
            <a:r>
              <a:rPr lang="en-US" altLang="zh-TW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還原功能</a:t>
            </a:r>
            <a:r>
              <a:rPr lang="en-US" altLang="zh-TW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  <a:r>
              <a:rPr lang="zh-TW" altLang="en-US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即將推出預覽功能</a:t>
            </a:r>
            <a:endParaRPr lang="en-US" altLang="zh-TW"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D0583521-1935-425D-AF73-52FD2B25C5F5}"/>
              </a:ext>
            </a:extLst>
          </p:cNvPr>
          <p:cNvSpPr txBox="1"/>
          <p:nvPr/>
        </p:nvSpPr>
        <p:spPr>
          <a:xfrm>
            <a:off x="1060357" y="4234665"/>
            <a:ext cx="1839684" cy="3462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File Station</a:t>
            </a:r>
            <a:r>
              <a:rPr lang="zh-TW" altLang="en-US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支援 </a:t>
            </a:r>
            <a:r>
              <a:rPr lang="en-US" altLang="zh-TW" sz="900" b="1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QuDedup</a:t>
            </a:r>
            <a:r>
              <a:rPr lang="en-US" altLang="zh-TW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還原功能</a:t>
            </a:r>
            <a:r>
              <a:rPr lang="en-US" altLang="zh-TW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  <a:r>
              <a:rPr lang="zh-TW" altLang="en-US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即將推出預覽功能</a:t>
            </a:r>
            <a:endParaRPr lang="en-US" altLang="zh-TW"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9" name="圖片 8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8C593C05-A39E-489A-A241-EAAB6ACDA9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86" y="804256"/>
            <a:ext cx="608606" cy="6048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0" name="矩形 34">
            <a:extLst>
              <a:ext uri="{FF2B5EF4-FFF2-40B4-BE49-F238E27FC236}">
                <a16:creationId xmlns:a16="http://schemas.microsoft.com/office/drawing/2014/main" id="{B0CCADA3-8145-4B5F-878C-519BCBED6514}"/>
              </a:ext>
            </a:extLst>
          </p:cNvPr>
          <p:cNvSpPr/>
          <p:nvPr/>
        </p:nvSpPr>
        <p:spPr>
          <a:xfrm>
            <a:off x="1048486" y="753263"/>
            <a:ext cx="4231727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HBS 3 (Hybrid Backup Sync 3) </a:t>
            </a:r>
            <a:r>
              <a:rPr lang="zh-TW" altLang="en-US" sz="12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混合型備份與同步中心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58766382-DA36-4A47-A838-D3FFEA6579E5}"/>
              </a:ext>
            </a:extLst>
          </p:cNvPr>
          <p:cNvSpPr txBox="1"/>
          <p:nvPr/>
        </p:nvSpPr>
        <p:spPr>
          <a:xfrm>
            <a:off x="1033375" y="1080086"/>
            <a:ext cx="1901245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500" b="1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本地 </a:t>
            </a:r>
            <a:r>
              <a:rPr lang="en-US" altLang="zh-TW" sz="1500" b="1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500" b="1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 </a:t>
            </a:r>
            <a:endParaRPr lang="en-US" altLang="zh-TW" sz="1500" b="1">
              <a:solidFill>
                <a:srgbClr val="32323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500" b="1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500" b="1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 </a:t>
            </a:r>
            <a:r>
              <a:rPr lang="en-US" altLang="zh-TW" sz="1500" b="1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HBS 3)</a:t>
            </a:r>
            <a:endParaRPr lang="en-US" altLang="zh-TW" sz="1125" b="1">
              <a:solidFill>
                <a:srgbClr val="32323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8AE9E2D1-80BA-4EEC-A967-D151C89476FF}"/>
              </a:ext>
            </a:extLst>
          </p:cNvPr>
          <p:cNvCxnSpPr>
            <a:cxnSpLocks/>
          </p:cNvCxnSpPr>
          <p:nvPr/>
        </p:nvCxnSpPr>
        <p:spPr>
          <a:xfrm>
            <a:off x="2525885" y="2022201"/>
            <a:ext cx="997905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圖形 56">
            <a:extLst>
              <a:ext uri="{FF2B5EF4-FFF2-40B4-BE49-F238E27FC236}">
                <a16:creationId xmlns:a16="http://schemas.microsoft.com/office/drawing/2014/main" id="{2AE83B03-8F00-423F-9322-6F5BDD71E0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69176" y="1786681"/>
            <a:ext cx="202029" cy="62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DE02164-B0ED-422D-9317-82FD8FCE5FA5}"/>
              </a:ext>
            </a:extLst>
          </p:cNvPr>
          <p:cNvCxnSpPr>
            <a:cxnSpLocks/>
          </p:cNvCxnSpPr>
          <p:nvPr/>
        </p:nvCxnSpPr>
        <p:spPr>
          <a:xfrm>
            <a:off x="2009712" y="2646722"/>
            <a:ext cx="0" cy="531066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5553B719-44B2-4680-86A3-7234D376B2B6}"/>
              </a:ext>
            </a:extLst>
          </p:cNvPr>
          <p:cNvSpPr/>
          <p:nvPr/>
        </p:nvSpPr>
        <p:spPr>
          <a:xfrm>
            <a:off x="2649163" y="1725105"/>
            <a:ext cx="823224" cy="185631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6279F4BD-4A61-4343-B303-585F626FC3AE}"/>
              </a:ext>
            </a:extLst>
          </p:cNvPr>
          <p:cNvSpPr txBox="1"/>
          <p:nvPr/>
        </p:nvSpPr>
        <p:spPr>
          <a:xfrm>
            <a:off x="2410465" y="1703333"/>
            <a:ext cx="129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Backup/Restore</a:t>
            </a:r>
            <a:endParaRPr lang="zh-TW" altLang="en-US" sz="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1847BE53-998C-42BA-94D1-B444A76D9E18}"/>
              </a:ext>
            </a:extLst>
          </p:cNvPr>
          <p:cNvCxnSpPr>
            <a:cxnSpLocks/>
          </p:cNvCxnSpPr>
          <p:nvPr/>
        </p:nvCxnSpPr>
        <p:spPr>
          <a:xfrm>
            <a:off x="4515453" y="2022201"/>
            <a:ext cx="573998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圖形 69">
            <a:extLst>
              <a:ext uri="{FF2B5EF4-FFF2-40B4-BE49-F238E27FC236}">
                <a16:creationId xmlns:a16="http://schemas.microsoft.com/office/drawing/2014/main" id="{45D5ED61-E706-4F47-A35C-9884BDD56D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76838" y="1777984"/>
            <a:ext cx="450054" cy="450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AC5C5CE0-94B0-4C4F-854E-1AACF5D935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25776" y="3074811"/>
            <a:ext cx="1559729" cy="675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E697732A-6E4A-4CFB-B02A-F53FEF46BD4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673" y="3261974"/>
            <a:ext cx="382258" cy="382258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50C8DEBA-D96E-489B-990B-23D36A9369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87186" y="3116611"/>
            <a:ext cx="202029" cy="62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D5B8828E-3661-45A3-B97A-52FBCED72525}"/>
              </a:ext>
            </a:extLst>
          </p:cNvPr>
          <p:cNvSpPr/>
          <p:nvPr/>
        </p:nvSpPr>
        <p:spPr>
          <a:xfrm>
            <a:off x="4614919" y="3378826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7A541569-9CC4-4AB3-A351-112B985F17B0}"/>
              </a:ext>
            </a:extLst>
          </p:cNvPr>
          <p:cNvSpPr txBox="1"/>
          <p:nvPr/>
        </p:nvSpPr>
        <p:spPr>
          <a:xfrm>
            <a:off x="4605313" y="3358032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6" name="圖形 75">
            <a:extLst>
              <a:ext uri="{FF2B5EF4-FFF2-40B4-BE49-F238E27FC236}">
                <a16:creationId xmlns:a16="http://schemas.microsoft.com/office/drawing/2014/main" id="{43673905-4F31-4762-BB99-3BE2EED47E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08978" y="4144837"/>
            <a:ext cx="450054" cy="450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8" name="直線單箭頭接點 77">
            <a:extLst>
              <a:ext uri="{FF2B5EF4-FFF2-40B4-BE49-F238E27FC236}">
                <a16:creationId xmlns:a16="http://schemas.microsoft.com/office/drawing/2014/main" id="{D2613E25-6D74-452D-870C-799E12213B08}"/>
              </a:ext>
            </a:extLst>
          </p:cNvPr>
          <p:cNvCxnSpPr>
            <a:cxnSpLocks/>
          </p:cNvCxnSpPr>
          <p:nvPr/>
        </p:nvCxnSpPr>
        <p:spPr>
          <a:xfrm>
            <a:off x="4124005" y="3766764"/>
            <a:ext cx="0" cy="308832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2C50F5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圖形 78">
            <a:extLst>
              <a:ext uri="{FF2B5EF4-FFF2-40B4-BE49-F238E27FC236}">
                <a16:creationId xmlns:a16="http://schemas.microsoft.com/office/drawing/2014/main" id="{DD9DCB33-F77D-4F6C-B04D-6AF9160027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26612" y="3769699"/>
            <a:ext cx="1339053" cy="753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CAD81311-83ED-47AA-A487-3F9C95EDB157}"/>
              </a:ext>
            </a:extLst>
          </p:cNvPr>
          <p:cNvSpPr/>
          <p:nvPr/>
        </p:nvSpPr>
        <p:spPr>
          <a:xfrm>
            <a:off x="7242872" y="3646037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04F31CEA-C992-42B8-A611-F24141FA1D1C}"/>
              </a:ext>
            </a:extLst>
          </p:cNvPr>
          <p:cNvSpPr txBox="1"/>
          <p:nvPr/>
        </p:nvSpPr>
        <p:spPr>
          <a:xfrm>
            <a:off x="7233265" y="3625242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0B501B59-CE2B-49EA-A285-910F45082213}"/>
              </a:ext>
            </a:extLst>
          </p:cNvPr>
          <p:cNvSpPr/>
          <p:nvPr/>
        </p:nvSpPr>
        <p:spPr>
          <a:xfrm>
            <a:off x="7454683" y="2175516"/>
            <a:ext cx="898656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22E8BF5B-3166-47C8-AF13-5F25BFB6AA52}"/>
              </a:ext>
            </a:extLst>
          </p:cNvPr>
          <p:cNvSpPr txBox="1"/>
          <p:nvPr/>
        </p:nvSpPr>
        <p:spPr>
          <a:xfrm>
            <a:off x="7779435" y="2175329"/>
            <a:ext cx="526675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東京</a:t>
            </a:r>
          </a:p>
        </p:txBody>
      </p:sp>
      <p:pic>
        <p:nvPicPr>
          <p:cNvPr id="101" name="圖形 100">
            <a:extLst>
              <a:ext uri="{FF2B5EF4-FFF2-40B4-BE49-F238E27FC236}">
                <a16:creationId xmlns:a16="http://schemas.microsoft.com/office/drawing/2014/main" id="{A4596CB6-D13C-4FDE-95F7-B557520956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03131" y="1817169"/>
            <a:ext cx="1339053" cy="753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圖片 101">
            <a:extLst>
              <a:ext uri="{FF2B5EF4-FFF2-40B4-BE49-F238E27FC236}">
                <a16:creationId xmlns:a16="http://schemas.microsoft.com/office/drawing/2014/main" id="{6BF95859-D162-4F9D-A075-EFBD297633A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750" y="2070632"/>
            <a:ext cx="382258" cy="382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902582E7-677C-4064-A743-33A65D9BC0B8}"/>
              </a:ext>
            </a:extLst>
          </p:cNvPr>
          <p:cNvSpPr/>
          <p:nvPr/>
        </p:nvSpPr>
        <p:spPr>
          <a:xfrm>
            <a:off x="7219391" y="1693507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A2975AB3-671D-4D74-8390-5A6B01D1E217}"/>
              </a:ext>
            </a:extLst>
          </p:cNvPr>
          <p:cNvSpPr txBox="1"/>
          <p:nvPr/>
        </p:nvSpPr>
        <p:spPr>
          <a:xfrm>
            <a:off x="7209785" y="1672713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6" name="圖形 105">
            <a:extLst>
              <a:ext uri="{FF2B5EF4-FFF2-40B4-BE49-F238E27FC236}">
                <a16:creationId xmlns:a16="http://schemas.microsoft.com/office/drawing/2014/main" id="{57CC8DB6-718C-4EE9-B138-A9F70AC4EF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380842" y="2807982"/>
            <a:ext cx="1339053" cy="753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" name="矩形: 圓角 107">
            <a:extLst>
              <a:ext uri="{FF2B5EF4-FFF2-40B4-BE49-F238E27FC236}">
                <a16:creationId xmlns:a16="http://schemas.microsoft.com/office/drawing/2014/main" id="{1FB8E6C0-803C-4B97-9A63-980AFE7E153C}"/>
              </a:ext>
            </a:extLst>
          </p:cNvPr>
          <p:cNvSpPr/>
          <p:nvPr/>
        </p:nvSpPr>
        <p:spPr>
          <a:xfrm>
            <a:off x="7197103" y="2684319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46DAF8C1-B2C7-4BDB-A60B-DFFADD79A17E}"/>
              </a:ext>
            </a:extLst>
          </p:cNvPr>
          <p:cNvSpPr txBox="1"/>
          <p:nvPr/>
        </p:nvSpPr>
        <p:spPr>
          <a:xfrm>
            <a:off x="7187497" y="2663525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14" name="接點: 肘形 113">
            <a:extLst>
              <a:ext uri="{FF2B5EF4-FFF2-40B4-BE49-F238E27FC236}">
                <a16:creationId xmlns:a16="http://schemas.microsoft.com/office/drawing/2014/main" id="{11B1E204-2DDF-489A-88FD-F5B2238834E3}"/>
              </a:ext>
            </a:extLst>
          </p:cNvPr>
          <p:cNvCxnSpPr>
            <a:cxnSpLocks/>
          </p:cNvCxnSpPr>
          <p:nvPr/>
        </p:nvCxnSpPr>
        <p:spPr>
          <a:xfrm>
            <a:off x="2566448" y="2255468"/>
            <a:ext cx="965618" cy="948069"/>
          </a:xfrm>
          <a:prstGeom prst="bentConnector3">
            <a:avLst>
              <a:gd name="adj1" fmla="val 50000"/>
            </a:avLst>
          </a:prstGeom>
          <a:ln w="63500">
            <a:gradFill>
              <a:gsLst>
                <a:gs pos="0">
                  <a:srgbClr val="3333FF"/>
                </a:gs>
                <a:gs pos="100000">
                  <a:srgbClr val="0CE6C2"/>
                </a:gs>
              </a:gsLst>
              <a:lin ang="5400000" scaled="1"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9C49BB45-F74D-4E59-B6BC-8A5893E2D477}"/>
              </a:ext>
            </a:extLst>
          </p:cNvPr>
          <p:cNvSpPr/>
          <p:nvPr/>
        </p:nvSpPr>
        <p:spPr>
          <a:xfrm>
            <a:off x="2777536" y="2535689"/>
            <a:ext cx="526675" cy="180759"/>
          </a:xfrm>
          <a:prstGeom prst="roundRect">
            <a:avLst>
              <a:gd name="adj" fmla="val 33459"/>
            </a:avLst>
          </a:prstGeom>
          <a:gradFill flip="none" rotWithShape="1">
            <a:gsLst>
              <a:gs pos="0">
                <a:srgbClr val="9A0000"/>
              </a:gs>
              <a:gs pos="100000">
                <a:srgbClr val="D00000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ED6220CC-4430-4ADC-85DB-9973D2DA1281}"/>
              </a:ext>
            </a:extLst>
          </p:cNvPr>
          <p:cNvSpPr txBox="1"/>
          <p:nvPr/>
        </p:nvSpPr>
        <p:spPr>
          <a:xfrm>
            <a:off x="2707274" y="2511277"/>
            <a:ext cx="6943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TCP BBR</a:t>
            </a:r>
            <a:endParaRPr lang="zh-TW" altLang="en-US" sz="800" b="1" spc="-11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7" name="橢圓 116">
            <a:extLst>
              <a:ext uri="{FF2B5EF4-FFF2-40B4-BE49-F238E27FC236}">
                <a16:creationId xmlns:a16="http://schemas.microsoft.com/office/drawing/2014/main" id="{288B34C5-885B-4D52-84DE-E0AD7EE9F71A}"/>
              </a:ext>
            </a:extLst>
          </p:cNvPr>
          <p:cNvSpPr/>
          <p:nvPr/>
        </p:nvSpPr>
        <p:spPr>
          <a:xfrm>
            <a:off x="5516137" y="2152140"/>
            <a:ext cx="631402" cy="631402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8" name="圖形 107">
            <a:extLst>
              <a:ext uri="{FF2B5EF4-FFF2-40B4-BE49-F238E27FC236}">
                <a16:creationId xmlns:a16="http://schemas.microsoft.com/office/drawing/2014/main" id="{84E88FD0-DA04-4797-9747-CFE2F70C4357}"/>
              </a:ext>
            </a:extLst>
          </p:cNvPr>
          <p:cNvGrpSpPr/>
          <p:nvPr/>
        </p:nvGrpSpPr>
        <p:grpSpPr>
          <a:xfrm>
            <a:off x="5674394" y="2237860"/>
            <a:ext cx="324745" cy="467229"/>
            <a:chOff x="5681591" y="3996458"/>
            <a:chExt cx="353664" cy="508836"/>
          </a:xfrm>
          <a:solidFill>
            <a:schemeClr val="bg1"/>
          </a:solidFill>
        </p:grpSpPr>
        <p:sp>
          <p:nvSpPr>
            <p:cNvPr id="119" name="手繪多邊形: 圖案 118">
              <a:extLst>
                <a:ext uri="{FF2B5EF4-FFF2-40B4-BE49-F238E27FC236}">
                  <a16:creationId xmlns:a16="http://schemas.microsoft.com/office/drawing/2014/main" id="{D63AD719-8ADE-48AC-8A89-753562A54EB5}"/>
                </a:ext>
              </a:extLst>
            </p:cNvPr>
            <p:cNvSpPr/>
            <p:nvPr/>
          </p:nvSpPr>
          <p:spPr>
            <a:xfrm>
              <a:off x="5681591" y="3996458"/>
              <a:ext cx="353664" cy="508836"/>
            </a:xfrm>
            <a:custGeom>
              <a:avLst/>
              <a:gdLst>
                <a:gd name="connsiteX0" fmla="*/ 0 w 353664"/>
                <a:gd name="connsiteY0" fmla="*/ 0 h 508836"/>
                <a:gd name="connsiteX1" fmla="*/ 0 w 353664"/>
                <a:gd name="connsiteY1" fmla="*/ 508837 h 508836"/>
                <a:gd name="connsiteX2" fmla="*/ 353664 w 353664"/>
                <a:gd name="connsiteY2" fmla="*/ 508837 h 508836"/>
                <a:gd name="connsiteX3" fmla="*/ 353664 w 353664"/>
                <a:gd name="connsiteY3" fmla="*/ 0 h 508836"/>
                <a:gd name="connsiteX4" fmla="*/ 0 w 353664"/>
                <a:gd name="connsiteY4" fmla="*/ 0 h 508836"/>
                <a:gd name="connsiteX5" fmla="*/ 328714 w 353664"/>
                <a:gd name="connsiteY5" fmla="*/ 10684 h 508836"/>
                <a:gd name="connsiteX6" fmla="*/ 341873 w 353664"/>
                <a:gd name="connsiteY6" fmla="*/ 23843 h 508836"/>
                <a:gd name="connsiteX7" fmla="*/ 328714 w 353664"/>
                <a:gd name="connsiteY7" fmla="*/ 37002 h 508836"/>
                <a:gd name="connsiteX8" fmla="*/ 315555 w 353664"/>
                <a:gd name="connsiteY8" fmla="*/ 23843 h 508836"/>
                <a:gd name="connsiteX9" fmla="*/ 328714 w 353664"/>
                <a:gd name="connsiteY9" fmla="*/ 10684 h 508836"/>
                <a:gd name="connsiteX10" fmla="*/ 25080 w 353664"/>
                <a:gd name="connsiteY10" fmla="*/ 10684 h 508836"/>
                <a:gd name="connsiteX11" fmla="*/ 38239 w 353664"/>
                <a:gd name="connsiteY11" fmla="*/ 23843 h 508836"/>
                <a:gd name="connsiteX12" fmla="*/ 25080 w 353664"/>
                <a:gd name="connsiteY12" fmla="*/ 37002 h 508836"/>
                <a:gd name="connsiteX13" fmla="*/ 11921 w 353664"/>
                <a:gd name="connsiteY13" fmla="*/ 23843 h 508836"/>
                <a:gd name="connsiteX14" fmla="*/ 25080 w 353664"/>
                <a:gd name="connsiteY14" fmla="*/ 10684 h 508836"/>
                <a:gd name="connsiteX15" fmla="*/ 25080 w 353664"/>
                <a:gd name="connsiteY15" fmla="*/ 498088 h 508836"/>
                <a:gd name="connsiteX16" fmla="*/ 11921 w 353664"/>
                <a:gd name="connsiteY16" fmla="*/ 484929 h 508836"/>
                <a:gd name="connsiteX17" fmla="*/ 25080 w 353664"/>
                <a:gd name="connsiteY17" fmla="*/ 471770 h 508836"/>
                <a:gd name="connsiteX18" fmla="*/ 38239 w 353664"/>
                <a:gd name="connsiteY18" fmla="*/ 484929 h 508836"/>
                <a:gd name="connsiteX19" fmla="*/ 25080 w 353664"/>
                <a:gd name="connsiteY19" fmla="*/ 498088 h 508836"/>
                <a:gd name="connsiteX20" fmla="*/ 74329 w 353664"/>
                <a:gd name="connsiteY20" fmla="*/ 491052 h 508836"/>
                <a:gd name="connsiteX21" fmla="*/ 65795 w 353664"/>
                <a:gd name="connsiteY21" fmla="*/ 487535 h 508836"/>
                <a:gd name="connsiteX22" fmla="*/ 18370 w 353664"/>
                <a:gd name="connsiteY22" fmla="*/ 440110 h 508836"/>
                <a:gd name="connsiteX23" fmla="*/ 14853 w 353664"/>
                <a:gd name="connsiteY23" fmla="*/ 431576 h 508836"/>
                <a:gd name="connsiteX24" fmla="*/ 14853 w 353664"/>
                <a:gd name="connsiteY24" fmla="*/ 315034 h 508836"/>
                <a:gd name="connsiteX25" fmla="*/ 23582 w 353664"/>
                <a:gd name="connsiteY25" fmla="*/ 303439 h 508836"/>
                <a:gd name="connsiteX26" fmla="*/ 44558 w 353664"/>
                <a:gd name="connsiteY26" fmla="*/ 268326 h 508836"/>
                <a:gd name="connsiteX27" fmla="*/ 14853 w 353664"/>
                <a:gd name="connsiteY27" fmla="*/ 174845 h 508836"/>
                <a:gd name="connsiteX28" fmla="*/ 15895 w 353664"/>
                <a:gd name="connsiteY28" fmla="*/ 156410 h 508836"/>
                <a:gd name="connsiteX29" fmla="*/ 29705 w 353664"/>
                <a:gd name="connsiteY29" fmla="*/ 107096 h 508836"/>
                <a:gd name="connsiteX30" fmla="*/ 24038 w 353664"/>
                <a:gd name="connsiteY30" fmla="*/ 69508 h 508836"/>
                <a:gd name="connsiteX31" fmla="*/ 34656 w 353664"/>
                <a:gd name="connsiteY31" fmla="*/ 46057 h 508836"/>
                <a:gd name="connsiteX32" fmla="*/ 60779 w 353664"/>
                <a:gd name="connsiteY32" fmla="*/ 29315 h 508836"/>
                <a:gd name="connsiteX33" fmla="*/ 88400 w 353664"/>
                <a:gd name="connsiteY33" fmla="*/ 30813 h 508836"/>
                <a:gd name="connsiteX34" fmla="*/ 94263 w 353664"/>
                <a:gd name="connsiteY34" fmla="*/ 35503 h 508836"/>
                <a:gd name="connsiteX35" fmla="*/ 176865 w 353664"/>
                <a:gd name="connsiteY35" fmla="*/ 12833 h 508836"/>
                <a:gd name="connsiteX36" fmla="*/ 337835 w 353664"/>
                <a:gd name="connsiteY36" fmla="*/ 156410 h 508836"/>
                <a:gd name="connsiteX37" fmla="*/ 338942 w 353664"/>
                <a:gd name="connsiteY37" fmla="*/ 174845 h 508836"/>
                <a:gd name="connsiteX38" fmla="*/ 288130 w 353664"/>
                <a:gd name="connsiteY38" fmla="*/ 292625 h 508836"/>
                <a:gd name="connsiteX39" fmla="*/ 284547 w 353664"/>
                <a:gd name="connsiteY39" fmla="*/ 303439 h 508836"/>
                <a:gd name="connsiteX40" fmla="*/ 324350 w 353664"/>
                <a:gd name="connsiteY40" fmla="*/ 336857 h 508836"/>
                <a:gd name="connsiteX41" fmla="*/ 326890 w 353664"/>
                <a:gd name="connsiteY41" fmla="*/ 336857 h 508836"/>
                <a:gd name="connsiteX42" fmla="*/ 338942 w 353664"/>
                <a:gd name="connsiteY42" fmla="*/ 348909 h 508836"/>
                <a:gd name="connsiteX43" fmla="*/ 338942 w 353664"/>
                <a:gd name="connsiteY43" fmla="*/ 431511 h 508836"/>
                <a:gd name="connsiteX44" fmla="*/ 335424 w 353664"/>
                <a:gd name="connsiteY44" fmla="*/ 440045 h 508836"/>
                <a:gd name="connsiteX45" fmla="*/ 288000 w 353664"/>
                <a:gd name="connsiteY45" fmla="*/ 487469 h 508836"/>
                <a:gd name="connsiteX46" fmla="*/ 279466 w 353664"/>
                <a:gd name="connsiteY46" fmla="*/ 490987 h 508836"/>
                <a:gd name="connsiteX47" fmla="*/ 74329 w 353664"/>
                <a:gd name="connsiteY47" fmla="*/ 490987 h 508836"/>
                <a:gd name="connsiteX48" fmla="*/ 328714 w 353664"/>
                <a:gd name="connsiteY48" fmla="*/ 498088 h 508836"/>
                <a:gd name="connsiteX49" fmla="*/ 315555 w 353664"/>
                <a:gd name="connsiteY49" fmla="*/ 484929 h 508836"/>
                <a:gd name="connsiteX50" fmla="*/ 328714 w 353664"/>
                <a:gd name="connsiteY50" fmla="*/ 471770 h 508836"/>
                <a:gd name="connsiteX51" fmla="*/ 341873 w 353664"/>
                <a:gd name="connsiteY51" fmla="*/ 484929 h 508836"/>
                <a:gd name="connsiteX52" fmla="*/ 328714 w 353664"/>
                <a:gd name="connsiteY52" fmla="*/ 498088 h 50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3664" h="508836">
                  <a:moveTo>
                    <a:pt x="0" y="0"/>
                  </a:moveTo>
                  <a:lnTo>
                    <a:pt x="0" y="508837"/>
                  </a:lnTo>
                  <a:lnTo>
                    <a:pt x="353664" y="508837"/>
                  </a:lnTo>
                  <a:lnTo>
                    <a:pt x="353664" y="0"/>
                  </a:lnTo>
                  <a:lnTo>
                    <a:pt x="0" y="0"/>
                  </a:lnTo>
                  <a:close/>
                  <a:moveTo>
                    <a:pt x="328714" y="10684"/>
                  </a:moveTo>
                  <a:cubicBezTo>
                    <a:pt x="336011" y="10684"/>
                    <a:pt x="341873" y="16612"/>
                    <a:pt x="341873" y="23843"/>
                  </a:cubicBezTo>
                  <a:cubicBezTo>
                    <a:pt x="341873" y="31139"/>
                    <a:pt x="335945" y="37002"/>
                    <a:pt x="328714" y="37002"/>
                  </a:cubicBezTo>
                  <a:cubicBezTo>
                    <a:pt x="321418" y="37002"/>
                    <a:pt x="315555" y="31073"/>
                    <a:pt x="315555" y="23843"/>
                  </a:cubicBezTo>
                  <a:cubicBezTo>
                    <a:pt x="315490" y="16612"/>
                    <a:pt x="321418" y="10684"/>
                    <a:pt x="328714" y="10684"/>
                  </a:cubicBezTo>
                  <a:close/>
                  <a:moveTo>
                    <a:pt x="25080" y="10684"/>
                  </a:moveTo>
                  <a:cubicBezTo>
                    <a:pt x="32376" y="10684"/>
                    <a:pt x="38239" y="16612"/>
                    <a:pt x="38239" y="23843"/>
                  </a:cubicBezTo>
                  <a:cubicBezTo>
                    <a:pt x="38239" y="31139"/>
                    <a:pt x="32311" y="37002"/>
                    <a:pt x="25080" y="37002"/>
                  </a:cubicBezTo>
                  <a:cubicBezTo>
                    <a:pt x="17784" y="37002"/>
                    <a:pt x="11921" y="31073"/>
                    <a:pt x="11921" y="23843"/>
                  </a:cubicBezTo>
                  <a:cubicBezTo>
                    <a:pt x="11856" y="16612"/>
                    <a:pt x="17784" y="10684"/>
                    <a:pt x="25080" y="10684"/>
                  </a:cubicBezTo>
                  <a:close/>
                  <a:moveTo>
                    <a:pt x="25080" y="498088"/>
                  </a:moveTo>
                  <a:cubicBezTo>
                    <a:pt x="17784" y="498088"/>
                    <a:pt x="11921" y="492160"/>
                    <a:pt x="11921" y="484929"/>
                  </a:cubicBezTo>
                  <a:cubicBezTo>
                    <a:pt x="11921" y="477633"/>
                    <a:pt x="17849" y="471770"/>
                    <a:pt x="25080" y="471770"/>
                  </a:cubicBezTo>
                  <a:cubicBezTo>
                    <a:pt x="32376" y="471770"/>
                    <a:pt x="38239" y="477698"/>
                    <a:pt x="38239" y="484929"/>
                  </a:cubicBezTo>
                  <a:cubicBezTo>
                    <a:pt x="38239" y="492225"/>
                    <a:pt x="32311" y="498088"/>
                    <a:pt x="25080" y="498088"/>
                  </a:cubicBezTo>
                  <a:close/>
                  <a:moveTo>
                    <a:pt x="74329" y="491052"/>
                  </a:moveTo>
                  <a:cubicBezTo>
                    <a:pt x="71137" y="491052"/>
                    <a:pt x="68075" y="489815"/>
                    <a:pt x="65795" y="487535"/>
                  </a:cubicBezTo>
                  <a:lnTo>
                    <a:pt x="18370" y="440110"/>
                  </a:lnTo>
                  <a:cubicBezTo>
                    <a:pt x="16090" y="437830"/>
                    <a:pt x="14853" y="434768"/>
                    <a:pt x="14853" y="431576"/>
                  </a:cubicBezTo>
                  <a:lnTo>
                    <a:pt x="14853" y="315034"/>
                  </a:lnTo>
                  <a:cubicBezTo>
                    <a:pt x="14853" y="309627"/>
                    <a:pt x="18436" y="304937"/>
                    <a:pt x="23582" y="303439"/>
                  </a:cubicBezTo>
                  <a:cubicBezTo>
                    <a:pt x="42604" y="298032"/>
                    <a:pt x="49705" y="275688"/>
                    <a:pt x="44558" y="268326"/>
                  </a:cubicBezTo>
                  <a:cubicBezTo>
                    <a:pt x="25862" y="241943"/>
                    <a:pt x="14853" y="209697"/>
                    <a:pt x="14853" y="174845"/>
                  </a:cubicBezTo>
                  <a:cubicBezTo>
                    <a:pt x="14853" y="168592"/>
                    <a:pt x="15244" y="162468"/>
                    <a:pt x="15895" y="156410"/>
                  </a:cubicBezTo>
                  <a:cubicBezTo>
                    <a:pt x="17849" y="138951"/>
                    <a:pt x="22605" y="122405"/>
                    <a:pt x="29705" y="107096"/>
                  </a:cubicBezTo>
                  <a:lnTo>
                    <a:pt x="24038" y="69508"/>
                  </a:lnTo>
                  <a:cubicBezTo>
                    <a:pt x="22670" y="60258"/>
                    <a:pt x="26839" y="51073"/>
                    <a:pt x="34656" y="46057"/>
                  </a:cubicBezTo>
                  <a:lnTo>
                    <a:pt x="60779" y="29315"/>
                  </a:lnTo>
                  <a:cubicBezTo>
                    <a:pt x="69378" y="23843"/>
                    <a:pt x="80452" y="24429"/>
                    <a:pt x="88400" y="30813"/>
                  </a:cubicBezTo>
                  <a:lnTo>
                    <a:pt x="94263" y="35503"/>
                  </a:lnTo>
                  <a:cubicBezTo>
                    <a:pt x="118431" y="21107"/>
                    <a:pt x="146703" y="12833"/>
                    <a:pt x="176865" y="12833"/>
                  </a:cubicBezTo>
                  <a:cubicBezTo>
                    <a:pt x="260118" y="12833"/>
                    <a:pt x="328649" y="75632"/>
                    <a:pt x="337835" y="156410"/>
                  </a:cubicBezTo>
                  <a:cubicBezTo>
                    <a:pt x="338551" y="162468"/>
                    <a:pt x="338942" y="168592"/>
                    <a:pt x="338942" y="174845"/>
                  </a:cubicBezTo>
                  <a:cubicBezTo>
                    <a:pt x="338942" y="221228"/>
                    <a:pt x="319399" y="263050"/>
                    <a:pt x="288130" y="292625"/>
                  </a:cubicBezTo>
                  <a:cubicBezTo>
                    <a:pt x="285199" y="295426"/>
                    <a:pt x="283831" y="299465"/>
                    <a:pt x="284547" y="303439"/>
                  </a:cubicBezTo>
                  <a:cubicBezTo>
                    <a:pt x="287869" y="322461"/>
                    <a:pt x="304416" y="336857"/>
                    <a:pt x="324350" y="336857"/>
                  </a:cubicBezTo>
                  <a:lnTo>
                    <a:pt x="326890" y="336857"/>
                  </a:lnTo>
                  <a:cubicBezTo>
                    <a:pt x="333535" y="336857"/>
                    <a:pt x="338942" y="342264"/>
                    <a:pt x="338942" y="348909"/>
                  </a:cubicBezTo>
                  <a:lnTo>
                    <a:pt x="338942" y="431511"/>
                  </a:lnTo>
                  <a:cubicBezTo>
                    <a:pt x="338942" y="434703"/>
                    <a:pt x="337704" y="437765"/>
                    <a:pt x="335424" y="440045"/>
                  </a:cubicBezTo>
                  <a:lnTo>
                    <a:pt x="288000" y="487469"/>
                  </a:lnTo>
                  <a:cubicBezTo>
                    <a:pt x="285720" y="489749"/>
                    <a:pt x="282658" y="490987"/>
                    <a:pt x="279466" y="490987"/>
                  </a:cubicBezTo>
                  <a:lnTo>
                    <a:pt x="74329" y="490987"/>
                  </a:lnTo>
                  <a:close/>
                  <a:moveTo>
                    <a:pt x="328714" y="498088"/>
                  </a:moveTo>
                  <a:cubicBezTo>
                    <a:pt x="321418" y="498088"/>
                    <a:pt x="315555" y="492160"/>
                    <a:pt x="315555" y="484929"/>
                  </a:cubicBezTo>
                  <a:cubicBezTo>
                    <a:pt x="315555" y="477633"/>
                    <a:pt x="321484" y="471770"/>
                    <a:pt x="328714" y="471770"/>
                  </a:cubicBezTo>
                  <a:cubicBezTo>
                    <a:pt x="336011" y="471770"/>
                    <a:pt x="341873" y="477698"/>
                    <a:pt x="341873" y="484929"/>
                  </a:cubicBezTo>
                  <a:cubicBezTo>
                    <a:pt x="341873" y="492225"/>
                    <a:pt x="335945" y="498088"/>
                    <a:pt x="328714" y="498088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98724CBA-B085-4EBA-9517-67848B7B1E75}"/>
                </a:ext>
              </a:extLst>
            </p:cNvPr>
            <p:cNvSpPr/>
            <p:nvPr/>
          </p:nvSpPr>
          <p:spPr>
            <a:xfrm>
              <a:off x="5716182" y="4029029"/>
              <a:ext cx="284547" cy="280638"/>
            </a:xfrm>
            <a:custGeom>
              <a:avLst/>
              <a:gdLst>
                <a:gd name="connsiteX0" fmla="*/ 284547 w 284547"/>
                <a:gd name="connsiteY0" fmla="*/ 142274 h 280638"/>
                <a:gd name="connsiteX1" fmla="*/ 142274 w 284547"/>
                <a:gd name="connsiteY1" fmla="*/ 0 h 280638"/>
                <a:gd name="connsiteX2" fmla="*/ 0 w 284547"/>
                <a:gd name="connsiteY2" fmla="*/ 142274 h 280638"/>
                <a:gd name="connsiteX3" fmla="*/ 93220 w 284547"/>
                <a:gd name="connsiteY3" fmla="*/ 275818 h 280638"/>
                <a:gd name="connsiteX4" fmla="*/ 158494 w 284547"/>
                <a:gd name="connsiteY4" fmla="*/ 212433 h 280638"/>
                <a:gd name="connsiteX5" fmla="*/ 174194 w 284547"/>
                <a:gd name="connsiteY5" fmla="*/ 206049 h 280638"/>
                <a:gd name="connsiteX6" fmla="*/ 187157 w 284547"/>
                <a:gd name="connsiteY6" fmla="*/ 210153 h 280638"/>
                <a:gd name="connsiteX7" fmla="*/ 194649 w 284547"/>
                <a:gd name="connsiteY7" fmla="*/ 237904 h 280638"/>
                <a:gd name="connsiteX8" fmla="*/ 175041 w 284547"/>
                <a:gd name="connsiteY8" fmla="*/ 280639 h 280638"/>
                <a:gd name="connsiteX9" fmla="*/ 284547 w 284547"/>
                <a:gd name="connsiteY9" fmla="*/ 142274 h 280638"/>
                <a:gd name="connsiteX10" fmla="*/ 142274 w 284547"/>
                <a:gd name="connsiteY10" fmla="*/ 192695 h 280638"/>
                <a:gd name="connsiteX11" fmla="*/ 91918 w 284547"/>
                <a:gd name="connsiteY11" fmla="*/ 142339 h 280638"/>
                <a:gd name="connsiteX12" fmla="*/ 142274 w 284547"/>
                <a:gd name="connsiteY12" fmla="*/ 91983 h 280638"/>
                <a:gd name="connsiteX13" fmla="*/ 192630 w 284547"/>
                <a:gd name="connsiteY13" fmla="*/ 142339 h 280638"/>
                <a:gd name="connsiteX14" fmla="*/ 142274 w 284547"/>
                <a:gd name="connsiteY14" fmla="*/ 192695 h 28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4547" h="280638">
                  <a:moveTo>
                    <a:pt x="284547" y="142274"/>
                  </a:moveTo>
                  <a:cubicBezTo>
                    <a:pt x="284547" y="63841"/>
                    <a:pt x="220706" y="0"/>
                    <a:pt x="142274" y="0"/>
                  </a:cubicBezTo>
                  <a:cubicBezTo>
                    <a:pt x="63841" y="0"/>
                    <a:pt x="0" y="63841"/>
                    <a:pt x="0" y="142274"/>
                  </a:cubicBezTo>
                  <a:cubicBezTo>
                    <a:pt x="0" y="203509"/>
                    <a:pt x="38826" y="255754"/>
                    <a:pt x="93220" y="275818"/>
                  </a:cubicBezTo>
                  <a:lnTo>
                    <a:pt x="158494" y="212433"/>
                  </a:lnTo>
                  <a:cubicBezTo>
                    <a:pt x="162729" y="208329"/>
                    <a:pt x="168266" y="206049"/>
                    <a:pt x="174194" y="206049"/>
                  </a:cubicBezTo>
                  <a:cubicBezTo>
                    <a:pt x="178884" y="206049"/>
                    <a:pt x="183379" y="207482"/>
                    <a:pt x="187157" y="210153"/>
                  </a:cubicBezTo>
                  <a:cubicBezTo>
                    <a:pt x="196017" y="216407"/>
                    <a:pt x="199144" y="228068"/>
                    <a:pt x="194649" y="237904"/>
                  </a:cubicBezTo>
                  <a:lnTo>
                    <a:pt x="175041" y="280639"/>
                  </a:lnTo>
                  <a:cubicBezTo>
                    <a:pt x="237709" y="265851"/>
                    <a:pt x="284547" y="209437"/>
                    <a:pt x="284547" y="142274"/>
                  </a:cubicBezTo>
                  <a:close/>
                  <a:moveTo>
                    <a:pt x="142274" y="192695"/>
                  </a:moveTo>
                  <a:cubicBezTo>
                    <a:pt x="114457" y="192695"/>
                    <a:pt x="91918" y="170155"/>
                    <a:pt x="91918" y="142339"/>
                  </a:cubicBezTo>
                  <a:cubicBezTo>
                    <a:pt x="91918" y="114522"/>
                    <a:pt x="114457" y="91983"/>
                    <a:pt x="142274" y="91983"/>
                  </a:cubicBezTo>
                  <a:cubicBezTo>
                    <a:pt x="170090" y="91983"/>
                    <a:pt x="192630" y="114522"/>
                    <a:pt x="192630" y="142339"/>
                  </a:cubicBezTo>
                  <a:cubicBezTo>
                    <a:pt x="192630" y="170155"/>
                    <a:pt x="170090" y="192695"/>
                    <a:pt x="142274" y="192695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C2F1F38D-1A35-4303-BD2F-BBA8364BD366}"/>
                </a:ext>
              </a:extLst>
            </p:cNvPr>
            <p:cNvSpPr/>
            <p:nvPr/>
          </p:nvSpPr>
          <p:spPr>
            <a:xfrm>
              <a:off x="5893177" y="4356180"/>
              <a:ext cx="101689" cy="92764"/>
            </a:xfrm>
            <a:custGeom>
              <a:avLst/>
              <a:gdLst>
                <a:gd name="connsiteX0" fmla="*/ 3518 w 101689"/>
                <a:gd name="connsiteY0" fmla="*/ 18305 h 92764"/>
                <a:gd name="connsiteX1" fmla="*/ 0 w 101689"/>
                <a:gd name="connsiteY1" fmla="*/ 26839 h 92764"/>
                <a:gd name="connsiteX2" fmla="*/ 0 w 101689"/>
                <a:gd name="connsiteY2" fmla="*/ 80713 h 92764"/>
                <a:gd name="connsiteX3" fmla="*/ 12052 w 101689"/>
                <a:gd name="connsiteY3" fmla="*/ 92764 h 92764"/>
                <a:gd name="connsiteX4" fmla="*/ 74850 w 101689"/>
                <a:gd name="connsiteY4" fmla="*/ 92764 h 92764"/>
                <a:gd name="connsiteX5" fmla="*/ 83384 w 101689"/>
                <a:gd name="connsiteY5" fmla="*/ 89247 h 92764"/>
                <a:gd name="connsiteX6" fmla="*/ 98171 w 101689"/>
                <a:gd name="connsiteY6" fmla="*/ 74459 h 92764"/>
                <a:gd name="connsiteX7" fmla="*/ 101689 w 101689"/>
                <a:gd name="connsiteY7" fmla="*/ 65925 h 92764"/>
                <a:gd name="connsiteX8" fmla="*/ 101689 w 101689"/>
                <a:gd name="connsiteY8" fmla="*/ 12052 h 92764"/>
                <a:gd name="connsiteX9" fmla="*/ 89638 w 101689"/>
                <a:gd name="connsiteY9" fmla="*/ 0 h 92764"/>
                <a:gd name="connsiteX10" fmla="*/ 26839 w 101689"/>
                <a:gd name="connsiteY10" fmla="*/ 0 h 92764"/>
                <a:gd name="connsiteX11" fmla="*/ 18305 w 101689"/>
                <a:gd name="connsiteY11" fmla="*/ 3518 h 92764"/>
                <a:gd name="connsiteX12" fmla="*/ 3518 w 101689"/>
                <a:gd name="connsiteY12" fmla="*/ 18305 h 9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689" h="92764">
                  <a:moveTo>
                    <a:pt x="3518" y="18305"/>
                  </a:moveTo>
                  <a:cubicBezTo>
                    <a:pt x="1238" y="20585"/>
                    <a:pt x="0" y="23647"/>
                    <a:pt x="0" y="26839"/>
                  </a:cubicBezTo>
                  <a:lnTo>
                    <a:pt x="0" y="80713"/>
                  </a:lnTo>
                  <a:cubicBezTo>
                    <a:pt x="0" y="87358"/>
                    <a:pt x="5407" y="92764"/>
                    <a:pt x="12052" y="92764"/>
                  </a:cubicBezTo>
                  <a:lnTo>
                    <a:pt x="74850" y="92764"/>
                  </a:lnTo>
                  <a:cubicBezTo>
                    <a:pt x="78042" y="92764"/>
                    <a:pt x="81104" y="91527"/>
                    <a:pt x="83384" y="89247"/>
                  </a:cubicBezTo>
                  <a:lnTo>
                    <a:pt x="98171" y="74459"/>
                  </a:lnTo>
                  <a:cubicBezTo>
                    <a:pt x="100451" y="72179"/>
                    <a:pt x="101689" y="69117"/>
                    <a:pt x="101689" y="65925"/>
                  </a:cubicBezTo>
                  <a:lnTo>
                    <a:pt x="101689" y="12052"/>
                  </a:lnTo>
                  <a:cubicBezTo>
                    <a:pt x="101689" y="5407"/>
                    <a:pt x="96282" y="0"/>
                    <a:pt x="89638" y="0"/>
                  </a:cubicBezTo>
                  <a:lnTo>
                    <a:pt x="26839" y="0"/>
                  </a:ln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74ED14CB-A1C6-49BD-92BB-FD780AED0B52}"/>
                </a:ext>
              </a:extLst>
            </p:cNvPr>
            <p:cNvSpPr/>
            <p:nvPr/>
          </p:nvSpPr>
          <p:spPr>
            <a:xfrm>
              <a:off x="5718201" y="4318462"/>
              <a:ext cx="149178" cy="152305"/>
            </a:xfrm>
            <a:custGeom>
              <a:avLst/>
              <a:gdLst>
                <a:gd name="connsiteX0" fmla="*/ 107096 w 149178"/>
                <a:gd name="connsiteY0" fmla="*/ 100191 h 152305"/>
                <a:gd name="connsiteX1" fmla="*/ 93025 w 149178"/>
                <a:gd name="connsiteY1" fmla="*/ 102471 h 152305"/>
                <a:gd name="connsiteX2" fmla="*/ 70941 w 149178"/>
                <a:gd name="connsiteY2" fmla="*/ 96738 h 152305"/>
                <a:gd name="connsiteX3" fmla="*/ 45470 w 149178"/>
                <a:gd name="connsiteY3" fmla="*/ 59216 h 152305"/>
                <a:gd name="connsiteX4" fmla="*/ 50617 w 149178"/>
                <a:gd name="connsiteY4" fmla="*/ 29771 h 152305"/>
                <a:gd name="connsiteX5" fmla="*/ 51985 w 149178"/>
                <a:gd name="connsiteY5" fmla="*/ 20846 h 152305"/>
                <a:gd name="connsiteX6" fmla="*/ 29510 w 149178"/>
                <a:gd name="connsiteY6" fmla="*/ 0 h 152305"/>
                <a:gd name="connsiteX7" fmla="*/ 26839 w 149178"/>
                <a:gd name="connsiteY7" fmla="*/ 0 h 152305"/>
                <a:gd name="connsiteX8" fmla="*/ 18305 w 149178"/>
                <a:gd name="connsiteY8" fmla="*/ 3518 h 152305"/>
                <a:gd name="connsiteX9" fmla="*/ 3518 w 149178"/>
                <a:gd name="connsiteY9" fmla="*/ 18305 h 152305"/>
                <a:gd name="connsiteX10" fmla="*/ 0 w 149178"/>
                <a:gd name="connsiteY10" fmla="*/ 26839 h 152305"/>
                <a:gd name="connsiteX11" fmla="*/ 0 w 149178"/>
                <a:gd name="connsiteY11" fmla="*/ 91006 h 152305"/>
                <a:gd name="connsiteX12" fmla="*/ 3518 w 149178"/>
                <a:gd name="connsiteY12" fmla="*/ 99539 h 152305"/>
                <a:gd name="connsiteX13" fmla="*/ 52766 w 149178"/>
                <a:gd name="connsiteY13" fmla="*/ 148788 h 152305"/>
                <a:gd name="connsiteX14" fmla="*/ 61300 w 149178"/>
                <a:gd name="connsiteY14" fmla="*/ 152306 h 152305"/>
                <a:gd name="connsiteX15" fmla="*/ 117258 w 149178"/>
                <a:gd name="connsiteY15" fmla="*/ 152306 h 152305"/>
                <a:gd name="connsiteX16" fmla="*/ 125792 w 149178"/>
                <a:gd name="connsiteY16" fmla="*/ 148788 h 152305"/>
                <a:gd name="connsiteX17" fmla="*/ 145661 w 149178"/>
                <a:gd name="connsiteY17" fmla="*/ 128919 h 152305"/>
                <a:gd name="connsiteX18" fmla="*/ 149179 w 149178"/>
                <a:gd name="connsiteY18" fmla="*/ 120385 h 152305"/>
                <a:gd name="connsiteX19" fmla="*/ 149179 w 149178"/>
                <a:gd name="connsiteY19" fmla="*/ 102471 h 152305"/>
                <a:gd name="connsiteX20" fmla="*/ 141427 w 149178"/>
                <a:gd name="connsiteY20" fmla="*/ 91201 h 152305"/>
                <a:gd name="connsiteX21" fmla="*/ 119343 w 149178"/>
                <a:gd name="connsiteY21" fmla="*/ 94067 h 152305"/>
                <a:gd name="connsiteX22" fmla="*/ 107096 w 149178"/>
                <a:gd name="connsiteY22" fmla="*/ 100191 h 15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9178" h="152305">
                  <a:moveTo>
                    <a:pt x="107096" y="100191"/>
                  </a:moveTo>
                  <a:cubicBezTo>
                    <a:pt x="102536" y="101689"/>
                    <a:pt x="97780" y="102471"/>
                    <a:pt x="93025" y="102471"/>
                  </a:cubicBezTo>
                  <a:cubicBezTo>
                    <a:pt x="85338" y="102471"/>
                    <a:pt x="77716" y="100517"/>
                    <a:pt x="70941" y="96738"/>
                  </a:cubicBezTo>
                  <a:cubicBezTo>
                    <a:pt x="57066" y="88986"/>
                    <a:pt x="47555" y="74980"/>
                    <a:pt x="45470" y="59216"/>
                  </a:cubicBezTo>
                  <a:cubicBezTo>
                    <a:pt x="44167" y="49183"/>
                    <a:pt x="45731" y="39151"/>
                    <a:pt x="50617" y="29771"/>
                  </a:cubicBezTo>
                  <a:cubicBezTo>
                    <a:pt x="51919" y="27230"/>
                    <a:pt x="52245" y="24103"/>
                    <a:pt x="51985" y="20846"/>
                  </a:cubicBezTo>
                  <a:cubicBezTo>
                    <a:pt x="51073" y="9055"/>
                    <a:pt x="41301" y="0"/>
                    <a:pt x="29510" y="0"/>
                  </a:cubicBezTo>
                  <a:cubicBezTo>
                    <a:pt x="28533" y="0"/>
                    <a:pt x="27621" y="0"/>
                    <a:pt x="26839" y="0"/>
                  </a:cubicBez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ubicBezTo>
                    <a:pt x="1238" y="20585"/>
                    <a:pt x="0" y="23647"/>
                    <a:pt x="0" y="26839"/>
                  </a:cubicBezTo>
                  <a:lnTo>
                    <a:pt x="0" y="91006"/>
                  </a:lnTo>
                  <a:cubicBezTo>
                    <a:pt x="0" y="94198"/>
                    <a:pt x="1238" y="97259"/>
                    <a:pt x="3518" y="99539"/>
                  </a:cubicBezTo>
                  <a:lnTo>
                    <a:pt x="52766" y="148788"/>
                  </a:lnTo>
                  <a:cubicBezTo>
                    <a:pt x="55046" y="151068"/>
                    <a:pt x="58108" y="152306"/>
                    <a:pt x="61300" y="152306"/>
                  </a:cubicBezTo>
                  <a:lnTo>
                    <a:pt x="117258" y="152306"/>
                  </a:lnTo>
                  <a:cubicBezTo>
                    <a:pt x="120450" y="152306"/>
                    <a:pt x="123512" y="151068"/>
                    <a:pt x="125792" y="148788"/>
                  </a:cubicBezTo>
                  <a:lnTo>
                    <a:pt x="145661" y="128919"/>
                  </a:lnTo>
                  <a:cubicBezTo>
                    <a:pt x="147941" y="126639"/>
                    <a:pt x="149179" y="123577"/>
                    <a:pt x="149179" y="120385"/>
                  </a:cubicBezTo>
                  <a:lnTo>
                    <a:pt x="149179" y="102471"/>
                  </a:lnTo>
                  <a:cubicBezTo>
                    <a:pt x="149179" y="97455"/>
                    <a:pt x="146117" y="92960"/>
                    <a:pt x="141427" y="91201"/>
                  </a:cubicBezTo>
                  <a:cubicBezTo>
                    <a:pt x="133935" y="88335"/>
                    <a:pt x="125727" y="89572"/>
                    <a:pt x="119343" y="94067"/>
                  </a:cubicBezTo>
                  <a:cubicBezTo>
                    <a:pt x="115565" y="96673"/>
                    <a:pt x="111461" y="98758"/>
                    <a:pt x="107096" y="100191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66C036A8-25FB-4AA5-B046-35C298809FC3}"/>
                </a:ext>
              </a:extLst>
            </p:cNvPr>
            <p:cNvSpPr/>
            <p:nvPr/>
          </p:nvSpPr>
          <p:spPr>
            <a:xfrm>
              <a:off x="5840020" y="4152867"/>
              <a:ext cx="36871" cy="36871"/>
            </a:xfrm>
            <a:custGeom>
              <a:avLst/>
              <a:gdLst>
                <a:gd name="connsiteX0" fmla="*/ 18436 w 36871"/>
                <a:gd name="connsiteY0" fmla="*/ 0 h 36871"/>
                <a:gd name="connsiteX1" fmla="*/ 0 w 36871"/>
                <a:gd name="connsiteY1" fmla="*/ 18436 h 36871"/>
                <a:gd name="connsiteX2" fmla="*/ 18436 w 36871"/>
                <a:gd name="connsiteY2" fmla="*/ 36871 h 36871"/>
                <a:gd name="connsiteX3" fmla="*/ 36871 w 36871"/>
                <a:gd name="connsiteY3" fmla="*/ 18436 h 36871"/>
                <a:gd name="connsiteX4" fmla="*/ 18436 w 36871"/>
                <a:gd name="connsiteY4" fmla="*/ 0 h 36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71" h="36871">
                  <a:moveTo>
                    <a:pt x="18436" y="0"/>
                  </a:moveTo>
                  <a:cubicBezTo>
                    <a:pt x="8273" y="0"/>
                    <a:pt x="0" y="8273"/>
                    <a:pt x="0" y="18436"/>
                  </a:cubicBezTo>
                  <a:cubicBezTo>
                    <a:pt x="0" y="28598"/>
                    <a:pt x="8273" y="36871"/>
                    <a:pt x="18436" y="36871"/>
                  </a:cubicBezTo>
                  <a:cubicBezTo>
                    <a:pt x="28598" y="36871"/>
                    <a:pt x="36871" y="28598"/>
                    <a:pt x="36871" y="18436"/>
                  </a:cubicBezTo>
                  <a:cubicBezTo>
                    <a:pt x="36871" y="8273"/>
                    <a:pt x="28598" y="0"/>
                    <a:pt x="18436" y="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1BDE4CE2-97AD-4C47-BC14-F22F9FBDCEA8}"/>
                </a:ext>
              </a:extLst>
            </p:cNvPr>
            <p:cNvSpPr/>
            <p:nvPr/>
          </p:nvSpPr>
          <p:spPr>
            <a:xfrm>
              <a:off x="5782940" y="4254947"/>
              <a:ext cx="110153" cy="146247"/>
            </a:xfrm>
            <a:custGeom>
              <a:avLst/>
              <a:gdLst>
                <a:gd name="connsiteX0" fmla="*/ 15779 w 110153"/>
                <a:gd name="connsiteY0" fmla="*/ 142990 h 146247"/>
                <a:gd name="connsiteX1" fmla="*/ 28221 w 110153"/>
                <a:gd name="connsiteY1" fmla="*/ 146247 h 146247"/>
                <a:gd name="connsiteX2" fmla="*/ 36169 w 110153"/>
                <a:gd name="connsiteY2" fmla="*/ 145010 h 146247"/>
                <a:gd name="connsiteX3" fmla="*/ 51477 w 110153"/>
                <a:gd name="connsiteY3" fmla="*/ 131395 h 146247"/>
                <a:gd name="connsiteX4" fmla="*/ 109911 w 110153"/>
                <a:gd name="connsiteY4" fmla="*/ 3909 h 146247"/>
                <a:gd name="connsiteX5" fmla="*/ 108999 w 110153"/>
                <a:gd name="connsiteY5" fmla="*/ 521 h 146247"/>
                <a:gd name="connsiteX6" fmla="*/ 107436 w 110153"/>
                <a:gd name="connsiteY6" fmla="*/ 0 h 146247"/>
                <a:gd name="connsiteX7" fmla="*/ 105546 w 110153"/>
                <a:gd name="connsiteY7" fmla="*/ 782 h 146247"/>
                <a:gd name="connsiteX8" fmla="*/ 9329 w 110153"/>
                <a:gd name="connsiteY8" fmla="*/ 94067 h 146247"/>
                <a:gd name="connsiteX9" fmla="*/ 274 w 110153"/>
                <a:gd name="connsiteY9" fmla="*/ 120125 h 146247"/>
                <a:gd name="connsiteX10" fmla="*/ 15779 w 110153"/>
                <a:gd name="connsiteY10" fmla="*/ 142990 h 14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153" h="146247">
                  <a:moveTo>
                    <a:pt x="15779" y="142990"/>
                  </a:moveTo>
                  <a:cubicBezTo>
                    <a:pt x="19622" y="145140"/>
                    <a:pt x="23922" y="146247"/>
                    <a:pt x="28221" y="146247"/>
                  </a:cubicBezTo>
                  <a:cubicBezTo>
                    <a:pt x="30892" y="146247"/>
                    <a:pt x="33563" y="145856"/>
                    <a:pt x="36169" y="145010"/>
                  </a:cubicBezTo>
                  <a:cubicBezTo>
                    <a:pt x="42944" y="142795"/>
                    <a:pt x="48481" y="137844"/>
                    <a:pt x="51477" y="131395"/>
                  </a:cubicBezTo>
                  <a:lnTo>
                    <a:pt x="109911" y="3909"/>
                  </a:lnTo>
                  <a:cubicBezTo>
                    <a:pt x="110432" y="2736"/>
                    <a:pt x="110107" y="1303"/>
                    <a:pt x="108999" y="521"/>
                  </a:cubicBezTo>
                  <a:cubicBezTo>
                    <a:pt x="108543" y="195"/>
                    <a:pt x="107957" y="0"/>
                    <a:pt x="107436" y="0"/>
                  </a:cubicBezTo>
                  <a:cubicBezTo>
                    <a:pt x="106719" y="0"/>
                    <a:pt x="106068" y="261"/>
                    <a:pt x="105546" y="782"/>
                  </a:cubicBezTo>
                  <a:lnTo>
                    <a:pt x="9329" y="94067"/>
                  </a:lnTo>
                  <a:cubicBezTo>
                    <a:pt x="2359" y="100842"/>
                    <a:pt x="-1028" y="110484"/>
                    <a:pt x="274" y="120125"/>
                  </a:cubicBezTo>
                  <a:cubicBezTo>
                    <a:pt x="1577" y="129766"/>
                    <a:pt x="7310" y="138235"/>
                    <a:pt x="15779" y="14299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25" name="橢圓 124">
            <a:extLst>
              <a:ext uri="{FF2B5EF4-FFF2-40B4-BE49-F238E27FC236}">
                <a16:creationId xmlns:a16="http://schemas.microsoft.com/office/drawing/2014/main" id="{89AA1B4E-F865-47AF-AEC1-349FD65A36C9}"/>
              </a:ext>
            </a:extLst>
          </p:cNvPr>
          <p:cNvSpPr/>
          <p:nvPr/>
        </p:nvSpPr>
        <p:spPr>
          <a:xfrm>
            <a:off x="5529290" y="3801116"/>
            <a:ext cx="631402" cy="631402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6" name="圖形 107">
            <a:extLst>
              <a:ext uri="{FF2B5EF4-FFF2-40B4-BE49-F238E27FC236}">
                <a16:creationId xmlns:a16="http://schemas.microsoft.com/office/drawing/2014/main" id="{5D5790E6-8F63-4B35-AD5E-A48F888313DF}"/>
              </a:ext>
            </a:extLst>
          </p:cNvPr>
          <p:cNvGrpSpPr/>
          <p:nvPr/>
        </p:nvGrpSpPr>
        <p:grpSpPr>
          <a:xfrm>
            <a:off x="5660532" y="3972974"/>
            <a:ext cx="380001" cy="320066"/>
            <a:chOff x="5683805" y="5518573"/>
            <a:chExt cx="371586" cy="312979"/>
          </a:xfrm>
          <a:solidFill>
            <a:schemeClr val="bg1"/>
          </a:solidFill>
        </p:grpSpPr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7EC99E53-E092-4E08-BBA2-DC5FDB67C893}"/>
                </a:ext>
              </a:extLst>
            </p:cNvPr>
            <p:cNvSpPr/>
            <p:nvPr/>
          </p:nvSpPr>
          <p:spPr>
            <a:xfrm>
              <a:off x="5688578" y="5618924"/>
              <a:ext cx="315913" cy="121737"/>
            </a:xfrm>
            <a:custGeom>
              <a:avLst/>
              <a:gdLst>
                <a:gd name="connsiteX0" fmla="*/ 147208 w 315913"/>
                <a:gd name="connsiteY0" fmla="*/ 118366 h 121737"/>
                <a:gd name="connsiteX1" fmla="*/ 9169 w 315913"/>
                <a:gd name="connsiteY1" fmla="*/ 20325 h 121737"/>
                <a:gd name="connsiteX2" fmla="*/ 9234 w 315913"/>
                <a:gd name="connsiteY2" fmla="*/ 0 h 121737"/>
                <a:gd name="connsiteX3" fmla="*/ 306679 w 315913"/>
                <a:gd name="connsiteY3" fmla="*/ 0 h 121737"/>
                <a:gd name="connsiteX4" fmla="*/ 306745 w 315913"/>
                <a:gd name="connsiteY4" fmla="*/ 20325 h 121737"/>
                <a:gd name="connsiteX5" fmla="*/ 168705 w 315913"/>
                <a:gd name="connsiteY5" fmla="*/ 118366 h 121737"/>
                <a:gd name="connsiteX6" fmla="*/ 147208 w 315913"/>
                <a:gd name="connsiteY6" fmla="*/ 118366 h 121737"/>
                <a:gd name="connsiteX7" fmla="*/ 147208 w 315913"/>
                <a:gd name="connsiteY7" fmla="*/ 118366 h 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913" h="121737">
                  <a:moveTo>
                    <a:pt x="147208" y="118366"/>
                  </a:moveTo>
                  <a:lnTo>
                    <a:pt x="9169" y="20325"/>
                  </a:lnTo>
                  <a:cubicBezTo>
                    <a:pt x="179" y="13941"/>
                    <a:pt x="-5945" y="0"/>
                    <a:pt x="9234" y="0"/>
                  </a:cubicBezTo>
                  <a:lnTo>
                    <a:pt x="306679" y="0"/>
                  </a:lnTo>
                  <a:cubicBezTo>
                    <a:pt x="321858" y="0"/>
                    <a:pt x="315734" y="13941"/>
                    <a:pt x="306745" y="20325"/>
                  </a:cubicBezTo>
                  <a:lnTo>
                    <a:pt x="168705" y="118366"/>
                  </a:lnTo>
                  <a:cubicBezTo>
                    <a:pt x="162386" y="122861"/>
                    <a:pt x="153462" y="122861"/>
                    <a:pt x="147208" y="118366"/>
                  </a:cubicBezTo>
                  <a:lnTo>
                    <a:pt x="147208" y="118366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83FE204B-EB18-4F27-A7F4-69D94CE00A4F}"/>
                </a:ext>
              </a:extLst>
            </p:cNvPr>
            <p:cNvSpPr/>
            <p:nvPr/>
          </p:nvSpPr>
          <p:spPr>
            <a:xfrm>
              <a:off x="5693920" y="5741260"/>
              <a:ext cx="305167" cy="90292"/>
            </a:xfrm>
            <a:custGeom>
              <a:avLst/>
              <a:gdLst>
                <a:gd name="connsiteX0" fmla="*/ 297558 w 305167"/>
                <a:gd name="connsiteY0" fmla="*/ 90292 h 90292"/>
                <a:gd name="connsiteX1" fmla="*/ 299057 w 305167"/>
                <a:gd name="connsiteY1" fmla="*/ 73876 h 90292"/>
                <a:gd name="connsiteX2" fmla="*/ 201081 w 305167"/>
                <a:gd name="connsiteY2" fmla="*/ 6192 h 90292"/>
                <a:gd name="connsiteX3" fmla="*/ 186489 w 305167"/>
                <a:gd name="connsiteY3" fmla="*/ 133 h 90292"/>
                <a:gd name="connsiteX4" fmla="*/ 167792 w 305167"/>
                <a:gd name="connsiteY4" fmla="*/ 13488 h 90292"/>
                <a:gd name="connsiteX5" fmla="*/ 152549 w 305167"/>
                <a:gd name="connsiteY5" fmla="*/ 17917 h 90292"/>
                <a:gd name="connsiteX6" fmla="*/ 137305 w 305167"/>
                <a:gd name="connsiteY6" fmla="*/ 13488 h 90292"/>
                <a:gd name="connsiteX7" fmla="*/ 118609 w 305167"/>
                <a:gd name="connsiteY7" fmla="*/ 133 h 90292"/>
                <a:gd name="connsiteX8" fmla="*/ 104017 w 305167"/>
                <a:gd name="connsiteY8" fmla="*/ 6192 h 90292"/>
                <a:gd name="connsiteX9" fmla="*/ 6041 w 305167"/>
                <a:gd name="connsiteY9" fmla="*/ 73876 h 90292"/>
                <a:gd name="connsiteX10" fmla="*/ 6497 w 305167"/>
                <a:gd name="connsiteY10" fmla="*/ 89575 h 90292"/>
                <a:gd name="connsiteX11" fmla="*/ 297558 w 305167"/>
                <a:gd name="connsiteY11" fmla="*/ 90292 h 90292"/>
                <a:gd name="connsiteX12" fmla="*/ 297558 w 305167"/>
                <a:gd name="connsiteY12" fmla="*/ 90292 h 9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167" h="90292">
                  <a:moveTo>
                    <a:pt x="297558" y="90292"/>
                  </a:moveTo>
                  <a:cubicBezTo>
                    <a:pt x="304659" y="85276"/>
                    <a:pt x="309675" y="81498"/>
                    <a:pt x="299057" y="73876"/>
                  </a:cubicBezTo>
                  <a:lnTo>
                    <a:pt x="201081" y="6192"/>
                  </a:lnTo>
                  <a:cubicBezTo>
                    <a:pt x="194175" y="1175"/>
                    <a:pt x="190137" y="-453"/>
                    <a:pt x="186489" y="133"/>
                  </a:cubicBezTo>
                  <a:cubicBezTo>
                    <a:pt x="181733" y="1827"/>
                    <a:pt x="177173" y="7104"/>
                    <a:pt x="167792" y="13488"/>
                  </a:cubicBezTo>
                  <a:cubicBezTo>
                    <a:pt x="163037" y="16745"/>
                    <a:pt x="157760" y="18178"/>
                    <a:pt x="152549" y="17917"/>
                  </a:cubicBezTo>
                  <a:cubicBezTo>
                    <a:pt x="147337" y="18113"/>
                    <a:pt x="142061" y="16680"/>
                    <a:pt x="137305" y="13488"/>
                  </a:cubicBezTo>
                  <a:cubicBezTo>
                    <a:pt x="127859" y="7104"/>
                    <a:pt x="123364" y="1827"/>
                    <a:pt x="118609" y="133"/>
                  </a:cubicBezTo>
                  <a:cubicBezTo>
                    <a:pt x="114961" y="-518"/>
                    <a:pt x="110987" y="1175"/>
                    <a:pt x="104017" y="6192"/>
                  </a:cubicBezTo>
                  <a:lnTo>
                    <a:pt x="6041" y="73876"/>
                  </a:lnTo>
                  <a:cubicBezTo>
                    <a:pt x="-3470" y="80781"/>
                    <a:pt x="-539" y="84624"/>
                    <a:pt x="6497" y="89575"/>
                  </a:cubicBezTo>
                  <a:lnTo>
                    <a:pt x="297558" y="90292"/>
                  </a:lnTo>
                  <a:lnTo>
                    <a:pt x="297558" y="90292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A02E207A-518D-4441-A0C4-F96B73D4939B}"/>
                </a:ext>
              </a:extLst>
            </p:cNvPr>
            <p:cNvSpPr/>
            <p:nvPr/>
          </p:nvSpPr>
          <p:spPr>
            <a:xfrm>
              <a:off x="5683805" y="5652330"/>
              <a:ext cx="114245" cy="150998"/>
            </a:xfrm>
            <a:custGeom>
              <a:avLst/>
              <a:gdLst>
                <a:gd name="connsiteX0" fmla="*/ 111070 w 114245"/>
                <a:gd name="connsiteY0" fmla="*/ 71279 h 150998"/>
                <a:gd name="connsiteX1" fmla="*/ 111070 w 114245"/>
                <a:gd name="connsiteY1" fmla="*/ 82028 h 150998"/>
                <a:gd name="connsiteX2" fmla="*/ 13615 w 114245"/>
                <a:gd name="connsiteY2" fmla="*/ 148344 h 150998"/>
                <a:gd name="connsiteX3" fmla="*/ 0 w 114245"/>
                <a:gd name="connsiteY3" fmla="*/ 145152 h 150998"/>
                <a:gd name="connsiteX4" fmla="*/ 0 w 114245"/>
                <a:gd name="connsiteY4" fmla="*/ 5614 h 150998"/>
                <a:gd name="connsiteX5" fmla="*/ 13615 w 114245"/>
                <a:gd name="connsiteY5" fmla="*/ 2943 h 150998"/>
                <a:gd name="connsiteX6" fmla="*/ 111070 w 114245"/>
                <a:gd name="connsiteY6" fmla="*/ 71279 h 150998"/>
                <a:gd name="connsiteX7" fmla="*/ 111070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111070" y="71279"/>
                  </a:moveTo>
                  <a:cubicBezTo>
                    <a:pt x="115304" y="74276"/>
                    <a:pt x="115304" y="79031"/>
                    <a:pt x="111070" y="82028"/>
                  </a:cubicBezTo>
                  <a:lnTo>
                    <a:pt x="13615" y="148344"/>
                  </a:lnTo>
                  <a:cubicBezTo>
                    <a:pt x="6514" y="153165"/>
                    <a:pt x="0" y="151015"/>
                    <a:pt x="0" y="145152"/>
                  </a:cubicBezTo>
                  <a:lnTo>
                    <a:pt x="0" y="5614"/>
                  </a:lnTo>
                  <a:cubicBezTo>
                    <a:pt x="0" y="-249"/>
                    <a:pt x="7101" y="-2138"/>
                    <a:pt x="13615" y="2943"/>
                  </a:cubicBezTo>
                  <a:lnTo>
                    <a:pt x="111070" y="71279"/>
                  </a:lnTo>
                  <a:lnTo>
                    <a:pt x="111070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577AC6E7-E9C1-492E-B7C4-9CE79EB05484}"/>
                </a:ext>
              </a:extLst>
            </p:cNvPr>
            <p:cNvSpPr/>
            <p:nvPr/>
          </p:nvSpPr>
          <p:spPr>
            <a:xfrm>
              <a:off x="5894952" y="5652330"/>
              <a:ext cx="114245" cy="150998"/>
            </a:xfrm>
            <a:custGeom>
              <a:avLst/>
              <a:gdLst>
                <a:gd name="connsiteX0" fmla="*/ 3176 w 114245"/>
                <a:gd name="connsiteY0" fmla="*/ 71279 h 150998"/>
                <a:gd name="connsiteX1" fmla="*/ 3176 w 114245"/>
                <a:gd name="connsiteY1" fmla="*/ 82028 h 150998"/>
                <a:gd name="connsiteX2" fmla="*/ 100630 w 114245"/>
                <a:gd name="connsiteY2" fmla="*/ 148344 h 150998"/>
                <a:gd name="connsiteX3" fmla="*/ 114246 w 114245"/>
                <a:gd name="connsiteY3" fmla="*/ 145152 h 150998"/>
                <a:gd name="connsiteX4" fmla="*/ 114246 w 114245"/>
                <a:gd name="connsiteY4" fmla="*/ 5614 h 150998"/>
                <a:gd name="connsiteX5" fmla="*/ 100630 w 114245"/>
                <a:gd name="connsiteY5" fmla="*/ 2943 h 150998"/>
                <a:gd name="connsiteX6" fmla="*/ 3176 w 114245"/>
                <a:gd name="connsiteY6" fmla="*/ 71279 h 150998"/>
                <a:gd name="connsiteX7" fmla="*/ 3176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3176" y="71279"/>
                  </a:moveTo>
                  <a:cubicBezTo>
                    <a:pt x="-1059" y="74276"/>
                    <a:pt x="-1059" y="79031"/>
                    <a:pt x="3176" y="82028"/>
                  </a:cubicBezTo>
                  <a:lnTo>
                    <a:pt x="100630" y="148344"/>
                  </a:lnTo>
                  <a:cubicBezTo>
                    <a:pt x="107731" y="153165"/>
                    <a:pt x="114246" y="151015"/>
                    <a:pt x="114246" y="145152"/>
                  </a:cubicBezTo>
                  <a:lnTo>
                    <a:pt x="114246" y="5614"/>
                  </a:lnTo>
                  <a:cubicBezTo>
                    <a:pt x="114246" y="-249"/>
                    <a:pt x="107145" y="-2138"/>
                    <a:pt x="100630" y="2943"/>
                  </a:cubicBezTo>
                  <a:lnTo>
                    <a:pt x="3176" y="71279"/>
                  </a:lnTo>
                  <a:lnTo>
                    <a:pt x="3176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1" name="手繪多邊形: 圖案 130">
              <a:extLst>
                <a:ext uri="{FF2B5EF4-FFF2-40B4-BE49-F238E27FC236}">
                  <a16:creationId xmlns:a16="http://schemas.microsoft.com/office/drawing/2014/main" id="{A928931C-E0FF-481A-8A8E-110745E44679}"/>
                </a:ext>
              </a:extLst>
            </p:cNvPr>
            <p:cNvSpPr/>
            <p:nvPr/>
          </p:nvSpPr>
          <p:spPr>
            <a:xfrm>
              <a:off x="5742666" y="5518573"/>
              <a:ext cx="312723" cy="85367"/>
            </a:xfrm>
            <a:custGeom>
              <a:avLst/>
              <a:gdLst>
                <a:gd name="connsiteX0" fmla="*/ 75205 w 312723"/>
                <a:gd name="connsiteY0" fmla="*/ 85303 h 85367"/>
                <a:gd name="connsiteX1" fmla="*/ 7130 w 312723"/>
                <a:gd name="connsiteY1" fmla="*/ 20290 h 85367"/>
                <a:gd name="connsiteX2" fmla="*/ 10127 w 312723"/>
                <a:gd name="connsiteY2" fmla="*/ 225 h 85367"/>
                <a:gd name="connsiteX3" fmla="*/ 304445 w 312723"/>
                <a:gd name="connsiteY3" fmla="*/ 43155 h 85367"/>
                <a:gd name="connsiteX4" fmla="*/ 301579 w 312723"/>
                <a:gd name="connsiteY4" fmla="*/ 63284 h 85367"/>
                <a:gd name="connsiteX5" fmla="*/ 258454 w 312723"/>
                <a:gd name="connsiteY5" fmla="*/ 85368 h 85367"/>
                <a:gd name="connsiteX6" fmla="*/ 75205 w 312723"/>
                <a:gd name="connsiteY6" fmla="*/ 85368 h 85367"/>
                <a:gd name="connsiteX7" fmla="*/ 75205 w 312723"/>
                <a:gd name="connsiteY7" fmla="*/ 85303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723" h="85367">
                  <a:moveTo>
                    <a:pt x="75205" y="85303"/>
                  </a:moveTo>
                  <a:lnTo>
                    <a:pt x="7130" y="20290"/>
                  </a:lnTo>
                  <a:cubicBezTo>
                    <a:pt x="-817" y="12668"/>
                    <a:pt x="-4922" y="-1990"/>
                    <a:pt x="10127" y="225"/>
                  </a:cubicBezTo>
                  <a:lnTo>
                    <a:pt x="304445" y="43155"/>
                  </a:lnTo>
                  <a:cubicBezTo>
                    <a:pt x="319428" y="45370"/>
                    <a:pt x="311351" y="58268"/>
                    <a:pt x="301579" y="63284"/>
                  </a:cubicBezTo>
                  <a:lnTo>
                    <a:pt x="258454" y="85368"/>
                  </a:lnTo>
                  <a:lnTo>
                    <a:pt x="75205" y="85368"/>
                  </a:lnTo>
                  <a:lnTo>
                    <a:pt x="75205" y="85303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2" name="手繪多邊形: 圖案 131">
              <a:extLst>
                <a:ext uri="{FF2B5EF4-FFF2-40B4-BE49-F238E27FC236}">
                  <a16:creationId xmlns:a16="http://schemas.microsoft.com/office/drawing/2014/main" id="{442B8C23-1096-4D54-93D5-5DBAE9ECFD45}"/>
                </a:ext>
              </a:extLst>
            </p:cNvPr>
            <p:cNvSpPr/>
            <p:nvPr/>
          </p:nvSpPr>
          <p:spPr>
            <a:xfrm>
              <a:off x="6020663" y="5760481"/>
              <a:ext cx="880" cy="5667"/>
            </a:xfrm>
            <a:custGeom>
              <a:avLst/>
              <a:gdLst>
                <a:gd name="connsiteX0" fmla="*/ 0 w 880"/>
                <a:gd name="connsiteY0" fmla="*/ 5667 h 5667"/>
                <a:gd name="connsiteX1" fmla="*/ 0 w 880"/>
                <a:gd name="connsiteY1" fmla="*/ 0 h 5667"/>
                <a:gd name="connsiteX2" fmla="*/ 0 w 880"/>
                <a:gd name="connsiteY2" fmla="*/ 5667 h 5667"/>
                <a:gd name="connsiteX3" fmla="*/ 0 w 880"/>
                <a:gd name="connsiteY3" fmla="*/ 5667 h 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" h="5667">
                  <a:moveTo>
                    <a:pt x="0" y="5667"/>
                  </a:moveTo>
                  <a:cubicBezTo>
                    <a:pt x="1107" y="4169"/>
                    <a:pt x="1238" y="2345"/>
                    <a:pt x="0" y="0"/>
                  </a:cubicBezTo>
                  <a:lnTo>
                    <a:pt x="0" y="5667"/>
                  </a:lnTo>
                  <a:lnTo>
                    <a:pt x="0" y="566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8829E31A-DB1A-455A-AAB8-150A50F1AC30}"/>
                </a:ext>
              </a:extLst>
            </p:cNvPr>
            <p:cNvSpPr/>
            <p:nvPr/>
          </p:nvSpPr>
          <p:spPr>
            <a:xfrm>
              <a:off x="5726214" y="5550578"/>
              <a:ext cx="73091" cy="53297"/>
            </a:xfrm>
            <a:custGeom>
              <a:avLst/>
              <a:gdLst>
                <a:gd name="connsiteX0" fmla="*/ 0 w 73091"/>
                <a:gd name="connsiteY0" fmla="*/ 53297 h 53297"/>
                <a:gd name="connsiteX1" fmla="*/ 7101 w 73091"/>
                <a:gd name="connsiteY1" fmla="*/ 4765 h 53297"/>
                <a:gd name="connsiteX2" fmla="*/ 20911 w 73091"/>
                <a:gd name="connsiteY2" fmla="*/ 4114 h 53297"/>
                <a:gd name="connsiteX3" fmla="*/ 73091 w 73091"/>
                <a:gd name="connsiteY3" fmla="*/ 53297 h 53297"/>
                <a:gd name="connsiteX4" fmla="*/ 0 w 73091"/>
                <a:gd name="connsiteY4" fmla="*/ 53297 h 53297"/>
                <a:gd name="connsiteX5" fmla="*/ 0 w 73091"/>
                <a:gd name="connsiteY5" fmla="*/ 53297 h 5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91" h="53297">
                  <a:moveTo>
                    <a:pt x="0" y="53297"/>
                  </a:moveTo>
                  <a:lnTo>
                    <a:pt x="7101" y="4765"/>
                  </a:lnTo>
                  <a:cubicBezTo>
                    <a:pt x="7947" y="-1033"/>
                    <a:pt x="15244" y="-1880"/>
                    <a:pt x="20911" y="4114"/>
                  </a:cubicBezTo>
                  <a:lnTo>
                    <a:pt x="73091" y="53297"/>
                  </a:lnTo>
                  <a:lnTo>
                    <a:pt x="0" y="53297"/>
                  </a:lnTo>
                  <a:lnTo>
                    <a:pt x="0" y="5329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1902DD71-A616-4207-8B32-E854C48EDE45}"/>
                </a:ext>
              </a:extLst>
            </p:cNvPr>
            <p:cNvSpPr/>
            <p:nvPr/>
          </p:nvSpPr>
          <p:spPr>
            <a:xfrm>
              <a:off x="6020598" y="5595866"/>
              <a:ext cx="34793" cy="149529"/>
            </a:xfrm>
            <a:custGeom>
              <a:avLst/>
              <a:gdLst>
                <a:gd name="connsiteX0" fmla="*/ 65 w 34793"/>
                <a:gd name="connsiteY0" fmla="*/ 145137 h 149529"/>
                <a:gd name="connsiteX1" fmla="*/ 651 w 34793"/>
                <a:gd name="connsiteY1" fmla="*/ 145723 h 149529"/>
                <a:gd name="connsiteX2" fmla="*/ 14592 w 34793"/>
                <a:gd name="connsiteY2" fmla="*/ 144551 h 149529"/>
                <a:gd name="connsiteX3" fmla="*/ 34722 w 34793"/>
                <a:gd name="connsiteY3" fmla="*/ 6512 h 149529"/>
                <a:gd name="connsiteX4" fmla="*/ 21628 w 34793"/>
                <a:gd name="connsiteY4" fmla="*/ 1886 h 149529"/>
                <a:gd name="connsiteX5" fmla="*/ 0 w 34793"/>
                <a:gd name="connsiteY5" fmla="*/ 12765 h 149529"/>
                <a:gd name="connsiteX6" fmla="*/ 0 w 34793"/>
                <a:gd name="connsiteY6" fmla="*/ 145137 h 149529"/>
                <a:gd name="connsiteX7" fmla="*/ 65 w 34793"/>
                <a:gd name="connsiteY7" fmla="*/ 145137 h 14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93" h="149529">
                  <a:moveTo>
                    <a:pt x="65" y="145137"/>
                  </a:moveTo>
                  <a:lnTo>
                    <a:pt x="651" y="145723"/>
                  </a:lnTo>
                  <a:cubicBezTo>
                    <a:pt x="6970" y="151521"/>
                    <a:pt x="13745" y="150349"/>
                    <a:pt x="14592" y="144551"/>
                  </a:cubicBezTo>
                  <a:lnTo>
                    <a:pt x="34722" y="6512"/>
                  </a:lnTo>
                  <a:cubicBezTo>
                    <a:pt x="35568" y="714"/>
                    <a:pt x="28793" y="-2153"/>
                    <a:pt x="21628" y="1886"/>
                  </a:cubicBezTo>
                  <a:lnTo>
                    <a:pt x="0" y="12765"/>
                  </a:lnTo>
                  <a:lnTo>
                    <a:pt x="0" y="145137"/>
                  </a:lnTo>
                  <a:lnTo>
                    <a:pt x="65" y="14513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99CD2D8E-3CF2-4FE9-8FC5-F85A17ABAF9A}"/>
              </a:ext>
            </a:extLst>
          </p:cNvPr>
          <p:cNvGrpSpPr/>
          <p:nvPr/>
        </p:nvGrpSpPr>
        <p:grpSpPr>
          <a:xfrm>
            <a:off x="5336185" y="2972893"/>
            <a:ext cx="954111" cy="525604"/>
            <a:chOff x="5382236" y="3152426"/>
            <a:chExt cx="932985" cy="513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6" name="圖形 106">
              <a:extLst>
                <a:ext uri="{FF2B5EF4-FFF2-40B4-BE49-F238E27FC236}">
                  <a16:creationId xmlns:a16="http://schemas.microsoft.com/office/drawing/2014/main" id="{76544BAA-0990-4237-BD66-BD8C1CFE36AB}"/>
                </a:ext>
              </a:extLst>
            </p:cNvPr>
            <p:cNvGrpSpPr/>
            <p:nvPr/>
          </p:nvGrpSpPr>
          <p:grpSpPr>
            <a:xfrm>
              <a:off x="5382236" y="3398651"/>
              <a:ext cx="366236" cy="267740"/>
              <a:chOff x="9637509" y="2915693"/>
              <a:chExt cx="366236" cy="267740"/>
            </a:xfrm>
            <a:solidFill>
              <a:schemeClr val="accent1"/>
            </a:solidFill>
          </p:grpSpPr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FE9E76D6-78F3-49FB-82C0-06BCA46B400B}"/>
                  </a:ext>
                </a:extLst>
              </p:cNvPr>
              <p:cNvSpPr/>
              <p:nvPr/>
            </p:nvSpPr>
            <p:spPr>
              <a:xfrm>
                <a:off x="9637509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52" name="圖形 106">
                <a:extLst>
                  <a:ext uri="{FF2B5EF4-FFF2-40B4-BE49-F238E27FC236}">
                    <a16:creationId xmlns:a16="http://schemas.microsoft.com/office/drawing/2014/main" id="{52795A39-2F1B-4DD3-A1F9-F628FE235C31}"/>
                  </a:ext>
                </a:extLst>
              </p:cNvPr>
              <p:cNvGrpSpPr/>
              <p:nvPr/>
            </p:nvGrpSpPr>
            <p:grpSpPr>
              <a:xfrm>
                <a:off x="9647019" y="2961685"/>
                <a:ext cx="306045" cy="221748"/>
                <a:chOff x="9647019" y="2961685"/>
                <a:chExt cx="306045" cy="221748"/>
              </a:xfrm>
              <a:solidFill>
                <a:schemeClr val="accent1"/>
              </a:solidFill>
            </p:grpSpPr>
            <p:sp>
              <p:nvSpPr>
                <p:cNvPr id="154" name="手繪多邊形: 圖案 153">
                  <a:extLst>
                    <a:ext uri="{FF2B5EF4-FFF2-40B4-BE49-F238E27FC236}">
                      <a16:creationId xmlns:a16="http://schemas.microsoft.com/office/drawing/2014/main" id="{F1C41560-0DD6-4EF0-852D-257B61F39A89}"/>
                    </a:ext>
                  </a:extLst>
                </p:cNvPr>
                <p:cNvSpPr/>
                <p:nvPr/>
              </p:nvSpPr>
              <p:spPr>
                <a:xfrm>
                  <a:off x="9647019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55" name="手繪多邊形: 圖案 154">
                  <a:extLst>
                    <a:ext uri="{FF2B5EF4-FFF2-40B4-BE49-F238E27FC236}">
                      <a16:creationId xmlns:a16="http://schemas.microsoft.com/office/drawing/2014/main" id="{E98117C0-8451-488E-B8CA-EBEBBFB64A06}"/>
                    </a:ext>
                  </a:extLst>
                </p:cNvPr>
                <p:cNvSpPr/>
                <p:nvPr/>
              </p:nvSpPr>
              <p:spPr>
                <a:xfrm>
                  <a:off x="9657052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656FCF60-52C5-4CAD-BFEF-B1ECD87B1820}"/>
                  </a:ext>
                </a:extLst>
              </p:cNvPr>
              <p:cNvSpPr/>
              <p:nvPr/>
            </p:nvSpPr>
            <p:spPr>
              <a:xfrm>
                <a:off x="9656661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0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0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37" name="圖形 106">
              <a:extLst>
                <a:ext uri="{FF2B5EF4-FFF2-40B4-BE49-F238E27FC236}">
                  <a16:creationId xmlns:a16="http://schemas.microsoft.com/office/drawing/2014/main" id="{92761C02-CF44-434C-A230-CB1A5394266A}"/>
                </a:ext>
              </a:extLst>
            </p:cNvPr>
            <p:cNvGrpSpPr/>
            <p:nvPr/>
          </p:nvGrpSpPr>
          <p:grpSpPr>
            <a:xfrm>
              <a:off x="5948985" y="3398651"/>
              <a:ext cx="366236" cy="267740"/>
              <a:chOff x="10204258" y="2915693"/>
              <a:chExt cx="366236" cy="267740"/>
            </a:xfrm>
            <a:solidFill>
              <a:schemeClr val="accent1"/>
            </a:solidFill>
          </p:grpSpPr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7AB52530-8F01-4451-9382-C433C5ADFD68}"/>
                  </a:ext>
                </a:extLst>
              </p:cNvPr>
              <p:cNvSpPr/>
              <p:nvPr/>
            </p:nvSpPr>
            <p:spPr>
              <a:xfrm>
                <a:off x="10204258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47" name="圖形 106">
                <a:extLst>
                  <a:ext uri="{FF2B5EF4-FFF2-40B4-BE49-F238E27FC236}">
                    <a16:creationId xmlns:a16="http://schemas.microsoft.com/office/drawing/2014/main" id="{27BD9274-0D49-48EA-9B1B-168228E25CD4}"/>
                  </a:ext>
                </a:extLst>
              </p:cNvPr>
              <p:cNvGrpSpPr/>
              <p:nvPr/>
            </p:nvGrpSpPr>
            <p:grpSpPr>
              <a:xfrm>
                <a:off x="10213768" y="2961685"/>
                <a:ext cx="306045" cy="221748"/>
                <a:chOff x="10213768" y="2961685"/>
                <a:chExt cx="306045" cy="221748"/>
              </a:xfrm>
              <a:solidFill>
                <a:schemeClr val="accent1"/>
              </a:solidFill>
            </p:grpSpPr>
            <p:sp>
              <p:nvSpPr>
                <p:cNvPr id="149" name="手繪多邊形: 圖案 148">
                  <a:extLst>
                    <a:ext uri="{FF2B5EF4-FFF2-40B4-BE49-F238E27FC236}">
                      <a16:creationId xmlns:a16="http://schemas.microsoft.com/office/drawing/2014/main" id="{B48BDB31-4C04-4EE7-8A1C-BE1B57E7D2C9}"/>
                    </a:ext>
                  </a:extLst>
                </p:cNvPr>
                <p:cNvSpPr/>
                <p:nvPr/>
              </p:nvSpPr>
              <p:spPr>
                <a:xfrm>
                  <a:off x="10213768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50" name="手繪多邊形: 圖案 149">
                  <a:extLst>
                    <a:ext uri="{FF2B5EF4-FFF2-40B4-BE49-F238E27FC236}">
                      <a16:creationId xmlns:a16="http://schemas.microsoft.com/office/drawing/2014/main" id="{D83BBC39-C73B-46B4-89D6-D12F104BAFFF}"/>
                    </a:ext>
                  </a:extLst>
                </p:cNvPr>
                <p:cNvSpPr/>
                <p:nvPr/>
              </p:nvSpPr>
              <p:spPr>
                <a:xfrm>
                  <a:off x="10223801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AAC11411-3B75-4D07-8BE3-1250C2C26A2F}"/>
                  </a:ext>
                </a:extLst>
              </p:cNvPr>
              <p:cNvSpPr/>
              <p:nvPr/>
            </p:nvSpPr>
            <p:spPr>
              <a:xfrm>
                <a:off x="10223410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1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1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38" name="圖形 106">
              <a:extLst>
                <a:ext uri="{FF2B5EF4-FFF2-40B4-BE49-F238E27FC236}">
                  <a16:creationId xmlns:a16="http://schemas.microsoft.com/office/drawing/2014/main" id="{9C621A73-D219-4EB2-897B-8BAA0DB689C6}"/>
                </a:ext>
              </a:extLst>
            </p:cNvPr>
            <p:cNvGrpSpPr/>
            <p:nvPr/>
          </p:nvGrpSpPr>
          <p:grpSpPr>
            <a:xfrm>
              <a:off x="5413635" y="3228366"/>
              <a:ext cx="538932" cy="172109"/>
              <a:chOff x="9668908" y="2745408"/>
              <a:chExt cx="538932" cy="172109"/>
            </a:xfrm>
            <a:solidFill>
              <a:schemeClr val="accent1"/>
            </a:solidFill>
          </p:grpSpPr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A5AD4B8E-8390-4611-B7AD-BFE536244BE4}"/>
                  </a:ext>
                </a:extLst>
              </p:cNvPr>
              <p:cNvSpPr/>
              <p:nvPr/>
            </p:nvSpPr>
            <p:spPr>
              <a:xfrm>
                <a:off x="9668908" y="2745408"/>
                <a:ext cx="538932" cy="172109"/>
              </a:xfrm>
              <a:custGeom>
                <a:avLst/>
                <a:gdLst>
                  <a:gd name="connsiteX0" fmla="*/ 538933 w 538932"/>
                  <a:gd name="connsiteY0" fmla="*/ 12638 h 172109"/>
                  <a:gd name="connsiteX1" fmla="*/ 538933 w 538932"/>
                  <a:gd name="connsiteY1" fmla="*/ 159472 h 172109"/>
                  <a:gd name="connsiteX2" fmla="*/ 526295 w 538932"/>
                  <a:gd name="connsiteY2" fmla="*/ 172109 h 172109"/>
                  <a:gd name="connsiteX3" fmla="*/ 12638 w 538932"/>
                  <a:gd name="connsiteY3" fmla="*/ 172109 h 172109"/>
                  <a:gd name="connsiteX4" fmla="*/ 0 w 538932"/>
                  <a:gd name="connsiteY4" fmla="*/ 159472 h 172109"/>
                  <a:gd name="connsiteX5" fmla="*/ 0 w 538932"/>
                  <a:gd name="connsiteY5" fmla="*/ 12638 h 172109"/>
                  <a:gd name="connsiteX6" fmla="*/ 12638 w 538932"/>
                  <a:gd name="connsiteY6" fmla="*/ 0 h 172109"/>
                  <a:gd name="connsiteX7" fmla="*/ 526295 w 538932"/>
                  <a:gd name="connsiteY7" fmla="*/ 0 h 172109"/>
                  <a:gd name="connsiteX8" fmla="*/ 538933 w 538932"/>
                  <a:gd name="connsiteY8" fmla="*/ 12638 h 172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932" h="172109">
                    <a:moveTo>
                      <a:pt x="538933" y="12638"/>
                    </a:moveTo>
                    <a:lnTo>
                      <a:pt x="538933" y="159472"/>
                    </a:lnTo>
                    <a:cubicBezTo>
                      <a:pt x="538933" y="166442"/>
                      <a:pt x="533265" y="172109"/>
                      <a:pt x="526295" y="172109"/>
                    </a:cubicBezTo>
                    <a:lnTo>
                      <a:pt x="12638" y="172109"/>
                    </a:lnTo>
                    <a:cubicBezTo>
                      <a:pt x="5667" y="172109"/>
                      <a:pt x="0" y="166442"/>
                      <a:pt x="0" y="159472"/>
                    </a:cubicBezTo>
                    <a:lnTo>
                      <a:pt x="0" y="12638"/>
                    </a:lnTo>
                    <a:cubicBezTo>
                      <a:pt x="0" y="5668"/>
                      <a:pt x="5667" y="0"/>
                      <a:pt x="12638" y="0"/>
                    </a:cubicBezTo>
                    <a:lnTo>
                      <a:pt x="526295" y="0"/>
                    </a:lnTo>
                    <a:cubicBezTo>
                      <a:pt x="533265" y="65"/>
                      <a:pt x="538933" y="5668"/>
                      <a:pt x="538933" y="1263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461" cap="flat">
                <a:solidFill>
                  <a:srgbClr val="BEBEB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41" name="圖形 106">
                <a:extLst>
                  <a:ext uri="{FF2B5EF4-FFF2-40B4-BE49-F238E27FC236}">
                    <a16:creationId xmlns:a16="http://schemas.microsoft.com/office/drawing/2014/main" id="{33CC4CA4-AE73-471F-A096-B6370FF426F7}"/>
                  </a:ext>
                </a:extLst>
              </p:cNvPr>
              <p:cNvGrpSpPr/>
              <p:nvPr/>
            </p:nvGrpSpPr>
            <p:grpSpPr>
              <a:xfrm>
                <a:off x="9696177" y="2803301"/>
                <a:ext cx="277610" cy="56382"/>
                <a:chOff x="9696177" y="2803301"/>
                <a:chExt cx="277610" cy="56382"/>
              </a:xfrm>
              <a:solidFill>
                <a:schemeClr val="accent1"/>
              </a:solidFill>
            </p:grpSpPr>
            <p:sp>
              <p:nvSpPr>
                <p:cNvPr id="142" name="手繪多邊形: 圖案 141">
                  <a:extLst>
                    <a:ext uri="{FF2B5EF4-FFF2-40B4-BE49-F238E27FC236}">
                      <a16:creationId xmlns:a16="http://schemas.microsoft.com/office/drawing/2014/main" id="{DC953ADF-6F64-49F5-BF59-A77D0DB0065F}"/>
                    </a:ext>
                  </a:extLst>
                </p:cNvPr>
                <p:cNvSpPr/>
                <p:nvPr/>
              </p:nvSpPr>
              <p:spPr>
                <a:xfrm rot="-5400000">
                  <a:off x="9696177" y="280330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41A5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43" name="手繪多邊形: 圖案 142">
                  <a:extLst>
                    <a:ext uri="{FF2B5EF4-FFF2-40B4-BE49-F238E27FC236}">
                      <a16:creationId xmlns:a16="http://schemas.microsoft.com/office/drawing/2014/main" id="{CF38A666-379A-4300-89DA-A47DE44DF06A}"/>
                    </a:ext>
                  </a:extLst>
                </p:cNvPr>
                <p:cNvSpPr/>
                <p:nvPr/>
              </p:nvSpPr>
              <p:spPr>
                <a:xfrm rot="-5400000">
                  <a:off x="9769932" y="280331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FF7D00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44" name="手繪多邊形: 圖案 143">
                  <a:extLst>
                    <a:ext uri="{FF2B5EF4-FFF2-40B4-BE49-F238E27FC236}">
                      <a16:creationId xmlns:a16="http://schemas.microsoft.com/office/drawing/2014/main" id="{49EAE718-998D-4D46-9C8E-C66BE5C6EBD2}"/>
                    </a:ext>
                  </a:extLst>
                </p:cNvPr>
                <p:cNvSpPr/>
                <p:nvPr/>
              </p:nvSpPr>
              <p:spPr>
                <a:xfrm rot="-5400000">
                  <a:off x="9843685" y="280332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F438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45" name="手繪多邊形: 圖案 144">
                  <a:extLst>
                    <a:ext uri="{FF2B5EF4-FFF2-40B4-BE49-F238E27FC236}">
                      <a16:creationId xmlns:a16="http://schemas.microsoft.com/office/drawing/2014/main" id="{3B8BC2A9-FC8A-4599-B4DE-D49777EDA0BD}"/>
                    </a:ext>
                  </a:extLst>
                </p:cNvPr>
                <p:cNvSpPr/>
                <p:nvPr/>
              </p:nvSpPr>
              <p:spPr>
                <a:xfrm rot="-5400000">
                  <a:off x="9917438" y="280333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65656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</p:grp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D44DBDA9-4A6E-44A4-AA9C-486337791C1C}"/>
                </a:ext>
              </a:extLst>
            </p:cNvPr>
            <p:cNvSpPr/>
            <p:nvPr/>
          </p:nvSpPr>
          <p:spPr>
            <a:xfrm>
              <a:off x="5612713" y="3152426"/>
              <a:ext cx="672542" cy="357686"/>
            </a:xfrm>
            <a:custGeom>
              <a:avLst/>
              <a:gdLst>
                <a:gd name="connsiteX0" fmla="*/ 593914 w 672542"/>
                <a:gd name="connsiteY0" fmla="*/ 203296 h 357686"/>
                <a:gd name="connsiteX1" fmla="*/ 332037 w 672542"/>
                <a:gd name="connsiteY1" fmla="*/ 3044 h 357686"/>
                <a:gd name="connsiteX2" fmla="*/ 0 w 672542"/>
                <a:gd name="connsiteY2" fmla="*/ 164861 h 357686"/>
                <a:gd name="connsiteX3" fmla="*/ 254646 w 672542"/>
                <a:gd name="connsiteY3" fmla="*/ 73074 h 357686"/>
                <a:gd name="connsiteX4" fmla="*/ 473463 w 672542"/>
                <a:gd name="connsiteY4" fmla="*/ 225054 h 357686"/>
                <a:gd name="connsiteX5" fmla="*/ 386953 w 672542"/>
                <a:gd name="connsiteY5" fmla="*/ 240688 h 357686"/>
                <a:gd name="connsiteX6" fmla="*/ 555544 w 672542"/>
                <a:gd name="connsiteY6" fmla="*/ 357686 h 357686"/>
                <a:gd name="connsiteX7" fmla="*/ 672542 w 672542"/>
                <a:gd name="connsiteY7" fmla="*/ 189095 h 357686"/>
                <a:gd name="connsiteX8" fmla="*/ 593914 w 672542"/>
                <a:gd name="connsiteY8" fmla="*/ 203296 h 35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42" h="357686">
                  <a:moveTo>
                    <a:pt x="593914" y="203296"/>
                  </a:moveTo>
                  <a:cubicBezTo>
                    <a:pt x="549616" y="98675"/>
                    <a:pt x="452813" y="19395"/>
                    <a:pt x="332037" y="3044"/>
                  </a:cubicBezTo>
                  <a:cubicBezTo>
                    <a:pt x="194779" y="-15521"/>
                    <a:pt x="65860" y="52358"/>
                    <a:pt x="0" y="164861"/>
                  </a:cubicBezTo>
                  <a:cubicBezTo>
                    <a:pt x="62668" y="97047"/>
                    <a:pt x="156214" y="59785"/>
                    <a:pt x="254646" y="73074"/>
                  </a:cubicBezTo>
                  <a:cubicBezTo>
                    <a:pt x="351384" y="86168"/>
                    <a:pt x="430534" y="145123"/>
                    <a:pt x="473463" y="225054"/>
                  </a:cubicBezTo>
                  <a:lnTo>
                    <a:pt x="386953" y="240688"/>
                  </a:lnTo>
                  <a:lnTo>
                    <a:pt x="555544" y="357686"/>
                  </a:lnTo>
                  <a:lnTo>
                    <a:pt x="672542" y="189095"/>
                  </a:lnTo>
                  <a:lnTo>
                    <a:pt x="593914" y="203296"/>
                  </a:lnTo>
                  <a:close/>
                </a:path>
              </a:pathLst>
            </a:custGeom>
            <a:solidFill>
              <a:srgbClr val="000000"/>
            </a:solidFill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56" name="矩形: 圓角 155">
            <a:extLst>
              <a:ext uri="{FF2B5EF4-FFF2-40B4-BE49-F238E27FC236}">
                <a16:creationId xmlns:a16="http://schemas.microsoft.com/office/drawing/2014/main" id="{B0D194DC-6238-42C1-8F96-032C4AD589FF}"/>
              </a:ext>
            </a:extLst>
          </p:cNvPr>
          <p:cNvSpPr/>
          <p:nvPr/>
        </p:nvSpPr>
        <p:spPr>
          <a:xfrm>
            <a:off x="5320903" y="3542205"/>
            <a:ext cx="989504" cy="215189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7" name="文字方塊 156">
            <a:extLst>
              <a:ext uri="{FF2B5EF4-FFF2-40B4-BE49-F238E27FC236}">
                <a16:creationId xmlns:a16="http://schemas.microsoft.com/office/drawing/2014/main" id="{73916558-DA67-4F6F-8A8E-AF3B7F879897}"/>
              </a:ext>
            </a:extLst>
          </p:cNvPr>
          <p:cNvSpPr txBox="1"/>
          <p:nvPr/>
        </p:nvSpPr>
        <p:spPr>
          <a:xfrm>
            <a:off x="5173617" y="3537775"/>
            <a:ext cx="12657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CIFS / NFS / FTP</a:t>
            </a:r>
          </a:p>
        </p:txBody>
      </p:sp>
      <p:grpSp>
        <p:nvGrpSpPr>
          <p:cNvPr id="158" name="Shape 829">
            <a:extLst>
              <a:ext uri="{FF2B5EF4-FFF2-40B4-BE49-F238E27FC236}">
                <a16:creationId xmlns:a16="http://schemas.microsoft.com/office/drawing/2014/main" id="{6AB969CD-6079-4ABD-AC43-1EB6B9539820}"/>
              </a:ext>
            </a:extLst>
          </p:cNvPr>
          <p:cNvGrpSpPr/>
          <p:nvPr/>
        </p:nvGrpSpPr>
        <p:grpSpPr>
          <a:xfrm>
            <a:off x="5240447" y="625821"/>
            <a:ext cx="1333576" cy="652616"/>
            <a:chOff x="251519" y="2499741"/>
            <a:chExt cx="1944025" cy="9513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9" name="Shape 830">
              <a:extLst>
                <a:ext uri="{FF2B5EF4-FFF2-40B4-BE49-F238E27FC236}">
                  <a16:creationId xmlns:a16="http://schemas.microsoft.com/office/drawing/2014/main" id="{8EA26885-E25E-42EF-9CAF-2BFFED5E233C}"/>
                </a:ext>
              </a:extLst>
            </p:cNvPr>
            <p:cNvPicPr preferRelativeResize="0"/>
            <p:nvPr/>
          </p:nvPicPr>
          <p:blipFill rotWithShape="1">
            <a:blip r:embed="rId1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Shape 831">
              <a:extLst>
                <a:ext uri="{FF2B5EF4-FFF2-40B4-BE49-F238E27FC236}">
                  <a16:creationId xmlns:a16="http://schemas.microsoft.com/office/drawing/2014/main" id="{2AC81ACD-79F2-4062-BE2F-A635BBF71D6A}"/>
                </a:ext>
              </a:extLst>
            </p:cNvPr>
            <p:cNvPicPr preferRelativeResize="0"/>
            <p:nvPr/>
          </p:nvPicPr>
          <p:blipFill rotWithShape="1">
            <a:blip r:embed="rId1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Shape 832">
              <a:extLst>
                <a:ext uri="{FF2B5EF4-FFF2-40B4-BE49-F238E27FC236}">
                  <a16:creationId xmlns:a16="http://schemas.microsoft.com/office/drawing/2014/main" id="{1FCF45CB-6613-411E-A89D-C225B9CA22C3}"/>
                </a:ext>
              </a:extLst>
            </p:cNvPr>
            <p:cNvPicPr preferRelativeResize="0"/>
            <p:nvPr/>
          </p:nvPicPr>
          <p:blipFill rotWithShape="1">
            <a:blip r:embed="rId1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3003798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Shape 833">
              <a:extLst>
                <a:ext uri="{FF2B5EF4-FFF2-40B4-BE49-F238E27FC236}">
                  <a16:creationId xmlns:a16="http://schemas.microsoft.com/office/drawing/2014/main" id="{22FBD41A-A86C-4AE3-8A13-3BF18A1683EB}"/>
                </a:ext>
              </a:extLst>
            </p:cNvPr>
            <p:cNvPicPr preferRelativeResize="0"/>
            <p:nvPr/>
          </p:nvPicPr>
          <p:blipFill rotWithShape="1">
            <a:blip r:embed="rId2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Shape 834">
              <a:extLst>
                <a:ext uri="{FF2B5EF4-FFF2-40B4-BE49-F238E27FC236}">
                  <a16:creationId xmlns:a16="http://schemas.microsoft.com/office/drawing/2014/main" id="{6E2B8E3F-DE88-44DA-AF83-FCFFCF457C5C}"/>
                </a:ext>
              </a:extLst>
            </p:cNvPr>
            <p:cNvPicPr preferRelativeResize="0"/>
            <p:nvPr/>
          </p:nvPicPr>
          <p:blipFill rotWithShape="1">
            <a:blip r:embed="rId2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Shape 835">
              <a:extLst>
                <a:ext uri="{FF2B5EF4-FFF2-40B4-BE49-F238E27FC236}">
                  <a16:creationId xmlns:a16="http://schemas.microsoft.com/office/drawing/2014/main" id="{D5985948-55FA-4A34-902A-C546D25827BF}"/>
                </a:ext>
              </a:extLst>
            </p:cNvPr>
            <p:cNvPicPr preferRelativeResize="0"/>
            <p:nvPr/>
          </p:nvPicPr>
          <p:blipFill rotWithShape="1">
            <a:blip r:embed="rId2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Shape 836">
              <a:extLst>
                <a:ext uri="{FF2B5EF4-FFF2-40B4-BE49-F238E27FC236}">
                  <a16:creationId xmlns:a16="http://schemas.microsoft.com/office/drawing/2014/main" id="{6B48AA31-6937-4653-BF20-1C752934656C}"/>
                </a:ext>
              </a:extLst>
            </p:cNvPr>
            <p:cNvPicPr preferRelativeResize="0"/>
            <p:nvPr/>
          </p:nvPicPr>
          <p:blipFill rotWithShape="1">
            <a:blip r:embed="rId2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9" name="圖形 168">
            <a:extLst>
              <a:ext uri="{FF2B5EF4-FFF2-40B4-BE49-F238E27FC236}">
                <a16:creationId xmlns:a16="http://schemas.microsoft.com/office/drawing/2014/main" id="{879E94D5-EEF2-48AA-A9B0-E2595339CD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49214" y="3352446"/>
            <a:ext cx="202029" cy="62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2" name="矩形: 圓角 171">
            <a:extLst>
              <a:ext uri="{FF2B5EF4-FFF2-40B4-BE49-F238E27FC236}">
                <a16:creationId xmlns:a16="http://schemas.microsoft.com/office/drawing/2014/main" id="{8AF8D4AD-6B45-4088-B525-01D0537B3FA6}"/>
              </a:ext>
            </a:extLst>
          </p:cNvPr>
          <p:cNvSpPr/>
          <p:nvPr/>
        </p:nvSpPr>
        <p:spPr>
          <a:xfrm>
            <a:off x="7462615" y="3167380"/>
            <a:ext cx="898656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7" name="圖片 106">
            <a:extLst>
              <a:ext uri="{FF2B5EF4-FFF2-40B4-BE49-F238E27FC236}">
                <a16:creationId xmlns:a16="http://schemas.microsoft.com/office/drawing/2014/main" id="{8782B0F8-14F6-4B1F-8C05-15A40312BE8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462" y="3081215"/>
            <a:ext cx="382258" cy="382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0483D82A-9977-4327-9585-90A2B0E6497E}"/>
              </a:ext>
            </a:extLst>
          </p:cNvPr>
          <p:cNvSpPr txBox="1"/>
          <p:nvPr/>
        </p:nvSpPr>
        <p:spPr>
          <a:xfrm>
            <a:off x="7670442" y="3170602"/>
            <a:ext cx="761985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紐約</a:t>
            </a:r>
            <a:endParaRPr lang="en-US" altLang="zh-TW" sz="9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73" name="矩形: 圓角 172">
            <a:extLst>
              <a:ext uri="{FF2B5EF4-FFF2-40B4-BE49-F238E27FC236}">
                <a16:creationId xmlns:a16="http://schemas.microsoft.com/office/drawing/2014/main" id="{F7640708-0A46-4B1D-B3B7-189AFFC8C3B5}"/>
              </a:ext>
            </a:extLst>
          </p:cNvPr>
          <p:cNvSpPr/>
          <p:nvPr/>
        </p:nvSpPr>
        <p:spPr>
          <a:xfrm>
            <a:off x="7462615" y="4197144"/>
            <a:ext cx="898656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2" name="圖片 111">
            <a:extLst>
              <a:ext uri="{FF2B5EF4-FFF2-40B4-BE49-F238E27FC236}">
                <a16:creationId xmlns:a16="http://schemas.microsoft.com/office/drawing/2014/main" id="{64658C66-A75B-42E5-90E7-025B2EF6EC2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231" y="4059800"/>
            <a:ext cx="382258" cy="382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06CD4A67-BD52-494F-AD01-073DA4597ABA}"/>
              </a:ext>
            </a:extLst>
          </p:cNvPr>
          <p:cNvSpPr txBox="1"/>
          <p:nvPr/>
        </p:nvSpPr>
        <p:spPr>
          <a:xfrm>
            <a:off x="7769508" y="4196221"/>
            <a:ext cx="597851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北京</a:t>
            </a: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702585BE-951E-4A64-A5EA-9C149C5490E0}"/>
              </a:ext>
            </a:extLst>
          </p:cNvPr>
          <p:cNvSpPr/>
          <p:nvPr/>
        </p:nvSpPr>
        <p:spPr>
          <a:xfrm>
            <a:off x="4136114" y="2441389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4A7BB382-7579-4F50-A8F2-9AEA6116A655}"/>
              </a:ext>
            </a:extLst>
          </p:cNvPr>
          <p:cNvSpPr txBox="1"/>
          <p:nvPr/>
        </p:nvSpPr>
        <p:spPr>
          <a:xfrm>
            <a:off x="4126507" y="2420594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7" name="矩形: 圓角 176">
            <a:extLst>
              <a:ext uri="{FF2B5EF4-FFF2-40B4-BE49-F238E27FC236}">
                <a16:creationId xmlns:a16="http://schemas.microsoft.com/office/drawing/2014/main" id="{716FB2CA-9B68-4C92-A012-68619A2C0558}"/>
              </a:ext>
            </a:extLst>
          </p:cNvPr>
          <p:cNvSpPr/>
          <p:nvPr/>
        </p:nvSpPr>
        <p:spPr>
          <a:xfrm>
            <a:off x="1909953" y="3943113"/>
            <a:ext cx="684482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8" name="文字方塊 177">
            <a:extLst>
              <a:ext uri="{FF2B5EF4-FFF2-40B4-BE49-F238E27FC236}">
                <a16:creationId xmlns:a16="http://schemas.microsoft.com/office/drawing/2014/main" id="{487F2695-3BF2-468B-934F-B9CCE374F27D}"/>
              </a:ext>
            </a:extLst>
          </p:cNvPr>
          <p:cNvSpPr txBox="1"/>
          <p:nvPr/>
        </p:nvSpPr>
        <p:spPr>
          <a:xfrm>
            <a:off x="2006848" y="3948550"/>
            <a:ext cx="459693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900"/>
              <a:t>台北</a:t>
            </a:r>
          </a:p>
        </p:txBody>
      </p:sp>
      <p:pic>
        <p:nvPicPr>
          <p:cNvPr id="68" name="圖片 67" descr="一張含有 畫畫 的圖片&#10;&#10;自動產生的描述">
            <a:extLst>
              <a:ext uri="{FF2B5EF4-FFF2-40B4-BE49-F238E27FC236}">
                <a16:creationId xmlns:a16="http://schemas.microsoft.com/office/drawing/2014/main" id="{CF9DE27D-31B4-4B41-8F5A-437C5EB926D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375" y="3682743"/>
            <a:ext cx="280550" cy="280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圖片 64" descr="一張含有 畫畫 的圖片&#10;&#10;自動產生的描述">
            <a:extLst>
              <a:ext uri="{FF2B5EF4-FFF2-40B4-BE49-F238E27FC236}">
                <a16:creationId xmlns:a16="http://schemas.microsoft.com/office/drawing/2014/main" id="{9A435CC0-BE76-4F11-9B77-EB0C460FFBF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2452" y="2184348"/>
            <a:ext cx="280550" cy="280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76BE999A-D544-4BBB-B211-2E4FB74F479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52963" y="1788920"/>
            <a:ext cx="805295" cy="6381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4" name="矩形: 圓角 173">
            <a:extLst>
              <a:ext uri="{FF2B5EF4-FFF2-40B4-BE49-F238E27FC236}">
                <a16:creationId xmlns:a16="http://schemas.microsoft.com/office/drawing/2014/main" id="{BA6442C9-8728-4F38-BBE9-4647D79E9300}"/>
              </a:ext>
            </a:extLst>
          </p:cNvPr>
          <p:cNvSpPr/>
          <p:nvPr/>
        </p:nvSpPr>
        <p:spPr>
          <a:xfrm>
            <a:off x="1909953" y="2376225"/>
            <a:ext cx="684482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B6BF5107-C096-48A0-968B-0B58B907FD6F}"/>
              </a:ext>
            </a:extLst>
          </p:cNvPr>
          <p:cNvSpPr txBox="1"/>
          <p:nvPr/>
        </p:nvSpPr>
        <p:spPr>
          <a:xfrm>
            <a:off x="2006848" y="2381662"/>
            <a:ext cx="459693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900"/>
              <a:t>台北</a:t>
            </a:r>
          </a:p>
        </p:txBody>
      </p:sp>
    </p:spTree>
    <p:extLst>
      <p:ext uri="{BB962C8B-B14F-4D97-AF65-F5344CB8AC3E}">
        <p14:creationId xmlns:p14="http://schemas.microsoft.com/office/powerpoint/2010/main" val="32550909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564F52-1006-F645-B083-0E1ACE989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err="1"/>
              <a:t>QuObjects</a:t>
            </a:r>
            <a:r>
              <a:rPr kumimoji="1" lang="zh-TW" altLang="en-US"/>
              <a:t> </a:t>
            </a:r>
            <a:r>
              <a:rPr lang="zh-TW" altLang="en-US">
                <a:latin typeface="Arial"/>
                <a:ea typeface="微軟正黑體"/>
                <a:cs typeface="Arial"/>
              </a:rPr>
              <a:t>立即讓 NAS 成為 S3 格式存取載體</a:t>
            </a:r>
            <a:endParaRPr kumimoji="1" lang="zh-TW" altLang="en-US"/>
          </a:p>
        </p:txBody>
      </p:sp>
      <p:sp>
        <p:nvSpPr>
          <p:cNvPr id="126" name="文字方塊 125">
            <a:extLst>
              <a:ext uri="{FF2B5EF4-FFF2-40B4-BE49-F238E27FC236}">
                <a16:creationId xmlns:a16="http://schemas.microsoft.com/office/drawing/2014/main" id="{12F00140-69AB-496A-BA6E-0D3AD9AE9475}"/>
              </a:ext>
            </a:extLst>
          </p:cNvPr>
          <p:cNvSpPr txBox="1"/>
          <p:nvPr/>
        </p:nvSpPr>
        <p:spPr>
          <a:xfrm>
            <a:off x="212049" y="909825"/>
            <a:ext cx="20168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物件的位址範例</a:t>
            </a:r>
            <a:r>
              <a:rPr lang="en-US" sz="16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：</a:t>
            </a:r>
            <a:endParaRPr lang="en-US" sz="16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</p:txBody>
      </p:sp>
      <p:grpSp>
        <p:nvGrpSpPr>
          <p:cNvPr id="213" name="群組 212">
            <a:extLst>
              <a:ext uri="{FF2B5EF4-FFF2-40B4-BE49-F238E27FC236}">
                <a16:creationId xmlns:a16="http://schemas.microsoft.com/office/drawing/2014/main" id="{673F8ED0-5662-4D5C-94F5-2650F9C4FABC}"/>
              </a:ext>
            </a:extLst>
          </p:cNvPr>
          <p:cNvGrpSpPr/>
          <p:nvPr/>
        </p:nvGrpSpPr>
        <p:grpSpPr>
          <a:xfrm>
            <a:off x="2926350" y="3184613"/>
            <a:ext cx="6064684" cy="1680473"/>
            <a:chOff x="1216203" y="4132254"/>
            <a:chExt cx="7042195" cy="2440856"/>
          </a:xfrm>
        </p:grpSpPr>
        <p:grpSp>
          <p:nvGrpSpPr>
            <p:cNvPr id="214" name="群組 213">
              <a:extLst>
                <a:ext uri="{FF2B5EF4-FFF2-40B4-BE49-F238E27FC236}">
                  <a16:creationId xmlns:a16="http://schemas.microsoft.com/office/drawing/2014/main" id="{EBFAF7E5-B959-4B84-A069-2CD4AD29F34D}"/>
                </a:ext>
              </a:extLst>
            </p:cNvPr>
            <p:cNvGrpSpPr/>
            <p:nvPr/>
          </p:nvGrpSpPr>
          <p:grpSpPr>
            <a:xfrm>
              <a:off x="3156834" y="4132254"/>
              <a:ext cx="2287618" cy="2440856"/>
              <a:chOff x="3156834" y="4132254"/>
              <a:chExt cx="2287618" cy="2440856"/>
            </a:xfrm>
          </p:grpSpPr>
          <p:pic>
            <p:nvPicPr>
              <p:cNvPr id="235" name="圖形 234">
                <a:extLst>
                  <a:ext uri="{FF2B5EF4-FFF2-40B4-BE49-F238E27FC236}">
                    <a16:creationId xmlns:a16="http://schemas.microsoft.com/office/drawing/2014/main" id="{D5244366-133B-4E58-A248-2EF94C3C1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156834" y="4132254"/>
                <a:ext cx="2287618" cy="2440856"/>
              </a:xfrm>
              <a:prstGeom prst="rect">
                <a:avLst/>
              </a:prstGeom>
            </p:spPr>
          </p:pic>
          <p:sp>
            <p:nvSpPr>
              <p:cNvPr id="236" name="文字方塊 235">
                <a:extLst>
                  <a:ext uri="{FF2B5EF4-FFF2-40B4-BE49-F238E27FC236}">
                    <a16:creationId xmlns:a16="http://schemas.microsoft.com/office/drawing/2014/main" id="{2710F9F5-CAAB-4747-B29E-4CA59B888D2A}"/>
                  </a:ext>
                </a:extLst>
              </p:cNvPr>
              <p:cNvSpPr txBox="1"/>
              <p:nvPr/>
            </p:nvSpPr>
            <p:spPr>
              <a:xfrm>
                <a:off x="3597042" y="4171724"/>
                <a:ext cx="1747320" cy="4470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altLang="zh-TW" sz="1100" b="1" err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貯體</a:t>
                </a:r>
                <a:r>
                  <a:rPr lang="en-US" altLang="zh-TW" sz="1100" b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 </a:t>
                </a:r>
                <a:r>
                  <a:rPr lang="en-US" altLang="zh-TW" b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(bucket)</a:t>
                </a:r>
                <a:endParaRPr lang="en-US" altLang="zh-TW" sz="1100" b="1">
                  <a:solidFill>
                    <a:schemeClr val="bg1"/>
                  </a:solidFill>
                  <a:latin typeface="微軟正黑體"/>
                  <a:ea typeface="微軟正黑體"/>
                  <a:cs typeface="Calibri"/>
                </a:endParaRPr>
              </a:p>
            </p:txBody>
          </p:sp>
          <p:sp>
            <p:nvSpPr>
              <p:cNvPr id="237" name="矩形: 圓角 236">
                <a:extLst>
                  <a:ext uri="{FF2B5EF4-FFF2-40B4-BE49-F238E27FC236}">
                    <a16:creationId xmlns:a16="http://schemas.microsoft.com/office/drawing/2014/main" id="{04BE7305-3C59-486F-B7A7-5392A8853EB0}"/>
                  </a:ext>
                </a:extLst>
              </p:cNvPr>
              <p:cNvSpPr/>
              <p:nvPr/>
            </p:nvSpPr>
            <p:spPr>
              <a:xfrm>
                <a:off x="3336374" y="4815479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1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1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矩形: 圓角 237">
                <a:extLst>
                  <a:ext uri="{FF2B5EF4-FFF2-40B4-BE49-F238E27FC236}">
                    <a16:creationId xmlns:a16="http://schemas.microsoft.com/office/drawing/2014/main" id="{8DACADB3-3467-40FA-8541-BE3A5BC4738A}"/>
                  </a:ext>
                </a:extLst>
              </p:cNvPr>
              <p:cNvSpPr/>
              <p:nvPr/>
            </p:nvSpPr>
            <p:spPr>
              <a:xfrm>
                <a:off x="3336374" y="5191458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1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1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矩形: 圓角 238">
                <a:extLst>
                  <a:ext uri="{FF2B5EF4-FFF2-40B4-BE49-F238E27FC236}">
                    <a16:creationId xmlns:a16="http://schemas.microsoft.com/office/drawing/2014/main" id="{8188E44C-C217-459B-8491-081DB826AED9}"/>
                  </a:ext>
                </a:extLst>
              </p:cNvPr>
              <p:cNvSpPr/>
              <p:nvPr/>
            </p:nvSpPr>
            <p:spPr>
              <a:xfrm>
                <a:off x="4345669" y="4815479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1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1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矩形: 圓角 239">
                <a:extLst>
                  <a:ext uri="{FF2B5EF4-FFF2-40B4-BE49-F238E27FC236}">
                    <a16:creationId xmlns:a16="http://schemas.microsoft.com/office/drawing/2014/main" id="{AF6F3EF3-9D20-4BAE-AEA8-9CFE5CFAA3CD}"/>
                  </a:ext>
                </a:extLst>
              </p:cNvPr>
              <p:cNvSpPr/>
              <p:nvPr/>
            </p:nvSpPr>
            <p:spPr>
              <a:xfrm>
                <a:off x="4345669" y="5191458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矩形: 圓角 240">
                <a:extLst>
                  <a:ext uri="{FF2B5EF4-FFF2-40B4-BE49-F238E27FC236}">
                    <a16:creationId xmlns:a16="http://schemas.microsoft.com/office/drawing/2014/main" id="{D8DFA6BF-A2BE-4FE4-A281-4F55D5D4D45B}"/>
                  </a:ext>
                </a:extLst>
              </p:cNvPr>
              <p:cNvSpPr/>
              <p:nvPr/>
            </p:nvSpPr>
            <p:spPr>
              <a:xfrm>
                <a:off x="3336374" y="5574173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1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1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矩形: 圓角 241">
                <a:extLst>
                  <a:ext uri="{FF2B5EF4-FFF2-40B4-BE49-F238E27FC236}">
                    <a16:creationId xmlns:a16="http://schemas.microsoft.com/office/drawing/2014/main" id="{10C3E46A-43CF-4A2C-B3E1-25459BB23DDE}"/>
                  </a:ext>
                </a:extLst>
              </p:cNvPr>
              <p:cNvSpPr/>
              <p:nvPr/>
            </p:nvSpPr>
            <p:spPr>
              <a:xfrm>
                <a:off x="3336374" y="5950152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1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1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矩形: 圓角 242">
                <a:extLst>
                  <a:ext uri="{FF2B5EF4-FFF2-40B4-BE49-F238E27FC236}">
                    <a16:creationId xmlns:a16="http://schemas.microsoft.com/office/drawing/2014/main" id="{91DDA73C-FB05-4F48-B2F4-1BB0F371DE51}"/>
                  </a:ext>
                </a:extLst>
              </p:cNvPr>
              <p:cNvSpPr/>
              <p:nvPr/>
            </p:nvSpPr>
            <p:spPr>
              <a:xfrm>
                <a:off x="4345669" y="5574173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1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1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矩形: 圓角 243">
                <a:extLst>
                  <a:ext uri="{FF2B5EF4-FFF2-40B4-BE49-F238E27FC236}">
                    <a16:creationId xmlns:a16="http://schemas.microsoft.com/office/drawing/2014/main" id="{9C21560A-5DAC-44FD-9DC5-46B9D5AB12E3}"/>
                  </a:ext>
                </a:extLst>
              </p:cNvPr>
              <p:cNvSpPr/>
              <p:nvPr/>
            </p:nvSpPr>
            <p:spPr>
              <a:xfrm>
                <a:off x="4345669" y="5950152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1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1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5" name="群組 214">
              <a:extLst>
                <a:ext uri="{FF2B5EF4-FFF2-40B4-BE49-F238E27FC236}">
                  <a16:creationId xmlns:a16="http://schemas.microsoft.com/office/drawing/2014/main" id="{5B23D5D1-F29F-4E40-9545-81608FB901AF}"/>
                </a:ext>
              </a:extLst>
            </p:cNvPr>
            <p:cNvGrpSpPr/>
            <p:nvPr/>
          </p:nvGrpSpPr>
          <p:grpSpPr>
            <a:xfrm>
              <a:off x="6626979" y="4414607"/>
              <a:ext cx="1631419" cy="1816365"/>
              <a:chOff x="6152742" y="4469093"/>
              <a:chExt cx="1631419" cy="1816365"/>
            </a:xfrm>
          </p:grpSpPr>
          <p:sp>
            <p:nvSpPr>
              <p:cNvPr id="230" name="矩形: 圓角 229">
                <a:extLst>
                  <a:ext uri="{FF2B5EF4-FFF2-40B4-BE49-F238E27FC236}">
                    <a16:creationId xmlns:a16="http://schemas.microsoft.com/office/drawing/2014/main" id="{0BCBBCE6-2471-4C28-BC2D-CABCE322FF78}"/>
                  </a:ext>
                </a:extLst>
              </p:cNvPr>
              <p:cNvSpPr/>
              <p:nvPr/>
            </p:nvSpPr>
            <p:spPr>
              <a:xfrm>
                <a:off x="6152742" y="4591443"/>
                <a:ext cx="1631419" cy="1694015"/>
              </a:xfrm>
              <a:prstGeom prst="roundRect">
                <a:avLst>
                  <a:gd name="adj" fmla="val 9587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100"/>
              </a:p>
            </p:txBody>
          </p:sp>
          <p:sp>
            <p:nvSpPr>
              <p:cNvPr id="231" name="矩形: 圓角 230">
                <a:extLst>
                  <a:ext uri="{FF2B5EF4-FFF2-40B4-BE49-F238E27FC236}">
                    <a16:creationId xmlns:a16="http://schemas.microsoft.com/office/drawing/2014/main" id="{9D91D902-5B3A-41CD-AC79-5376BE354A2A}"/>
                  </a:ext>
                </a:extLst>
              </p:cNvPr>
              <p:cNvSpPr/>
              <p:nvPr/>
            </p:nvSpPr>
            <p:spPr>
              <a:xfrm>
                <a:off x="6517353" y="4469093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1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1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矩形: 圓角 231">
                <a:extLst>
                  <a:ext uri="{FF2B5EF4-FFF2-40B4-BE49-F238E27FC236}">
                    <a16:creationId xmlns:a16="http://schemas.microsoft.com/office/drawing/2014/main" id="{EA69A19E-FA53-4CB9-B24E-603A5B20D7B4}"/>
                  </a:ext>
                </a:extLst>
              </p:cNvPr>
              <p:cNvSpPr/>
              <p:nvPr/>
            </p:nvSpPr>
            <p:spPr>
              <a:xfrm>
                <a:off x="6353278" y="4904073"/>
                <a:ext cx="1255477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1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Key</a:t>
                </a:r>
                <a:endParaRPr lang="zh-TW" altLang="en-US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矩形: 圓角 232">
                <a:extLst>
                  <a:ext uri="{FF2B5EF4-FFF2-40B4-BE49-F238E27FC236}">
                    <a16:creationId xmlns:a16="http://schemas.microsoft.com/office/drawing/2014/main" id="{93E74D6D-FDB7-43CA-9BED-19E4C7BF33DA}"/>
                  </a:ext>
                </a:extLst>
              </p:cNvPr>
              <p:cNvSpPr/>
              <p:nvPr/>
            </p:nvSpPr>
            <p:spPr>
              <a:xfrm>
                <a:off x="6353278" y="5351533"/>
                <a:ext cx="1255477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1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  <a:endParaRPr lang="zh-TW" altLang="en-US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矩形: 圓角 233">
                <a:extLst>
                  <a:ext uri="{FF2B5EF4-FFF2-40B4-BE49-F238E27FC236}">
                    <a16:creationId xmlns:a16="http://schemas.microsoft.com/office/drawing/2014/main" id="{9CF5736C-D113-4F29-8F7F-0AA9D3401249}"/>
                  </a:ext>
                </a:extLst>
              </p:cNvPr>
              <p:cNvSpPr/>
              <p:nvPr/>
            </p:nvSpPr>
            <p:spPr>
              <a:xfrm>
                <a:off x="6353278" y="5796330"/>
                <a:ext cx="1255477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1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Metadata</a:t>
                </a:r>
                <a:endParaRPr lang="zh-TW" altLang="en-US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6" name="群組 215">
              <a:extLst>
                <a:ext uri="{FF2B5EF4-FFF2-40B4-BE49-F238E27FC236}">
                  <a16:creationId xmlns:a16="http://schemas.microsoft.com/office/drawing/2014/main" id="{D3954757-3945-4853-B868-55124AC21AF4}"/>
                </a:ext>
              </a:extLst>
            </p:cNvPr>
            <p:cNvGrpSpPr/>
            <p:nvPr/>
          </p:nvGrpSpPr>
          <p:grpSpPr>
            <a:xfrm>
              <a:off x="2114265" y="4490031"/>
              <a:ext cx="788999" cy="828083"/>
              <a:chOff x="384176" y="4115247"/>
              <a:chExt cx="788999" cy="828083"/>
            </a:xfrm>
          </p:grpSpPr>
          <p:pic>
            <p:nvPicPr>
              <p:cNvPr id="228" name="圖形 227">
                <a:extLst>
                  <a:ext uri="{FF2B5EF4-FFF2-40B4-BE49-F238E27FC236}">
                    <a16:creationId xmlns:a16="http://schemas.microsoft.com/office/drawing/2014/main" id="{13BF7D11-441A-45B8-811F-F4CDC8B78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84176" y="4115247"/>
                <a:ext cx="776096" cy="828083"/>
              </a:xfrm>
              <a:prstGeom prst="rect">
                <a:avLst/>
              </a:prstGeom>
            </p:spPr>
          </p:pic>
          <p:sp>
            <p:nvSpPr>
              <p:cNvPr id="229" name="文字方塊 228">
                <a:extLst>
                  <a:ext uri="{FF2B5EF4-FFF2-40B4-BE49-F238E27FC236}">
                    <a16:creationId xmlns:a16="http://schemas.microsoft.com/office/drawing/2014/main" id="{D3DD97D2-DFE8-4995-A9C4-DD3F091FEDF3}"/>
                  </a:ext>
                </a:extLst>
              </p:cNvPr>
              <p:cNvSpPr txBox="1"/>
              <p:nvPr/>
            </p:nvSpPr>
            <p:spPr>
              <a:xfrm>
                <a:off x="397078" y="4318760"/>
                <a:ext cx="776097" cy="60350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altLang="zh-TW" sz="1050" b="1" err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貯體</a:t>
                </a:r>
                <a:endParaRPr lang="en-US" altLang="zh-TW" sz="1050" b="1">
                  <a:solidFill>
                    <a:schemeClr val="bg1"/>
                  </a:solidFill>
                  <a:latin typeface="微軟正黑體"/>
                  <a:ea typeface="微軟正黑體"/>
                  <a:cs typeface="+mn-lt"/>
                </a:endParaRPr>
              </a:p>
              <a:p>
                <a:pPr algn="ctr"/>
                <a:r>
                  <a:rPr lang="en-US" altLang="zh-TW" sz="1050" b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(bucket)</a:t>
                </a:r>
                <a:endParaRPr lang="zh-TW" altLang="en-US" sz="105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7" name="群組 216">
              <a:extLst>
                <a:ext uri="{FF2B5EF4-FFF2-40B4-BE49-F238E27FC236}">
                  <a16:creationId xmlns:a16="http://schemas.microsoft.com/office/drawing/2014/main" id="{025F29E3-0AFD-44FB-A640-E4DED4F72B0C}"/>
                </a:ext>
              </a:extLst>
            </p:cNvPr>
            <p:cNvGrpSpPr/>
            <p:nvPr/>
          </p:nvGrpSpPr>
          <p:grpSpPr>
            <a:xfrm>
              <a:off x="2114265" y="5411344"/>
              <a:ext cx="788999" cy="828083"/>
              <a:chOff x="384176" y="4115247"/>
              <a:chExt cx="788999" cy="828083"/>
            </a:xfrm>
          </p:grpSpPr>
          <p:pic>
            <p:nvPicPr>
              <p:cNvPr id="226" name="圖形 225">
                <a:extLst>
                  <a:ext uri="{FF2B5EF4-FFF2-40B4-BE49-F238E27FC236}">
                    <a16:creationId xmlns:a16="http://schemas.microsoft.com/office/drawing/2014/main" id="{DF40F60C-E8A7-4456-AEB4-3CB7BAF38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84176" y="4115247"/>
                <a:ext cx="776096" cy="828083"/>
              </a:xfrm>
              <a:prstGeom prst="rect">
                <a:avLst/>
              </a:prstGeom>
            </p:spPr>
          </p:pic>
          <p:sp>
            <p:nvSpPr>
              <p:cNvPr id="227" name="文字方塊 226">
                <a:extLst>
                  <a:ext uri="{FF2B5EF4-FFF2-40B4-BE49-F238E27FC236}">
                    <a16:creationId xmlns:a16="http://schemas.microsoft.com/office/drawing/2014/main" id="{971CD27E-6A2D-4156-B99B-3B4C180AF9F7}"/>
                  </a:ext>
                </a:extLst>
              </p:cNvPr>
              <p:cNvSpPr txBox="1"/>
              <p:nvPr/>
            </p:nvSpPr>
            <p:spPr>
              <a:xfrm>
                <a:off x="397078" y="4316703"/>
                <a:ext cx="776097" cy="60350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altLang="zh-TW" sz="1050" b="1" err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貯體</a:t>
                </a:r>
                <a:r>
                  <a:rPr lang="en-US" altLang="zh-TW" sz="1050" b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 </a:t>
                </a:r>
              </a:p>
              <a:p>
                <a:pPr algn="ctr"/>
                <a:r>
                  <a:rPr lang="en-US" altLang="zh-TW" sz="1050" b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(bucket)</a:t>
                </a:r>
                <a:endParaRPr lang="zh-TW" altLang="en-US" sz="105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8" name="群組 217">
              <a:extLst>
                <a:ext uri="{FF2B5EF4-FFF2-40B4-BE49-F238E27FC236}">
                  <a16:creationId xmlns:a16="http://schemas.microsoft.com/office/drawing/2014/main" id="{9E8FD791-315C-4B63-8C65-3874DAD63F19}"/>
                </a:ext>
              </a:extLst>
            </p:cNvPr>
            <p:cNvGrpSpPr/>
            <p:nvPr/>
          </p:nvGrpSpPr>
          <p:grpSpPr>
            <a:xfrm>
              <a:off x="1216203" y="4490031"/>
              <a:ext cx="776097" cy="828083"/>
              <a:chOff x="384175" y="4115247"/>
              <a:chExt cx="776097" cy="828083"/>
            </a:xfrm>
          </p:grpSpPr>
          <p:pic>
            <p:nvPicPr>
              <p:cNvPr id="224" name="圖形 223">
                <a:extLst>
                  <a:ext uri="{FF2B5EF4-FFF2-40B4-BE49-F238E27FC236}">
                    <a16:creationId xmlns:a16="http://schemas.microsoft.com/office/drawing/2014/main" id="{04F96B48-8964-4CB1-9B1F-CA15235396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84176" y="4115247"/>
                <a:ext cx="776096" cy="828083"/>
              </a:xfrm>
              <a:prstGeom prst="rect">
                <a:avLst/>
              </a:prstGeom>
            </p:spPr>
          </p:pic>
          <p:sp>
            <p:nvSpPr>
              <p:cNvPr id="225" name="文字方塊 224">
                <a:extLst>
                  <a:ext uri="{FF2B5EF4-FFF2-40B4-BE49-F238E27FC236}">
                    <a16:creationId xmlns:a16="http://schemas.microsoft.com/office/drawing/2014/main" id="{A71DF0D4-9F1F-4AF9-B84F-C1B38AD2EEC5}"/>
                  </a:ext>
                </a:extLst>
              </p:cNvPr>
              <p:cNvSpPr txBox="1"/>
              <p:nvPr/>
            </p:nvSpPr>
            <p:spPr>
              <a:xfrm>
                <a:off x="384175" y="4318760"/>
                <a:ext cx="776097" cy="60350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altLang="zh-TW" sz="1050" b="1" err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貯體</a:t>
                </a:r>
                <a:endParaRPr lang="en-US" altLang="zh-TW" sz="1050" b="1">
                  <a:solidFill>
                    <a:schemeClr val="bg1"/>
                  </a:solidFill>
                  <a:latin typeface="微軟正黑體"/>
                  <a:ea typeface="微軟正黑體"/>
                  <a:cs typeface="+mn-lt"/>
                </a:endParaRPr>
              </a:p>
              <a:p>
                <a:pPr algn="ctr"/>
                <a:r>
                  <a:rPr lang="en-US" altLang="zh-TW" sz="1050" b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(bucket)</a:t>
                </a:r>
                <a:endParaRPr lang="zh-TW" altLang="en-US" sz="105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9" name="群組 218">
              <a:extLst>
                <a:ext uri="{FF2B5EF4-FFF2-40B4-BE49-F238E27FC236}">
                  <a16:creationId xmlns:a16="http://schemas.microsoft.com/office/drawing/2014/main" id="{A44C034C-E782-4ADC-AF74-59063644E7CD}"/>
                </a:ext>
              </a:extLst>
            </p:cNvPr>
            <p:cNvGrpSpPr/>
            <p:nvPr/>
          </p:nvGrpSpPr>
          <p:grpSpPr>
            <a:xfrm>
              <a:off x="1216204" y="5411344"/>
              <a:ext cx="797794" cy="828083"/>
              <a:chOff x="384176" y="4115247"/>
              <a:chExt cx="797794" cy="828083"/>
            </a:xfrm>
          </p:grpSpPr>
          <p:pic>
            <p:nvPicPr>
              <p:cNvPr id="222" name="圖形 221">
                <a:extLst>
                  <a:ext uri="{FF2B5EF4-FFF2-40B4-BE49-F238E27FC236}">
                    <a16:creationId xmlns:a16="http://schemas.microsoft.com/office/drawing/2014/main" id="{7ADE7C2F-82D9-4ECA-A095-695FC2CC2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84176" y="4115247"/>
                <a:ext cx="776096" cy="828083"/>
              </a:xfrm>
              <a:prstGeom prst="rect">
                <a:avLst/>
              </a:prstGeom>
            </p:spPr>
          </p:pic>
          <p:sp>
            <p:nvSpPr>
              <p:cNvPr id="223" name="文字方塊 222">
                <a:extLst>
                  <a:ext uri="{FF2B5EF4-FFF2-40B4-BE49-F238E27FC236}">
                    <a16:creationId xmlns:a16="http://schemas.microsoft.com/office/drawing/2014/main" id="{909F359B-EF9F-4429-96DF-260AD80E814A}"/>
                  </a:ext>
                </a:extLst>
              </p:cNvPr>
              <p:cNvSpPr txBox="1"/>
              <p:nvPr/>
            </p:nvSpPr>
            <p:spPr>
              <a:xfrm>
                <a:off x="405873" y="4331372"/>
                <a:ext cx="776097" cy="60350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altLang="zh-TW" sz="1050" b="1" err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貯體</a:t>
                </a:r>
                <a:r>
                  <a:rPr lang="en-US" altLang="zh-TW" sz="1050" b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 </a:t>
                </a:r>
              </a:p>
              <a:p>
                <a:pPr algn="ctr"/>
                <a:r>
                  <a:rPr lang="en-US" altLang="zh-TW" sz="1050" b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(bucket)</a:t>
                </a:r>
                <a:endParaRPr lang="zh-TW" altLang="en-US" sz="105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0" name="梯形 219">
              <a:extLst>
                <a:ext uri="{FF2B5EF4-FFF2-40B4-BE49-F238E27FC236}">
                  <a16:creationId xmlns:a16="http://schemas.microsoft.com/office/drawing/2014/main" id="{F818DC36-382E-4796-BFEA-393015823840}"/>
                </a:ext>
              </a:extLst>
            </p:cNvPr>
            <p:cNvSpPr/>
            <p:nvPr/>
          </p:nvSpPr>
          <p:spPr>
            <a:xfrm rot="16200000">
              <a:off x="5430309" y="4633727"/>
              <a:ext cx="945197" cy="1448143"/>
            </a:xfrm>
            <a:prstGeom prst="trapezoid">
              <a:avLst>
                <a:gd name="adj" fmla="val 35313"/>
              </a:avLst>
            </a:prstGeom>
            <a:gradFill>
              <a:gsLst>
                <a:gs pos="0">
                  <a:schemeClr val="bg1">
                    <a:alpha val="40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/>
            </a:p>
          </p:txBody>
        </p:sp>
        <p:sp>
          <p:nvSpPr>
            <p:cNvPr id="221" name="矩形: 圓角 220">
              <a:extLst>
                <a:ext uri="{FF2B5EF4-FFF2-40B4-BE49-F238E27FC236}">
                  <a16:creationId xmlns:a16="http://schemas.microsoft.com/office/drawing/2014/main" id="{2A04E448-1CC1-4BD6-9E66-374F23B093A2}"/>
                </a:ext>
              </a:extLst>
            </p:cNvPr>
            <p:cNvSpPr/>
            <p:nvPr/>
          </p:nvSpPr>
          <p:spPr>
            <a:xfrm>
              <a:off x="4350817" y="5191932"/>
              <a:ext cx="924319" cy="32244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Object</a:t>
              </a:r>
              <a:endParaRPr lang="zh-TW" altLang="en-US" sz="1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0" name="梯形 249">
            <a:extLst>
              <a:ext uri="{FF2B5EF4-FFF2-40B4-BE49-F238E27FC236}">
                <a16:creationId xmlns:a16="http://schemas.microsoft.com/office/drawing/2014/main" id="{2E2876E5-6F93-49F0-8D27-2E8E802E918C}"/>
              </a:ext>
            </a:extLst>
          </p:cNvPr>
          <p:cNvSpPr/>
          <p:nvPr/>
        </p:nvSpPr>
        <p:spPr>
          <a:xfrm rot="16200000">
            <a:off x="3581069" y="113149"/>
            <a:ext cx="3196282" cy="7929580"/>
          </a:xfrm>
          <a:prstGeom prst="trapezoid">
            <a:avLst>
              <a:gd name="adj" fmla="val 35313"/>
            </a:avLst>
          </a:prstGeom>
          <a:gradFill flip="none" rotWithShape="1">
            <a:gsLst>
              <a:gs pos="100000">
                <a:schemeClr val="bg1">
                  <a:alpha val="40000"/>
                </a:schemeClr>
              </a:gs>
              <a:gs pos="0">
                <a:schemeClr val="bg1">
                  <a:lumMod val="7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/>
          </a:p>
        </p:txBody>
      </p:sp>
      <p:pic>
        <p:nvPicPr>
          <p:cNvPr id="252" name="圖片 251" descr="一張含有 電腦, 微波爐, 監視器, 烤箱 的圖片&#10;&#10;自動產生的描述">
            <a:extLst>
              <a:ext uri="{FF2B5EF4-FFF2-40B4-BE49-F238E27FC236}">
                <a16:creationId xmlns:a16="http://schemas.microsoft.com/office/drawing/2014/main" id="{65E03302-E13A-4033-BF87-BA139FDDBB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363" y="3503369"/>
            <a:ext cx="1907114" cy="1190536"/>
          </a:xfrm>
          <a:prstGeom prst="rect">
            <a:avLst/>
          </a:prstGeom>
        </p:spPr>
      </p:pic>
      <p:sp>
        <p:nvSpPr>
          <p:cNvPr id="260" name="文字方塊 259">
            <a:extLst>
              <a:ext uri="{FF2B5EF4-FFF2-40B4-BE49-F238E27FC236}">
                <a16:creationId xmlns:a16="http://schemas.microsoft.com/office/drawing/2014/main" id="{D0CAA7FC-9674-44AE-8436-64EC28CEFBAF}"/>
              </a:ext>
            </a:extLst>
          </p:cNvPr>
          <p:cNvSpPr txBox="1"/>
          <p:nvPr/>
        </p:nvSpPr>
        <p:spPr>
          <a:xfrm>
            <a:off x="1508922" y="4713340"/>
            <a:ext cx="993308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QuObjects</a:t>
            </a: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4" name="圖形 263">
            <a:extLst>
              <a:ext uri="{FF2B5EF4-FFF2-40B4-BE49-F238E27FC236}">
                <a16:creationId xmlns:a16="http://schemas.microsoft.com/office/drawing/2014/main" id="{3BE23727-5B5F-4AEC-BBEE-A7A1EE33B8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12048" y="2169493"/>
            <a:ext cx="1502451" cy="1172905"/>
          </a:xfrm>
          <a:prstGeom prst="rect">
            <a:avLst/>
          </a:prstGeom>
        </p:spPr>
      </p:pic>
      <p:pic>
        <p:nvPicPr>
          <p:cNvPr id="266" name="圖形 29">
            <a:extLst>
              <a:ext uri="{FF2B5EF4-FFF2-40B4-BE49-F238E27FC236}">
                <a16:creationId xmlns:a16="http://schemas.microsoft.com/office/drawing/2014/main" id="{914DCBFC-6C53-4605-8DD2-52B0C82EF3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7489" y="4094805"/>
            <a:ext cx="633757" cy="633757"/>
          </a:xfrm>
          <a:prstGeom prst="rect">
            <a:avLst/>
          </a:prstGeom>
          <a:effectLst>
            <a:outerShdw blurRad="88900" sx="103000" sy="103000" algn="ctr" rotWithShape="0">
              <a:prstClr val="black">
                <a:alpha val="62000"/>
              </a:prstClr>
            </a:outerShdw>
          </a:effectLst>
        </p:spPr>
      </p:pic>
      <p:sp>
        <p:nvSpPr>
          <p:cNvPr id="267" name="箭號: 上彎 266">
            <a:extLst>
              <a:ext uri="{FF2B5EF4-FFF2-40B4-BE49-F238E27FC236}">
                <a16:creationId xmlns:a16="http://schemas.microsoft.com/office/drawing/2014/main" id="{8B9080CC-B039-44A3-98C1-9EDB11C60B9F}"/>
              </a:ext>
            </a:extLst>
          </p:cNvPr>
          <p:cNvSpPr/>
          <p:nvPr/>
        </p:nvSpPr>
        <p:spPr>
          <a:xfrm rot="5400000">
            <a:off x="237016" y="3856941"/>
            <a:ext cx="988242" cy="259210"/>
          </a:xfrm>
          <a:prstGeom prst="bent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EE6D2B"/>
              </a:solidFill>
            </a:endParaRPr>
          </a:p>
        </p:txBody>
      </p:sp>
      <p:sp>
        <p:nvSpPr>
          <p:cNvPr id="268" name="文字方塊 267">
            <a:extLst>
              <a:ext uri="{FF2B5EF4-FFF2-40B4-BE49-F238E27FC236}">
                <a16:creationId xmlns:a16="http://schemas.microsoft.com/office/drawing/2014/main" id="{0F921C84-D9ED-45D2-B41C-7E9805DFE097}"/>
              </a:ext>
            </a:extLst>
          </p:cNvPr>
          <p:cNvSpPr txBox="1"/>
          <p:nvPr/>
        </p:nvSpPr>
        <p:spPr>
          <a:xfrm>
            <a:off x="163698" y="3765996"/>
            <a:ext cx="521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S3</a:t>
            </a:r>
            <a:endParaRPr lang="zh-TW" altLang="en-US">
              <a:solidFill>
                <a:schemeClr val="bg1"/>
              </a:solidFill>
            </a:endParaRPr>
          </a:p>
        </p:txBody>
      </p:sp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10ED79E6-D42F-4425-BA60-60891457CE86}"/>
              </a:ext>
            </a:extLst>
          </p:cNvPr>
          <p:cNvGrpSpPr/>
          <p:nvPr/>
        </p:nvGrpSpPr>
        <p:grpSpPr>
          <a:xfrm>
            <a:off x="361945" y="1295752"/>
            <a:ext cx="5976995" cy="208789"/>
            <a:chOff x="595005" y="3603923"/>
            <a:chExt cx="8765734" cy="306205"/>
          </a:xfrm>
        </p:grpSpPr>
        <p:grpSp>
          <p:nvGrpSpPr>
            <p:cNvPr id="269" name="群組 268">
              <a:extLst>
                <a:ext uri="{FF2B5EF4-FFF2-40B4-BE49-F238E27FC236}">
                  <a16:creationId xmlns:a16="http://schemas.microsoft.com/office/drawing/2014/main" id="{0D16642E-40F5-4289-9D7A-68FCDFB7651B}"/>
                </a:ext>
              </a:extLst>
            </p:cNvPr>
            <p:cNvGrpSpPr/>
            <p:nvPr/>
          </p:nvGrpSpPr>
          <p:grpSpPr>
            <a:xfrm>
              <a:off x="595005" y="3603923"/>
              <a:ext cx="957346" cy="302243"/>
              <a:chOff x="595005" y="3603923"/>
              <a:chExt cx="957346" cy="302243"/>
            </a:xfrm>
            <a:solidFill>
              <a:schemeClr val="bg1"/>
            </a:solidFill>
          </p:grpSpPr>
          <p:sp>
            <p:nvSpPr>
              <p:cNvPr id="325" name="手繪多邊形: 圖案 324">
                <a:extLst>
                  <a:ext uri="{FF2B5EF4-FFF2-40B4-BE49-F238E27FC236}">
                    <a16:creationId xmlns:a16="http://schemas.microsoft.com/office/drawing/2014/main" id="{C3E4BF88-5DC9-46EF-A3CE-B9C8E0E5E1BB}"/>
                  </a:ext>
                </a:extLst>
              </p:cNvPr>
              <p:cNvSpPr/>
              <p:nvPr/>
            </p:nvSpPr>
            <p:spPr>
              <a:xfrm>
                <a:off x="595005" y="3607886"/>
                <a:ext cx="137723" cy="233455"/>
              </a:xfrm>
              <a:custGeom>
                <a:avLst/>
                <a:gdLst>
                  <a:gd name="connsiteX0" fmla="*/ 0 w 137724"/>
                  <a:gd name="connsiteY0" fmla="*/ 233455 h 233454"/>
                  <a:gd name="connsiteX1" fmla="*/ 0 w 137724"/>
                  <a:gd name="connsiteY1" fmla="*/ 0 h 233454"/>
                  <a:gd name="connsiteX2" fmla="*/ 28649 w 137724"/>
                  <a:gd name="connsiteY2" fmla="*/ 0 h 233454"/>
                  <a:gd name="connsiteX3" fmla="*/ 28649 w 137724"/>
                  <a:gd name="connsiteY3" fmla="*/ 83739 h 233454"/>
                  <a:gd name="connsiteX4" fmla="*/ 79273 w 137724"/>
                  <a:gd name="connsiteY4" fmla="*/ 60509 h 233454"/>
                  <a:gd name="connsiteX5" fmla="*/ 111936 w 137724"/>
                  <a:gd name="connsiteY5" fmla="*/ 67934 h 233454"/>
                  <a:gd name="connsiteX6" fmla="*/ 131754 w 137724"/>
                  <a:gd name="connsiteY6" fmla="*/ 88405 h 233454"/>
                  <a:gd name="connsiteX7" fmla="*/ 137725 w 137724"/>
                  <a:gd name="connsiteY7" fmla="*/ 126285 h 233454"/>
                  <a:gd name="connsiteX8" fmla="*/ 137725 w 137724"/>
                  <a:gd name="connsiteY8" fmla="*/ 233455 h 233454"/>
                  <a:gd name="connsiteX9" fmla="*/ 109076 w 137724"/>
                  <a:gd name="connsiteY9" fmla="*/ 233455 h 233454"/>
                  <a:gd name="connsiteX10" fmla="*/ 109076 w 137724"/>
                  <a:gd name="connsiteY10" fmla="*/ 126285 h 233454"/>
                  <a:gd name="connsiteX11" fmla="*/ 99744 w 137724"/>
                  <a:gd name="connsiteY11" fmla="*/ 94977 h 233454"/>
                  <a:gd name="connsiteX12" fmla="*/ 73403 w 137724"/>
                  <a:gd name="connsiteY12" fmla="*/ 85194 h 233454"/>
                  <a:gd name="connsiteX13" fmla="*/ 49420 w 137724"/>
                  <a:gd name="connsiteY13" fmla="*/ 91817 h 233454"/>
                  <a:gd name="connsiteX14" fmla="*/ 33415 w 137724"/>
                  <a:gd name="connsiteY14" fmla="*/ 109728 h 233454"/>
                  <a:gd name="connsiteX15" fmla="*/ 28649 w 137724"/>
                  <a:gd name="connsiteY15" fmla="*/ 140936 h 233454"/>
                  <a:gd name="connsiteX16" fmla="*/ 28649 w 137724"/>
                  <a:gd name="connsiteY16" fmla="*/ 233455 h 233454"/>
                  <a:gd name="connsiteX17" fmla="*/ 0 w 137724"/>
                  <a:gd name="connsiteY17" fmla="*/ 233455 h 233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7724" h="233454">
                    <a:moveTo>
                      <a:pt x="0" y="233455"/>
                    </a:moveTo>
                    <a:lnTo>
                      <a:pt x="0" y="0"/>
                    </a:lnTo>
                    <a:lnTo>
                      <a:pt x="28649" y="0"/>
                    </a:lnTo>
                    <a:lnTo>
                      <a:pt x="28649" y="83739"/>
                    </a:lnTo>
                    <a:cubicBezTo>
                      <a:pt x="42045" y="68235"/>
                      <a:pt x="58903" y="60509"/>
                      <a:pt x="79273" y="60509"/>
                    </a:cubicBezTo>
                    <a:cubicBezTo>
                      <a:pt x="91817" y="60509"/>
                      <a:pt x="102704" y="62967"/>
                      <a:pt x="111936" y="67934"/>
                    </a:cubicBezTo>
                    <a:cubicBezTo>
                      <a:pt x="121168" y="72851"/>
                      <a:pt x="127791" y="79675"/>
                      <a:pt x="131754" y="88405"/>
                    </a:cubicBezTo>
                    <a:cubicBezTo>
                      <a:pt x="135718" y="97135"/>
                      <a:pt x="137725" y="109728"/>
                      <a:pt x="137725" y="126285"/>
                    </a:cubicBezTo>
                    <a:lnTo>
                      <a:pt x="137725" y="233455"/>
                    </a:lnTo>
                    <a:lnTo>
                      <a:pt x="109076" y="233455"/>
                    </a:lnTo>
                    <a:lnTo>
                      <a:pt x="109076" y="126285"/>
                    </a:lnTo>
                    <a:cubicBezTo>
                      <a:pt x="109076" y="111936"/>
                      <a:pt x="105965" y="101500"/>
                      <a:pt x="99744" y="94977"/>
                    </a:cubicBezTo>
                    <a:cubicBezTo>
                      <a:pt x="93522" y="88455"/>
                      <a:pt x="84742" y="85194"/>
                      <a:pt x="73403" y="85194"/>
                    </a:cubicBezTo>
                    <a:cubicBezTo>
                      <a:pt x="64924" y="85194"/>
                      <a:pt x="56946" y="87401"/>
                      <a:pt x="49420" y="91817"/>
                    </a:cubicBezTo>
                    <a:cubicBezTo>
                      <a:pt x="41945" y="96232"/>
                      <a:pt x="36626" y="102202"/>
                      <a:pt x="33415" y="109728"/>
                    </a:cubicBezTo>
                    <a:cubicBezTo>
                      <a:pt x="30254" y="117254"/>
                      <a:pt x="28649" y="127690"/>
                      <a:pt x="28649" y="140936"/>
                    </a:cubicBezTo>
                    <a:lnTo>
                      <a:pt x="28649" y="233455"/>
                    </a:lnTo>
                    <a:lnTo>
                      <a:pt x="0" y="233455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6" name="手繪多邊形: 圖案 325">
                <a:extLst>
                  <a:ext uri="{FF2B5EF4-FFF2-40B4-BE49-F238E27FC236}">
                    <a16:creationId xmlns:a16="http://schemas.microsoft.com/office/drawing/2014/main" id="{AC467207-1D47-498A-90B2-0B51E7EB19DC}"/>
                  </a:ext>
                </a:extLst>
              </p:cNvPr>
              <p:cNvSpPr/>
              <p:nvPr/>
            </p:nvSpPr>
            <p:spPr>
              <a:xfrm>
                <a:off x="760629" y="3613154"/>
                <a:ext cx="82483" cy="230444"/>
              </a:xfrm>
              <a:custGeom>
                <a:avLst/>
                <a:gdLst>
                  <a:gd name="connsiteX0" fmla="*/ 78320 w 82484"/>
                  <a:gd name="connsiteY0" fmla="*/ 202548 h 230444"/>
                  <a:gd name="connsiteX1" fmla="*/ 82484 w 82484"/>
                  <a:gd name="connsiteY1" fmla="*/ 227886 h 230444"/>
                  <a:gd name="connsiteX2" fmla="*/ 60810 w 82484"/>
                  <a:gd name="connsiteY2" fmla="*/ 230444 h 230444"/>
                  <a:gd name="connsiteX3" fmla="*/ 36626 w 82484"/>
                  <a:gd name="connsiteY3" fmla="*/ 225527 h 230444"/>
                  <a:gd name="connsiteX4" fmla="*/ 24535 w 82484"/>
                  <a:gd name="connsiteY4" fmla="*/ 212533 h 230444"/>
                  <a:gd name="connsiteX5" fmla="*/ 21022 w 82484"/>
                  <a:gd name="connsiteY5" fmla="*/ 178666 h 230444"/>
                  <a:gd name="connsiteX6" fmla="*/ 21022 w 82484"/>
                  <a:gd name="connsiteY6" fmla="*/ 81381 h 230444"/>
                  <a:gd name="connsiteX7" fmla="*/ 0 w 82484"/>
                  <a:gd name="connsiteY7" fmla="*/ 81381 h 230444"/>
                  <a:gd name="connsiteX8" fmla="*/ 0 w 82484"/>
                  <a:gd name="connsiteY8" fmla="*/ 59104 h 230444"/>
                  <a:gd name="connsiteX9" fmla="*/ 21022 w 82484"/>
                  <a:gd name="connsiteY9" fmla="*/ 59104 h 230444"/>
                  <a:gd name="connsiteX10" fmla="*/ 21022 w 82484"/>
                  <a:gd name="connsiteY10" fmla="*/ 17209 h 230444"/>
                  <a:gd name="connsiteX11" fmla="*/ 49521 w 82484"/>
                  <a:gd name="connsiteY11" fmla="*/ 0 h 230444"/>
                  <a:gd name="connsiteX12" fmla="*/ 49521 w 82484"/>
                  <a:gd name="connsiteY12" fmla="*/ 59054 h 230444"/>
                  <a:gd name="connsiteX13" fmla="*/ 78320 w 82484"/>
                  <a:gd name="connsiteY13" fmla="*/ 59054 h 230444"/>
                  <a:gd name="connsiteX14" fmla="*/ 78320 w 82484"/>
                  <a:gd name="connsiteY14" fmla="*/ 81330 h 230444"/>
                  <a:gd name="connsiteX15" fmla="*/ 49521 w 82484"/>
                  <a:gd name="connsiteY15" fmla="*/ 81330 h 230444"/>
                  <a:gd name="connsiteX16" fmla="*/ 49521 w 82484"/>
                  <a:gd name="connsiteY16" fmla="*/ 180221 h 230444"/>
                  <a:gd name="connsiteX17" fmla="*/ 51026 w 82484"/>
                  <a:gd name="connsiteY17" fmla="*/ 195976 h 230444"/>
                  <a:gd name="connsiteX18" fmla="*/ 55943 w 82484"/>
                  <a:gd name="connsiteY18" fmla="*/ 201545 h 230444"/>
                  <a:gd name="connsiteX19" fmla="*/ 65727 w 82484"/>
                  <a:gd name="connsiteY19" fmla="*/ 203602 h 230444"/>
                  <a:gd name="connsiteX20" fmla="*/ 78320 w 82484"/>
                  <a:gd name="connsiteY20" fmla="*/ 202548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84" h="230444">
                    <a:moveTo>
                      <a:pt x="78320" y="202548"/>
                    </a:moveTo>
                    <a:lnTo>
                      <a:pt x="82484" y="227886"/>
                    </a:lnTo>
                    <a:cubicBezTo>
                      <a:pt x="74407" y="229591"/>
                      <a:pt x="67182" y="230444"/>
                      <a:pt x="60810" y="230444"/>
                    </a:cubicBezTo>
                    <a:cubicBezTo>
                      <a:pt x="50424" y="230444"/>
                      <a:pt x="42346" y="228789"/>
                      <a:pt x="36626" y="225527"/>
                    </a:cubicBezTo>
                    <a:cubicBezTo>
                      <a:pt x="30907" y="222216"/>
                      <a:pt x="26843" y="217901"/>
                      <a:pt x="24535" y="212533"/>
                    </a:cubicBezTo>
                    <a:cubicBezTo>
                      <a:pt x="22176" y="207164"/>
                      <a:pt x="21022" y="195875"/>
                      <a:pt x="21022" y="178666"/>
                    </a:cubicBezTo>
                    <a:lnTo>
                      <a:pt x="21022" y="81381"/>
                    </a:lnTo>
                    <a:lnTo>
                      <a:pt x="0" y="81381"/>
                    </a:lnTo>
                    <a:lnTo>
                      <a:pt x="0" y="59104"/>
                    </a:lnTo>
                    <a:lnTo>
                      <a:pt x="21022" y="59104"/>
                    </a:lnTo>
                    <a:lnTo>
                      <a:pt x="21022" y="17209"/>
                    </a:lnTo>
                    <a:lnTo>
                      <a:pt x="49521" y="0"/>
                    </a:lnTo>
                    <a:lnTo>
                      <a:pt x="49521" y="59054"/>
                    </a:lnTo>
                    <a:lnTo>
                      <a:pt x="78320" y="59054"/>
                    </a:lnTo>
                    <a:lnTo>
                      <a:pt x="78320" y="81330"/>
                    </a:lnTo>
                    <a:lnTo>
                      <a:pt x="49521" y="81330"/>
                    </a:lnTo>
                    <a:lnTo>
                      <a:pt x="49521" y="180221"/>
                    </a:lnTo>
                    <a:cubicBezTo>
                      <a:pt x="49521" y="188399"/>
                      <a:pt x="50022" y="193668"/>
                      <a:pt x="51026" y="195976"/>
                    </a:cubicBezTo>
                    <a:cubicBezTo>
                      <a:pt x="52029" y="198334"/>
                      <a:pt x="53685" y="200190"/>
                      <a:pt x="55943" y="201545"/>
                    </a:cubicBezTo>
                    <a:cubicBezTo>
                      <a:pt x="58201" y="202950"/>
                      <a:pt x="61512" y="203602"/>
                      <a:pt x="65727" y="203602"/>
                    </a:cubicBezTo>
                    <a:cubicBezTo>
                      <a:pt x="68938" y="203652"/>
                      <a:pt x="73152" y="203301"/>
                      <a:pt x="78320" y="20254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7" name="手繪多邊形: 圖案 326">
                <a:extLst>
                  <a:ext uri="{FF2B5EF4-FFF2-40B4-BE49-F238E27FC236}">
                    <a16:creationId xmlns:a16="http://schemas.microsoft.com/office/drawing/2014/main" id="{5661D64A-B97F-4AD5-97BC-172C9299A00C}"/>
                  </a:ext>
                </a:extLst>
              </p:cNvPr>
              <p:cNvSpPr/>
              <p:nvPr/>
            </p:nvSpPr>
            <p:spPr>
              <a:xfrm>
                <a:off x="851239" y="3613154"/>
                <a:ext cx="82483" cy="230444"/>
              </a:xfrm>
              <a:custGeom>
                <a:avLst/>
                <a:gdLst>
                  <a:gd name="connsiteX0" fmla="*/ 78320 w 82484"/>
                  <a:gd name="connsiteY0" fmla="*/ 202548 h 230444"/>
                  <a:gd name="connsiteX1" fmla="*/ 82484 w 82484"/>
                  <a:gd name="connsiteY1" fmla="*/ 227886 h 230444"/>
                  <a:gd name="connsiteX2" fmla="*/ 60810 w 82484"/>
                  <a:gd name="connsiteY2" fmla="*/ 230444 h 230444"/>
                  <a:gd name="connsiteX3" fmla="*/ 36626 w 82484"/>
                  <a:gd name="connsiteY3" fmla="*/ 225527 h 230444"/>
                  <a:gd name="connsiteX4" fmla="*/ 24535 w 82484"/>
                  <a:gd name="connsiteY4" fmla="*/ 212533 h 230444"/>
                  <a:gd name="connsiteX5" fmla="*/ 21022 w 82484"/>
                  <a:gd name="connsiteY5" fmla="*/ 178666 h 230444"/>
                  <a:gd name="connsiteX6" fmla="*/ 21022 w 82484"/>
                  <a:gd name="connsiteY6" fmla="*/ 81381 h 230444"/>
                  <a:gd name="connsiteX7" fmla="*/ 0 w 82484"/>
                  <a:gd name="connsiteY7" fmla="*/ 81381 h 230444"/>
                  <a:gd name="connsiteX8" fmla="*/ 0 w 82484"/>
                  <a:gd name="connsiteY8" fmla="*/ 59104 h 230444"/>
                  <a:gd name="connsiteX9" fmla="*/ 21022 w 82484"/>
                  <a:gd name="connsiteY9" fmla="*/ 59104 h 230444"/>
                  <a:gd name="connsiteX10" fmla="*/ 21022 w 82484"/>
                  <a:gd name="connsiteY10" fmla="*/ 17209 h 230444"/>
                  <a:gd name="connsiteX11" fmla="*/ 49521 w 82484"/>
                  <a:gd name="connsiteY11" fmla="*/ 0 h 230444"/>
                  <a:gd name="connsiteX12" fmla="*/ 49521 w 82484"/>
                  <a:gd name="connsiteY12" fmla="*/ 59054 h 230444"/>
                  <a:gd name="connsiteX13" fmla="*/ 78320 w 82484"/>
                  <a:gd name="connsiteY13" fmla="*/ 59054 h 230444"/>
                  <a:gd name="connsiteX14" fmla="*/ 78320 w 82484"/>
                  <a:gd name="connsiteY14" fmla="*/ 81330 h 230444"/>
                  <a:gd name="connsiteX15" fmla="*/ 49521 w 82484"/>
                  <a:gd name="connsiteY15" fmla="*/ 81330 h 230444"/>
                  <a:gd name="connsiteX16" fmla="*/ 49521 w 82484"/>
                  <a:gd name="connsiteY16" fmla="*/ 180221 h 230444"/>
                  <a:gd name="connsiteX17" fmla="*/ 51026 w 82484"/>
                  <a:gd name="connsiteY17" fmla="*/ 195976 h 230444"/>
                  <a:gd name="connsiteX18" fmla="*/ 55943 w 82484"/>
                  <a:gd name="connsiteY18" fmla="*/ 201545 h 230444"/>
                  <a:gd name="connsiteX19" fmla="*/ 65727 w 82484"/>
                  <a:gd name="connsiteY19" fmla="*/ 203602 h 230444"/>
                  <a:gd name="connsiteX20" fmla="*/ 78320 w 82484"/>
                  <a:gd name="connsiteY20" fmla="*/ 202548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84" h="230444">
                    <a:moveTo>
                      <a:pt x="78320" y="202548"/>
                    </a:moveTo>
                    <a:lnTo>
                      <a:pt x="82484" y="227886"/>
                    </a:lnTo>
                    <a:cubicBezTo>
                      <a:pt x="74407" y="229591"/>
                      <a:pt x="67182" y="230444"/>
                      <a:pt x="60810" y="230444"/>
                    </a:cubicBezTo>
                    <a:cubicBezTo>
                      <a:pt x="50424" y="230444"/>
                      <a:pt x="42346" y="228789"/>
                      <a:pt x="36626" y="225527"/>
                    </a:cubicBezTo>
                    <a:cubicBezTo>
                      <a:pt x="30907" y="222216"/>
                      <a:pt x="26843" y="217901"/>
                      <a:pt x="24535" y="212533"/>
                    </a:cubicBezTo>
                    <a:cubicBezTo>
                      <a:pt x="22176" y="207164"/>
                      <a:pt x="21022" y="195875"/>
                      <a:pt x="21022" y="178666"/>
                    </a:cubicBezTo>
                    <a:lnTo>
                      <a:pt x="21022" y="81381"/>
                    </a:lnTo>
                    <a:lnTo>
                      <a:pt x="0" y="81381"/>
                    </a:lnTo>
                    <a:lnTo>
                      <a:pt x="0" y="59104"/>
                    </a:lnTo>
                    <a:lnTo>
                      <a:pt x="21022" y="59104"/>
                    </a:lnTo>
                    <a:lnTo>
                      <a:pt x="21022" y="17209"/>
                    </a:lnTo>
                    <a:lnTo>
                      <a:pt x="49521" y="0"/>
                    </a:lnTo>
                    <a:lnTo>
                      <a:pt x="49521" y="59054"/>
                    </a:lnTo>
                    <a:lnTo>
                      <a:pt x="78320" y="59054"/>
                    </a:lnTo>
                    <a:lnTo>
                      <a:pt x="78320" y="81330"/>
                    </a:lnTo>
                    <a:lnTo>
                      <a:pt x="49521" y="81330"/>
                    </a:lnTo>
                    <a:lnTo>
                      <a:pt x="49521" y="180221"/>
                    </a:lnTo>
                    <a:cubicBezTo>
                      <a:pt x="49521" y="188399"/>
                      <a:pt x="50022" y="193668"/>
                      <a:pt x="51026" y="195976"/>
                    </a:cubicBezTo>
                    <a:cubicBezTo>
                      <a:pt x="52029" y="198334"/>
                      <a:pt x="53685" y="200190"/>
                      <a:pt x="55943" y="201545"/>
                    </a:cubicBezTo>
                    <a:cubicBezTo>
                      <a:pt x="58201" y="202950"/>
                      <a:pt x="61512" y="203602"/>
                      <a:pt x="65727" y="203602"/>
                    </a:cubicBezTo>
                    <a:cubicBezTo>
                      <a:pt x="68938" y="203652"/>
                      <a:pt x="73152" y="203301"/>
                      <a:pt x="78320" y="20254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8" name="手繪多邊形: 圖案 327">
                <a:extLst>
                  <a:ext uri="{FF2B5EF4-FFF2-40B4-BE49-F238E27FC236}">
                    <a16:creationId xmlns:a16="http://schemas.microsoft.com/office/drawing/2014/main" id="{C27D0375-A67D-44BA-8204-E9472AB2FCCE}"/>
                  </a:ext>
                </a:extLst>
              </p:cNvPr>
              <p:cNvSpPr/>
              <p:nvPr/>
            </p:nvSpPr>
            <p:spPr>
              <a:xfrm>
                <a:off x="957607" y="3668395"/>
                <a:ext cx="146856" cy="237771"/>
              </a:xfrm>
              <a:custGeom>
                <a:avLst/>
                <a:gdLst>
                  <a:gd name="connsiteX0" fmla="*/ 0 w 146856"/>
                  <a:gd name="connsiteY0" fmla="*/ 237770 h 237769"/>
                  <a:gd name="connsiteX1" fmla="*/ 0 w 146856"/>
                  <a:gd name="connsiteY1" fmla="*/ 3863 h 237769"/>
                  <a:gd name="connsiteX2" fmla="*/ 26140 w 146856"/>
                  <a:gd name="connsiteY2" fmla="*/ 3863 h 237769"/>
                  <a:gd name="connsiteX3" fmla="*/ 26140 w 146856"/>
                  <a:gd name="connsiteY3" fmla="*/ 25839 h 237769"/>
                  <a:gd name="connsiteX4" fmla="*/ 47012 w 146856"/>
                  <a:gd name="connsiteY4" fmla="*/ 6472 h 237769"/>
                  <a:gd name="connsiteX5" fmla="*/ 75209 w 146856"/>
                  <a:gd name="connsiteY5" fmla="*/ 0 h 237769"/>
                  <a:gd name="connsiteX6" fmla="*/ 113441 w 146856"/>
                  <a:gd name="connsiteY6" fmla="*/ 11138 h 237769"/>
                  <a:gd name="connsiteX7" fmla="*/ 138427 w 146856"/>
                  <a:gd name="connsiteY7" fmla="*/ 42597 h 237769"/>
                  <a:gd name="connsiteX8" fmla="*/ 146856 w 146856"/>
                  <a:gd name="connsiteY8" fmla="*/ 87100 h 237769"/>
                  <a:gd name="connsiteX9" fmla="*/ 137524 w 146856"/>
                  <a:gd name="connsiteY9" fmla="*/ 133861 h 237769"/>
                  <a:gd name="connsiteX10" fmla="*/ 110431 w 146856"/>
                  <a:gd name="connsiteY10" fmla="*/ 165721 h 237769"/>
                  <a:gd name="connsiteX11" fmla="*/ 73102 w 146856"/>
                  <a:gd name="connsiteY11" fmla="*/ 176809 h 237769"/>
                  <a:gd name="connsiteX12" fmla="*/ 47363 w 146856"/>
                  <a:gd name="connsiteY12" fmla="*/ 170739 h 237769"/>
                  <a:gd name="connsiteX13" fmla="*/ 28649 w 146856"/>
                  <a:gd name="connsiteY13" fmla="*/ 155436 h 237769"/>
                  <a:gd name="connsiteX14" fmla="*/ 28649 w 146856"/>
                  <a:gd name="connsiteY14" fmla="*/ 237770 h 237769"/>
                  <a:gd name="connsiteX15" fmla="*/ 0 w 146856"/>
                  <a:gd name="connsiteY15" fmla="*/ 237770 h 237769"/>
                  <a:gd name="connsiteX16" fmla="*/ 25939 w 146856"/>
                  <a:gd name="connsiteY16" fmla="*/ 89358 h 237769"/>
                  <a:gd name="connsiteX17" fmla="*/ 39135 w 146856"/>
                  <a:gd name="connsiteY17" fmla="*/ 137624 h 237769"/>
                  <a:gd name="connsiteX18" fmla="*/ 71145 w 146856"/>
                  <a:gd name="connsiteY18" fmla="*/ 153228 h 237769"/>
                  <a:gd name="connsiteX19" fmla="*/ 103858 w 146856"/>
                  <a:gd name="connsiteY19" fmla="*/ 137072 h 237769"/>
                  <a:gd name="connsiteX20" fmla="*/ 117455 w 146856"/>
                  <a:gd name="connsiteY20" fmla="*/ 87000 h 237769"/>
                  <a:gd name="connsiteX21" fmla="*/ 104159 w 146856"/>
                  <a:gd name="connsiteY21" fmla="*/ 38583 h 237769"/>
                  <a:gd name="connsiteX22" fmla="*/ 72400 w 146856"/>
                  <a:gd name="connsiteY22" fmla="*/ 22477 h 237769"/>
                  <a:gd name="connsiteX23" fmla="*/ 39988 w 146856"/>
                  <a:gd name="connsiteY23" fmla="*/ 39586 h 237769"/>
                  <a:gd name="connsiteX24" fmla="*/ 25939 w 146856"/>
                  <a:gd name="connsiteY24" fmla="*/ 89358 h 237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856" h="237769">
                    <a:moveTo>
                      <a:pt x="0" y="237770"/>
                    </a:moveTo>
                    <a:lnTo>
                      <a:pt x="0" y="3863"/>
                    </a:lnTo>
                    <a:lnTo>
                      <a:pt x="26140" y="3863"/>
                    </a:lnTo>
                    <a:lnTo>
                      <a:pt x="26140" y="25839"/>
                    </a:lnTo>
                    <a:cubicBezTo>
                      <a:pt x="32311" y="17259"/>
                      <a:pt x="39235" y="10787"/>
                      <a:pt x="47012" y="6472"/>
                    </a:cubicBezTo>
                    <a:cubicBezTo>
                      <a:pt x="54739" y="2157"/>
                      <a:pt x="64171" y="0"/>
                      <a:pt x="75209" y="0"/>
                    </a:cubicBezTo>
                    <a:cubicBezTo>
                      <a:pt x="89659" y="0"/>
                      <a:pt x="102403" y="3713"/>
                      <a:pt x="113441" y="11138"/>
                    </a:cubicBezTo>
                    <a:cubicBezTo>
                      <a:pt x="124479" y="18564"/>
                      <a:pt x="132808" y="29050"/>
                      <a:pt x="138427" y="42597"/>
                    </a:cubicBezTo>
                    <a:cubicBezTo>
                      <a:pt x="144047" y="56144"/>
                      <a:pt x="146856" y="70945"/>
                      <a:pt x="146856" y="87100"/>
                    </a:cubicBezTo>
                    <a:cubicBezTo>
                      <a:pt x="146856" y="104410"/>
                      <a:pt x="143746" y="119964"/>
                      <a:pt x="137524" y="133861"/>
                    </a:cubicBezTo>
                    <a:cubicBezTo>
                      <a:pt x="131303" y="147709"/>
                      <a:pt x="122272" y="158346"/>
                      <a:pt x="110431" y="165721"/>
                    </a:cubicBezTo>
                    <a:cubicBezTo>
                      <a:pt x="98590" y="173097"/>
                      <a:pt x="86147" y="176809"/>
                      <a:pt x="73102" y="176809"/>
                    </a:cubicBezTo>
                    <a:cubicBezTo>
                      <a:pt x="63569" y="176809"/>
                      <a:pt x="54990" y="174803"/>
                      <a:pt x="47363" y="170739"/>
                    </a:cubicBezTo>
                    <a:cubicBezTo>
                      <a:pt x="39787" y="166725"/>
                      <a:pt x="33516" y="161607"/>
                      <a:pt x="28649" y="155436"/>
                    </a:cubicBezTo>
                    <a:lnTo>
                      <a:pt x="28649" y="237770"/>
                    </a:lnTo>
                    <a:lnTo>
                      <a:pt x="0" y="237770"/>
                    </a:lnTo>
                    <a:close/>
                    <a:moveTo>
                      <a:pt x="25939" y="89358"/>
                    </a:moveTo>
                    <a:cubicBezTo>
                      <a:pt x="25939" y="111133"/>
                      <a:pt x="30355" y="127188"/>
                      <a:pt x="39135" y="137624"/>
                    </a:cubicBezTo>
                    <a:cubicBezTo>
                      <a:pt x="47965" y="148010"/>
                      <a:pt x="58602" y="153228"/>
                      <a:pt x="71145" y="153228"/>
                    </a:cubicBezTo>
                    <a:cubicBezTo>
                      <a:pt x="83889" y="153228"/>
                      <a:pt x="94777" y="147860"/>
                      <a:pt x="103858" y="137072"/>
                    </a:cubicBezTo>
                    <a:cubicBezTo>
                      <a:pt x="112939" y="126285"/>
                      <a:pt x="117455" y="109628"/>
                      <a:pt x="117455" y="87000"/>
                    </a:cubicBezTo>
                    <a:cubicBezTo>
                      <a:pt x="117455" y="65476"/>
                      <a:pt x="113040" y="49320"/>
                      <a:pt x="104159" y="38583"/>
                    </a:cubicBezTo>
                    <a:cubicBezTo>
                      <a:pt x="95279" y="27846"/>
                      <a:pt x="84692" y="22477"/>
                      <a:pt x="72400" y="22477"/>
                    </a:cubicBezTo>
                    <a:cubicBezTo>
                      <a:pt x="60208" y="22477"/>
                      <a:pt x="49370" y="28197"/>
                      <a:pt x="39988" y="39586"/>
                    </a:cubicBezTo>
                    <a:cubicBezTo>
                      <a:pt x="30656" y="51026"/>
                      <a:pt x="25939" y="67583"/>
                      <a:pt x="25939" y="8935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9" name="手繪多邊形: 圖案 328">
                <a:extLst>
                  <a:ext uri="{FF2B5EF4-FFF2-40B4-BE49-F238E27FC236}">
                    <a16:creationId xmlns:a16="http://schemas.microsoft.com/office/drawing/2014/main" id="{EDDA9DA7-2C5C-44E4-993C-DD0A5DBC0A7F}"/>
                  </a:ext>
                </a:extLst>
              </p:cNvPr>
              <p:cNvSpPr/>
              <p:nvPr/>
            </p:nvSpPr>
            <p:spPr>
              <a:xfrm>
                <a:off x="1127488" y="3668395"/>
                <a:ext cx="140484" cy="176710"/>
              </a:xfrm>
              <a:custGeom>
                <a:avLst/>
                <a:gdLst>
                  <a:gd name="connsiteX0" fmla="*/ 0 w 140484"/>
                  <a:gd name="connsiteY0" fmla="*/ 122472 h 176709"/>
                  <a:gd name="connsiteX1" fmla="*/ 28348 w 140484"/>
                  <a:gd name="connsiteY1" fmla="*/ 118007 h 176709"/>
                  <a:gd name="connsiteX2" fmla="*/ 41644 w 140484"/>
                  <a:gd name="connsiteY2" fmla="*/ 144147 h 176709"/>
                  <a:gd name="connsiteX3" fmla="*/ 72149 w 140484"/>
                  <a:gd name="connsiteY3" fmla="*/ 153228 h 176709"/>
                  <a:gd name="connsiteX4" fmla="*/ 101450 w 140484"/>
                  <a:gd name="connsiteY4" fmla="*/ 145201 h 176709"/>
                  <a:gd name="connsiteX5" fmla="*/ 110983 w 140484"/>
                  <a:gd name="connsiteY5" fmla="*/ 126335 h 176709"/>
                  <a:gd name="connsiteX6" fmla="*/ 102554 w 140484"/>
                  <a:gd name="connsiteY6" fmla="*/ 111033 h 176709"/>
                  <a:gd name="connsiteX7" fmla="*/ 73253 w 140484"/>
                  <a:gd name="connsiteY7" fmla="*/ 101299 h 176709"/>
                  <a:gd name="connsiteX8" fmla="*/ 29552 w 140484"/>
                  <a:gd name="connsiteY8" fmla="*/ 87502 h 176709"/>
                  <a:gd name="connsiteX9" fmla="*/ 11088 w 140484"/>
                  <a:gd name="connsiteY9" fmla="*/ 71396 h 176709"/>
                  <a:gd name="connsiteX10" fmla="*/ 4817 w 140484"/>
                  <a:gd name="connsiteY10" fmla="*/ 48718 h 176709"/>
                  <a:gd name="connsiteX11" fmla="*/ 9984 w 140484"/>
                  <a:gd name="connsiteY11" fmla="*/ 27796 h 176709"/>
                  <a:gd name="connsiteX12" fmla="*/ 24083 w 140484"/>
                  <a:gd name="connsiteY12" fmla="*/ 11791 h 176709"/>
                  <a:gd name="connsiteX13" fmla="*/ 42296 w 140484"/>
                  <a:gd name="connsiteY13" fmla="*/ 3412 h 176709"/>
                  <a:gd name="connsiteX14" fmla="*/ 67081 w 140484"/>
                  <a:gd name="connsiteY14" fmla="*/ 0 h 176709"/>
                  <a:gd name="connsiteX15" fmla="*/ 102052 w 140484"/>
                  <a:gd name="connsiteY15" fmla="*/ 5720 h 176709"/>
                  <a:gd name="connsiteX16" fmla="*/ 124278 w 140484"/>
                  <a:gd name="connsiteY16" fmla="*/ 21223 h 176709"/>
                  <a:gd name="connsiteX17" fmla="*/ 134163 w 140484"/>
                  <a:gd name="connsiteY17" fmla="*/ 47413 h 176709"/>
                  <a:gd name="connsiteX18" fmla="*/ 106116 w 140484"/>
                  <a:gd name="connsiteY18" fmla="*/ 51227 h 176709"/>
                  <a:gd name="connsiteX19" fmla="*/ 95028 w 140484"/>
                  <a:gd name="connsiteY19" fmla="*/ 30856 h 176709"/>
                  <a:gd name="connsiteX20" fmla="*/ 69138 w 140484"/>
                  <a:gd name="connsiteY20" fmla="*/ 23531 h 176709"/>
                  <a:gd name="connsiteX21" fmla="*/ 40941 w 140484"/>
                  <a:gd name="connsiteY21" fmla="*/ 30054 h 176709"/>
                  <a:gd name="connsiteX22" fmla="*/ 32512 w 140484"/>
                  <a:gd name="connsiteY22" fmla="*/ 45356 h 176709"/>
                  <a:gd name="connsiteX23" fmla="*/ 36024 w 140484"/>
                  <a:gd name="connsiteY23" fmla="*/ 55391 h 176709"/>
                  <a:gd name="connsiteX24" fmla="*/ 47012 w 140484"/>
                  <a:gd name="connsiteY24" fmla="*/ 63017 h 176709"/>
                  <a:gd name="connsiteX25" fmla="*/ 72349 w 140484"/>
                  <a:gd name="connsiteY25" fmla="*/ 70342 h 176709"/>
                  <a:gd name="connsiteX26" fmla="*/ 114796 w 140484"/>
                  <a:gd name="connsiteY26" fmla="*/ 83638 h 176709"/>
                  <a:gd name="connsiteX27" fmla="*/ 133661 w 140484"/>
                  <a:gd name="connsiteY27" fmla="*/ 98690 h 176709"/>
                  <a:gd name="connsiteX28" fmla="*/ 140484 w 140484"/>
                  <a:gd name="connsiteY28" fmla="*/ 123225 h 176709"/>
                  <a:gd name="connsiteX29" fmla="*/ 132106 w 140484"/>
                  <a:gd name="connsiteY29" fmla="*/ 150218 h 176709"/>
                  <a:gd name="connsiteX30" fmla="*/ 107972 w 140484"/>
                  <a:gd name="connsiteY30" fmla="*/ 169785 h 176709"/>
                  <a:gd name="connsiteX31" fmla="*/ 72299 w 140484"/>
                  <a:gd name="connsiteY31" fmla="*/ 176709 h 176709"/>
                  <a:gd name="connsiteX32" fmla="*/ 22076 w 140484"/>
                  <a:gd name="connsiteY32" fmla="*/ 163012 h 176709"/>
                  <a:gd name="connsiteX33" fmla="*/ 0 w 140484"/>
                  <a:gd name="connsiteY33" fmla="*/ 122472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40484" h="176709">
                    <a:moveTo>
                      <a:pt x="0" y="122472"/>
                    </a:moveTo>
                    <a:lnTo>
                      <a:pt x="28348" y="118007"/>
                    </a:lnTo>
                    <a:cubicBezTo>
                      <a:pt x="29953" y="129346"/>
                      <a:pt x="34369" y="138076"/>
                      <a:pt x="41644" y="144147"/>
                    </a:cubicBezTo>
                    <a:cubicBezTo>
                      <a:pt x="48919" y="150218"/>
                      <a:pt x="59104" y="153228"/>
                      <a:pt x="72149" y="153228"/>
                    </a:cubicBezTo>
                    <a:cubicBezTo>
                      <a:pt x="85294" y="153228"/>
                      <a:pt x="95078" y="150569"/>
                      <a:pt x="101450" y="145201"/>
                    </a:cubicBezTo>
                    <a:cubicBezTo>
                      <a:pt x="107822" y="139832"/>
                      <a:pt x="110983" y="133560"/>
                      <a:pt x="110983" y="126335"/>
                    </a:cubicBezTo>
                    <a:cubicBezTo>
                      <a:pt x="110983" y="119863"/>
                      <a:pt x="108173" y="114746"/>
                      <a:pt x="102554" y="111033"/>
                    </a:cubicBezTo>
                    <a:cubicBezTo>
                      <a:pt x="98640" y="108474"/>
                      <a:pt x="88856" y="105263"/>
                      <a:pt x="73253" y="101299"/>
                    </a:cubicBezTo>
                    <a:cubicBezTo>
                      <a:pt x="52230" y="95981"/>
                      <a:pt x="37680" y="91415"/>
                      <a:pt x="29552" y="87502"/>
                    </a:cubicBezTo>
                    <a:cubicBezTo>
                      <a:pt x="21424" y="83588"/>
                      <a:pt x="15253" y="78270"/>
                      <a:pt x="11088" y="71396"/>
                    </a:cubicBezTo>
                    <a:cubicBezTo>
                      <a:pt x="6874" y="64573"/>
                      <a:pt x="4817" y="56996"/>
                      <a:pt x="4817" y="48718"/>
                    </a:cubicBezTo>
                    <a:cubicBezTo>
                      <a:pt x="4817" y="41192"/>
                      <a:pt x="6523" y="34218"/>
                      <a:pt x="9984" y="27796"/>
                    </a:cubicBezTo>
                    <a:cubicBezTo>
                      <a:pt x="13446" y="21374"/>
                      <a:pt x="18112" y="16055"/>
                      <a:pt x="24083" y="11791"/>
                    </a:cubicBezTo>
                    <a:cubicBezTo>
                      <a:pt x="28548" y="8479"/>
                      <a:pt x="34619" y="5720"/>
                      <a:pt x="42296" y="3412"/>
                    </a:cubicBezTo>
                    <a:cubicBezTo>
                      <a:pt x="49972" y="1104"/>
                      <a:pt x="58251" y="0"/>
                      <a:pt x="67081" y="0"/>
                    </a:cubicBezTo>
                    <a:cubicBezTo>
                      <a:pt x="80327" y="0"/>
                      <a:pt x="92017" y="1907"/>
                      <a:pt x="102052" y="5720"/>
                    </a:cubicBezTo>
                    <a:cubicBezTo>
                      <a:pt x="112086" y="9533"/>
                      <a:pt x="119512" y="14701"/>
                      <a:pt x="124278" y="21223"/>
                    </a:cubicBezTo>
                    <a:cubicBezTo>
                      <a:pt x="129045" y="27746"/>
                      <a:pt x="132356" y="36476"/>
                      <a:pt x="134163" y="47413"/>
                    </a:cubicBezTo>
                    <a:lnTo>
                      <a:pt x="106116" y="51227"/>
                    </a:lnTo>
                    <a:cubicBezTo>
                      <a:pt x="104862" y="42547"/>
                      <a:pt x="101149" y="35723"/>
                      <a:pt x="95028" y="30856"/>
                    </a:cubicBezTo>
                    <a:cubicBezTo>
                      <a:pt x="88907" y="25990"/>
                      <a:pt x="80277" y="23531"/>
                      <a:pt x="69138" y="23531"/>
                    </a:cubicBezTo>
                    <a:cubicBezTo>
                      <a:pt x="55993" y="23531"/>
                      <a:pt x="46561" y="25689"/>
                      <a:pt x="40941" y="30054"/>
                    </a:cubicBezTo>
                    <a:cubicBezTo>
                      <a:pt x="35322" y="34419"/>
                      <a:pt x="32512" y="39486"/>
                      <a:pt x="32512" y="45356"/>
                    </a:cubicBezTo>
                    <a:cubicBezTo>
                      <a:pt x="32512" y="49069"/>
                      <a:pt x="33666" y="52431"/>
                      <a:pt x="36024" y="55391"/>
                    </a:cubicBezTo>
                    <a:cubicBezTo>
                      <a:pt x="38382" y="58451"/>
                      <a:pt x="42045" y="61010"/>
                      <a:pt x="47012" y="63017"/>
                    </a:cubicBezTo>
                    <a:cubicBezTo>
                      <a:pt x="49872" y="64071"/>
                      <a:pt x="58301" y="66529"/>
                      <a:pt x="72349" y="70342"/>
                    </a:cubicBezTo>
                    <a:cubicBezTo>
                      <a:pt x="92619" y="75761"/>
                      <a:pt x="106768" y="80176"/>
                      <a:pt x="114796" y="83638"/>
                    </a:cubicBezTo>
                    <a:cubicBezTo>
                      <a:pt x="122823" y="87100"/>
                      <a:pt x="129095" y="92118"/>
                      <a:pt x="133661" y="98690"/>
                    </a:cubicBezTo>
                    <a:cubicBezTo>
                      <a:pt x="138227" y="105263"/>
                      <a:pt x="140484" y="113441"/>
                      <a:pt x="140484" y="123225"/>
                    </a:cubicBezTo>
                    <a:cubicBezTo>
                      <a:pt x="140484" y="132758"/>
                      <a:pt x="137675" y="141789"/>
                      <a:pt x="132106" y="150218"/>
                    </a:cubicBezTo>
                    <a:cubicBezTo>
                      <a:pt x="126536" y="158647"/>
                      <a:pt x="118509" y="165169"/>
                      <a:pt x="107972" y="169785"/>
                    </a:cubicBezTo>
                    <a:cubicBezTo>
                      <a:pt x="97486" y="174401"/>
                      <a:pt x="85595" y="176709"/>
                      <a:pt x="72299" y="176709"/>
                    </a:cubicBezTo>
                    <a:cubicBezTo>
                      <a:pt x="50324" y="176709"/>
                      <a:pt x="33566" y="172143"/>
                      <a:pt x="22076" y="163012"/>
                    </a:cubicBezTo>
                    <a:cubicBezTo>
                      <a:pt x="10536" y="153981"/>
                      <a:pt x="3211" y="140434"/>
                      <a:pt x="0" y="122472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30" name="手繪多邊形: 圖案 329">
                <a:extLst>
                  <a:ext uri="{FF2B5EF4-FFF2-40B4-BE49-F238E27FC236}">
                    <a16:creationId xmlns:a16="http://schemas.microsoft.com/office/drawing/2014/main" id="{87756BF8-2B0A-4306-AD34-F8E50385D9C0}"/>
                  </a:ext>
                </a:extLst>
              </p:cNvPr>
              <p:cNvSpPr/>
              <p:nvPr/>
            </p:nvSpPr>
            <p:spPr>
              <a:xfrm>
                <a:off x="1309978" y="3672207"/>
                <a:ext cx="32662" cy="169133"/>
              </a:xfrm>
              <a:custGeom>
                <a:avLst/>
                <a:gdLst>
                  <a:gd name="connsiteX0" fmla="*/ 0 w 32662"/>
                  <a:gd name="connsiteY0" fmla="*/ 32663 h 169133"/>
                  <a:gd name="connsiteX1" fmla="*/ 0 w 32662"/>
                  <a:gd name="connsiteY1" fmla="*/ 0 h 169133"/>
                  <a:gd name="connsiteX2" fmla="*/ 32663 w 32662"/>
                  <a:gd name="connsiteY2" fmla="*/ 0 h 169133"/>
                  <a:gd name="connsiteX3" fmla="*/ 32663 w 32662"/>
                  <a:gd name="connsiteY3" fmla="*/ 32663 h 169133"/>
                  <a:gd name="connsiteX4" fmla="*/ 0 w 32662"/>
                  <a:gd name="connsiteY4" fmla="*/ 32663 h 169133"/>
                  <a:gd name="connsiteX5" fmla="*/ 0 w 32662"/>
                  <a:gd name="connsiteY5" fmla="*/ 169133 h 169133"/>
                  <a:gd name="connsiteX6" fmla="*/ 0 w 32662"/>
                  <a:gd name="connsiteY6" fmla="*/ 136470 h 169133"/>
                  <a:gd name="connsiteX7" fmla="*/ 32663 w 32662"/>
                  <a:gd name="connsiteY7" fmla="*/ 136470 h 169133"/>
                  <a:gd name="connsiteX8" fmla="*/ 32663 w 32662"/>
                  <a:gd name="connsiteY8" fmla="*/ 169133 h 169133"/>
                  <a:gd name="connsiteX9" fmla="*/ 0 w 32662"/>
                  <a:gd name="connsiteY9" fmla="*/ 169133 h 169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662" h="169133">
                    <a:moveTo>
                      <a:pt x="0" y="32663"/>
                    </a:moveTo>
                    <a:lnTo>
                      <a:pt x="0" y="0"/>
                    </a:lnTo>
                    <a:lnTo>
                      <a:pt x="32663" y="0"/>
                    </a:lnTo>
                    <a:lnTo>
                      <a:pt x="32663" y="32663"/>
                    </a:lnTo>
                    <a:lnTo>
                      <a:pt x="0" y="32663"/>
                    </a:lnTo>
                    <a:close/>
                    <a:moveTo>
                      <a:pt x="0" y="169133"/>
                    </a:moveTo>
                    <a:lnTo>
                      <a:pt x="0" y="136470"/>
                    </a:lnTo>
                    <a:lnTo>
                      <a:pt x="32663" y="136470"/>
                    </a:lnTo>
                    <a:lnTo>
                      <a:pt x="32663" y="169133"/>
                    </a:lnTo>
                    <a:lnTo>
                      <a:pt x="0" y="16913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31" name="手繪多邊形: 圖案 330">
                <a:extLst>
                  <a:ext uri="{FF2B5EF4-FFF2-40B4-BE49-F238E27FC236}">
                    <a16:creationId xmlns:a16="http://schemas.microsoft.com/office/drawing/2014/main" id="{0094D16B-0F30-4F33-9364-9BE29F5DE8EB}"/>
                  </a:ext>
                </a:extLst>
              </p:cNvPr>
              <p:cNvSpPr/>
              <p:nvPr/>
            </p:nvSpPr>
            <p:spPr>
              <a:xfrm>
                <a:off x="1371138" y="3603923"/>
                <a:ext cx="90611" cy="241433"/>
              </a:xfrm>
              <a:custGeom>
                <a:avLst/>
                <a:gdLst>
                  <a:gd name="connsiteX0" fmla="*/ 0 w 90612"/>
                  <a:gd name="connsiteY0" fmla="*/ 241432 h 241432"/>
                  <a:gd name="connsiteX1" fmla="*/ 67683 w 90612"/>
                  <a:gd name="connsiteY1" fmla="*/ 0 h 241432"/>
                  <a:gd name="connsiteX2" fmla="*/ 90612 w 90612"/>
                  <a:gd name="connsiteY2" fmla="*/ 0 h 241432"/>
                  <a:gd name="connsiteX3" fmla="*/ 23080 w 90612"/>
                  <a:gd name="connsiteY3" fmla="*/ 241432 h 241432"/>
                  <a:gd name="connsiteX4" fmla="*/ 0 w 90612"/>
                  <a:gd name="connsiteY4" fmla="*/ 241432 h 241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612" h="241432">
                    <a:moveTo>
                      <a:pt x="0" y="241432"/>
                    </a:moveTo>
                    <a:lnTo>
                      <a:pt x="67683" y="0"/>
                    </a:lnTo>
                    <a:lnTo>
                      <a:pt x="90612" y="0"/>
                    </a:lnTo>
                    <a:lnTo>
                      <a:pt x="23080" y="241432"/>
                    </a:lnTo>
                    <a:lnTo>
                      <a:pt x="0" y="241432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32" name="手繪多邊形: 圖案 331">
                <a:extLst>
                  <a:ext uri="{FF2B5EF4-FFF2-40B4-BE49-F238E27FC236}">
                    <a16:creationId xmlns:a16="http://schemas.microsoft.com/office/drawing/2014/main" id="{EF77461E-46F9-4880-931D-C5F66B9C8045}"/>
                  </a:ext>
                </a:extLst>
              </p:cNvPr>
              <p:cNvSpPr/>
              <p:nvPr/>
            </p:nvSpPr>
            <p:spPr>
              <a:xfrm>
                <a:off x="1461740" y="3603924"/>
                <a:ext cx="90611" cy="241431"/>
              </a:xfrm>
              <a:custGeom>
                <a:avLst/>
                <a:gdLst>
                  <a:gd name="connsiteX0" fmla="*/ 0 w 90612"/>
                  <a:gd name="connsiteY0" fmla="*/ 241432 h 241432"/>
                  <a:gd name="connsiteX1" fmla="*/ 67683 w 90612"/>
                  <a:gd name="connsiteY1" fmla="*/ 0 h 241432"/>
                  <a:gd name="connsiteX2" fmla="*/ 90612 w 90612"/>
                  <a:gd name="connsiteY2" fmla="*/ 0 h 241432"/>
                  <a:gd name="connsiteX3" fmla="*/ 23080 w 90612"/>
                  <a:gd name="connsiteY3" fmla="*/ 241432 h 241432"/>
                  <a:gd name="connsiteX4" fmla="*/ 0 w 90612"/>
                  <a:gd name="connsiteY4" fmla="*/ 241432 h 241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612" h="241432">
                    <a:moveTo>
                      <a:pt x="0" y="241432"/>
                    </a:moveTo>
                    <a:lnTo>
                      <a:pt x="67683" y="0"/>
                    </a:lnTo>
                    <a:lnTo>
                      <a:pt x="90612" y="0"/>
                    </a:lnTo>
                    <a:lnTo>
                      <a:pt x="23080" y="241432"/>
                    </a:lnTo>
                    <a:lnTo>
                      <a:pt x="0" y="241432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0" name="群組 269">
              <a:extLst>
                <a:ext uri="{FF2B5EF4-FFF2-40B4-BE49-F238E27FC236}">
                  <a16:creationId xmlns:a16="http://schemas.microsoft.com/office/drawing/2014/main" id="{24CBC086-D0F5-45D7-9716-ACA07197051D}"/>
                </a:ext>
              </a:extLst>
            </p:cNvPr>
            <p:cNvGrpSpPr/>
            <p:nvPr/>
          </p:nvGrpSpPr>
          <p:grpSpPr>
            <a:xfrm>
              <a:off x="1599028" y="3606984"/>
              <a:ext cx="902612" cy="238171"/>
              <a:chOff x="1599028" y="3606984"/>
              <a:chExt cx="902612" cy="238171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318" name="手繪多邊形: 圖案 317">
                <a:extLst>
                  <a:ext uri="{FF2B5EF4-FFF2-40B4-BE49-F238E27FC236}">
                    <a16:creationId xmlns:a16="http://schemas.microsoft.com/office/drawing/2014/main" id="{E5F1B850-7606-4982-9FDD-6ECF1053477F}"/>
                  </a:ext>
                </a:extLst>
              </p:cNvPr>
              <p:cNvSpPr/>
              <p:nvPr/>
            </p:nvSpPr>
            <p:spPr>
              <a:xfrm>
                <a:off x="1599028" y="3668396"/>
                <a:ext cx="155737" cy="176759"/>
              </a:xfrm>
              <a:custGeom>
                <a:avLst/>
                <a:gdLst>
                  <a:gd name="connsiteX0" fmla="*/ 120064 w 155737"/>
                  <a:gd name="connsiteY0" fmla="*/ 152074 h 176759"/>
                  <a:gd name="connsiteX1" fmla="*/ 89408 w 155737"/>
                  <a:gd name="connsiteY1" fmla="*/ 171190 h 176759"/>
                  <a:gd name="connsiteX2" fmla="*/ 57799 w 155737"/>
                  <a:gd name="connsiteY2" fmla="*/ 176759 h 176759"/>
                  <a:gd name="connsiteX3" fmla="*/ 14952 w 155737"/>
                  <a:gd name="connsiteY3" fmla="*/ 163162 h 176759"/>
                  <a:gd name="connsiteX4" fmla="*/ 0 w 155737"/>
                  <a:gd name="connsiteY4" fmla="*/ 128393 h 176759"/>
                  <a:gd name="connsiteX5" fmla="*/ 5669 w 155737"/>
                  <a:gd name="connsiteY5" fmla="*/ 105714 h 176759"/>
                  <a:gd name="connsiteX6" fmla="*/ 20471 w 155737"/>
                  <a:gd name="connsiteY6" fmla="*/ 89208 h 176759"/>
                  <a:gd name="connsiteX7" fmla="*/ 41092 w 155737"/>
                  <a:gd name="connsiteY7" fmla="*/ 79825 h 176759"/>
                  <a:gd name="connsiteX8" fmla="*/ 66580 w 155737"/>
                  <a:gd name="connsiteY8" fmla="*/ 75510 h 176759"/>
                  <a:gd name="connsiteX9" fmla="*/ 117706 w 155737"/>
                  <a:gd name="connsiteY9" fmla="*/ 65626 h 176759"/>
                  <a:gd name="connsiteX10" fmla="*/ 117856 w 155737"/>
                  <a:gd name="connsiteY10" fmla="*/ 58150 h 176759"/>
                  <a:gd name="connsiteX11" fmla="*/ 109728 w 155737"/>
                  <a:gd name="connsiteY11" fmla="*/ 33465 h 176759"/>
                  <a:gd name="connsiteX12" fmla="*/ 77066 w 155737"/>
                  <a:gd name="connsiteY12" fmla="*/ 23732 h 176759"/>
                  <a:gd name="connsiteX13" fmla="*/ 47213 w 155737"/>
                  <a:gd name="connsiteY13" fmla="*/ 30806 h 176759"/>
                  <a:gd name="connsiteX14" fmla="*/ 32964 w 155737"/>
                  <a:gd name="connsiteY14" fmla="*/ 55893 h 176759"/>
                  <a:gd name="connsiteX15" fmla="*/ 4917 w 155737"/>
                  <a:gd name="connsiteY15" fmla="*/ 52080 h 176759"/>
                  <a:gd name="connsiteX16" fmla="*/ 17510 w 155737"/>
                  <a:gd name="connsiteY16" fmla="*/ 23029 h 176759"/>
                  <a:gd name="connsiteX17" fmla="*/ 42848 w 155737"/>
                  <a:gd name="connsiteY17" fmla="*/ 5971 h 176759"/>
                  <a:gd name="connsiteX18" fmla="*/ 81230 w 155737"/>
                  <a:gd name="connsiteY18" fmla="*/ 0 h 176759"/>
                  <a:gd name="connsiteX19" fmla="*/ 116401 w 155737"/>
                  <a:gd name="connsiteY19" fmla="*/ 5118 h 176759"/>
                  <a:gd name="connsiteX20" fmla="*/ 136320 w 155737"/>
                  <a:gd name="connsiteY20" fmla="*/ 17912 h 176759"/>
                  <a:gd name="connsiteX21" fmla="*/ 145251 w 155737"/>
                  <a:gd name="connsiteY21" fmla="*/ 37429 h 176759"/>
                  <a:gd name="connsiteX22" fmla="*/ 146706 w 155737"/>
                  <a:gd name="connsiteY22" fmla="*/ 63870 h 176759"/>
                  <a:gd name="connsiteX23" fmla="*/ 146706 w 155737"/>
                  <a:gd name="connsiteY23" fmla="*/ 102102 h 176759"/>
                  <a:gd name="connsiteX24" fmla="*/ 148512 w 155737"/>
                  <a:gd name="connsiteY24" fmla="*/ 152676 h 176759"/>
                  <a:gd name="connsiteX25" fmla="*/ 155737 w 155737"/>
                  <a:gd name="connsiteY25" fmla="*/ 172996 h 176759"/>
                  <a:gd name="connsiteX26" fmla="*/ 125784 w 155737"/>
                  <a:gd name="connsiteY26" fmla="*/ 172996 h 176759"/>
                  <a:gd name="connsiteX27" fmla="*/ 120064 w 155737"/>
                  <a:gd name="connsiteY27" fmla="*/ 152074 h 176759"/>
                  <a:gd name="connsiteX28" fmla="*/ 117656 w 155737"/>
                  <a:gd name="connsiteY28" fmla="*/ 88104 h 176759"/>
                  <a:gd name="connsiteX29" fmla="*/ 70844 w 155737"/>
                  <a:gd name="connsiteY29" fmla="*/ 98941 h 176759"/>
                  <a:gd name="connsiteX30" fmla="*/ 45858 w 155737"/>
                  <a:gd name="connsiteY30" fmla="*/ 104661 h 176759"/>
                  <a:gd name="connsiteX31" fmla="*/ 34569 w 155737"/>
                  <a:gd name="connsiteY31" fmla="*/ 113993 h 176759"/>
                  <a:gd name="connsiteX32" fmla="*/ 30605 w 155737"/>
                  <a:gd name="connsiteY32" fmla="*/ 127590 h 176759"/>
                  <a:gd name="connsiteX33" fmla="*/ 39285 w 155737"/>
                  <a:gd name="connsiteY33" fmla="*/ 146706 h 176759"/>
                  <a:gd name="connsiteX34" fmla="*/ 64673 w 155737"/>
                  <a:gd name="connsiteY34" fmla="*/ 154332 h 176759"/>
                  <a:gd name="connsiteX35" fmla="*/ 94125 w 155737"/>
                  <a:gd name="connsiteY35" fmla="*/ 147107 h 176759"/>
                  <a:gd name="connsiteX36" fmla="*/ 113090 w 155737"/>
                  <a:gd name="connsiteY36" fmla="*/ 127289 h 176759"/>
                  <a:gd name="connsiteX37" fmla="*/ 117706 w 155737"/>
                  <a:gd name="connsiteY37" fmla="*/ 98640 h 176759"/>
                  <a:gd name="connsiteX38" fmla="*/ 117706 w 155737"/>
                  <a:gd name="connsiteY38" fmla="*/ 88104 h 1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5737" h="176759">
                    <a:moveTo>
                      <a:pt x="120064" y="152074"/>
                    </a:moveTo>
                    <a:cubicBezTo>
                      <a:pt x="109427" y="161105"/>
                      <a:pt x="99242" y="167477"/>
                      <a:pt x="89408" y="171190"/>
                    </a:cubicBezTo>
                    <a:cubicBezTo>
                      <a:pt x="79574" y="174903"/>
                      <a:pt x="69038" y="176759"/>
                      <a:pt x="57799" y="176759"/>
                    </a:cubicBezTo>
                    <a:cubicBezTo>
                      <a:pt x="39235" y="176759"/>
                      <a:pt x="24936" y="172244"/>
                      <a:pt x="14952" y="163162"/>
                    </a:cubicBezTo>
                    <a:cubicBezTo>
                      <a:pt x="4967" y="154081"/>
                      <a:pt x="0" y="142491"/>
                      <a:pt x="0" y="128393"/>
                    </a:cubicBezTo>
                    <a:cubicBezTo>
                      <a:pt x="0" y="120114"/>
                      <a:pt x="1907" y="112538"/>
                      <a:pt x="5669" y="105714"/>
                    </a:cubicBezTo>
                    <a:cubicBezTo>
                      <a:pt x="9432" y="98841"/>
                      <a:pt x="14349" y="93372"/>
                      <a:pt x="20471" y="89208"/>
                    </a:cubicBezTo>
                    <a:cubicBezTo>
                      <a:pt x="26592" y="85043"/>
                      <a:pt x="33465" y="81932"/>
                      <a:pt x="41092" y="79825"/>
                    </a:cubicBezTo>
                    <a:cubicBezTo>
                      <a:pt x="46711" y="78320"/>
                      <a:pt x="55190" y="76915"/>
                      <a:pt x="66580" y="75510"/>
                    </a:cubicBezTo>
                    <a:cubicBezTo>
                      <a:pt x="89709" y="72751"/>
                      <a:pt x="106768" y="69439"/>
                      <a:pt x="117706" y="65626"/>
                    </a:cubicBezTo>
                    <a:cubicBezTo>
                      <a:pt x="117806" y="61713"/>
                      <a:pt x="117856" y="59204"/>
                      <a:pt x="117856" y="58150"/>
                    </a:cubicBezTo>
                    <a:cubicBezTo>
                      <a:pt x="117856" y="46460"/>
                      <a:pt x="115147" y="38232"/>
                      <a:pt x="109728" y="33465"/>
                    </a:cubicBezTo>
                    <a:cubicBezTo>
                      <a:pt x="102403" y="26993"/>
                      <a:pt x="91515" y="23732"/>
                      <a:pt x="77066" y="23732"/>
                    </a:cubicBezTo>
                    <a:cubicBezTo>
                      <a:pt x="63569" y="23732"/>
                      <a:pt x="53635" y="26090"/>
                      <a:pt x="47213" y="30806"/>
                    </a:cubicBezTo>
                    <a:cubicBezTo>
                      <a:pt x="40791" y="35522"/>
                      <a:pt x="36024" y="43901"/>
                      <a:pt x="32964" y="55893"/>
                    </a:cubicBezTo>
                    <a:lnTo>
                      <a:pt x="4917" y="52080"/>
                    </a:lnTo>
                    <a:cubicBezTo>
                      <a:pt x="7476" y="40088"/>
                      <a:pt x="11640" y="30405"/>
                      <a:pt x="17510" y="23029"/>
                    </a:cubicBezTo>
                    <a:cubicBezTo>
                      <a:pt x="23330" y="15654"/>
                      <a:pt x="31810" y="9984"/>
                      <a:pt x="42848" y="5971"/>
                    </a:cubicBezTo>
                    <a:cubicBezTo>
                      <a:pt x="53886" y="2007"/>
                      <a:pt x="66680" y="0"/>
                      <a:pt x="81230" y="0"/>
                    </a:cubicBezTo>
                    <a:cubicBezTo>
                      <a:pt x="95680" y="0"/>
                      <a:pt x="107420" y="1706"/>
                      <a:pt x="116401" y="5118"/>
                    </a:cubicBezTo>
                    <a:cubicBezTo>
                      <a:pt x="125432" y="8529"/>
                      <a:pt x="132055" y="12794"/>
                      <a:pt x="136320" y="17912"/>
                    </a:cubicBezTo>
                    <a:cubicBezTo>
                      <a:pt x="140585" y="23080"/>
                      <a:pt x="143545" y="29552"/>
                      <a:pt x="145251" y="37429"/>
                    </a:cubicBezTo>
                    <a:cubicBezTo>
                      <a:pt x="146204" y="42296"/>
                      <a:pt x="146706" y="51126"/>
                      <a:pt x="146706" y="63870"/>
                    </a:cubicBezTo>
                    <a:lnTo>
                      <a:pt x="146706" y="102102"/>
                    </a:lnTo>
                    <a:cubicBezTo>
                      <a:pt x="146706" y="128744"/>
                      <a:pt x="147308" y="145602"/>
                      <a:pt x="148512" y="152676"/>
                    </a:cubicBezTo>
                    <a:cubicBezTo>
                      <a:pt x="149716" y="159751"/>
                      <a:pt x="152124" y="166524"/>
                      <a:pt x="155737" y="172996"/>
                    </a:cubicBezTo>
                    <a:lnTo>
                      <a:pt x="125784" y="172996"/>
                    </a:lnTo>
                    <a:cubicBezTo>
                      <a:pt x="122823" y="167026"/>
                      <a:pt x="120917" y="160052"/>
                      <a:pt x="120064" y="152074"/>
                    </a:cubicBezTo>
                    <a:close/>
                    <a:moveTo>
                      <a:pt x="117656" y="88104"/>
                    </a:moveTo>
                    <a:cubicBezTo>
                      <a:pt x="107270" y="92368"/>
                      <a:pt x="91666" y="95981"/>
                      <a:pt x="70844" y="98941"/>
                    </a:cubicBezTo>
                    <a:cubicBezTo>
                      <a:pt x="59054" y="100647"/>
                      <a:pt x="50725" y="102554"/>
                      <a:pt x="45858" y="104661"/>
                    </a:cubicBezTo>
                    <a:cubicBezTo>
                      <a:pt x="40991" y="106768"/>
                      <a:pt x="37228" y="109879"/>
                      <a:pt x="34569" y="113993"/>
                    </a:cubicBezTo>
                    <a:cubicBezTo>
                      <a:pt x="31910" y="118057"/>
                      <a:pt x="30605" y="122623"/>
                      <a:pt x="30605" y="127590"/>
                    </a:cubicBezTo>
                    <a:cubicBezTo>
                      <a:pt x="30605" y="135216"/>
                      <a:pt x="33516" y="141588"/>
                      <a:pt x="39285" y="146706"/>
                    </a:cubicBezTo>
                    <a:cubicBezTo>
                      <a:pt x="45055" y="151823"/>
                      <a:pt x="53535" y="154332"/>
                      <a:pt x="64673" y="154332"/>
                    </a:cubicBezTo>
                    <a:cubicBezTo>
                      <a:pt x="75711" y="154332"/>
                      <a:pt x="85545" y="151924"/>
                      <a:pt x="94125" y="147107"/>
                    </a:cubicBezTo>
                    <a:cubicBezTo>
                      <a:pt x="102704" y="142290"/>
                      <a:pt x="109026" y="135668"/>
                      <a:pt x="113090" y="127289"/>
                    </a:cubicBezTo>
                    <a:cubicBezTo>
                      <a:pt x="116150" y="120816"/>
                      <a:pt x="117706" y="111284"/>
                      <a:pt x="117706" y="98640"/>
                    </a:cubicBezTo>
                    <a:lnTo>
                      <a:pt x="117706" y="88104"/>
                    </a:lnTo>
                    <a:close/>
                  </a:path>
                </a:pathLst>
              </a:custGeom>
              <a:solidFill>
                <a:srgbClr val="EE6D2B"/>
              </a:solidFill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rgbClr val="EE6D2B"/>
                  </a:solidFill>
                </a:endParaRPr>
              </a:p>
            </p:txBody>
          </p:sp>
          <p:sp>
            <p:nvSpPr>
              <p:cNvPr id="319" name="手繪多邊形: 圖案 318">
                <a:extLst>
                  <a:ext uri="{FF2B5EF4-FFF2-40B4-BE49-F238E27FC236}">
                    <a16:creationId xmlns:a16="http://schemas.microsoft.com/office/drawing/2014/main" id="{5B76BD76-B489-44D4-8475-D1D904E6E5C1}"/>
                  </a:ext>
                </a:extLst>
              </p:cNvPr>
              <p:cNvSpPr/>
              <p:nvPr/>
            </p:nvSpPr>
            <p:spPr>
              <a:xfrm>
                <a:off x="1789485" y="3607887"/>
                <a:ext cx="28648" cy="233454"/>
              </a:xfrm>
              <a:custGeom>
                <a:avLst/>
                <a:gdLst>
                  <a:gd name="connsiteX0" fmla="*/ 0 w 28648"/>
                  <a:gd name="connsiteY0" fmla="*/ 233455 h 233454"/>
                  <a:gd name="connsiteX1" fmla="*/ 0 w 28648"/>
                  <a:gd name="connsiteY1" fmla="*/ 0 h 233454"/>
                  <a:gd name="connsiteX2" fmla="*/ 28649 w 28648"/>
                  <a:gd name="connsiteY2" fmla="*/ 0 h 233454"/>
                  <a:gd name="connsiteX3" fmla="*/ 28649 w 28648"/>
                  <a:gd name="connsiteY3" fmla="*/ 233455 h 233454"/>
                  <a:gd name="connsiteX4" fmla="*/ 0 w 28648"/>
                  <a:gd name="connsiteY4" fmla="*/ 233455 h 233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48" h="233454">
                    <a:moveTo>
                      <a:pt x="0" y="233455"/>
                    </a:moveTo>
                    <a:lnTo>
                      <a:pt x="0" y="0"/>
                    </a:lnTo>
                    <a:lnTo>
                      <a:pt x="28649" y="0"/>
                    </a:lnTo>
                    <a:lnTo>
                      <a:pt x="28649" y="233455"/>
                    </a:lnTo>
                    <a:lnTo>
                      <a:pt x="0" y="233455"/>
                    </a:lnTo>
                    <a:close/>
                  </a:path>
                </a:pathLst>
              </a:custGeom>
              <a:solidFill>
                <a:srgbClr val="EE6D2B"/>
              </a:solidFill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20" name="手繪多邊形: 圖案 319">
                <a:extLst>
                  <a:ext uri="{FF2B5EF4-FFF2-40B4-BE49-F238E27FC236}">
                    <a16:creationId xmlns:a16="http://schemas.microsoft.com/office/drawing/2014/main" id="{E1FF3A45-574C-4A92-9712-BF67EFDBD676}"/>
                  </a:ext>
                </a:extLst>
              </p:cNvPr>
              <p:cNvSpPr/>
              <p:nvPr/>
            </p:nvSpPr>
            <p:spPr>
              <a:xfrm>
                <a:off x="1845227" y="3672209"/>
                <a:ext cx="155134" cy="169133"/>
              </a:xfrm>
              <a:custGeom>
                <a:avLst/>
                <a:gdLst>
                  <a:gd name="connsiteX0" fmla="*/ 64322 w 155134"/>
                  <a:gd name="connsiteY0" fmla="*/ 169133 h 169133"/>
                  <a:gd name="connsiteX1" fmla="*/ 0 w 155134"/>
                  <a:gd name="connsiteY1" fmla="*/ 0 h 169133"/>
                  <a:gd name="connsiteX2" fmla="*/ 30254 w 155134"/>
                  <a:gd name="connsiteY2" fmla="*/ 0 h 169133"/>
                  <a:gd name="connsiteX3" fmla="*/ 66580 w 155134"/>
                  <a:gd name="connsiteY3" fmla="*/ 101299 h 169133"/>
                  <a:gd name="connsiteX4" fmla="*/ 77417 w 155134"/>
                  <a:gd name="connsiteY4" fmla="*/ 135367 h 169133"/>
                  <a:gd name="connsiteX5" fmla="*/ 88104 w 155134"/>
                  <a:gd name="connsiteY5" fmla="*/ 103206 h 169133"/>
                  <a:gd name="connsiteX6" fmla="*/ 125683 w 155134"/>
                  <a:gd name="connsiteY6" fmla="*/ 0 h 169133"/>
                  <a:gd name="connsiteX7" fmla="*/ 155135 w 155134"/>
                  <a:gd name="connsiteY7" fmla="*/ 0 h 169133"/>
                  <a:gd name="connsiteX8" fmla="*/ 91114 w 155134"/>
                  <a:gd name="connsiteY8" fmla="*/ 169133 h 169133"/>
                  <a:gd name="connsiteX9" fmla="*/ 64322 w 155134"/>
                  <a:gd name="connsiteY9" fmla="*/ 169133 h 169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134" h="169133">
                    <a:moveTo>
                      <a:pt x="64322" y="169133"/>
                    </a:moveTo>
                    <a:lnTo>
                      <a:pt x="0" y="0"/>
                    </a:lnTo>
                    <a:lnTo>
                      <a:pt x="30254" y="0"/>
                    </a:lnTo>
                    <a:lnTo>
                      <a:pt x="66580" y="101299"/>
                    </a:lnTo>
                    <a:cubicBezTo>
                      <a:pt x="70493" y="112237"/>
                      <a:pt x="74105" y="123576"/>
                      <a:pt x="77417" y="135367"/>
                    </a:cubicBezTo>
                    <a:cubicBezTo>
                      <a:pt x="79976" y="126436"/>
                      <a:pt x="83538" y="115749"/>
                      <a:pt x="88104" y="103206"/>
                    </a:cubicBezTo>
                    <a:lnTo>
                      <a:pt x="125683" y="0"/>
                    </a:lnTo>
                    <a:lnTo>
                      <a:pt x="155135" y="0"/>
                    </a:lnTo>
                    <a:lnTo>
                      <a:pt x="91114" y="169133"/>
                    </a:lnTo>
                    <a:lnTo>
                      <a:pt x="64322" y="169133"/>
                    </a:lnTo>
                    <a:close/>
                  </a:path>
                </a:pathLst>
              </a:custGeom>
              <a:solidFill>
                <a:srgbClr val="EE6D2B"/>
              </a:solidFill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rgbClr val="EE6D2B"/>
                  </a:solidFill>
                </a:endParaRPr>
              </a:p>
            </p:txBody>
          </p:sp>
          <p:sp>
            <p:nvSpPr>
              <p:cNvPr id="321" name="手繪多邊形: 圖案 320">
                <a:extLst>
                  <a:ext uri="{FF2B5EF4-FFF2-40B4-BE49-F238E27FC236}">
                    <a16:creationId xmlns:a16="http://schemas.microsoft.com/office/drawing/2014/main" id="{A2165332-29D5-46F9-B6A7-E8C5F41B2363}"/>
                  </a:ext>
                </a:extLst>
              </p:cNvPr>
              <p:cNvSpPr/>
              <p:nvPr/>
            </p:nvSpPr>
            <p:spPr>
              <a:xfrm>
                <a:off x="2025800" y="3607887"/>
                <a:ext cx="28648" cy="233504"/>
              </a:xfrm>
              <a:custGeom>
                <a:avLst/>
                <a:gdLst>
                  <a:gd name="connsiteX0" fmla="*/ 0 w 28648"/>
                  <a:gd name="connsiteY0" fmla="*/ 32964 h 233504"/>
                  <a:gd name="connsiteX1" fmla="*/ 0 w 28648"/>
                  <a:gd name="connsiteY1" fmla="*/ 0 h 233504"/>
                  <a:gd name="connsiteX2" fmla="*/ 28649 w 28648"/>
                  <a:gd name="connsiteY2" fmla="*/ 0 h 233504"/>
                  <a:gd name="connsiteX3" fmla="*/ 28649 w 28648"/>
                  <a:gd name="connsiteY3" fmla="*/ 32964 h 233504"/>
                  <a:gd name="connsiteX4" fmla="*/ 0 w 28648"/>
                  <a:gd name="connsiteY4" fmla="*/ 32964 h 233504"/>
                  <a:gd name="connsiteX5" fmla="*/ 0 w 28648"/>
                  <a:gd name="connsiteY5" fmla="*/ 233455 h 233504"/>
                  <a:gd name="connsiteX6" fmla="*/ 0 w 28648"/>
                  <a:gd name="connsiteY6" fmla="*/ 64372 h 233504"/>
                  <a:gd name="connsiteX7" fmla="*/ 28649 w 28648"/>
                  <a:gd name="connsiteY7" fmla="*/ 64372 h 233504"/>
                  <a:gd name="connsiteX8" fmla="*/ 28649 w 28648"/>
                  <a:gd name="connsiteY8" fmla="*/ 233505 h 233504"/>
                  <a:gd name="connsiteX9" fmla="*/ 0 w 28648"/>
                  <a:gd name="connsiteY9" fmla="*/ 233505 h 233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648" h="233504">
                    <a:moveTo>
                      <a:pt x="0" y="32964"/>
                    </a:moveTo>
                    <a:lnTo>
                      <a:pt x="0" y="0"/>
                    </a:lnTo>
                    <a:lnTo>
                      <a:pt x="28649" y="0"/>
                    </a:lnTo>
                    <a:lnTo>
                      <a:pt x="28649" y="32964"/>
                    </a:lnTo>
                    <a:lnTo>
                      <a:pt x="0" y="32964"/>
                    </a:lnTo>
                    <a:close/>
                    <a:moveTo>
                      <a:pt x="0" y="233455"/>
                    </a:moveTo>
                    <a:lnTo>
                      <a:pt x="0" y="64372"/>
                    </a:lnTo>
                    <a:lnTo>
                      <a:pt x="28649" y="64372"/>
                    </a:lnTo>
                    <a:lnTo>
                      <a:pt x="28649" y="233505"/>
                    </a:lnTo>
                    <a:lnTo>
                      <a:pt x="0" y="233505"/>
                    </a:lnTo>
                    <a:close/>
                  </a:path>
                </a:pathLst>
              </a:custGeom>
              <a:solidFill>
                <a:srgbClr val="EE6D2B"/>
              </a:solidFill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22" name="手繪多邊形: 圖案 321">
                <a:extLst>
                  <a:ext uri="{FF2B5EF4-FFF2-40B4-BE49-F238E27FC236}">
                    <a16:creationId xmlns:a16="http://schemas.microsoft.com/office/drawing/2014/main" id="{C6273AEC-A615-43C4-90B7-4B5D7977A489}"/>
                  </a:ext>
                </a:extLst>
              </p:cNvPr>
              <p:cNvSpPr/>
              <p:nvPr/>
            </p:nvSpPr>
            <p:spPr>
              <a:xfrm>
                <a:off x="2098099" y="3668446"/>
                <a:ext cx="137423" cy="172895"/>
              </a:xfrm>
              <a:custGeom>
                <a:avLst/>
                <a:gdLst>
                  <a:gd name="connsiteX0" fmla="*/ 0 w 137423"/>
                  <a:gd name="connsiteY0" fmla="*/ 172896 h 172895"/>
                  <a:gd name="connsiteX1" fmla="*/ 0 w 137423"/>
                  <a:gd name="connsiteY1" fmla="*/ 3813 h 172895"/>
                  <a:gd name="connsiteX2" fmla="*/ 25789 w 137423"/>
                  <a:gd name="connsiteY2" fmla="*/ 3813 h 172895"/>
                  <a:gd name="connsiteX3" fmla="*/ 25789 w 137423"/>
                  <a:gd name="connsiteY3" fmla="*/ 27846 h 172895"/>
                  <a:gd name="connsiteX4" fmla="*/ 79625 w 137423"/>
                  <a:gd name="connsiteY4" fmla="*/ 0 h 172895"/>
                  <a:gd name="connsiteX5" fmla="*/ 107721 w 137423"/>
                  <a:gd name="connsiteY5" fmla="*/ 5469 h 172895"/>
                  <a:gd name="connsiteX6" fmla="*/ 126888 w 137423"/>
                  <a:gd name="connsiteY6" fmla="*/ 19868 h 172895"/>
                  <a:gd name="connsiteX7" fmla="*/ 135818 w 137423"/>
                  <a:gd name="connsiteY7" fmla="*/ 41041 h 172895"/>
                  <a:gd name="connsiteX8" fmla="*/ 137424 w 137423"/>
                  <a:gd name="connsiteY8" fmla="*/ 68887 h 172895"/>
                  <a:gd name="connsiteX9" fmla="*/ 137424 w 137423"/>
                  <a:gd name="connsiteY9" fmla="*/ 172846 h 172895"/>
                  <a:gd name="connsiteX10" fmla="*/ 108775 w 137423"/>
                  <a:gd name="connsiteY10" fmla="*/ 172846 h 172895"/>
                  <a:gd name="connsiteX11" fmla="*/ 108775 w 137423"/>
                  <a:gd name="connsiteY11" fmla="*/ 69991 h 172895"/>
                  <a:gd name="connsiteX12" fmla="*/ 105414 w 137423"/>
                  <a:gd name="connsiteY12" fmla="*/ 43801 h 172895"/>
                  <a:gd name="connsiteX13" fmla="*/ 93573 w 137423"/>
                  <a:gd name="connsiteY13" fmla="*/ 29953 h 172895"/>
                  <a:gd name="connsiteX14" fmla="*/ 73604 w 137423"/>
                  <a:gd name="connsiteY14" fmla="*/ 24785 h 172895"/>
                  <a:gd name="connsiteX15" fmla="*/ 41995 w 137423"/>
                  <a:gd name="connsiteY15" fmla="*/ 36426 h 172895"/>
                  <a:gd name="connsiteX16" fmla="*/ 28699 w 137423"/>
                  <a:gd name="connsiteY16" fmla="*/ 80528 h 172895"/>
                  <a:gd name="connsiteX17" fmla="*/ 28699 w 137423"/>
                  <a:gd name="connsiteY17" fmla="*/ 172896 h 172895"/>
                  <a:gd name="connsiteX18" fmla="*/ 0 w 137423"/>
                  <a:gd name="connsiteY18" fmla="*/ 172896 h 172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7423" h="172895">
                    <a:moveTo>
                      <a:pt x="0" y="172896"/>
                    </a:moveTo>
                    <a:lnTo>
                      <a:pt x="0" y="3813"/>
                    </a:lnTo>
                    <a:lnTo>
                      <a:pt x="25789" y="3813"/>
                    </a:lnTo>
                    <a:lnTo>
                      <a:pt x="25789" y="27846"/>
                    </a:lnTo>
                    <a:cubicBezTo>
                      <a:pt x="38232" y="9282"/>
                      <a:pt x="56144" y="0"/>
                      <a:pt x="79625" y="0"/>
                    </a:cubicBezTo>
                    <a:cubicBezTo>
                      <a:pt x="89810" y="0"/>
                      <a:pt x="99192" y="1856"/>
                      <a:pt x="107721" y="5469"/>
                    </a:cubicBezTo>
                    <a:cubicBezTo>
                      <a:pt x="116251" y="9131"/>
                      <a:pt x="122673" y="13948"/>
                      <a:pt x="126888" y="19868"/>
                    </a:cubicBezTo>
                    <a:cubicBezTo>
                      <a:pt x="131152" y="25789"/>
                      <a:pt x="134112" y="32863"/>
                      <a:pt x="135818" y="41041"/>
                    </a:cubicBezTo>
                    <a:cubicBezTo>
                      <a:pt x="136872" y="46360"/>
                      <a:pt x="137424" y="55642"/>
                      <a:pt x="137424" y="68887"/>
                    </a:cubicBezTo>
                    <a:lnTo>
                      <a:pt x="137424" y="172846"/>
                    </a:lnTo>
                    <a:lnTo>
                      <a:pt x="108775" y="172846"/>
                    </a:lnTo>
                    <a:lnTo>
                      <a:pt x="108775" y="69991"/>
                    </a:lnTo>
                    <a:cubicBezTo>
                      <a:pt x="108775" y="58301"/>
                      <a:pt x="107671" y="49571"/>
                      <a:pt x="105414" y="43801"/>
                    </a:cubicBezTo>
                    <a:cubicBezTo>
                      <a:pt x="103156" y="38031"/>
                      <a:pt x="99242" y="33415"/>
                      <a:pt x="93573" y="29953"/>
                    </a:cubicBezTo>
                    <a:cubicBezTo>
                      <a:pt x="87903" y="26491"/>
                      <a:pt x="81230" y="24785"/>
                      <a:pt x="73604" y="24785"/>
                    </a:cubicBezTo>
                    <a:cubicBezTo>
                      <a:pt x="61412" y="24785"/>
                      <a:pt x="50875" y="28649"/>
                      <a:pt x="41995" y="36426"/>
                    </a:cubicBezTo>
                    <a:cubicBezTo>
                      <a:pt x="33114" y="44152"/>
                      <a:pt x="28699" y="58853"/>
                      <a:pt x="28699" y="80528"/>
                    </a:cubicBezTo>
                    <a:lnTo>
                      <a:pt x="28699" y="172896"/>
                    </a:lnTo>
                    <a:lnTo>
                      <a:pt x="0" y="172896"/>
                    </a:lnTo>
                    <a:close/>
                  </a:path>
                </a:pathLst>
              </a:custGeom>
              <a:solidFill>
                <a:srgbClr val="EE6D2B"/>
              </a:solidFill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rgbClr val="EE6D2B"/>
                  </a:solidFill>
                </a:endParaRPr>
              </a:p>
            </p:txBody>
          </p:sp>
          <p:sp>
            <p:nvSpPr>
              <p:cNvPr id="323" name="手繪多邊形: 圖案 322">
                <a:extLst>
                  <a:ext uri="{FF2B5EF4-FFF2-40B4-BE49-F238E27FC236}">
                    <a16:creationId xmlns:a16="http://schemas.microsoft.com/office/drawing/2014/main" id="{576E4755-83CD-4FA2-A71F-E5CC42E4E46A}"/>
                  </a:ext>
                </a:extLst>
              </p:cNvPr>
              <p:cNvSpPr/>
              <p:nvPr/>
            </p:nvSpPr>
            <p:spPr>
              <a:xfrm>
                <a:off x="2293523" y="3606984"/>
                <a:ext cx="85996" cy="234357"/>
              </a:xfrm>
              <a:custGeom>
                <a:avLst/>
                <a:gdLst>
                  <a:gd name="connsiteX0" fmla="*/ 85946 w 85996"/>
                  <a:gd name="connsiteY0" fmla="*/ 234358 h 234357"/>
                  <a:gd name="connsiteX1" fmla="*/ 57298 w 85996"/>
                  <a:gd name="connsiteY1" fmla="*/ 234358 h 234357"/>
                  <a:gd name="connsiteX2" fmla="*/ 57298 w 85996"/>
                  <a:gd name="connsiteY2" fmla="*/ 51728 h 234357"/>
                  <a:gd name="connsiteX3" fmla="*/ 30154 w 85996"/>
                  <a:gd name="connsiteY3" fmla="*/ 71496 h 234357"/>
                  <a:gd name="connsiteX4" fmla="*/ 0 w 85996"/>
                  <a:gd name="connsiteY4" fmla="*/ 86297 h 234357"/>
                  <a:gd name="connsiteX5" fmla="*/ 0 w 85996"/>
                  <a:gd name="connsiteY5" fmla="*/ 58602 h 234357"/>
                  <a:gd name="connsiteX6" fmla="*/ 42045 w 85996"/>
                  <a:gd name="connsiteY6" fmla="*/ 31208 h 234357"/>
                  <a:gd name="connsiteX7" fmla="*/ 67533 w 85996"/>
                  <a:gd name="connsiteY7" fmla="*/ 0 h 234357"/>
                  <a:gd name="connsiteX8" fmla="*/ 85997 w 85996"/>
                  <a:gd name="connsiteY8" fmla="*/ 0 h 234357"/>
                  <a:gd name="connsiteX9" fmla="*/ 85997 w 85996"/>
                  <a:gd name="connsiteY9" fmla="*/ 234358 h 23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996" h="234357">
                    <a:moveTo>
                      <a:pt x="85946" y="234358"/>
                    </a:moveTo>
                    <a:lnTo>
                      <a:pt x="57298" y="234358"/>
                    </a:lnTo>
                    <a:lnTo>
                      <a:pt x="57298" y="51728"/>
                    </a:lnTo>
                    <a:cubicBezTo>
                      <a:pt x="50374" y="58301"/>
                      <a:pt x="41343" y="64874"/>
                      <a:pt x="30154" y="71496"/>
                    </a:cubicBezTo>
                    <a:cubicBezTo>
                      <a:pt x="18965" y="78069"/>
                      <a:pt x="8881" y="83036"/>
                      <a:pt x="0" y="86297"/>
                    </a:cubicBezTo>
                    <a:lnTo>
                      <a:pt x="0" y="58602"/>
                    </a:lnTo>
                    <a:cubicBezTo>
                      <a:pt x="16005" y="51076"/>
                      <a:pt x="30054" y="41945"/>
                      <a:pt x="42045" y="31208"/>
                    </a:cubicBezTo>
                    <a:cubicBezTo>
                      <a:pt x="54036" y="20471"/>
                      <a:pt x="62516" y="10085"/>
                      <a:pt x="67533" y="0"/>
                    </a:cubicBezTo>
                    <a:lnTo>
                      <a:pt x="85997" y="0"/>
                    </a:lnTo>
                    <a:lnTo>
                      <a:pt x="85997" y="234358"/>
                    </a:lnTo>
                    <a:close/>
                  </a:path>
                </a:pathLst>
              </a:custGeom>
              <a:solidFill>
                <a:srgbClr val="EE6D2B"/>
              </a:solidFill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rgbClr val="EE6D2B"/>
                  </a:solidFill>
                </a:endParaRPr>
              </a:p>
            </p:txBody>
          </p:sp>
          <p:sp>
            <p:nvSpPr>
              <p:cNvPr id="324" name="手繪多邊形: 圖案 323">
                <a:extLst>
                  <a:ext uri="{FF2B5EF4-FFF2-40B4-BE49-F238E27FC236}">
                    <a16:creationId xmlns:a16="http://schemas.microsoft.com/office/drawing/2014/main" id="{9159D058-4894-4B79-8185-586892C7DA40}"/>
                  </a:ext>
                </a:extLst>
              </p:cNvPr>
              <p:cNvSpPr/>
              <p:nvPr/>
            </p:nvSpPr>
            <p:spPr>
              <a:xfrm>
                <a:off x="2468978" y="3808679"/>
                <a:ext cx="32662" cy="32662"/>
              </a:xfrm>
              <a:custGeom>
                <a:avLst/>
                <a:gdLst>
                  <a:gd name="connsiteX0" fmla="*/ 0 w 32662"/>
                  <a:gd name="connsiteY0" fmla="*/ 32663 h 32662"/>
                  <a:gd name="connsiteX1" fmla="*/ 0 w 32662"/>
                  <a:gd name="connsiteY1" fmla="*/ 0 h 32662"/>
                  <a:gd name="connsiteX2" fmla="*/ 32663 w 32662"/>
                  <a:gd name="connsiteY2" fmla="*/ 0 h 32662"/>
                  <a:gd name="connsiteX3" fmla="*/ 32663 w 32662"/>
                  <a:gd name="connsiteY3" fmla="*/ 32663 h 32662"/>
                  <a:gd name="connsiteX4" fmla="*/ 0 w 32662"/>
                  <a:gd name="connsiteY4" fmla="*/ 32663 h 3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62" h="32662">
                    <a:moveTo>
                      <a:pt x="0" y="32663"/>
                    </a:moveTo>
                    <a:lnTo>
                      <a:pt x="0" y="0"/>
                    </a:lnTo>
                    <a:lnTo>
                      <a:pt x="32663" y="0"/>
                    </a:lnTo>
                    <a:lnTo>
                      <a:pt x="32663" y="32663"/>
                    </a:lnTo>
                    <a:lnTo>
                      <a:pt x="0" y="3266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271" name="群組 270">
              <a:extLst>
                <a:ext uri="{FF2B5EF4-FFF2-40B4-BE49-F238E27FC236}">
                  <a16:creationId xmlns:a16="http://schemas.microsoft.com/office/drawing/2014/main" id="{F222F29E-9AB6-40BE-BB51-52708CCDF7D0}"/>
                </a:ext>
              </a:extLst>
            </p:cNvPr>
            <p:cNvGrpSpPr/>
            <p:nvPr/>
          </p:nvGrpSpPr>
          <p:grpSpPr>
            <a:xfrm>
              <a:off x="2539972" y="3606934"/>
              <a:ext cx="4319242" cy="299231"/>
              <a:chOff x="2539972" y="3606934"/>
              <a:chExt cx="4319242" cy="299231"/>
            </a:xfrm>
            <a:solidFill>
              <a:srgbClr val="11F7C0"/>
            </a:solidFill>
          </p:grpSpPr>
          <p:sp>
            <p:nvSpPr>
              <p:cNvPr id="291" name="手繪多邊形: 圖案 290">
                <a:extLst>
                  <a:ext uri="{FF2B5EF4-FFF2-40B4-BE49-F238E27FC236}">
                    <a16:creationId xmlns:a16="http://schemas.microsoft.com/office/drawing/2014/main" id="{60AB5CED-E268-4DF9-9E07-F4FD63265806}"/>
                  </a:ext>
                </a:extLst>
              </p:cNvPr>
              <p:cNvSpPr/>
              <p:nvPr/>
            </p:nvSpPr>
            <p:spPr>
              <a:xfrm>
                <a:off x="2539972" y="3668396"/>
                <a:ext cx="140484" cy="176709"/>
              </a:xfrm>
              <a:custGeom>
                <a:avLst/>
                <a:gdLst>
                  <a:gd name="connsiteX0" fmla="*/ 0 w 140484"/>
                  <a:gd name="connsiteY0" fmla="*/ 122472 h 176709"/>
                  <a:gd name="connsiteX1" fmla="*/ 28348 w 140484"/>
                  <a:gd name="connsiteY1" fmla="*/ 118007 h 176709"/>
                  <a:gd name="connsiteX2" fmla="*/ 41644 w 140484"/>
                  <a:gd name="connsiteY2" fmla="*/ 144147 h 176709"/>
                  <a:gd name="connsiteX3" fmla="*/ 72149 w 140484"/>
                  <a:gd name="connsiteY3" fmla="*/ 153228 h 176709"/>
                  <a:gd name="connsiteX4" fmla="*/ 101450 w 140484"/>
                  <a:gd name="connsiteY4" fmla="*/ 145201 h 176709"/>
                  <a:gd name="connsiteX5" fmla="*/ 110983 w 140484"/>
                  <a:gd name="connsiteY5" fmla="*/ 126335 h 176709"/>
                  <a:gd name="connsiteX6" fmla="*/ 102554 w 140484"/>
                  <a:gd name="connsiteY6" fmla="*/ 111033 h 176709"/>
                  <a:gd name="connsiteX7" fmla="*/ 73252 w 140484"/>
                  <a:gd name="connsiteY7" fmla="*/ 101299 h 176709"/>
                  <a:gd name="connsiteX8" fmla="*/ 29552 w 140484"/>
                  <a:gd name="connsiteY8" fmla="*/ 87502 h 176709"/>
                  <a:gd name="connsiteX9" fmla="*/ 11088 w 140484"/>
                  <a:gd name="connsiteY9" fmla="*/ 71396 h 176709"/>
                  <a:gd name="connsiteX10" fmla="*/ 4817 w 140484"/>
                  <a:gd name="connsiteY10" fmla="*/ 48718 h 176709"/>
                  <a:gd name="connsiteX11" fmla="*/ 9984 w 140484"/>
                  <a:gd name="connsiteY11" fmla="*/ 27796 h 176709"/>
                  <a:gd name="connsiteX12" fmla="*/ 24083 w 140484"/>
                  <a:gd name="connsiteY12" fmla="*/ 11791 h 176709"/>
                  <a:gd name="connsiteX13" fmla="*/ 42296 w 140484"/>
                  <a:gd name="connsiteY13" fmla="*/ 3412 h 176709"/>
                  <a:gd name="connsiteX14" fmla="*/ 67081 w 140484"/>
                  <a:gd name="connsiteY14" fmla="*/ 0 h 176709"/>
                  <a:gd name="connsiteX15" fmla="*/ 102052 w 140484"/>
                  <a:gd name="connsiteY15" fmla="*/ 5720 h 176709"/>
                  <a:gd name="connsiteX16" fmla="*/ 124278 w 140484"/>
                  <a:gd name="connsiteY16" fmla="*/ 21223 h 176709"/>
                  <a:gd name="connsiteX17" fmla="*/ 134163 w 140484"/>
                  <a:gd name="connsiteY17" fmla="*/ 47413 h 176709"/>
                  <a:gd name="connsiteX18" fmla="*/ 106116 w 140484"/>
                  <a:gd name="connsiteY18" fmla="*/ 51227 h 176709"/>
                  <a:gd name="connsiteX19" fmla="*/ 95028 w 140484"/>
                  <a:gd name="connsiteY19" fmla="*/ 30856 h 176709"/>
                  <a:gd name="connsiteX20" fmla="*/ 69138 w 140484"/>
                  <a:gd name="connsiteY20" fmla="*/ 23531 h 176709"/>
                  <a:gd name="connsiteX21" fmla="*/ 40941 w 140484"/>
                  <a:gd name="connsiteY21" fmla="*/ 30054 h 176709"/>
                  <a:gd name="connsiteX22" fmla="*/ 32512 w 140484"/>
                  <a:gd name="connsiteY22" fmla="*/ 45356 h 176709"/>
                  <a:gd name="connsiteX23" fmla="*/ 36024 w 140484"/>
                  <a:gd name="connsiteY23" fmla="*/ 55391 h 176709"/>
                  <a:gd name="connsiteX24" fmla="*/ 47012 w 140484"/>
                  <a:gd name="connsiteY24" fmla="*/ 63017 h 176709"/>
                  <a:gd name="connsiteX25" fmla="*/ 72349 w 140484"/>
                  <a:gd name="connsiteY25" fmla="*/ 70342 h 176709"/>
                  <a:gd name="connsiteX26" fmla="*/ 114796 w 140484"/>
                  <a:gd name="connsiteY26" fmla="*/ 83638 h 176709"/>
                  <a:gd name="connsiteX27" fmla="*/ 133661 w 140484"/>
                  <a:gd name="connsiteY27" fmla="*/ 98690 h 176709"/>
                  <a:gd name="connsiteX28" fmla="*/ 140484 w 140484"/>
                  <a:gd name="connsiteY28" fmla="*/ 123225 h 176709"/>
                  <a:gd name="connsiteX29" fmla="*/ 132105 w 140484"/>
                  <a:gd name="connsiteY29" fmla="*/ 150218 h 176709"/>
                  <a:gd name="connsiteX30" fmla="*/ 107972 w 140484"/>
                  <a:gd name="connsiteY30" fmla="*/ 169785 h 176709"/>
                  <a:gd name="connsiteX31" fmla="*/ 72299 w 140484"/>
                  <a:gd name="connsiteY31" fmla="*/ 176709 h 176709"/>
                  <a:gd name="connsiteX32" fmla="*/ 22076 w 140484"/>
                  <a:gd name="connsiteY32" fmla="*/ 163012 h 176709"/>
                  <a:gd name="connsiteX33" fmla="*/ 0 w 140484"/>
                  <a:gd name="connsiteY33" fmla="*/ 122472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40484" h="176709">
                    <a:moveTo>
                      <a:pt x="0" y="122472"/>
                    </a:moveTo>
                    <a:lnTo>
                      <a:pt x="28348" y="118007"/>
                    </a:lnTo>
                    <a:cubicBezTo>
                      <a:pt x="29953" y="129346"/>
                      <a:pt x="34368" y="138076"/>
                      <a:pt x="41644" y="144147"/>
                    </a:cubicBezTo>
                    <a:cubicBezTo>
                      <a:pt x="48919" y="150218"/>
                      <a:pt x="59104" y="153228"/>
                      <a:pt x="72149" y="153228"/>
                    </a:cubicBezTo>
                    <a:cubicBezTo>
                      <a:pt x="85294" y="153228"/>
                      <a:pt x="95078" y="150569"/>
                      <a:pt x="101450" y="145201"/>
                    </a:cubicBezTo>
                    <a:cubicBezTo>
                      <a:pt x="107822" y="139832"/>
                      <a:pt x="110983" y="133560"/>
                      <a:pt x="110983" y="126335"/>
                    </a:cubicBezTo>
                    <a:cubicBezTo>
                      <a:pt x="110983" y="119863"/>
                      <a:pt x="108173" y="114746"/>
                      <a:pt x="102554" y="111033"/>
                    </a:cubicBezTo>
                    <a:cubicBezTo>
                      <a:pt x="98640" y="108474"/>
                      <a:pt x="88856" y="105263"/>
                      <a:pt x="73252" y="101299"/>
                    </a:cubicBezTo>
                    <a:cubicBezTo>
                      <a:pt x="52230" y="95981"/>
                      <a:pt x="37680" y="91415"/>
                      <a:pt x="29552" y="87502"/>
                    </a:cubicBezTo>
                    <a:cubicBezTo>
                      <a:pt x="21424" y="83588"/>
                      <a:pt x="15252" y="78270"/>
                      <a:pt x="11088" y="71396"/>
                    </a:cubicBezTo>
                    <a:cubicBezTo>
                      <a:pt x="6874" y="64573"/>
                      <a:pt x="4817" y="56996"/>
                      <a:pt x="4817" y="48718"/>
                    </a:cubicBezTo>
                    <a:cubicBezTo>
                      <a:pt x="4817" y="41192"/>
                      <a:pt x="6522" y="34218"/>
                      <a:pt x="9984" y="27796"/>
                    </a:cubicBezTo>
                    <a:cubicBezTo>
                      <a:pt x="13446" y="21374"/>
                      <a:pt x="18112" y="16055"/>
                      <a:pt x="24083" y="11791"/>
                    </a:cubicBezTo>
                    <a:cubicBezTo>
                      <a:pt x="28548" y="8479"/>
                      <a:pt x="34619" y="5720"/>
                      <a:pt x="42296" y="3412"/>
                    </a:cubicBezTo>
                    <a:cubicBezTo>
                      <a:pt x="49972" y="1104"/>
                      <a:pt x="58251" y="0"/>
                      <a:pt x="67081" y="0"/>
                    </a:cubicBezTo>
                    <a:cubicBezTo>
                      <a:pt x="80327" y="0"/>
                      <a:pt x="92017" y="1907"/>
                      <a:pt x="102052" y="5720"/>
                    </a:cubicBezTo>
                    <a:cubicBezTo>
                      <a:pt x="112086" y="9533"/>
                      <a:pt x="119512" y="14701"/>
                      <a:pt x="124278" y="21223"/>
                    </a:cubicBezTo>
                    <a:cubicBezTo>
                      <a:pt x="129045" y="27746"/>
                      <a:pt x="132356" y="36476"/>
                      <a:pt x="134163" y="47413"/>
                    </a:cubicBezTo>
                    <a:lnTo>
                      <a:pt x="106116" y="51227"/>
                    </a:lnTo>
                    <a:cubicBezTo>
                      <a:pt x="104862" y="42547"/>
                      <a:pt x="101149" y="35723"/>
                      <a:pt x="95028" y="30856"/>
                    </a:cubicBezTo>
                    <a:cubicBezTo>
                      <a:pt x="88907" y="25990"/>
                      <a:pt x="80277" y="23531"/>
                      <a:pt x="69138" y="23531"/>
                    </a:cubicBezTo>
                    <a:cubicBezTo>
                      <a:pt x="55993" y="23531"/>
                      <a:pt x="46561" y="25689"/>
                      <a:pt x="40941" y="30054"/>
                    </a:cubicBezTo>
                    <a:cubicBezTo>
                      <a:pt x="35322" y="34419"/>
                      <a:pt x="32512" y="39486"/>
                      <a:pt x="32512" y="45356"/>
                    </a:cubicBezTo>
                    <a:cubicBezTo>
                      <a:pt x="32512" y="49069"/>
                      <a:pt x="33666" y="52431"/>
                      <a:pt x="36024" y="55391"/>
                    </a:cubicBezTo>
                    <a:cubicBezTo>
                      <a:pt x="38382" y="58451"/>
                      <a:pt x="42045" y="61010"/>
                      <a:pt x="47012" y="63017"/>
                    </a:cubicBezTo>
                    <a:cubicBezTo>
                      <a:pt x="49872" y="64071"/>
                      <a:pt x="58301" y="66529"/>
                      <a:pt x="72349" y="70342"/>
                    </a:cubicBezTo>
                    <a:cubicBezTo>
                      <a:pt x="92619" y="75761"/>
                      <a:pt x="106768" y="80176"/>
                      <a:pt x="114796" y="83638"/>
                    </a:cubicBezTo>
                    <a:cubicBezTo>
                      <a:pt x="122823" y="87100"/>
                      <a:pt x="129095" y="92118"/>
                      <a:pt x="133661" y="98690"/>
                    </a:cubicBezTo>
                    <a:cubicBezTo>
                      <a:pt x="138227" y="105263"/>
                      <a:pt x="140484" y="113441"/>
                      <a:pt x="140484" y="123225"/>
                    </a:cubicBezTo>
                    <a:cubicBezTo>
                      <a:pt x="140484" y="132758"/>
                      <a:pt x="137675" y="141789"/>
                      <a:pt x="132105" y="150218"/>
                    </a:cubicBezTo>
                    <a:cubicBezTo>
                      <a:pt x="126536" y="158647"/>
                      <a:pt x="118509" y="165169"/>
                      <a:pt x="107972" y="169785"/>
                    </a:cubicBezTo>
                    <a:cubicBezTo>
                      <a:pt x="97486" y="174401"/>
                      <a:pt x="85595" y="176709"/>
                      <a:pt x="72299" y="176709"/>
                    </a:cubicBezTo>
                    <a:cubicBezTo>
                      <a:pt x="50324" y="176709"/>
                      <a:pt x="33566" y="172143"/>
                      <a:pt x="22076" y="163012"/>
                    </a:cubicBezTo>
                    <a:cubicBezTo>
                      <a:pt x="10536" y="153981"/>
                      <a:pt x="3211" y="140434"/>
                      <a:pt x="0" y="122472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92" name="手繪多邊形: 圖案 291">
                <a:extLst>
                  <a:ext uri="{FF2B5EF4-FFF2-40B4-BE49-F238E27FC236}">
                    <a16:creationId xmlns:a16="http://schemas.microsoft.com/office/drawing/2014/main" id="{D18A32B9-4C5D-433C-B020-423539E44AB7}"/>
                  </a:ext>
                </a:extLst>
              </p:cNvPr>
              <p:cNvSpPr/>
              <p:nvPr/>
            </p:nvSpPr>
            <p:spPr>
              <a:xfrm>
                <a:off x="2706697" y="3606934"/>
                <a:ext cx="152877" cy="238572"/>
              </a:xfrm>
              <a:custGeom>
                <a:avLst/>
                <a:gdLst>
                  <a:gd name="connsiteX0" fmla="*/ 0 w 152877"/>
                  <a:gd name="connsiteY0" fmla="*/ 172796 h 238572"/>
                  <a:gd name="connsiteX1" fmla="*/ 28649 w 152877"/>
                  <a:gd name="connsiteY1" fmla="*/ 168982 h 238572"/>
                  <a:gd name="connsiteX2" fmla="*/ 45457 w 152877"/>
                  <a:gd name="connsiteY2" fmla="*/ 204104 h 238572"/>
                  <a:gd name="connsiteX3" fmla="*/ 74356 w 152877"/>
                  <a:gd name="connsiteY3" fmla="*/ 214841 h 238572"/>
                  <a:gd name="connsiteX4" fmla="*/ 108524 w 152877"/>
                  <a:gd name="connsiteY4" fmla="*/ 200842 h 238572"/>
                  <a:gd name="connsiteX5" fmla="*/ 122472 w 152877"/>
                  <a:gd name="connsiteY5" fmla="*/ 166123 h 238572"/>
                  <a:gd name="connsiteX6" fmla="*/ 109578 w 152877"/>
                  <a:gd name="connsiteY6" fmla="*/ 133560 h 238572"/>
                  <a:gd name="connsiteX7" fmla="*/ 76765 w 152877"/>
                  <a:gd name="connsiteY7" fmla="*/ 120766 h 238572"/>
                  <a:gd name="connsiteX8" fmla="*/ 56545 w 152877"/>
                  <a:gd name="connsiteY8" fmla="*/ 123927 h 238572"/>
                  <a:gd name="connsiteX9" fmla="*/ 59706 w 152877"/>
                  <a:gd name="connsiteY9" fmla="*/ 98791 h 238572"/>
                  <a:gd name="connsiteX10" fmla="*/ 64322 w 152877"/>
                  <a:gd name="connsiteY10" fmla="*/ 99092 h 238572"/>
                  <a:gd name="connsiteX11" fmla="*/ 97286 w 152877"/>
                  <a:gd name="connsiteY11" fmla="*/ 89559 h 238572"/>
                  <a:gd name="connsiteX12" fmla="*/ 111936 w 152877"/>
                  <a:gd name="connsiteY12" fmla="*/ 60107 h 238572"/>
                  <a:gd name="connsiteX13" fmla="*/ 101249 w 152877"/>
                  <a:gd name="connsiteY13" fmla="*/ 33967 h 238572"/>
                  <a:gd name="connsiteX14" fmla="*/ 73704 w 152877"/>
                  <a:gd name="connsiteY14" fmla="*/ 23631 h 238572"/>
                  <a:gd name="connsiteX15" fmla="*/ 45858 w 152877"/>
                  <a:gd name="connsiteY15" fmla="*/ 34118 h 238572"/>
                  <a:gd name="connsiteX16" fmla="*/ 31509 w 152877"/>
                  <a:gd name="connsiteY16" fmla="*/ 65626 h 238572"/>
                  <a:gd name="connsiteX17" fmla="*/ 2860 w 152877"/>
                  <a:gd name="connsiteY17" fmla="*/ 60509 h 238572"/>
                  <a:gd name="connsiteX18" fmla="*/ 26742 w 152877"/>
                  <a:gd name="connsiteY18" fmla="*/ 15855 h 238572"/>
                  <a:gd name="connsiteX19" fmla="*/ 73102 w 152877"/>
                  <a:gd name="connsiteY19" fmla="*/ 0 h 238572"/>
                  <a:gd name="connsiteX20" fmla="*/ 108273 w 152877"/>
                  <a:gd name="connsiteY20" fmla="*/ 8178 h 238572"/>
                  <a:gd name="connsiteX21" fmla="*/ 132858 w 152877"/>
                  <a:gd name="connsiteY21" fmla="*/ 30555 h 238572"/>
                  <a:gd name="connsiteX22" fmla="*/ 141387 w 152877"/>
                  <a:gd name="connsiteY22" fmla="*/ 60659 h 238572"/>
                  <a:gd name="connsiteX23" fmla="*/ 133259 w 152877"/>
                  <a:gd name="connsiteY23" fmla="*/ 88204 h 238572"/>
                  <a:gd name="connsiteX24" fmla="*/ 109227 w 152877"/>
                  <a:gd name="connsiteY24" fmla="*/ 107972 h 238572"/>
                  <a:gd name="connsiteX25" fmla="*/ 141387 w 152877"/>
                  <a:gd name="connsiteY25" fmla="*/ 127791 h 238572"/>
                  <a:gd name="connsiteX26" fmla="*/ 152877 w 152877"/>
                  <a:gd name="connsiteY26" fmla="*/ 165470 h 238572"/>
                  <a:gd name="connsiteX27" fmla="*/ 130600 w 152877"/>
                  <a:gd name="connsiteY27" fmla="*/ 217299 h 238572"/>
                  <a:gd name="connsiteX28" fmla="*/ 74206 w 152877"/>
                  <a:gd name="connsiteY28" fmla="*/ 238572 h 238572"/>
                  <a:gd name="connsiteX29" fmla="*/ 23180 w 152877"/>
                  <a:gd name="connsiteY29" fmla="*/ 220259 h 238572"/>
                  <a:gd name="connsiteX30" fmla="*/ 0 w 152877"/>
                  <a:gd name="connsiteY30" fmla="*/ 172796 h 23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52877" h="238572">
                    <a:moveTo>
                      <a:pt x="0" y="172796"/>
                    </a:moveTo>
                    <a:lnTo>
                      <a:pt x="28649" y="168982"/>
                    </a:lnTo>
                    <a:cubicBezTo>
                      <a:pt x="31960" y="185239"/>
                      <a:pt x="37529" y="196929"/>
                      <a:pt x="45457" y="204104"/>
                    </a:cubicBezTo>
                    <a:cubicBezTo>
                      <a:pt x="53384" y="211278"/>
                      <a:pt x="63017" y="214841"/>
                      <a:pt x="74356" y="214841"/>
                    </a:cubicBezTo>
                    <a:cubicBezTo>
                      <a:pt x="87853" y="214841"/>
                      <a:pt x="99242" y="210175"/>
                      <a:pt x="108524" y="200842"/>
                    </a:cubicBezTo>
                    <a:cubicBezTo>
                      <a:pt x="117806" y="191510"/>
                      <a:pt x="122472" y="179920"/>
                      <a:pt x="122472" y="166123"/>
                    </a:cubicBezTo>
                    <a:cubicBezTo>
                      <a:pt x="122472" y="152977"/>
                      <a:pt x="118157" y="142090"/>
                      <a:pt x="109578" y="133560"/>
                    </a:cubicBezTo>
                    <a:cubicBezTo>
                      <a:pt x="100998" y="125031"/>
                      <a:pt x="90061" y="120766"/>
                      <a:pt x="76765" y="120766"/>
                    </a:cubicBezTo>
                    <a:cubicBezTo>
                      <a:pt x="71346" y="120766"/>
                      <a:pt x="64623" y="121820"/>
                      <a:pt x="56545" y="123927"/>
                    </a:cubicBezTo>
                    <a:lnTo>
                      <a:pt x="59706" y="98791"/>
                    </a:lnTo>
                    <a:cubicBezTo>
                      <a:pt x="61612" y="98991"/>
                      <a:pt x="63168" y="99092"/>
                      <a:pt x="64322" y="99092"/>
                    </a:cubicBezTo>
                    <a:cubicBezTo>
                      <a:pt x="76514" y="99092"/>
                      <a:pt x="87502" y="95931"/>
                      <a:pt x="97286" y="89559"/>
                    </a:cubicBezTo>
                    <a:cubicBezTo>
                      <a:pt x="107069" y="83187"/>
                      <a:pt x="111936" y="73353"/>
                      <a:pt x="111936" y="60107"/>
                    </a:cubicBezTo>
                    <a:cubicBezTo>
                      <a:pt x="111936" y="49621"/>
                      <a:pt x="108374" y="40891"/>
                      <a:pt x="101249" y="33967"/>
                    </a:cubicBezTo>
                    <a:cubicBezTo>
                      <a:pt x="94125" y="27043"/>
                      <a:pt x="84943" y="23631"/>
                      <a:pt x="73704" y="23631"/>
                    </a:cubicBezTo>
                    <a:cubicBezTo>
                      <a:pt x="62566" y="23631"/>
                      <a:pt x="53284" y="27144"/>
                      <a:pt x="45858" y="34118"/>
                    </a:cubicBezTo>
                    <a:cubicBezTo>
                      <a:pt x="38433" y="41142"/>
                      <a:pt x="33666" y="51628"/>
                      <a:pt x="31509" y="65626"/>
                    </a:cubicBezTo>
                    <a:lnTo>
                      <a:pt x="2860" y="60509"/>
                    </a:lnTo>
                    <a:cubicBezTo>
                      <a:pt x="6372" y="41292"/>
                      <a:pt x="14350" y="26391"/>
                      <a:pt x="26742" y="15855"/>
                    </a:cubicBezTo>
                    <a:cubicBezTo>
                      <a:pt x="39135" y="5318"/>
                      <a:pt x="54638" y="0"/>
                      <a:pt x="73102" y="0"/>
                    </a:cubicBezTo>
                    <a:cubicBezTo>
                      <a:pt x="85846" y="0"/>
                      <a:pt x="97587" y="2709"/>
                      <a:pt x="108273" y="8178"/>
                    </a:cubicBezTo>
                    <a:cubicBezTo>
                      <a:pt x="119010" y="13647"/>
                      <a:pt x="127189" y="21123"/>
                      <a:pt x="132858" y="30555"/>
                    </a:cubicBezTo>
                    <a:cubicBezTo>
                      <a:pt x="138528" y="39988"/>
                      <a:pt x="141387" y="50022"/>
                      <a:pt x="141387" y="60659"/>
                    </a:cubicBezTo>
                    <a:cubicBezTo>
                      <a:pt x="141387" y="70744"/>
                      <a:pt x="138678" y="79926"/>
                      <a:pt x="133259" y="88204"/>
                    </a:cubicBezTo>
                    <a:cubicBezTo>
                      <a:pt x="127841" y="96483"/>
                      <a:pt x="119813" y="103055"/>
                      <a:pt x="109227" y="107972"/>
                    </a:cubicBezTo>
                    <a:cubicBezTo>
                      <a:pt x="123024" y="111133"/>
                      <a:pt x="133761" y="117756"/>
                      <a:pt x="141387" y="127791"/>
                    </a:cubicBezTo>
                    <a:cubicBezTo>
                      <a:pt x="149014" y="137825"/>
                      <a:pt x="152877" y="150368"/>
                      <a:pt x="152877" y="165470"/>
                    </a:cubicBezTo>
                    <a:cubicBezTo>
                      <a:pt x="152877" y="185841"/>
                      <a:pt x="145452" y="203150"/>
                      <a:pt x="130600" y="217299"/>
                    </a:cubicBezTo>
                    <a:cubicBezTo>
                      <a:pt x="115749" y="231498"/>
                      <a:pt x="96934" y="238572"/>
                      <a:pt x="74206" y="238572"/>
                    </a:cubicBezTo>
                    <a:cubicBezTo>
                      <a:pt x="53735" y="238572"/>
                      <a:pt x="36727" y="232451"/>
                      <a:pt x="23180" y="220259"/>
                    </a:cubicBezTo>
                    <a:cubicBezTo>
                      <a:pt x="9633" y="208017"/>
                      <a:pt x="1907" y="192213"/>
                      <a:pt x="0" y="172796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93" name="手繪多邊形: 圖案 292">
                <a:extLst>
                  <a:ext uri="{FF2B5EF4-FFF2-40B4-BE49-F238E27FC236}">
                    <a16:creationId xmlns:a16="http://schemas.microsoft.com/office/drawing/2014/main" id="{AAE54EDB-110B-423F-AA41-F3693A896F2E}"/>
                  </a:ext>
                </a:extLst>
              </p:cNvPr>
              <p:cNvSpPr/>
              <p:nvPr/>
            </p:nvSpPr>
            <p:spPr>
              <a:xfrm>
                <a:off x="2903977" y="3808679"/>
                <a:ext cx="32662" cy="32662"/>
              </a:xfrm>
              <a:custGeom>
                <a:avLst/>
                <a:gdLst>
                  <a:gd name="connsiteX0" fmla="*/ 0 w 32662"/>
                  <a:gd name="connsiteY0" fmla="*/ 32663 h 32662"/>
                  <a:gd name="connsiteX1" fmla="*/ 0 w 32662"/>
                  <a:gd name="connsiteY1" fmla="*/ 0 h 32662"/>
                  <a:gd name="connsiteX2" fmla="*/ 32663 w 32662"/>
                  <a:gd name="connsiteY2" fmla="*/ 0 h 32662"/>
                  <a:gd name="connsiteX3" fmla="*/ 32663 w 32662"/>
                  <a:gd name="connsiteY3" fmla="*/ 32663 h 32662"/>
                  <a:gd name="connsiteX4" fmla="*/ 0 w 32662"/>
                  <a:gd name="connsiteY4" fmla="*/ 32663 h 3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62" h="32662">
                    <a:moveTo>
                      <a:pt x="0" y="32663"/>
                    </a:moveTo>
                    <a:lnTo>
                      <a:pt x="0" y="0"/>
                    </a:lnTo>
                    <a:lnTo>
                      <a:pt x="32663" y="0"/>
                    </a:lnTo>
                    <a:lnTo>
                      <a:pt x="32663" y="32663"/>
                    </a:lnTo>
                    <a:lnTo>
                      <a:pt x="0" y="3266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94" name="手繪多邊形: 圖案 293">
                <a:extLst>
                  <a:ext uri="{FF2B5EF4-FFF2-40B4-BE49-F238E27FC236}">
                    <a16:creationId xmlns:a16="http://schemas.microsoft.com/office/drawing/2014/main" id="{4842F760-5F6D-474A-84C9-2A3B42000139}"/>
                  </a:ext>
                </a:extLst>
              </p:cNvPr>
              <p:cNvSpPr/>
              <p:nvPr/>
            </p:nvSpPr>
            <p:spPr>
              <a:xfrm>
                <a:off x="2976779" y="3668396"/>
                <a:ext cx="155736" cy="176759"/>
              </a:xfrm>
              <a:custGeom>
                <a:avLst/>
                <a:gdLst>
                  <a:gd name="connsiteX0" fmla="*/ 120064 w 155736"/>
                  <a:gd name="connsiteY0" fmla="*/ 152074 h 176759"/>
                  <a:gd name="connsiteX1" fmla="*/ 89408 w 155736"/>
                  <a:gd name="connsiteY1" fmla="*/ 171190 h 176759"/>
                  <a:gd name="connsiteX2" fmla="*/ 57799 w 155736"/>
                  <a:gd name="connsiteY2" fmla="*/ 176759 h 176759"/>
                  <a:gd name="connsiteX3" fmla="*/ 14951 w 155736"/>
                  <a:gd name="connsiteY3" fmla="*/ 163162 h 176759"/>
                  <a:gd name="connsiteX4" fmla="*/ 0 w 155736"/>
                  <a:gd name="connsiteY4" fmla="*/ 128393 h 176759"/>
                  <a:gd name="connsiteX5" fmla="*/ 5670 w 155736"/>
                  <a:gd name="connsiteY5" fmla="*/ 105714 h 176759"/>
                  <a:gd name="connsiteX6" fmla="*/ 20471 w 155736"/>
                  <a:gd name="connsiteY6" fmla="*/ 89208 h 176759"/>
                  <a:gd name="connsiteX7" fmla="*/ 41092 w 155736"/>
                  <a:gd name="connsiteY7" fmla="*/ 79825 h 176759"/>
                  <a:gd name="connsiteX8" fmla="*/ 66580 w 155736"/>
                  <a:gd name="connsiteY8" fmla="*/ 75510 h 176759"/>
                  <a:gd name="connsiteX9" fmla="*/ 117706 w 155736"/>
                  <a:gd name="connsiteY9" fmla="*/ 65626 h 176759"/>
                  <a:gd name="connsiteX10" fmla="*/ 117856 w 155736"/>
                  <a:gd name="connsiteY10" fmla="*/ 58150 h 176759"/>
                  <a:gd name="connsiteX11" fmla="*/ 109728 w 155736"/>
                  <a:gd name="connsiteY11" fmla="*/ 33465 h 176759"/>
                  <a:gd name="connsiteX12" fmla="*/ 77066 w 155736"/>
                  <a:gd name="connsiteY12" fmla="*/ 23732 h 176759"/>
                  <a:gd name="connsiteX13" fmla="*/ 47213 w 155736"/>
                  <a:gd name="connsiteY13" fmla="*/ 30806 h 176759"/>
                  <a:gd name="connsiteX14" fmla="*/ 32964 w 155736"/>
                  <a:gd name="connsiteY14" fmla="*/ 55893 h 176759"/>
                  <a:gd name="connsiteX15" fmla="*/ 4917 w 155736"/>
                  <a:gd name="connsiteY15" fmla="*/ 52080 h 176759"/>
                  <a:gd name="connsiteX16" fmla="*/ 17510 w 155736"/>
                  <a:gd name="connsiteY16" fmla="*/ 23029 h 176759"/>
                  <a:gd name="connsiteX17" fmla="*/ 42848 w 155736"/>
                  <a:gd name="connsiteY17" fmla="*/ 5971 h 176759"/>
                  <a:gd name="connsiteX18" fmla="*/ 81230 w 155736"/>
                  <a:gd name="connsiteY18" fmla="*/ 0 h 176759"/>
                  <a:gd name="connsiteX19" fmla="*/ 116401 w 155736"/>
                  <a:gd name="connsiteY19" fmla="*/ 5118 h 176759"/>
                  <a:gd name="connsiteX20" fmla="*/ 136320 w 155736"/>
                  <a:gd name="connsiteY20" fmla="*/ 17912 h 176759"/>
                  <a:gd name="connsiteX21" fmla="*/ 145251 w 155736"/>
                  <a:gd name="connsiteY21" fmla="*/ 37429 h 176759"/>
                  <a:gd name="connsiteX22" fmla="*/ 146706 w 155736"/>
                  <a:gd name="connsiteY22" fmla="*/ 63870 h 176759"/>
                  <a:gd name="connsiteX23" fmla="*/ 146706 w 155736"/>
                  <a:gd name="connsiteY23" fmla="*/ 102102 h 176759"/>
                  <a:gd name="connsiteX24" fmla="*/ 148512 w 155736"/>
                  <a:gd name="connsiteY24" fmla="*/ 152676 h 176759"/>
                  <a:gd name="connsiteX25" fmla="*/ 155737 w 155736"/>
                  <a:gd name="connsiteY25" fmla="*/ 172996 h 176759"/>
                  <a:gd name="connsiteX26" fmla="*/ 125784 w 155736"/>
                  <a:gd name="connsiteY26" fmla="*/ 172996 h 176759"/>
                  <a:gd name="connsiteX27" fmla="*/ 120064 w 155736"/>
                  <a:gd name="connsiteY27" fmla="*/ 152074 h 176759"/>
                  <a:gd name="connsiteX28" fmla="*/ 117656 w 155736"/>
                  <a:gd name="connsiteY28" fmla="*/ 88104 h 176759"/>
                  <a:gd name="connsiteX29" fmla="*/ 70844 w 155736"/>
                  <a:gd name="connsiteY29" fmla="*/ 98941 h 176759"/>
                  <a:gd name="connsiteX30" fmla="*/ 45858 w 155736"/>
                  <a:gd name="connsiteY30" fmla="*/ 104661 h 176759"/>
                  <a:gd name="connsiteX31" fmla="*/ 34569 w 155736"/>
                  <a:gd name="connsiteY31" fmla="*/ 113993 h 176759"/>
                  <a:gd name="connsiteX32" fmla="*/ 30605 w 155736"/>
                  <a:gd name="connsiteY32" fmla="*/ 127590 h 176759"/>
                  <a:gd name="connsiteX33" fmla="*/ 39285 w 155736"/>
                  <a:gd name="connsiteY33" fmla="*/ 146706 h 176759"/>
                  <a:gd name="connsiteX34" fmla="*/ 64673 w 155736"/>
                  <a:gd name="connsiteY34" fmla="*/ 154332 h 176759"/>
                  <a:gd name="connsiteX35" fmla="*/ 94125 w 155736"/>
                  <a:gd name="connsiteY35" fmla="*/ 147107 h 176759"/>
                  <a:gd name="connsiteX36" fmla="*/ 113090 w 155736"/>
                  <a:gd name="connsiteY36" fmla="*/ 127289 h 176759"/>
                  <a:gd name="connsiteX37" fmla="*/ 117706 w 155736"/>
                  <a:gd name="connsiteY37" fmla="*/ 98640 h 176759"/>
                  <a:gd name="connsiteX38" fmla="*/ 117706 w 155736"/>
                  <a:gd name="connsiteY38" fmla="*/ 88104 h 1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5736" h="176759">
                    <a:moveTo>
                      <a:pt x="120064" y="152074"/>
                    </a:moveTo>
                    <a:cubicBezTo>
                      <a:pt x="109427" y="161105"/>
                      <a:pt x="99242" y="167477"/>
                      <a:pt x="89408" y="171190"/>
                    </a:cubicBezTo>
                    <a:cubicBezTo>
                      <a:pt x="79574" y="174903"/>
                      <a:pt x="69038" y="176759"/>
                      <a:pt x="57799" y="176759"/>
                    </a:cubicBezTo>
                    <a:cubicBezTo>
                      <a:pt x="39235" y="176759"/>
                      <a:pt x="24936" y="172244"/>
                      <a:pt x="14951" y="163162"/>
                    </a:cubicBezTo>
                    <a:cubicBezTo>
                      <a:pt x="4967" y="154081"/>
                      <a:pt x="0" y="142491"/>
                      <a:pt x="0" y="128393"/>
                    </a:cubicBezTo>
                    <a:cubicBezTo>
                      <a:pt x="0" y="120114"/>
                      <a:pt x="1907" y="112538"/>
                      <a:pt x="5670" y="105714"/>
                    </a:cubicBezTo>
                    <a:cubicBezTo>
                      <a:pt x="9433" y="98841"/>
                      <a:pt x="14349" y="93372"/>
                      <a:pt x="20471" y="89208"/>
                    </a:cubicBezTo>
                    <a:cubicBezTo>
                      <a:pt x="26592" y="85043"/>
                      <a:pt x="33465" y="81932"/>
                      <a:pt x="41092" y="79825"/>
                    </a:cubicBezTo>
                    <a:cubicBezTo>
                      <a:pt x="46711" y="78320"/>
                      <a:pt x="55190" y="76915"/>
                      <a:pt x="66580" y="75510"/>
                    </a:cubicBezTo>
                    <a:cubicBezTo>
                      <a:pt x="89709" y="72751"/>
                      <a:pt x="106768" y="69439"/>
                      <a:pt x="117706" y="65626"/>
                    </a:cubicBezTo>
                    <a:cubicBezTo>
                      <a:pt x="117806" y="61713"/>
                      <a:pt x="117856" y="59204"/>
                      <a:pt x="117856" y="58150"/>
                    </a:cubicBezTo>
                    <a:cubicBezTo>
                      <a:pt x="117856" y="46460"/>
                      <a:pt x="115147" y="38232"/>
                      <a:pt x="109728" y="33465"/>
                    </a:cubicBezTo>
                    <a:cubicBezTo>
                      <a:pt x="102403" y="26993"/>
                      <a:pt x="91515" y="23732"/>
                      <a:pt x="77066" y="23732"/>
                    </a:cubicBezTo>
                    <a:cubicBezTo>
                      <a:pt x="63569" y="23732"/>
                      <a:pt x="53635" y="26090"/>
                      <a:pt x="47213" y="30806"/>
                    </a:cubicBezTo>
                    <a:cubicBezTo>
                      <a:pt x="40791" y="35522"/>
                      <a:pt x="36024" y="43901"/>
                      <a:pt x="32964" y="55893"/>
                    </a:cubicBezTo>
                    <a:lnTo>
                      <a:pt x="4917" y="52080"/>
                    </a:lnTo>
                    <a:cubicBezTo>
                      <a:pt x="7476" y="40088"/>
                      <a:pt x="11640" y="30405"/>
                      <a:pt x="17510" y="23029"/>
                    </a:cubicBezTo>
                    <a:cubicBezTo>
                      <a:pt x="23330" y="15654"/>
                      <a:pt x="31810" y="9984"/>
                      <a:pt x="42848" y="5971"/>
                    </a:cubicBezTo>
                    <a:cubicBezTo>
                      <a:pt x="53886" y="2007"/>
                      <a:pt x="66680" y="0"/>
                      <a:pt x="81230" y="0"/>
                    </a:cubicBezTo>
                    <a:cubicBezTo>
                      <a:pt x="95680" y="0"/>
                      <a:pt x="107420" y="1706"/>
                      <a:pt x="116401" y="5118"/>
                    </a:cubicBezTo>
                    <a:cubicBezTo>
                      <a:pt x="125432" y="8529"/>
                      <a:pt x="132055" y="12794"/>
                      <a:pt x="136320" y="17912"/>
                    </a:cubicBezTo>
                    <a:cubicBezTo>
                      <a:pt x="140585" y="23080"/>
                      <a:pt x="143545" y="29552"/>
                      <a:pt x="145251" y="37429"/>
                    </a:cubicBezTo>
                    <a:cubicBezTo>
                      <a:pt x="146204" y="42296"/>
                      <a:pt x="146706" y="51126"/>
                      <a:pt x="146706" y="63870"/>
                    </a:cubicBezTo>
                    <a:lnTo>
                      <a:pt x="146706" y="102102"/>
                    </a:lnTo>
                    <a:cubicBezTo>
                      <a:pt x="146706" y="128744"/>
                      <a:pt x="147308" y="145602"/>
                      <a:pt x="148512" y="152676"/>
                    </a:cubicBezTo>
                    <a:cubicBezTo>
                      <a:pt x="149716" y="159751"/>
                      <a:pt x="152125" y="166524"/>
                      <a:pt x="155737" y="172996"/>
                    </a:cubicBezTo>
                    <a:lnTo>
                      <a:pt x="125784" y="172996"/>
                    </a:lnTo>
                    <a:cubicBezTo>
                      <a:pt x="122823" y="167026"/>
                      <a:pt x="120917" y="160052"/>
                      <a:pt x="120064" y="152074"/>
                    </a:cubicBezTo>
                    <a:close/>
                    <a:moveTo>
                      <a:pt x="117656" y="88104"/>
                    </a:moveTo>
                    <a:cubicBezTo>
                      <a:pt x="107270" y="92368"/>
                      <a:pt x="91666" y="95981"/>
                      <a:pt x="70844" y="98941"/>
                    </a:cubicBezTo>
                    <a:cubicBezTo>
                      <a:pt x="59054" y="100647"/>
                      <a:pt x="50725" y="102554"/>
                      <a:pt x="45858" y="104661"/>
                    </a:cubicBezTo>
                    <a:cubicBezTo>
                      <a:pt x="40991" y="106768"/>
                      <a:pt x="37228" y="109879"/>
                      <a:pt x="34569" y="113993"/>
                    </a:cubicBezTo>
                    <a:cubicBezTo>
                      <a:pt x="31910" y="118057"/>
                      <a:pt x="30605" y="122623"/>
                      <a:pt x="30605" y="127590"/>
                    </a:cubicBezTo>
                    <a:cubicBezTo>
                      <a:pt x="30605" y="135216"/>
                      <a:pt x="33516" y="141588"/>
                      <a:pt x="39285" y="146706"/>
                    </a:cubicBezTo>
                    <a:cubicBezTo>
                      <a:pt x="45055" y="151823"/>
                      <a:pt x="53534" y="154332"/>
                      <a:pt x="64673" y="154332"/>
                    </a:cubicBezTo>
                    <a:cubicBezTo>
                      <a:pt x="75711" y="154332"/>
                      <a:pt x="85545" y="151924"/>
                      <a:pt x="94125" y="147107"/>
                    </a:cubicBezTo>
                    <a:cubicBezTo>
                      <a:pt x="102704" y="142290"/>
                      <a:pt x="109026" y="135668"/>
                      <a:pt x="113090" y="127289"/>
                    </a:cubicBezTo>
                    <a:cubicBezTo>
                      <a:pt x="116150" y="120816"/>
                      <a:pt x="117706" y="111284"/>
                      <a:pt x="117706" y="98640"/>
                    </a:cubicBezTo>
                    <a:lnTo>
                      <a:pt x="117706" y="88104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95" name="手繪多邊形: 圖案 294">
                <a:extLst>
                  <a:ext uri="{FF2B5EF4-FFF2-40B4-BE49-F238E27FC236}">
                    <a16:creationId xmlns:a16="http://schemas.microsoft.com/office/drawing/2014/main" id="{3A5BEE30-E55C-4FF9-9BC5-EA91678C9D77}"/>
                  </a:ext>
                </a:extLst>
              </p:cNvPr>
              <p:cNvSpPr/>
              <p:nvPr/>
            </p:nvSpPr>
            <p:spPr>
              <a:xfrm>
                <a:off x="3167837" y="3668396"/>
                <a:ext cx="146856" cy="237769"/>
              </a:xfrm>
              <a:custGeom>
                <a:avLst/>
                <a:gdLst>
                  <a:gd name="connsiteX0" fmla="*/ 0 w 146856"/>
                  <a:gd name="connsiteY0" fmla="*/ 237770 h 237769"/>
                  <a:gd name="connsiteX1" fmla="*/ 0 w 146856"/>
                  <a:gd name="connsiteY1" fmla="*/ 3863 h 237769"/>
                  <a:gd name="connsiteX2" fmla="*/ 26140 w 146856"/>
                  <a:gd name="connsiteY2" fmla="*/ 3863 h 237769"/>
                  <a:gd name="connsiteX3" fmla="*/ 26140 w 146856"/>
                  <a:gd name="connsiteY3" fmla="*/ 25839 h 237769"/>
                  <a:gd name="connsiteX4" fmla="*/ 47012 w 146856"/>
                  <a:gd name="connsiteY4" fmla="*/ 6472 h 237769"/>
                  <a:gd name="connsiteX5" fmla="*/ 75209 w 146856"/>
                  <a:gd name="connsiteY5" fmla="*/ 0 h 237769"/>
                  <a:gd name="connsiteX6" fmla="*/ 113441 w 146856"/>
                  <a:gd name="connsiteY6" fmla="*/ 11138 h 237769"/>
                  <a:gd name="connsiteX7" fmla="*/ 138427 w 146856"/>
                  <a:gd name="connsiteY7" fmla="*/ 42597 h 237769"/>
                  <a:gd name="connsiteX8" fmla="*/ 146856 w 146856"/>
                  <a:gd name="connsiteY8" fmla="*/ 87100 h 237769"/>
                  <a:gd name="connsiteX9" fmla="*/ 137524 w 146856"/>
                  <a:gd name="connsiteY9" fmla="*/ 133861 h 237769"/>
                  <a:gd name="connsiteX10" fmla="*/ 110430 w 146856"/>
                  <a:gd name="connsiteY10" fmla="*/ 165721 h 237769"/>
                  <a:gd name="connsiteX11" fmla="*/ 73102 w 146856"/>
                  <a:gd name="connsiteY11" fmla="*/ 176809 h 237769"/>
                  <a:gd name="connsiteX12" fmla="*/ 47363 w 146856"/>
                  <a:gd name="connsiteY12" fmla="*/ 170739 h 237769"/>
                  <a:gd name="connsiteX13" fmla="*/ 28649 w 146856"/>
                  <a:gd name="connsiteY13" fmla="*/ 155436 h 237769"/>
                  <a:gd name="connsiteX14" fmla="*/ 28649 w 146856"/>
                  <a:gd name="connsiteY14" fmla="*/ 237770 h 237769"/>
                  <a:gd name="connsiteX15" fmla="*/ 0 w 146856"/>
                  <a:gd name="connsiteY15" fmla="*/ 237770 h 237769"/>
                  <a:gd name="connsiteX16" fmla="*/ 25990 w 146856"/>
                  <a:gd name="connsiteY16" fmla="*/ 89358 h 237769"/>
                  <a:gd name="connsiteX17" fmla="*/ 39185 w 146856"/>
                  <a:gd name="connsiteY17" fmla="*/ 137624 h 237769"/>
                  <a:gd name="connsiteX18" fmla="*/ 71195 w 146856"/>
                  <a:gd name="connsiteY18" fmla="*/ 153228 h 237769"/>
                  <a:gd name="connsiteX19" fmla="*/ 103908 w 146856"/>
                  <a:gd name="connsiteY19" fmla="*/ 137072 h 237769"/>
                  <a:gd name="connsiteX20" fmla="*/ 117505 w 146856"/>
                  <a:gd name="connsiteY20" fmla="*/ 87000 h 237769"/>
                  <a:gd name="connsiteX21" fmla="*/ 104209 w 146856"/>
                  <a:gd name="connsiteY21" fmla="*/ 38583 h 237769"/>
                  <a:gd name="connsiteX22" fmla="*/ 72450 w 146856"/>
                  <a:gd name="connsiteY22" fmla="*/ 22477 h 237769"/>
                  <a:gd name="connsiteX23" fmla="*/ 40038 w 146856"/>
                  <a:gd name="connsiteY23" fmla="*/ 39586 h 237769"/>
                  <a:gd name="connsiteX24" fmla="*/ 25990 w 146856"/>
                  <a:gd name="connsiteY24" fmla="*/ 89358 h 237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856" h="237769">
                    <a:moveTo>
                      <a:pt x="0" y="237770"/>
                    </a:moveTo>
                    <a:lnTo>
                      <a:pt x="0" y="3863"/>
                    </a:lnTo>
                    <a:lnTo>
                      <a:pt x="26140" y="3863"/>
                    </a:lnTo>
                    <a:lnTo>
                      <a:pt x="26140" y="25839"/>
                    </a:lnTo>
                    <a:cubicBezTo>
                      <a:pt x="32311" y="17259"/>
                      <a:pt x="39235" y="10787"/>
                      <a:pt x="47012" y="6472"/>
                    </a:cubicBezTo>
                    <a:cubicBezTo>
                      <a:pt x="54739" y="2157"/>
                      <a:pt x="64171" y="0"/>
                      <a:pt x="75209" y="0"/>
                    </a:cubicBezTo>
                    <a:cubicBezTo>
                      <a:pt x="89659" y="0"/>
                      <a:pt x="102403" y="3713"/>
                      <a:pt x="113441" y="11138"/>
                    </a:cubicBezTo>
                    <a:cubicBezTo>
                      <a:pt x="124479" y="18564"/>
                      <a:pt x="132808" y="29050"/>
                      <a:pt x="138427" y="42597"/>
                    </a:cubicBezTo>
                    <a:cubicBezTo>
                      <a:pt x="144046" y="56144"/>
                      <a:pt x="146856" y="70945"/>
                      <a:pt x="146856" y="87100"/>
                    </a:cubicBezTo>
                    <a:cubicBezTo>
                      <a:pt x="146856" y="104410"/>
                      <a:pt x="143745" y="119964"/>
                      <a:pt x="137524" y="133861"/>
                    </a:cubicBezTo>
                    <a:cubicBezTo>
                      <a:pt x="131303" y="147709"/>
                      <a:pt x="122272" y="158346"/>
                      <a:pt x="110430" y="165721"/>
                    </a:cubicBezTo>
                    <a:cubicBezTo>
                      <a:pt x="98590" y="173097"/>
                      <a:pt x="86147" y="176809"/>
                      <a:pt x="73102" y="176809"/>
                    </a:cubicBezTo>
                    <a:cubicBezTo>
                      <a:pt x="63569" y="176809"/>
                      <a:pt x="54989" y="174803"/>
                      <a:pt x="47363" y="170739"/>
                    </a:cubicBezTo>
                    <a:cubicBezTo>
                      <a:pt x="39787" y="166725"/>
                      <a:pt x="33516" y="161607"/>
                      <a:pt x="28649" y="155436"/>
                    </a:cubicBezTo>
                    <a:lnTo>
                      <a:pt x="28649" y="237770"/>
                    </a:lnTo>
                    <a:lnTo>
                      <a:pt x="0" y="237770"/>
                    </a:lnTo>
                    <a:close/>
                    <a:moveTo>
                      <a:pt x="25990" y="89358"/>
                    </a:moveTo>
                    <a:cubicBezTo>
                      <a:pt x="25990" y="111133"/>
                      <a:pt x="30405" y="127188"/>
                      <a:pt x="39185" y="137624"/>
                    </a:cubicBezTo>
                    <a:cubicBezTo>
                      <a:pt x="48015" y="148010"/>
                      <a:pt x="58652" y="153228"/>
                      <a:pt x="71195" y="153228"/>
                    </a:cubicBezTo>
                    <a:cubicBezTo>
                      <a:pt x="83939" y="153228"/>
                      <a:pt x="94827" y="147860"/>
                      <a:pt x="103908" y="137072"/>
                    </a:cubicBezTo>
                    <a:cubicBezTo>
                      <a:pt x="112989" y="126285"/>
                      <a:pt x="117505" y="109628"/>
                      <a:pt x="117505" y="87000"/>
                    </a:cubicBezTo>
                    <a:cubicBezTo>
                      <a:pt x="117505" y="65476"/>
                      <a:pt x="113090" y="49320"/>
                      <a:pt x="104209" y="38583"/>
                    </a:cubicBezTo>
                    <a:cubicBezTo>
                      <a:pt x="95329" y="27846"/>
                      <a:pt x="84742" y="22477"/>
                      <a:pt x="72450" y="22477"/>
                    </a:cubicBezTo>
                    <a:cubicBezTo>
                      <a:pt x="60258" y="22477"/>
                      <a:pt x="49420" y="28197"/>
                      <a:pt x="40038" y="39586"/>
                    </a:cubicBezTo>
                    <a:cubicBezTo>
                      <a:pt x="30656" y="51026"/>
                      <a:pt x="25990" y="67583"/>
                      <a:pt x="25990" y="8935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96" name="手繪多邊形: 圖案 295">
                <a:extLst>
                  <a:ext uri="{FF2B5EF4-FFF2-40B4-BE49-F238E27FC236}">
                    <a16:creationId xmlns:a16="http://schemas.microsoft.com/office/drawing/2014/main" id="{79A8F1D1-1528-4B4C-B1E0-F562F6C86D6C}"/>
                  </a:ext>
                </a:extLst>
              </p:cNvPr>
              <p:cNvSpPr/>
              <p:nvPr/>
            </p:nvSpPr>
            <p:spPr>
              <a:xfrm>
                <a:off x="3338074" y="3742501"/>
                <a:ext cx="88053" cy="28799"/>
              </a:xfrm>
              <a:custGeom>
                <a:avLst/>
                <a:gdLst>
                  <a:gd name="connsiteX0" fmla="*/ 0 w 88053"/>
                  <a:gd name="connsiteY0" fmla="*/ 28799 h 28799"/>
                  <a:gd name="connsiteX1" fmla="*/ 0 w 88053"/>
                  <a:gd name="connsiteY1" fmla="*/ 0 h 28799"/>
                  <a:gd name="connsiteX2" fmla="*/ 88054 w 88053"/>
                  <a:gd name="connsiteY2" fmla="*/ 0 h 28799"/>
                  <a:gd name="connsiteX3" fmla="*/ 88054 w 88053"/>
                  <a:gd name="connsiteY3" fmla="*/ 28799 h 28799"/>
                  <a:gd name="connsiteX4" fmla="*/ 0 w 88053"/>
                  <a:gd name="connsiteY4" fmla="*/ 28799 h 2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053" h="28799">
                    <a:moveTo>
                      <a:pt x="0" y="28799"/>
                    </a:moveTo>
                    <a:lnTo>
                      <a:pt x="0" y="0"/>
                    </a:lnTo>
                    <a:lnTo>
                      <a:pt x="88054" y="0"/>
                    </a:lnTo>
                    <a:lnTo>
                      <a:pt x="88054" y="28799"/>
                    </a:lnTo>
                    <a:lnTo>
                      <a:pt x="0" y="28799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97" name="手繪多邊形: 圖案 296">
                <a:extLst>
                  <a:ext uri="{FF2B5EF4-FFF2-40B4-BE49-F238E27FC236}">
                    <a16:creationId xmlns:a16="http://schemas.microsoft.com/office/drawing/2014/main" id="{1CC5EE6C-9F5B-4C96-95DF-DB0D8CEFD50E}"/>
                  </a:ext>
                </a:extLst>
              </p:cNvPr>
              <p:cNvSpPr/>
              <p:nvPr/>
            </p:nvSpPr>
            <p:spPr>
              <a:xfrm>
                <a:off x="3448254" y="3668496"/>
                <a:ext cx="155837" cy="176709"/>
              </a:xfrm>
              <a:custGeom>
                <a:avLst/>
                <a:gdLst>
                  <a:gd name="connsiteX0" fmla="*/ 125332 w 155837"/>
                  <a:gd name="connsiteY0" fmla="*/ 118408 h 176709"/>
                  <a:gd name="connsiteX1" fmla="*/ 154934 w 155837"/>
                  <a:gd name="connsiteY1" fmla="*/ 122071 h 176709"/>
                  <a:gd name="connsiteX2" fmla="*/ 128995 w 155837"/>
                  <a:gd name="connsiteY2" fmla="*/ 162360 h 176709"/>
                  <a:gd name="connsiteX3" fmla="*/ 80578 w 155837"/>
                  <a:gd name="connsiteY3" fmla="*/ 176709 h 176709"/>
                  <a:gd name="connsiteX4" fmla="*/ 21725 w 155837"/>
                  <a:gd name="connsiteY4" fmla="*/ 153880 h 176709"/>
                  <a:gd name="connsiteX5" fmla="*/ 0 w 155837"/>
                  <a:gd name="connsiteY5" fmla="*/ 89810 h 176709"/>
                  <a:gd name="connsiteX6" fmla="*/ 21976 w 155837"/>
                  <a:gd name="connsiteY6" fmla="*/ 23581 h 176709"/>
                  <a:gd name="connsiteX7" fmla="*/ 78972 w 155837"/>
                  <a:gd name="connsiteY7" fmla="*/ 0 h 176709"/>
                  <a:gd name="connsiteX8" fmla="*/ 134363 w 155837"/>
                  <a:gd name="connsiteY8" fmla="*/ 23080 h 176709"/>
                  <a:gd name="connsiteX9" fmla="*/ 155837 w 155837"/>
                  <a:gd name="connsiteY9" fmla="*/ 88054 h 176709"/>
                  <a:gd name="connsiteX10" fmla="*/ 155687 w 155837"/>
                  <a:gd name="connsiteY10" fmla="*/ 95680 h 176709"/>
                  <a:gd name="connsiteX11" fmla="*/ 29552 w 155837"/>
                  <a:gd name="connsiteY11" fmla="*/ 95680 h 176709"/>
                  <a:gd name="connsiteX12" fmla="*/ 45306 w 155837"/>
                  <a:gd name="connsiteY12" fmla="*/ 138377 h 176709"/>
                  <a:gd name="connsiteX13" fmla="*/ 80678 w 155837"/>
                  <a:gd name="connsiteY13" fmla="*/ 153178 h 176709"/>
                  <a:gd name="connsiteX14" fmla="*/ 107571 w 155837"/>
                  <a:gd name="connsiteY14" fmla="*/ 144899 h 176709"/>
                  <a:gd name="connsiteX15" fmla="*/ 125332 w 155837"/>
                  <a:gd name="connsiteY15" fmla="*/ 118408 h 176709"/>
                  <a:gd name="connsiteX16" fmla="*/ 31258 w 155837"/>
                  <a:gd name="connsiteY16" fmla="*/ 72048 h 176709"/>
                  <a:gd name="connsiteX17" fmla="*/ 125684 w 155837"/>
                  <a:gd name="connsiteY17" fmla="*/ 72048 h 176709"/>
                  <a:gd name="connsiteX18" fmla="*/ 114846 w 155837"/>
                  <a:gd name="connsiteY18" fmla="*/ 40038 h 176709"/>
                  <a:gd name="connsiteX19" fmla="*/ 79323 w 155837"/>
                  <a:gd name="connsiteY19" fmla="*/ 23481 h 176709"/>
                  <a:gd name="connsiteX20" fmla="*/ 46109 w 155837"/>
                  <a:gd name="connsiteY20" fmla="*/ 36676 h 176709"/>
                  <a:gd name="connsiteX21" fmla="*/ 31258 w 155837"/>
                  <a:gd name="connsiteY21" fmla="*/ 72048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5837" h="176709">
                    <a:moveTo>
                      <a:pt x="125332" y="118408"/>
                    </a:moveTo>
                    <a:lnTo>
                      <a:pt x="154934" y="122071"/>
                    </a:lnTo>
                    <a:cubicBezTo>
                      <a:pt x="150268" y="139380"/>
                      <a:pt x="141588" y="152827"/>
                      <a:pt x="128995" y="162360"/>
                    </a:cubicBezTo>
                    <a:cubicBezTo>
                      <a:pt x="116351" y="171893"/>
                      <a:pt x="100246" y="176709"/>
                      <a:pt x="80578" y="176709"/>
                    </a:cubicBezTo>
                    <a:cubicBezTo>
                      <a:pt x="55843" y="176709"/>
                      <a:pt x="36225" y="169083"/>
                      <a:pt x="21725" y="153880"/>
                    </a:cubicBezTo>
                    <a:cubicBezTo>
                      <a:pt x="7225" y="138628"/>
                      <a:pt x="0" y="117304"/>
                      <a:pt x="0" y="89810"/>
                    </a:cubicBezTo>
                    <a:cubicBezTo>
                      <a:pt x="0" y="61362"/>
                      <a:pt x="7325" y="39285"/>
                      <a:pt x="21976" y="23581"/>
                    </a:cubicBezTo>
                    <a:cubicBezTo>
                      <a:pt x="36627" y="7877"/>
                      <a:pt x="55642" y="0"/>
                      <a:pt x="78972" y="0"/>
                    </a:cubicBezTo>
                    <a:cubicBezTo>
                      <a:pt x="101600" y="0"/>
                      <a:pt x="120064" y="7676"/>
                      <a:pt x="134363" y="23080"/>
                    </a:cubicBezTo>
                    <a:cubicBezTo>
                      <a:pt x="148713" y="38483"/>
                      <a:pt x="155837" y="60107"/>
                      <a:pt x="155837" y="88054"/>
                    </a:cubicBezTo>
                    <a:cubicBezTo>
                      <a:pt x="155837" y="89759"/>
                      <a:pt x="155787" y="92318"/>
                      <a:pt x="155687" y="95680"/>
                    </a:cubicBezTo>
                    <a:lnTo>
                      <a:pt x="29552" y="95680"/>
                    </a:lnTo>
                    <a:cubicBezTo>
                      <a:pt x="30606" y="114244"/>
                      <a:pt x="35874" y="128493"/>
                      <a:pt x="45306" y="138377"/>
                    </a:cubicBezTo>
                    <a:cubicBezTo>
                      <a:pt x="54739" y="148261"/>
                      <a:pt x="66529" y="153178"/>
                      <a:pt x="80678" y="153178"/>
                    </a:cubicBezTo>
                    <a:cubicBezTo>
                      <a:pt x="91165" y="153178"/>
                      <a:pt x="100145" y="150419"/>
                      <a:pt x="107571" y="144899"/>
                    </a:cubicBezTo>
                    <a:cubicBezTo>
                      <a:pt x="115097" y="139330"/>
                      <a:pt x="121017" y="130500"/>
                      <a:pt x="125332" y="118408"/>
                    </a:cubicBezTo>
                    <a:close/>
                    <a:moveTo>
                      <a:pt x="31258" y="72048"/>
                    </a:moveTo>
                    <a:lnTo>
                      <a:pt x="125684" y="72048"/>
                    </a:lnTo>
                    <a:cubicBezTo>
                      <a:pt x="124429" y="57799"/>
                      <a:pt x="120817" y="47163"/>
                      <a:pt x="114846" y="40038"/>
                    </a:cubicBezTo>
                    <a:cubicBezTo>
                      <a:pt x="105715" y="29000"/>
                      <a:pt x="93874" y="23481"/>
                      <a:pt x="79323" y="23481"/>
                    </a:cubicBezTo>
                    <a:cubicBezTo>
                      <a:pt x="66178" y="23481"/>
                      <a:pt x="55090" y="27896"/>
                      <a:pt x="46109" y="36676"/>
                    </a:cubicBezTo>
                    <a:cubicBezTo>
                      <a:pt x="37178" y="45507"/>
                      <a:pt x="32211" y="57298"/>
                      <a:pt x="31258" y="7204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98" name="手繪多邊形: 圖案 297">
                <a:extLst>
                  <a:ext uri="{FF2B5EF4-FFF2-40B4-BE49-F238E27FC236}">
                    <a16:creationId xmlns:a16="http://schemas.microsoft.com/office/drawing/2014/main" id="{8881CCB6-B7F9-440C-B8C4-AC19809E77A5}"/>
                  </a:ext>
                </a:extLst>
              </p:cNvPr>
              <p:cNvSpPr/>
              <p:nvPr/>
            </p:nvSpPr>
            <p:spPr>
              <a:xfrm>
                <a:off x="3629479" y="3668396"/>
                <a:ext cx="155737" cy="176759"/>
              </a:xfrm>
              <a:custGeom>
                <a:avLst/>
                <a:gdLst>
                  <a:gd name="connsiteX0" fmla="*/ 120064 w 155737"/>
                  <a:gd name="connsiteY0" fmla="*/ 152074 h 176759"/>
                  <a:gd name="connsiteX1" fmla="*/ 89408 w 155737"/>
                  <a:gd name="connsiteY1" fmla="*/ 171190 h 176759"/>
                  <a:gd name="connsiteX2" fmla="*/ 57799 w 155737"/>
                  <a:gd name="connsiteY2" fmla="*/ 176759 h 176759"/>
                  <a:gd name="connsiteX3" fmla="*/ 14952 w 155737"/>
                  <a:gd name="connsiteY3" fmla="*/ 163162 h 176759"/>
                  <a:gd name="connsiteX4" fmla="*/ 0 w 155737"/>
                  <a:gd name="connsiteY4" fmla="*/ 128393 h 176759"/>
                  <a:gd name="connsiteX5" fmla="*/ 5670 w 155737"/>
                  <a:gd name="connsiteY5" fmla="*/ 105714 h 176759"/>
                  <a:gd name="connsiteX6" fmla="*/ 20471 w 155737"/>
                  <a:gd name="connsiteY6" fmla="*/ 89208 h 176759"/>
                  <a:gd name="connsiteX7" fmla="*/ 41092 w 155737"/>
                  <a:gd name="connsiteY7" fmla="*/ 79825 h 176759"/>
                  <a:gd name="connsiteX8" fmla="*/ 66580 w 155737"/>
                  <a:gd name="connsiteY8" fmla="*/ 75510 h 176759"/>
                  <a:gd name="connsiteX9" fmla="*/ 117706 w 155737"/>
                  <a:gd name="connsiteY9" fmla="*/ 65626 h 176759"/>
                  <a:gd name="connsiteX10" fmla="*/ 117857 w 155737"/>
                  <a:gd name="connsiteY10" fmla="*/ 58150 h 176759"/>
                  <a:gd name="connsiteX11" fmla="*/ 109728 w 155737"/>
                  <a:gd name="connsiteY11" fmla="*/ 33465 h 176759"/>
                  <a:gd name="connsiteX12" fmla="*/ 77066 w 155737"/>
                  <a:gd name="connsiteY12" fmla="*/ 23732 h 176759"/>
                  <a:gd name="connsiteX13" fmla="*/ 47213 w 155737"/>
                  <a:gd name="connsiteY13" fmla="*/ 30806 h 176759"/>
                  <a:gd name="connsiteX14" fmla="*/ 32964 w 155737"/>
                  <a:gd name="connsiteY14" fmla="*/ 55893 h 176759"/>
                  <a:gd name="connsiteX15" fmla="*/ 4917 w 155737"/>
                  <a:gd name="connsiteY15" fmla="*/ 52080 h 176759"/>
                  <a:gd name="connsiteX16" fmla="*/ 17511 w 155737"/>
                  <a:gd name="connsiteY16" fmla="*/ 23029 h 176759"/>
                  <a:gd name="connsiteX17" fmla="*/ 42848 w 155737"/>
                  <a:gd name="connsiteY17" fmla="*/ 5971 h 176759"/>
                  <a:gd name="connsiteX18" fmla="*/ 81230 w 155737"/>
                  <a:gd name="connsiteY18" fmla="*/ 0 h 176759"/>
                  <a:gd name="connsiteX19" fmla="*/ 116401 w 155737"/>
                  <a:gd name="connsiteY19" fmla="*/ 5118 h 176759"/>
                  <a:gd name="connsiteX20" fmla="*/ 136320 w 155737"/>
                  <a:gd name="connsiteY20" fmla="*/ 17912 h 176759"/>
                  <a:gd name="connsiteX21" fmla="*/ 145251 w 155737"/>
                  <a:gd name="connsiteY21" fmla="*/ 37429 h 176759"/>
                  <a:gd name="connsiteX22" fmla="*/ 146706 w 155737"/>
                  <a:gd name="connsiteY22" fmla="*/ 63870 h 176759"/>
                  <a:gd name="connsiteX23" fmla="*/ 146706 w 155737"/>
                  <a:gd name="connsiteY23" fmla="*/ 102102 h 176759"/>
                  <a:gd name="connsiteX24" fmla="*/ 148512 w 155737"/>
                  <a:gd name="connsiteY24" fmla="*/ 152676 h 176759"/>
                  <a:gd name="connsiteX25" fmla="*/ 155737 w 155737"/>
                  <a:gd name="connsiteY25" fmla="*/ 172996 h 176759"/>
                  <a:gd name="connsiteX26" fmla="*/ 125784 w 155737"/>
                  <a:gd name="connsiteY26" fmla="*/ 172996 h 176759"/>
                  <a:gd name="connsiteX27" fmla="*/ 120064 w 155737"/>
                  <a:gd name="connsiteY27" fmla="*/ 152074 h 176759"/>
                  <a:gd name="connsiteX28" fmla="*/ 117706 w 155737"/>
                  <a:gd name="connsiteY28" fmla="*/ 88104 h 176759"/>
                  <a:gd name="connsiteX29" fmla="*/ 70894 w 155737"/>
                  <a:gd name="connsiteY29" fmla="*/ 98941 h 176759"/>
                  <a:gd name="connsiteX30" fmla="*/ 45908 w 155737"/>
                  <a:gd name="connsiteY30" fmla="*/ 104661 h 176759"/>
                  <a:gd name="connsiteX31" fmla="*/ 34619 w 155737"/>
                  <a:gd name="connsiteY31" fmla="*/ 113993 h 176759"/>
                  <a:gd name="connsiteX32" fmla="*/ 30656 w 155737"/>
                  <a:gd name="connsiteY32" fmla="*/ 127590 h 176759"/>
                  <a:gd name="connsiteX33" fmla="*/ 39336 w 155737"/>
                  <a:gd name="connsiteY33" fmla="*/ 146706 h 176759"/>
                  <a:gd name="connsiteX34" fmla="*/ 64723 w 155737"/>
                  <a:gd name="connsiteY34" fmla="*/ 154332 h 176759"/>
                  <a:gd name="connsiteX35" fmla="*/ 94175 w 155737"/>
                  <a:gd name="connsiteY35" fmla="*/ 147107 h 176759"/>
                  <a:gd name="connsiteX36" fmla="*/ 113140 w 155737"/>
                  <a:gd name="connsiteY36" fmla="*/ 127289 h 176759"/>
                  <a:gd name="connsiteX37" fmla="*/ 117756 w 155737"/>
                  <a:gd name="connsiteY37" fmla="*/ 98640 h 176759"/>
                  <a:gd name="connsiteX38" fmla="*/ 117756 w 155737"/>
                  <a:gd name="connsiteY38" fmla="*/ 88104 h 1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5737" h="176759">
                    <a:moveTo>
                      <a:pt x="120064" y="152074"/>
                    </a:moveTo>
                    <a:cubicBezTo>
                      <a:pt x="109427" y="161105"/>
                      <a:pt x="99242" y="167477"/>
                      <a:pt x="89408" y="171190"/>
                    </a:cubicBezTo>
                    <a:cubicBezTo>
                      <a:pt x="79575" y="174903"/>
                      <a:pt x="69038" y="176759"/>
                      <a:pt x="57799" y="176759"/>
                    </a:cubicBezTo>
                    <a:cubicBezTo>
                      <a:pt x="39235" y="176759"/>
                      <a:pt x="24936" y="172244"/>
                      <a:pt x="14952" y="163162"/>
                    </a:cubicBezTo>
                    <a:cubicBezTo>
                      <a:pt x="4967" y="154081"/>
                      <a:pt x="0" y="142491"/>
                      <a:pt x="0" y="128393"/>
                    </a:cubicBezTo>
                    <a:cubicBezTo>
                      <a:pt x="0" y="120114"/>
                      <a:pt x="1907" y="112538"/>
                      <a:pt x="5670" y="105714"/>
                    </a:cubicBezTo>
                    <a:cubicBezTo>
                      <a:pt x="9433" y="98841"/>
                      <a:pt x="14350" y="93372"/>
                      <a:pt x="20471" y="89208"/>
                    </a:cubicBezTo>
                    <a:cubicBezTo>
                      <a:pt x="26592" y="85043"/>
                      <a:pt x="33466" y="81932"/>
                      <a:pt x="41092" y="79825"/>
                    </a:cubicBezTo>
                    <a:cubicBezTo>
                      <a:pt x="46711" y="78320"/>
                      <a:pt x="55190" y="76915"/>
                      <a:pt x="66580" y="75510"/>
                    </a:cubicBezTo>
                    <a:cubicBezTo>
                      <a:pt x="89709" y="72751"/>
                      <a:pt x="106768" y="69439"/>
                      <a:pt x="117706" y="65626"/>
                    </a:cubicBezTo>
                    <a:cubicBezTo>
                      <a:pt x="117806" y="61713"/>
                      <a:pt x="117857" y="59204"/>
                      <a:pt x="117857" y="58150"/>
                    </a:cubicBezTo>
                    <a:cubicBezTo>
                      <a:pt x="117857" y="46460"/>
                      <a:pt x="115147" y="38232"/>
                      <a:pt x="109728" y="33465"/>
                    </a:cubicBezTo>
                    <a:cubicBezTo>
                      <a:pt x="102403" y="26993"/>
                      <a:pt x="91516" y="23732"/>
                      <a:pt x="77066" y="23732"/>
                    </a:cubicBezTo>
                    <a:cubicBezTo>
                      <a:pt x="63569" y="23732"/>
                      <a:pt x="53635" y="26090"/>
                      <a:pt x="47213" y="30806"/>
                    </a:cubicBezTo>
                    <a:cubicBezTo>
                      <a:pt x="40791" y="35522"/>
                      <a:pt x="36024" y="43901"/>
                      <a:pt x="32964" y="55893"/>
                    </a:cubicBezTo>
                    <a:lnTo>
                      <a:pt x="4917" y="52080"/>
                    </a:lnTo>
                    <a:cubicBezTo>
                      <a:pt x="7476" y="40088"/>
                      <a:pt x="11640" y="30405"/>
                      <a:pt x="17511" y="23029"/>
                    </a:cubicBezTo>
                    <a:cubicBezTo>
                      <a:pt x="23331" y="15654"/>
                      <a:pt x="31810" y="9984"/>
                      <a:pt x="42848" y="5971"/>
                    </a:cubicBezTo>
                    <a:cubicBezTo>
                      <a:pt x="53886" y="2007"/>
                      <a:pt x="66680" y="0"/>
                      <a:pt x="81230" y="0"/>
                    </a:cubicBezTo>
                    <a:cubicBezTo>
                      <a:pt x="95680" y="0"/>
                      <a:pt x="107421" y="1706"/>
                      <a:pt x="116401" y="5118"/>
                    </a:cubicBezTo>
                    <a:cubicBezTo>
                      <a:pt x="125432" y="8529"/>
                      <a:pt x="132055" y="12794"/>
                      <a:pt x="136320" y="17912"/>
                    </a:cubicBezTo>
                    <a:cubicBezTo>
                      <a:pt x="140585" y="23080"/>
                      <a:pt x="143545" y="29552"/>
                      <a:pt x="145251" y="37429"/>
                    </a:cubicBezTo>
                    <a:cubicBezTo>
                      <a:pt x="146204" y="42296"/>
                      <a:pt x="146706" y="51126"/>
                      <a:pt x="146706" y="63870"/>
                    </a:cubicBezTo>
                    <a:lnTo>
                      <a:pt x="146706" y="102102"/>
                    </a:lnTo>
                    <a:cubicBezTo>
                      <a:pt x="146706" y="128744"/>
                      <a:pt x="147308" y="145602"/>
                      <a:pt x="148512" y="152676"/>
                    </a:cubicBezTo>
                    <a:cubicBezTo>
                      <a:pt x="149716" y="159751"/>
                      <a:pt x="152125" y="166524"/>
                      <a:pt x="155737" y="172996"/>
                    </a:cubicBezTo>
                    <a:lnTo>
                      <a:pt x="125784" y="172996"/>
                    </a:lnTo>
                    <a:cubicBezTo>
                      <a:pt x="122824" y="167026"/>
                      <a:pt x="120917" y="160052"/>
                      <a:pt x="120064" y="152074"/>
                    </a:cubicBezTo>
                    <a:close/>
                    <a:moveTo>
                      <a:pt x="117706" y="88104"/>
                    </a:moveTo>
                    <a:cubicBezTo>
                      <a:pt x="107320" y="92368"/>
                      <a:pt x="91716" y="95981"/>
                      <a:pt x="70894" y="98941"/>
                    </a:cubicBezTo>
                    <a:cubicBezTo>
                      <a:pt x="59104" y="100647"/>
                      <a:pt x="50775" y="102554"/>
                      <a:pt x="45908" y="104661"/>
                    </a:cubicBezTo>
                    <a:cubicBezTo>
                      <a:pt x="41042" y="106768"/>
                      <a:pt x="37279" y="109879"/>
                      <a:pt x="34619" y="113993"/>
                    </a:cubicBezTo>
                    <a:cubicBezTo>
                      <a:pt x="31960" y="118057"/>
                      <a:pt x="30656" y="122623"/>
                      <a:pt x="30656" y="127590"/>
                    </a:cubicBezTo>
                    <a:cubicBezTo>
                      <a:pt x="30656" y="135216"/>
                      <a:pt x="33566" y="141588"/>
                      <a:pt x="39336" y="146706"/>
                    </a:cubicBezTo>
                    <a:cubicBezTo>
                      <a:pt x="45106" y="151823"/>
                      <a:pt x="53585" y="154332"/>
                      <a:pt x="64723" y="154332"/>
                    </a:cubicBezTo>
                    <a:cubicBezTo>
                      <a:pt x="75761" y="154332"/>
                      <a:pt x="85595" y="151924"/>
                      <a:pt x="94175" y="147107"/>
                    </a:cubicBezTo>
                    <a:cubicBezTo>
                      <a:pt x="102754" y="142290"/>
                      <a:pt x="109076" y="135668"/>
                      <a:pt x="113140" y="127289"/>
                    </a:cubicBezTo>
                    <a:cubicBezTo>
                      <a:pt x="116201" y="120816"/>
                      <a:pt x="117756" y="111284"/>
                      <a:pt x="117756" y="98640"/>
                    </a:cubicBezTo>
                    <a:lnTo>
                      <a:pt x="117756" y="88104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99" name="手繪多邊形: 圖案 298">
                <a:extLst>
                  <a:ext uri="{FF2B5EF4-FFF2-40B4-BE49-F238E27FC236}">
                    <a16:creationId xmlns:a16="http://schemas.microsoft.com/office/drawing/2014/main" id="{D1005F50-2B2A-40A1-86E3-A7FFC7B19445}"/>
                  </a:ext>
                </a:extLst>
              </p:cNvPr>
              <p:cNvSpPr/>
              <p:nvPr/>
            </p:nvSpPr>
            <p:spPr>
              <a:xfrm>
                <a:off x="3809098" y="3668396"/>
                <a:ext cx="140484" cy="176709"/>
              </a:xfrm>
              <a:custGeom>
                <a:avLst/>
                <a:gdLst>
                  <a:gd name="connsiteX0" fmla="*/ 0 w 140484"/>
                  <a:gd name="connsiteY0" fmla="*/ 122472 h 176709"/>
                  <a:gd name="connsiteX1" fmla="*/ 28348 w 140484"/>
                  <a:gd name="connsiteY1" fmla="*/ 118007 h 176709"/>
                  <a:gd name="connsiteX2" fmla="*/ 41644 w 140484"/>
                  <a:gd name="connsiteY2" fmla="*/ 144147 h 176709"/>
                  <a:gd name="connsiteX3" fmla="*/ 72149 w 140484"/>
                  <a:gd name="connsiteY3" fmla="*/ 153228 h 176709"/>
                  <a:gd name="connsiteX4" fmla="*/ 101450 w 140484"/>
                  <a:gd name="connsiteY4" fmla="*/ 145201 h 176709"/>
                  <a:gd name="connsiteX5" fmla="*/ 110983 w 140484"/>
                  <a:gd name="connsiteY5" fmla="*/ 126335 h 176709"/>
                  <a:gd name="connsiteX6" fmla="*/ 102554 w 140484"/>
                  <a:gd name="connsiteY6" fmla="*/ 111033 h 176709"/>
                  <a:gd name="connsiteX7" fmla="*/ 73252 w 140484"/>
                  <a:gd name="connsiteY7" fmla="*/ 101299 h 176709"/>
                  <a:gd name="connsiteX8" fmla="*/ 29552 w 140484"/>
                  <a:gd name="connsiteY8" fmla="*/ 87502 h 176709"/>
                  <a:gd name="connsiteX9" fmla="*/ 11088 w 140484"/>
                  <a:gd name="connsiteY9" fmla="*/ 71396 h 176709"/>
                  <a:gd name="connsiteX10" fmla="*/ 4816 w 140484"/>
                  <a:gd name="connsiteY10" fmla="*/ 48718 h 176709"/>
                  <a:gd name="connsiteX11" fmla="*/ 9984 w 140484"/>
                  <a:gd name="connsiteY11" fmla="*/ 27796 h 176709"/>
                  <a:gd name="connsiteX12" fmla="*/ 24083 w 140484"/>
                  <a:gd name="connsiteY12" fmla="*/ 11791 h 176709"/>
                  <a:gd name="connsiteX13" fmla="*/ 42296 w 140484"/>
                  <a:gd name="connsiteY13" fmla="*/ 3412 h 176709"/>
                  <a:gd name="connsiteX14" fmla="*/ 67081 w 140484"/>
                  <a:gd name="connsiteY14" fmla="*/ 0 h 176709"/>
                  <a:gd name="connsiteX15" fmla="*/ 102052 w 140484"/>
                  <a:gd name="connsiteY15" fmla="*/ 5720 h 176709"/>
                  <a:gd name="connsiteX16" fmla="*/ 124278 w 140484"/>
                  <a:gd name="connsiteY16" fmla="*/ 21223 h 176709"/>
                  <a:gd name="connsiteX17" fmla="*/ 134163 w 140484"/>
                  <a:gd name="connsiteY17" fmla="*/ 47413 h 176709"/>
                  <a:gd name="connsiteX18" fmla="*/ 106116 w 140484"/>
                  <a:gd name="connsiteY18" fmla="*/ 51227 h 176709"/>
                  <a:gd name="connsiteX19" fmla="*/ 95028 w 140484"/>
                  <a:gd name="connsiteY19" fmla="*/ 30856 h 176709"/>
                  <a:gd name="connsiteX20" fmla="*/ 69138 w 140484"/>
                  <a:gd name="connsiteY20" fmla="*/ 23531 h 176709"/>
                  <a:gd name="connsiteX21" fmla="*/ 40941 w 140484"/>
                  <a:gd name="connsiteY21" fmla="*/ 30054 h 176709"/>
                  <a:gd name="connsiteX22" fmla="*/ 32512 w 140484"/>
                  <a:gd name="connsiteY22" fmla="*/ 45356 h 176709"/>
                  <a:gd name="connsiteX23" fmla="*/ 36024 w 140484"/>
                  <a:gd name="connsiteY23" fmla="*/ 55391 h 176709"/>
                  <a:gd name="connsiteX24" fmla="*/ 47012 w 140484"/>
                  <a:gd name="connsiteY24" fmla="*/ 63017 h 176709"/>
                  <a:gd name="connsiteX25" fmla="*/ 72349 w 140484"/>
                  <a:gd name="connsiteY25" fmla="*/ 70342 h 176709"/>
                  <a:gd name="connsiteX26" fmla="*/ 114796 w 140484"/>
                  <a:gd name="connsiteY26" fmla="*/ 83638 h 176709"/>
                  <a:gd name="connsiteX27" fmla="*/ 133661 w 140484"/>
                  <a:gd name="connsiteY27" fmla="*/ 98690 h 176709"/>
                  <a:gd name="connsiteX28" fmla="*/ 140484 w 140484"/>
                  <a:gd name="connsiteY28" fmla="*/ 123225 h 176709"/>
                  <a:gd name="connsiteX29" fmla="*/ 132105 w 140484"/>
                  <a:gd name="connsiteY29" fmla="*/ 150218 h 176709"/>
                  <a:gd name="connsiteX30" fmla="*/ 107972 w 140484"/>
                  <a:gd name="connsiteY30" fmla="*/ 169785 h 176709"/>
                  <a:gd name="connsiteX31" fmla="*/ 72299 w 140484"/>
                  <a:gd name="connsiteY31" fmla="*/ 176709 h 176709"/>
                  <a:gd name="connsiteX32" fmla="*/ 22076 w 140484"/>
                  <a:gd name="connsiteY32" fmla="*/ 163012 h 176709"/>
                  <a:gd name="connsiteX33" fmla="*/ 0 w 140484"/>
                  <a:gd name="connsiteY33" fmla="*/ 122472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40484" h="176709">
                    <a:moveTo>
                      <a:pt x="0" y="122472"/>
                    </a:moveTo>
                    <a:lnTo>
                      <a:pt x="28348" y="118007"/>
                    </a:lnTo>
                    <a:cubicBezTo>
                      <a:pt x="29953" y="129346"/>
                      <a:pt x="34368" y="138076"/>
                      <a:pt x="41644" y="144147"/>
                    </a:cubicBezTo>
                    <a:cubicBezTo>
                      <a:pt x="48919" y="150218"/>
                      <a:pt x="59104" y="153228"/>
                      <a:pt x="72149" y="153228"/>
                    </a:cubicBezTo>
                    <a:cubicBezTo>
                      <a:pt x="85294" y="153228"/>
                      <a:pt x="95078" y="150569"/>
                      <a:pt x="101450" y="145201"/>
                    </a:cubicBezTo>
                    <a:cubicBezTo>
                      <a:pt x="107822" y="139832"/>
                      <a:pt x="110983" y="133560"/>
                      <a:pt x="110983" y="126335"/>
                    </a:cubicBezTo>
                    <a:cubicBezTo>
                      <a:pt x="110983" y="119863"/>
                      <a:pt x="108173" y="114746"/>
                      <a:pt x="102554" y="111033"/>
                    </a:cubicBezTo>
                    <a:cubicBezTo>
                      <a:pt x="98640" y="108474"/>
                      <a:pt x="88856" y="105263"/>
                      <a:pt x="73252" y="101299"/>
                    </a:cubicBezTo>
                    <a:cubicBezTo>
                      <a:pt x="52230" y="95981"/>
                      <a:pt x="37680" y="91415"/>
                      <a:pt x="29552" y="87502"/>
                    </a:cubicBezTo>
                    <a:cubicBezTo>
                      <a:pt x="21424" y="83588"/>
                      <a:pt x="15252" y="78270"/>
                      <a:pt x="11088" y="71396"/>
                    </a:cubicBezTo>
                    <a:cubicBezTo>
                      <a:pt x="6874" y="64573"/>
                      <a:pt x="4816" y="56996"/>
                      <a:pt x="4816" y="48718"/>
                    </a:cubicBezTo>
                    <a:cubicBezTo>
                      <a:pt x="4816" y="41192"/>
                      <a:pt x="6522" y="34218"/>
                      <a:pt x="9984" y="27796"/>
                    </a:cubicBezTo>
                    <a:cubicBezTo>
                      <a:pt x="13446" y="21374"/>
                      <a:pt x="18112" y="16055"/>
                      <a:pt x="24083" y="11791"/>
                    </a:cubicBezTo>
                    <a:cubicBezTo>
                      <a:pt x="28548" y="8479"/>
                      <a:pt x="34619" y="5720"/>
                      <a:pt x="42296" y="3412"/>
                    </a:cubicBezTo>
                    <a:cubicBezTo>
                      <a:pt x="49972" y="1104"/>
                      <a:pt x="58251" y="0"/>
                      <a:pt x="67081" y="0"/>
                    </a:cubicBezTo>
                    <a:cubicBezTo>
                      <a:pt x="80327" y="0"/>
                      <a:pt x="92017" y="1907"/>
                      <a:pt x="102052" y="5720"/>
                    </a:cubicBezTo>
                    <a:cubicBezTo>
                      <a:pt x="112086" y="9533"/>
                      <a:pt x="119512" y="14701"/>
                      <a:pt x="124278" y="21223"/>
                    </a:cubicBezTo>
                    <a:cubicBezTo>
                      <a:pt x="129045" y="27746"/>
                      <a:pt x="132356" y="36476"/>
                      <a:pt x="134163" y="47413"/>
                    </a:cubicBezTo>
                    <a:lnTo>
                      <a:pt x="106116" y="51227"/>
                    </a:lnTo>
                    <a:cubicBezTo>
                      <a:pt x="104861" y="42547"/>
                      <a:pt x="101149" y="35723"/>
                      <a:pt x="95028" y="30856"/>
                    </a:cubicBezTo>
                    <a:cubicBezTo>
                      <a:pt x="88906" y="25990"/>
                      <a:pt x="80277" y="23531"/>
                      <a:pt x="69138" y="23531"/>
                    </a:cubicBezTo>
                    <a:cubicBezTo>
                      <a:pt x="55993" y="23531"/>
                      <a:pt x="46560" y="25689"/>
                      <a:pt x="40941" y="30054"/>
                    </a:cubicBezTo>
                    <a:cubicBezTo>
                      <a:pt x="35322" y="34419"/>
                      <a:pt x="32512" y="39486"/>
                      <a:pt x="32512" y="45356"/>
                    </a:cubicBezTo>
                    <a:cubicBezTo>
                      <a:pt x="32512" y="49069"/>
                      <a:pt x="33666" y="52431"/>
                      <a:pt x="36024" y="55391"/>
                    </a:cubicBezTo>
                    <a:cubicBezTo>
                      <a:pt x="38382" y="58451"/>
                      <a:pt x="42045" y="61010"/>
                      <a:pt x="47012" y="63017"/>
                    </a:cubicBezTo>
                    <a:cubicBezTo>
                      <a:pt x="49872" y="64071"/>
                      <a:pt x="58301" y="66529"/>
                      <a:pt x="72349" y="70342"/>
                    </a:cubicBezTo>
                    <a:cubicBezTo>
                      <a:pt x="92619" y="75761"/>
                      <a:pt x="106768" y="80176"/>
                      <a:pt x="114796" y="83638"/>
                    </a:cubicBezTo>
                    <a:cubicBezTo>
                      <a:pt x="122823" y="87100"/>
                      <a:pt x="129095" y="92118"/>
                      <a:pt x="133661" y="98690"/>
                    </a:cubicBezTo>
                    <a:cubicBezTo>
                      <a:pt x="138227" y="105263"/>
                      <a:pt x="140484" y="113441"/>
                      <a:pt x="140484" y="123225"/>
                    </a:cubicBezTo>
                    <a:cubicBezTo>
                      <a:pt x="140484" y="132758"/>
                      <a:pt x="137675" y="141789"/>
                      <a:pt x="132105" y="150218"/>
                    </a:cubicBezTo>
                    <a:cubicBezTo>
                      <a:pt x="126536" y="158647"/>
                      <a:pt x="118509" y="165169"/>
                      <a:pt x="107972" y="169785"/>
                    </a:cubicBezTo>
                    <a:cubicBezTo>
                      <a:pt x="97486" y="174401"/>
                      <a:pt x="85595" y="176709"/>
                      <a:pt x="72299" y="176709"/>
                    </a:cubicBezTo>
                    <a:cubicBezTo>
                      <a:pt x="50323" y="176709"/>
                      <a:pt x="33566" y="172143"/>
                      <a:pt x="22076" y="163012"/>
                    </a:cubicBezTo>
                    <a:cubicBezTo>
                      <a:pt x="10536" y="153981"/>
                      <a:pt x="3211" y="140434"/>
                      <a:pt x="0" y="122472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00" name="手繪多邊形: 圖案 299">
                <a:extLst>
                  <a:ext uri="{FF2B5EF4-FFF2-40B4-BE49-F238E27FC236}">
                    <a16:creationId xmlns:a16="http://schemas.microsoft.com/office/drawing/2014/main" id="{EB222414-42DF-4666-9D7C-63A6E95C46C8}"/>
                  </a:ext>
                </a:extLst>
              </p:cNvPr>
              <p:cNvSpPr/>
              <p:nvPr/>
            </p:nvSpPr>
            <p:spPr>
              <a:xfrm>
                <a:off x="3967896" y="3613155"/>
                <a:ext cx="82484" cy="230444"/>
              </a:xfrm>
              <a:custGeom>
                <a:avLst/>
                <a:gdLst>
                  <a:gd name="connsiteX0" fmla="*/ 78320 w 82484"/>
                  <a:gd name="connsiteY0" fmla="*/ 202548 h 230444"/>
                  <a:gd name="connsiteX1" fmla="*/ 82484 w 82484"/>
                  <a:gd name="connsiteY1" fmla="*/ 227886 h 230444"/>
                  <a:gd name="connsiteX2" fmla="*/ 60810 w 82484"/>
                  <a:gd name="connsiteY2" fmla="*/ 230444 h 230444"/>
                  <a:gd name="connsiteX3" fmla="*/ 36626 w 82484"/>
                  <a:gd name="connsiteY3" fmla="*/ 225527 h 230444"/>
                  <a:gd name="connsiteX4" fmla="*/ 24535 w 82484"/>
                  <a:gd name="connsiteY4" fmla="*/ 212533 h 230444"/>
                  <a:gd name="connsiteX5" fmla="*/ 21022 w 82484"/>
                  <a:gd name="connsiteY5" fmla="*/ 178666 h 230444"/>
                  <a:gd name="connsiteX6" fmla="*/ 21022 w 82484"/>
                  <a:gd name="connsiteY6" fmla="*/ 81381 h 230444"/>
                  <a:gd name="connsiteX7" fmla="*/ 0 w 82484"/>
                  <a:gd name="connsiteY7" fmla="*/ 81381 h 230444"/>
                  <a:gd name="connsiteX8" fmla="*/ 0 w 82484"/>
                  <a:gd name="connsiteY8" fmla="*/ 59104 h 230444"/>
                  <a:gd name="connsiteX9" fmla="*/ 21022 w 82484"/>
                  <a:gd name="connsiteY9" fmla="*/ 59104 h 230444"/>
                  <a:gd name="connsiteX10" fmla="*/ 21022 w 82484"/>
                  <a:gd name="connsiteY10" fmla="*/ 17209 h 230444"/>
                  <a:gd name="connsiteX11" fmla="*/ 49521 w 82484"/>
                  <a:gd name="connsiteY11" fmla="*/ 0 h 230444"/>
                  <a:gd name="connsiteX12" fmla="*/ 49521 w 82484"/>
                  <a:gd name="connsiteY12" fmla="*/ 59054 h 230444"/>
                  <a:gd name="connsiteX13" fmla="*/ 78320 w 82484"/>
                  <a:gd name="connsiteY13" fmla="*/ 59054 h 230444"/>
                  <a:gd name="connsiteX14" fmla="*/ 78320 w 82484"/>
                  <a:gd name="connsiteY14" fmla="*/ 81330 h 230444"/>
                  <a:gd name="connsiteX15" fmla="*/ 49521 w 82484"/>
                  <a:gd name="connsiteY15" fmla="*/ 81330 h 230444"/>
                  <a:gd name="connsiteX16" fmla="*/ 49521 w 82484"/>
                  <a:gd name="connsiteY16" fmla="*/ 180221 h 230444"/>
                  <a:gd name="connsiteX17" fmla="*/ 51026 w 82484"/>
                  <a:gd name="connsiteY17" fmla="*/ 195976 h 230444"/>
                  <a:gd name="connsiteX18" fmla="*/ 55943 w 82484"/>
                  <a:gd name="connsiteY18" fmla="*/ 201545 h 230444"/>
                  <a:gd name="connsiteX19" fmla="*/ 65727 w 82484"/>
                  <a:gd name="connsiteY19" fmla="*/ 203602 h 230444"/>
                  <a:gd name="connsiteX20" fmla="*/ 78320 w 82484"/>
                  <a:gd name="connsiteY20" fmla="*/ 202548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84" h="230444">
                    <a:moveTo>
                      <a:pt x="78320" y="202548"/>
                    </a:moveTo>
                    <a:lnTo>
                      <a:pt x="82484" y="227886"/>
                    </a:lnTo>
                    <a:cubicBezTo>
                      <a:pt x="74407" y="229591"/>
                      <a:pt x="67182" y="230444"/>
                      <a:pt x="60810" y="230444"/>
                    </a:cubicBezTo>
                    <a:cubicBezTo>
                      <a:pt x="50424" y="230444"/>
                      <a:pt x="42346" y="228789"/>
                      <a:pt x="36626" y="225527"/>
                    </a:cubicBezTo>
                    <a:cubicBezTo>
                      <a:pt x="30907" y="222216"/>
                      <a:pt x="26843" y="217901"/>
                      <a:pt x="24535" y="212533"/>
                    </a:cubicBezTo>
                    <a:cubicBezTo>
                      <a:pt x="22176" y="207164"/>
                      <a:pt x="21022" y="195875"/>
                      <a:pt x="21022" y="178666"/>
                    </a:cubicBezTo>
                    <a:lnTo>
                      <a:pt x="21022" y="81381"/>
                    </a:lnTo>
                    <a:lnTo>
                      <a:pt x="0" y="81381"/>
                    </a:lnTo>
                    <a:lnTo>
                      <a:pt x="0" y="59104"/>
                    </a:lnTo>
                    <a:lnTo>
                      <a:pt x="21022" y="59104"/>
                    </a:lnTo>
                    <a:lnTo>
                      <a:pt x="21022" y="17209"/>
                    </a:lnTo>
                    <a:lnTo>
                      <a:pt x="49521" y="0"/>
                    </a:lnTo>
                    <a:lnTo>
                      <a:pt x="49521" y="59054"/>
                    </a:lnTo>
                    <a:lnTo>
                      <a:pt x="78320" y="59054"/>
                    </a:lnTo>
                    <a:lnTo>
                      <a:pt x="78320" y="81330"/>
                    </a:lnTo>
                    <a:lnTo>
                      <a:pt x="49521" y="81330"/>
                    </a:lnTo>
                    <a:lnTo>
                      <a:pt x="49521" y="180221"/>
                    </a:lnTo>
                    <a:cubicBezTo>
                      <a:pt x="49521" y="188399"/>
                      <a:pt x="50023" y="193668"/>
                      <a:pt x="51026" y="195976"/>
                    </a:cubicBezTo>
                    <a:cubicBezTo>
                      <a:pt x="52029" y="198334"/>
                      <a:pt x="53685" y="200190"/>
                      <a:pt x="55943" y="201545"/>
                    </a:cubicBezTo>
                    <a:cubicBezTo>
                      <a:pt x="58201" y="202950"/>
                      <a:pt x="61512" y="203602"/>
                      <a:pt x="65727" y="203602"/>
                    </a:cubicBezTo>
                    <a:cubicBezTo>
                      <a:pt x="68938" y="203652"/>
                      <a:pt x="73152" y="203301"/>
                      <a:pt x="78320" y="20254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01" name="手繪多邊形: 圖案 300">
                <a:extLst>
                  <a:ext uri="{FF2B5EF4-FFF2-40B4-BE49-F238E27FC236}">
                    <a16:creationId xmlns:a16="http://schemas.microsoft.com/office/drawing/2014/main" id="{5C0E352D-9EE1-4783-8C7E-01EF77D8824E}"/>
                  </a:ext>
                </a:extLst>
              </p:cNvPr>
              <p:cNvSpPr/>
              <p:nvPr/>
            </p:nvSpPr>
            <p:spPr>
              <a:xfrm>
                <a:off x="4063124" y="3742501"/>
                <a:ext cx="88053" cy="28799"/>
              </a:xfrm>
              <a:custGeom>
                <a:avLst/>
                <a:gdLst>
                  <a:gd name="connsiteX0" fmla="*/ 0 w 88053"/>
                  <a:gd name="connsiteY0" fmla="*/ 28799 h 28799"/>
                  <a:gd name="connsiteX1" fmla="*/ 0 w 88053"/>
                  <a:gd name="connsiteY1" fmla="*/ 0 h 28799"/>
                  <a:gd name="connsiteX2" fmla="*/ 88054 w 88053"/>
                  <a:gd name="connsiteY2" fmla="*/ 0 h 28799"/>
                  <a:gd name="connsiteX3" fmla="*/ 88054 w 88053"/>
                  <a:gd name="connsiteY3" fmla="*/ 28799 h 28799"/>
                  <a:gd name="connsiteX4" fmla="*/ 0 w 88053"/>
                  <a:gd name="connsiteY4" fmla="*/ 28799 h 2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053" h="28799">
                    <a:moveTo>
                      <a:pt x="0" y="28799"/>
                    </a:moveTo>
                    <a:lnTo>
                      <a:pt x="0" y="0"/>
                    </a:lnTo>
                    <a:lnTo>
                      <a:pt x="88054" y="0"/>
                    </a:lnTo>
                    <a:lnTo>
                      <a:pt x="88054" y="28799"/>
                    </a:lnTo>
                    <a:lnTo>
                      <a:pt x="0" y="28799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02" name="手繪多邊形: 圖案 301">
                <a:extLst>
                  <a:ext uri="{FF2B5EF4-FFF2-40B4-BE49-F238E27FC236}">
                    <a16:creationId xmlns:a16="http://schemas.microsoft.com/office/drawing/2014/main" id="{47188132-4D3C-4EEB-BA9B-446A2B457AEF}"/>
                  </a:ext>
                </a:extLst>
              </p:cNvPr>
              <p:cNvSpPr/>
              <p:nvPr/>
            </p:nvSpPr>
            <p:spPr>
              <a:xfrm>
                <a:off x="4196935" y="3606984"/>
                <a:ext cx="85996" cy="234357"/>
              </a:xfrm>
              <a:custGeom>
                <a:avLst/>
                <a:gdLst>
                  <a:gd name="connsiteX0" fmla="*/ 85946 w 85996"/>
                  <a:gd name="connsiteY0" fmla="*/ 234358 h 234357"/>
                  <a:gd name="connsiteX1" fmla="*/ 57297 w 85996"/>
                  <a:gd name="connsiteY1" fmla="*/ 234358 h 234357"/>
                  <a:gd name="connsiteX2" fmla="*/ 57297 w 85996"/>
                  <a:gd name="connsiteY2" fmla="*/ 51728 h 234357"/>
                  <a:gd name="connsiteX3" fmla="*/ 30154 w 85996"/>
                  <a:gd name="connsiteY3" fmla="*/ 71496 h 234357"/>
                  <a:gd name="connsiteX4" fmla="*/ 0 w 85996"/>
                  <a:gd name="connsiteY4" fmla="*/ 86297 h 234357"/>
                  <a:gd name="connsiteX5" fmla="*/ 0 w 85996"/>
                  <a:gd name="connsiteY5" fmla="*/ 58602 h 234357"/>
                  <a:gd name="connsiteX6" fmla="*/ 42045 w 85996"/>
                  <a:gd name="connsiteY6" fmla="*/ 31208 h 234357"/>
                  <a:gd name="connsiteX7" fmla="*/ 67533 w 85996"/>
                  <a:gd name="connsiteY7" fmla="*/ 0 h 234357"/>
                  <a:gd name="connsiteX8" fmla="*/ 85997 w 85996"/>
                  <a:gd name="connsiteY8" fmla="*/ 0 h 234357"/>
                  <a:gd name="connsiteX9" fmla="*/ 85997 w 85996"/>
                  <a:gd name="connsiteY9" fmla="*/ 234358 h 23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996" h="234357">
                    <a:moveTo>
                      <a:pt x="85946" y="234358"/>
                    </a:moveTo>
                    <a:lnTo>
                      <a:pt x="57297" y="234358"/>
                    </a:lnTo>
                    <a:lnTo>
                      <a:pt x="57297" y="51728"/>
                    </a:lnTo>
                    <a:cubicBezTo>
                      <a:pt x="50374" y="58301"/>
                      <a:pt x="41342" y="64874"/>
                      <a:pt x="30154" y="71496"/>
                    </a:cubicBezTo>
                    <a:cubicBezTo>
                      <a:pt x="18965" y="78069"/>
                      <a:pt x="8880" y="83036"/>
                      <a:pt x="0" y="86297"/>
                    </a:cubicBezTo>
                    <a:lnTo>
                      <a:pt x="0" y="58602"/>
                    </a:lnTo>
                    <a:cubicBezTo>
                      <a:pt x="16005" y="51076"/>
                      <a:pt x="30054" y="41945"/>
                      <a:pt x="42045" y="31208"/>
                    </a:cubicBezTo>
                    <a:cubicBezTo>
                      <a:pt x="54036" y="20471"/>
                      <a:pt x="62515" y="10085"/>
                      <a:pt x="67533" y="0"/>
                    </a:cubicBezTo>
                    <a:lnTo>
                      <a:pt x="85997" y="0"/>
                    </a:lnTo>
                    <a:lnTo>
                      <a:pt x="85997" y="234358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03" name="手繪多邊形: 圖案 302">
                <a:extLst>
                  <a:ext uri="{FF2B5EF4-FFF2-40B4-BE49-F238E27FC236}">
                    <a16:creationId xmlns:a16="http://schemas.microsoft.com/office/drawing/2014/main" id="{7784D038-3206-437A-A80A-19DDC572870F}"/>
                  </a:ext>
                </a:extLst>
              </p:cNvPr>
              <p:cNvSpPr/>
              <p:nvPr/>
            </p:nvSpPr>
            <p:spPr>
              <a:xfrm>
                <a:off x="4372340" y="3808679"/>
                <a:ext cx="32662" cy="32662"/>
              </a:xfrm>
              <a:custGeom>
                <a:avLst/>
                <a:gdLst>
                  <a:gd name="connsiteX0" fmla="*/ 0 w 32662"/>
                  <a:gd name="connsiteY0" fmla="*/ 32663 h 32662"/>
                  <a:gd name="connsiteX1" fmla="*/ 0 w 32662"/>
                  <a:gd name="connsiteY1" fmla="*/ 0 h 32662"/>
                  <a:gd name="connsiteX2" fmla="*/ 32663 w 32662"/>
                  <a:gd name="connsiteY2" fmla="*/ 0 h 32662"/>
                  <a:gd name="connsiteX3" fmla="*/ 32663 w 32662"/>
                  <a:gd name="connsiteY3" fmla="*/ 32663 h 32662"/>
                  <a:gd name="connsiteX4" fmla="*/ 0 w 32662"/>
                  <a:gd name="connsiteY4" fmla="*/ 32663 h 3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62" h="32662">
                    <a:moveTo>
                      <a:pt x="0" y="32663"/>
                    </a:moveTo>
                    <a:lnTo>
                      <a:pt x="0" y="0"/>
                    </a:lnTo>
                    <a:lnTo>
                      <a:pt x="32663" y="0"/>
                    </a:lnTo>
                    <a:lnTo>
                      <a:pt x="32663" y="32663"/>
                    </a:lnTo>
                    <a:lnTo>
                      <a:pt x="0" y="3266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04" name="手繪多邊形: 圖案 303">
                <a:extLst>
                  <a:ext uri="{FF2B5EF4-FFF2-40B4-BE49-F238E27FC236}">
                    <a16:creationId xmlns:a16="http://schemas.microsoft.com/office/drawing/2014/main" id="{A40940E3-7339-4A50-98B3-F977EAC9D77C}"/>
                  </a:ext>
                </a:extLst>
              </p:cNvPr>
              <p:cNvSpPr/>
              <p:nvPr/>
            </p:nvSpPr>
            <p:spPr>
              <a:xfrm>
                <a:off x="4445141" y="3668396"/>
                <a:ext cx="155737" cy="176759"/>
              </a:xfrm>
              <a:custGeom>
                <a:avLst/>
                <a:gdLst>
                  <a:gd name="connsiteX0" fmla="*/ 120064 w 155737"/>
                  <a:gd name="connsiteY0" fmla="*/ 152074 h 176759"/>
                  <a:gd name="connsiteX1" fmla="*/ 89408 w 155737"/>
                  <a:gd name="connsiteY1" fmla="*/ 171190 h 176759"/>
                  <a:gd name="connsiteX2" fmla="*/ 57799 w 155737"/>
                  <a:gd name="connsiteY2" fmla="*/ 176759 h 176759"/>
                  <a:gd name="connsiteX3" fmla="*/ 14952 w 155737"/>
                  <a:gd name="connsiteY3" fmla="*/ 163162 h 176759"/>
                  <a:gd name="connsiteX4" fmla="*/ 0 w 155737"/>
                  <a:gd name="connsiteY4" fmla="*/ 128393 h 176759"/>
                  <a:gd name="connsiteX5" fmla="*/ 5670 w 155737"/>
                  <a:gd name="connsiteY5" fmla="*/ 105714 h 176759"/>
                  <a:gd name="connsiteX6" fmla="*/ 20471 w 155737"/>
                  <a:gd name="connsiteY6" fmla="*/ 89208 h 176759"/>
                  <a:gd name="connsiteX7" fmla="*/ 41092 w 155737"/>
                  <a:gd name="connsiteY7" fmla="*/ 79825 h 176759"/>
                  <a:gd name="connsiteX8" fmla="*/ 66580 w 155737"/>
                  <a:gd name="connsiteY8" fmla="*/ 75510 h 176759"/>
                  <a:gd name="connsiteX9" fmla="*/ 117706 w 155737"/>
                  <a:gd name="connsiteY9" fmla="*/ 65626 h 176759"/>
                  <a:gd name="connsiteX10" fmla="*/ 117856 w 155737"/>
                  <a:gd name="connsiteY10" fmla="*/ 58150 h 176759"/>
                  <a:gd name="connsiteX11" fmla="*/ 109728 w 155737"/>
                  <a:gd name="connsiteY11" fmla="*/ 33465 h 176759"/>
                  <a:gd name="connsiteX12" fmla="*/ 77066 w 155737"/>
                  <a:gd name="connsiteY12" fmla="*/ 23732 h 176759"/>
                  <a:gd name="connsiteX13" fmla="*/ 47213 w 155737"/>
                  <a:gd name="connsiteY13" fmla="*/ 30806 h 176759"/>
                  <a:gd name="connsiteX14" fmla="*/ 32964 w 155737"/>
                  <a:gd name="connsiteY14" fmla="*/ 55893 h 176759"/>
                  <a:gd name="connsiteX15" fmla="*/ 4917 w 155737"/>
                  <a:gd name="connsiteY15" fmla="*/ 52080 h 176759"/>
                  <a:gd name="connsiteX16" fmla="*/ 17510 w 155737"/>
                  <a:gd name="connsiteY16" fmla="*/ 23029 h 176759"/>
                  <a:gd name="connsiteX17" fmla="*/ 42848 w 155737"/>
                  <a:gd name="connsiteY17" fmla="*/ 5971 h 176759"/>
                  <a:gd name="connsiteX18" fmla="*/ 81230 w 155737"/>
                  <a:gd name="connsiteY18" fmla="*/ 0 h 176759"/>
                  <a:gd name="connsiteX19" fmla="*/ 116401 w 155737"/>
                  <a:gd name="connsiteY19" fmla="*/ 5118 h 176759"/>
                  <a:gd name="connsiteX20" fmla="*/ 136320 w 155737"/>
                  <a:gd name="connsiteY20" fmla="*/ 17912 h 176759"/>
                  <a:gd name="connsiteX21" fmla="*/ 145251 w 155737"/>
                  <a:gd name="connsiteY21" fmla="*/ 37429 h 176759"/>
                  <a:gd name="connsiteX22" fmla="*/ 146706 w 155737"/>
                  <a:gd name="connsiteY22" fmla="*/ 63870 h 176759"/>
                  <a:gd name="connsiteX23" fmla="*/ 146706 w 155737"/>
                  <a:gd name="connsiteY23" fmla="*/ 102102 h 176759"/>
                  <a:gd name="connsiteX24" fmla="*/ 148512 w 155737"/>
                  <a:gd name="connsiteY24" fmla="*/ 152676 h 176759"/>
                  <a:gd name="connsiteX25" fmla="*/ 155737 w 155737"/>
                  <a:gd name="connsiteY25" fmla="*/ 172996 h 176759"/>
                  <a:gd name="connsiteX26" fmla="*/ 125784 w 155737"/>
                  <a:gd name="connsiteY26" fmla="*/ 172996 h 176759"/>
                  <a:gd name="connsiteX27" fmla="*/ 120064 w 155737"/>
                  <a:gd name="connsiteY27" fmla="*/ 152074 h 176759"/>
                  <a:gd name="connsiteX28" fmla="*/ 117656 w 155737"/>
                  <a:gd name="connsiteY28" fmla="*/ 88104 h 176759"/>
                  <a:gd name="connsiteX29" fmla="*/ 70844 w 155737"/>
                  <a:gd name="connsiteY29" fmla="*/ 98941 h 176759"/>
                  <a:gd name="connsiteX30" fmla="*/ 45858 w 155737"/>
                  <a:gd name="connsiteY30" fmla="*/ 104661 h 176759"/>
                  <a:gd name="connsiteX31" fmla="*/ 34569 w 155737"/>
                  <a:gd name="connsiteY31" fmla="*/ 113993 h 176759"/>
                  <a:gd name="connsiteX32" fmla="*/ 30606 w 155737"/>
                  <a:gd name="connsiteY32" fmla="*/ 127590 h 176759"/>
                  <a:gd name="connsiteX33" fmla="*/ 39286 w 155737"/>
                  <a:gd name="connsiteY33" fmla="*/ 146706 h 176759"/>
                  <a:gd name="connsiteX34" fmla="*/ 64673 w 155737"/>
                  <a:gd name="connsiteY34" fmla="*/ 154332 h 176759"/>
                  <a:gd name="connsiteX35" fmla="*/ 94125 w 155737"/>
                  <a:gd name="connsiteY35" fmla="*/ 147107 h 176759"/>
                  <a:gd name="connsiteX36" fmla="*/ 113090 w 155737"/>
                  <a:gd name="connsiteY36" fmla="*/ 127289 h 176759"/>
                  <a:gd name="connsiteX37" fmla="*/ 117706 w 155737"/>
                  <a:gd name="connsiteY37" fmla="*/ 98640 h 176759"/>
                  <a:gd name="connsiteX38" fmla="*/ 117706 w 155737"/>
                  <a:gd name="connsiteY38" fmla="*/ 88104 h 1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5737" h="176759">
                    <a:moveTo>
                      <a:pt x="120064" y="152074"/>
                    </a:moveTo>
                    <a:cubicBezTo>
                      <a:pt x="109427" y="161105"/>
                      <a:pt x="99242" y="167477"/>
                      <a:pt x="89408" y="171190"/>
                    </a:cubicBezTo>
                    <a:cubicBezTo>
                      <a:pt x="79575" y="174903"/>
                      <a:pt x="69038" y="176759"/>
                      <a:pt x="57799" y="176759"/>
                    </a:cubicBezTo>
                    <a:cubicBezTo>
                      <a:pt x="39235" y="176759"/>
                      <a:pt x="24936" y="172244"/>
                      <a:pt x="14952" y="163162"/>
                    </a:cubicBezTo>
                    <a:cubicBezTo>
                      <a:pt x="4967" y="154081"/>
                      <a:pt x="0" y="142491"/>
                      <a:pt x="0" y="128393"/>
                    </a:cubicBezTo>
                    <a:cubicBezTo>
                      <a:pt x="0" y="120114"/>
                      <a:pt x="1907" y="112538"/>
                      <a:pt x="5670" y="105714"/>
                    </a:cubicBezTo>
                    <a:cubicBezTo>
                      <a:pt x="9433" y="98841"/>
                      <a:pt x="14350" y="93372"/>
                      <a:pt x="20471" y="89208"/>
                    </a:cubicBezTo>
                    <a:cubicBezTo>
                      <a:pt x="26592" y="85043"/>
                      <a:pt x="33466" y="81932"/>
                      <a:pt x="41092" y="79825"/>
                    </a:cubicBezTo>
                    <a:cubicBezTo>
                      <a:pt x="46711" y="78320"/>
                      <a:pt x="55190" y="76915"/>
                      <a:pt x="66580" y="75510"/>
                    </a:cubicBezTo>
                    <a:cubicBezTo>
                      <a:pt x="89709" y="72751"/>
                      <a:pt x="106768" y="69439"/>
                      <a:pt x="117706" y="65626"/>
                    </a:cubicBezTo>
                    <a:cubicBezTo>
                      <a:pt x="117806" y="61713"/>
                      <a:pt x="117856" y="59204"/>
                      <a:pt x="117856" y="58150"/>
                    </a:cubicBezTo>
                    <a:cubicBezTo>
                      <a:pt x="117856" y="46460"/>
                      <a:pt x="115147" y="38232"/>
                      <a:pt x="109728" y="33465"/>
                    </a:cubicBezTo>
                    <a:cubicBezTo>
                      <a:pt x="102403" y="26993"/>
                      <a:pt x="91515" y="23732"/>
                      <a:pt x="77066" y="23732"/>
                    </a:cubicBezTo>
                    <a:cubicBezTo>
                      <a:pt x="63569" y="23732"/>
                      <a:pt x="53635" y="26090"/>
                      <a:pt x="47213" y="30806"/>
                    </a:cubicBezTo>
                    <a:cubicBezTo>
                      <a:pt x="40791" y="35522"/>
                      <a:pt x="36024" y="43901"/>
                      <a:pt x="32964" y="55893"/>
                    </a:cubicBezTo>
                    <a:lnTo>
                      <a:pt x="4917" y="52080"/>
                    </a:lnTo>
                    <a:cubicBezTo>
                      <a:pt x="7476" y="40088"/>
                      <a:pt x="11640" y="30405"/>
                      <a:pt x="17510" y="23029"/>
                    </a:cubicBezTo>
                    <a:cubicBezTo>
                      <a:pt x="23331" y="15654"/>
                      <a:pt x="31810" y="9984"/>
                      <a:pt x="42848" y="5971"/>
                    </a:cubicBezTo>
                    <a:cubicBezTo>
                      <a:pt x="53886" y="2007"/>
                      <a:pt x="66680" y="0"/>
                      <a:pt x="81230" y="0"/>
                    </a:cubicBezTo>
                    <a:cubicBezTo>
                      <a:pt x="95680" y="0"/>
                      <a:pt x="107421" y="1706"/>
                      <a:pt x="116401" y="5118"/>
                    </a:cubicBezTo>
                    <a:cubicBezTo>
                      <a:pt x="125432" y="8529"/>
                      <a:pt x="132055" y="12794"/>
                      <a:pt x="136320" y="17912"/>
                    </a:cubicBezTo>
                    <a:cubicBezTo>
                      <a:pt x="140585" y="23080"/>
                      <a:pt x="143545" y="29552"/>
                      <a:pt x="145251" y="37429"/>
                    </a:cubicBezTo>
                    <a:cubicBezTo>
                      <a:pt x="146204" y="42296"/>
                      <a:pt x="146706" y="51126"/>
                      <a:pt x="146706" y="63870"/>
                    </a:cubicBezTo>
                    <a:lnTo>
                      <a:pt x="146706" y="102102"/>
                    </a:lnTo>
                    <a:cubicBezTo>
                      <a:pt x="146706" y="128744"/>
                      <a:pt x="147308" y="145602"/>
                      <a:pt x="148512" y="152676"/>
                    </a:cubicBezTo>
                    <a:cubicBezTo>
                      <a:pt x="149716" y="159751"/>
                      <a:pt x="152125" y="166524"/>
                      <a:pt x="155737" y="172996"/>
                    </a:cubicBezTo>
                    <a:lnTo>
                      <a:pt x="125784" y="172996"/>
                    </a:lnTo>
                    <a:cubicBezTo>
                      <a:pt x="122824" y="167026"/>
                      <a:pt x="120917" y="160052"/>
                      <a:pt x="120064" y="152074"/>
                    </a:cubicBezTo>
                    <a:close/>
                    <a:moveTo>
                      <a:pt x="117656" y="88104"/>
                    </a:moveTo>
                    <a:cubicBezTo>
                      <a:pt x="107270" y="92368"/>
                      <a:pt x="91666" y="95981"/>
                      <a:pt x="70844" y="98941"/>
                    </a:cubicBezTo>
                    <a:cubicBezTo>
                      <a:pt x="59054" y="100647"/>
                      <a:pt x="50725" y="102554"/>
                      <a:pt x="45858" y="104661"/>
                    </a:cubicBezTo>
                    <a:cubicBezTo>
                      <a:pt x="40992" y="106768"/>
                      <a:pt x="37229" y="109879"/>
                      <a:pt x="34569" y="113993"/>
                    </a:cubicBezTo>
                    <a:cubicBezTo>
                      <a:pt x="31910" y="118057"/>
                      <a:pt x="30606" y="122623"/>
                      <a:pt x="30606" y="127590"/>
                    </a:cubicBezTo>
                    <a:cubicBezTo>
                      <a:pt x="30606" y="135216"/>
                      <a:pt x="33516" y="141588"/>
                      <a:pt x="39286" y="146706"/>
                    </a:cubicBezTo>
                    <a:cubicBezTo>
                      <a:pt x="45056" y="151823"/>
                      <a:pt x="53535" y="154332"/>
                      <a:pt x="64673" y="154332"/>
                    </a:cubicBezTo>
                    <a:cubicBezTo>
                      <a:pt x="75711" y="154332"/>
                      <a:pt x="85545" y="151924"/>
                      <a:pt x="94125" y="147107"/>
                    </a:cubicBezTo>
                    <a:cubicBezTo>
                      <a:pt x="102704" y="142290"/>
                      <a:pt x="109026" y="135668"/>
                      <a:pt x="113090" y="127289"/>
                    </a:cubicBezTo>
                    <a:cubicBezTo>
                      <a:pt x="116151" y="120816"/>
                      <a:pt x="117706" y="111284"/>
                      <a:pt x="117706" y="98640"/>
                    </a:cubicBezTo>
                    <a:lnTo>
                      <a:pt x="117706" y="88104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05" name="手繪多邊形: 圖案 304">
                <a:extLst>
                  <a:ext uri="{FF2B5EF4-FFF2-40B4-BE49-F238E27FC236}">
                    <a16:creationId xmlns:a16="http://schemas.microsoft.com/office/drawing/2014/main" id="{D3B05737-F6E0-4089-AA0B-C1F9951E43ED}"/>
                  </a:ext>
                </a:extLst>
              </p:cNvPr>
              <p:cNvSpPr/>
              <p:nvPr/>
            </p:nvSpPr>
            <p:spPr>
              <a:xfrm>
                <a:off x="4636200" y="3668446"/>
                <a:ext cx="229139" cy="172996"/>
              </a:xfrm>
              <a:custGeom>
                <a:avLst/>
                <a:gdLst>
                  <a:gd name="connsiteX0" fmla="*/ 0 w 229139"/>
                  <a:gd name="connsiteY0" fmla="*/ 172896 h 172996"/>
                  <a:gd name="connsiteX1" fmla="*/ 0 w 229139"/>
                  <a:gd name="connsiteY1" fmla="*/ 3813 h 172996"/>
                  <a:gd name="connsiteX2" fmla="*/ 25638 w 229139"/>
                  <a:gd name="connsiteY2" fmla="*/ 3813 h 172996"/>
                  <a:gd name="connsiteX3" fmla="*/ 25638 w 229139"/>
                  <a:gd name="connsiteY3" fmla="*/ 27545 h 172996"/>
                  <a:gd name="connsiteX4" fmla="*/ 46811 w 229139"/>
                  <a:gd name="connsiteY4" fmla="*/ 7576 h 172996"/>
                  <a:gd name="connsiteX5" fmla="*/ 76915 w 229139"/>
                  <a:gd name="connsiteY5" fmla="*/ 0 h 172996"/>
                  <a:gd name="connsiteX6" fmla="*/ 107721 w 229139"/>
                  <a:gd name="connsiteY6" fmla="*/ 7827 h 172996"/>
                  <a:gd name="connsiteX7" fmla="*/ 124680 w 229139"/>
                  <a:gd name="connsiteY7" fmla="*/ 29652 h 172996"/>
                  <a:gd name="connsiteX8" fmla="*/ 176910 w 229139"/>
                  <a:gd name="connsiteY8" fmla="*/ 50 h 172996"/>
                  <a:gd name="connsiteX9" fmla="*/ 215593 w 229139"/>
                  <a:gd name="connsiteY9" fmla="*/ 13998 h 172996"/>
                  <a:gd name="connsiteX10" fmla="*/ 229140 w 229139"/>
                  <a:gd name="connsiteY10" fmla="*/ 56896 h 172996"/>
                  <a:gd name="connsiteX11" fmla="*/ 229140 w 229139"/>
                  <a:gd name="connsiteY11" fmla="*/ 172996 h 172996"/>
                  <a:gd name="connsiteX12" fmla="*/ 200642 w 229139"/>
                  <a:gd name="connsiteY12" fmla="*/ 172996 h 172996"/>
                  <a:gd name="connsiteX13" fmla="*/ 200642 w 229139"/>
                  <a:gd name="connsiteY13" fmla="*/ 66379 h 172996"/>
                  <a:gd name="connsiteX14" fmla="*/ 197832 w 229139"/>
                  <a:gd name="connsiteY14" fmla="*/ 41593 h 172996"/>
                  <a:gd name="connsiteX15" fmla="*/ 187697 w 229139"/>
                  <a:gd name="connsiteY15" fmla="*/ 29401 h 172996"/>
                  <a:gd name="connsiteX16" fmla="*/ 170488 w 229139"/>
                  <a:gd name="connsiteY16" fmla="*/ 24785 h 172996"/>
                  <a:gd name="connsiteX17" fmla="*/ 140886 w 229139"/>
                  <a:gd name="connsiteY17" fmla="*/ 36626 h 172996"/>
                  <a:gd name="connsiteX18" fmla="*/ 129095 w 229139"/>
                  <a:gd name="connsiteY18" fmla="*/ 74607 h 172996"/>
                  <a:gd name="connsiteX19" fmla="*/ 129095 w 229139"/>
                  <a:gd name="connsiteY19" fmla="*/ 172846 h 172996"/>
                  <a:gd name="connsiteX20" fmla="*/ 100446 w 229139"/>
                  <a:gd name="connsiteY20" fmla="*/ 172846 h 172996"/>
                  <a:gd name="connsiteX21" fmla="*/ 100446 w 229139"/>
                  <a:gd name="connsiteY21" fmla="*/ 62967 h 172996"/>
                  <a:gd name="connsiteX22" fmla="*/ 93422 w 229139"/>
                  <a:gd name="connsiteY22" fmla="*/ 34318 h 172996"/>
                  <a:gd name="connsiteX23" fmla="*/ 70493 w 229139"/>
                  <a:gd name="connsiteY23" fmla="*/ 24785 h 172996"/>
                  <a:gd name="connsiteX24" fmla="*/ 48116 w 229139"/>
                  <a:gd name="connsiteY24" fmla="*/ 31157 h 172996"/>
                  <a:gd name="connsiteX25" fmla="*/ 33214 w 229139"/>
                  <a:gd name="connsiteY25" fmla="*/ 49772 h 172996"/>
                  <a:gd name="connsiteX26" fmla="*/ 28599 w 229139"/>
                  <a:gd name="connsiteY26" fmla="*/ 85093 h 172996"/>
                  <a:gd name="connsiteX27" fmla="*/ 28599 w 229139"/>
                  <a:gd name="connsiteY27" fmla="*/ 172846 h 172996"/>
                  <a:gd name="connsiteX28" fmla="*/ 0 w 229139"/>
                  <a:gd name="connsiteY28" fmla="*/ 172846 h 17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29139" h="172996">
                    <a:moveTo>
                      <a:pt x="0" y="172896"/>
                    </a:moveTo>
                    <a:lnTo>
                      <a:pt x="0" y="3813"/>
                    </a:lnTo>
                    <a:lnTo>
                      <a:pt x="25638" y="3813"/>
                    </a:lnTo>
                    <a:lnTo>
                      <a:pt x="25638" y="27545"/>
                    </a:lnTo>
                    <a:cubicBezTo>
                      <a:pt x="30957" y="19266"/>
                      <a:pt x="37981" y="12593"/>
                      <a:pt x="46811" y="7576"/>
                    </a:cubicBezTo>
                    <a:cubicBezTo>
                      <a:pt x="55642" y="2559"/>
                      <a:pt x="65677" y="0"/>
                      <a:pt x="76915" y="0"/>
                    </a:cubicBezTo>
                    <a:cubicBezTo>
                      <a:pt x="89459" y="0"/>
                      <a:pt x="99694" y="2609"/>
                      <a:pt x="107721" y="7827"/>
                    </a:cubicBezTo>
                    <a:cubicBezTo>
                      <a:pt x="115749" y="13045"/>
                      <a:pt x="121368" y="20320"/>
                      <a:pt x="124680" y="29652"/>
                    </a:cubicBezTo>
                    <a:cubicBezTo>
                      <a:pt x="138076" y="9884"/>
                      <a:pt x="155486" y="50"/>
                      <a:pt x="176910" y="50"/>
                    </a:cubicBezTo>
                    <a:cubicBezTo>
                      <a:pt x="193668" y="50"/>
                      <a:pt x="206562" y="4716"/>
                      <a:pt x="215593" y="13998"/>
                    </a:cubicBezTo>
                    <a:cubicBezTo>
                      <a:pt x="224625" y="23280"/>
                      <a:pt x="229140" y="37580"/>
                      <a:pt x="229140" y="56896"/>
                    </a:cubicBezTo>
                    <a:lnTo>
                      <a:pt x="229140" y="172996"/>
                    </a:lnTo>
                    <a:lnTo>
                      <a:pt x="200642" y="172996"/>
                    </a:lnTo>
                    <a:lnTo>
                      <a:pt x="200642" y="66379"/>
                    </a:lnTo>
                    <a:cubicBezTo>
                      <a:pt x="200642" y="54889"/>
                      <a:pt x="199688" y="46661"/>
                      <a:pt x="197832" y="41593"/>
                    </a:cubicBezTo>
                    <a:cubicBezTo>
                      <a:pt x="195976" y="36576"/>
                      <a:pt x="192614" y="32512"/>
                      <a:pt x="187697" y="29401"/>
                    </a:cubicBezTo>
                    <a:cubicBezTo>
                      <a:pt x="182830" y="26341"/>
                      <a:pt x="177060" y="24785"/>
                      <a:pt x="170488" y="24785"/>
                    </a:cubicBezTo>
                    <a:cubicBezTo>
                      <a:pt x="158597" y="24785"/>
                      <a:pt x="148713" y="28749"/>
                      <a:pt x="140886" y="36626"/>
                    </a:cubicBezTo>
                    <a:cubicBezTo>
                      <a:pt x="133009" y="44554"/>
                      <a:pt x="129095" y="57197"/>
                      <a:pt x="129095" y="74607"/>
                    </a:cubicBezTo>
                    <a:lnTo>
                      <a:pt x="129095" y="172846"/>
                    </a:lnTo>
                    <a:lnTo>
                      <a:pt x="100446" y="172846"/>
                    </a:lnTo>
                    <a:lnTo>
                      <a:pt x="100446" y="62967"/>
                    </a:lnTo>
                    <a:cubicBezTo>
                      <a:pt x="100446" y="50223"/>
                      <a:pt x="98088" y="40690"/>
                      <a:pt x="93422" y="34318"/>
                    </a:cubicBezTo>
                    <a:cubicBezTo>
                      <a:pt x="88756" y="27946"/>
                      <a:pt x="81130" y="24785"/>
                      <a:pt x="70493" y="24785"/>
                    </a:cubicBezTo>
                    <a:cubicBezTo>
                      <a:pt x="62415" y="24785"/>
                      <a:pt x="54990" y="26893"/>
                      <a:pt x="48116" y="31157"/>
                    </a:cubicBezTo>
                    <a:cubicBezTo>
                      <a:pt x="41292" y="35422"/>
                      <a:pt x="36325" y="41593"/>
                      <a:pt x="33214" y="49772"/>
                    </a:cubicBezTo>
                    <a:cubicBezTo>
                      <a:pt x="30154" y="57950"/>
                      <a:pt x="28599" y="69740"/>
                      <a:pt x="28599" y="85093"/>
                    </a:cubicBezTo>
                    <a:lnTo>
                      <a:pt x="28599" y="172846"/>
                    </a:lnTo>
                    <a:lnTo>
                      <a:pt x="0" y="172846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06" name="手繪多邊形: 圖案 305">
                <a:extLst>
                  <a:ext uri="{FF2B5EF4-FFF2-40B4-BE49-F238E27FC236}">
                    <a16:creationId xmlns:a16="http://schemas.microsoft.com/office/drawing/2014/main" id="{A95FFEF2-8602-4BAB-83FD-1C6510172982}"/>
                  </a:ext>
                </a:extLst>
              </p:cNvPr>
              <p:cNvSpPr/>
              <p:nvPr/>
            </p:nvSpPr>
            <p:spPr>
              <a:xfrm>
                <a:off x="4898153" y="3668396"/>
                <a:ext cx="155736" cy="176759"/>
              </a:xfrm>
              <a:custGeom>
                <a:avLst/>
                <a:gdLst>
                  <a:gd name="connsiteX0" fmla="*/ 120064 w 155736"/>
                  <a:gd name="connsiteY0" fmla="*/ 152074 h 176759"/>
                  <a:gd name="connsiteX1" fmla="*/ 89408 w 155736"/>
                  <a:gd name="connsiteY1" fmla="*/ 171190 h 176759"/>
                  <a:gd name="connsiteX2" fmla="*/ 57799 w 155736"/>
                  <a:gd name="connsiteY2" fmla="*/ 176759 h 176759"/>
                  <a:gd name="connsiteX3" fmla="*/ 14951 w 155736"/>
                  <a:gd name="connsiteY3" fmla="*/ 163162 h 176759"/>
                  <a:gd name="connsiteX4" fmla="*/ 0 w 155736"/>
                  <a:gd name="connsiteY4" fmla="*/ 128393 h 176759"/>
                  <a:gd name="connsiteX5" fmla="*/ 5670 w 155736"/>
                  <a:gd name="connsiteY5" fmla="*/ 105714 h 176759"/>
                  <a:gd name="connsiteX6" fmla="*/ 20470 w 155736"/>
                  <a:gd name="connsiteY6" fmla="*/ 89208 h 176759"/>
                  <a:gd name="connsiteX7" fmla="*/ 41092 w 155736"/>
                  <a:gd name="connsiteY7" fmla="*/ 79825 h 176759"/>
                  <a:gd name="connsiteX8" fmla="*/ 66579 w 155736"/>
                  <a:gd name="connsiteY8" fmla="*/ 75510 h 176759"/>
                  <a:gd name="connsiteX9" fmla="*/ 117706 w 155736"/>
                  <a:gd name="connsiteY9" fmla="*/ 65626 h 176759"/>
                  <a:gd name="connsiteX10" fmla="*/ 117856 w 155736"/>
                  <a:gd name="connsiteY10" fmla="*/ 58150 h 176759"/>
                  <a:gd name="connsiteX11" fmla="*/ 109728 w 155736"/>
                  <a:gd name="connsiteY11" fmla="*/ 33465 h 176759"/>
                  <a:gd name="connsiteX12" fmla="*/ 77066 w 155736"/>
                  <a:gd name="connsiteY12" fmla="*/ 23732 h 176759"/>
                  <a:gd name="connsiteX13" fmla="*/ 47213 w 155736"/>
                  <a:gd name="connsiteY13" fmla="*/ 30806 h 176759"/>
                  <a:gd name="connsiteX14" fmla="*/ 32964 w 155736"/>
                  <a:gd name="connsiteY14" fmla="*/ 55893 h 176759"/>
                  <a:gd name="connsiteX15" fmla="*/ 4917 w 155736"/>
                  <a:gd name="connsiteY15" fmla="*/ 52080 h 176759"/>
                  <a:gd name="connsiteX16" fmla="*/ 17510 w 155736"/>
                  <a:gd name="connsiteY16" fmla="*/ 23029 h 176759"/>
                  <a:gd name="connsiteX17" fmla="*/ 42848 w 155736"/>
                  <a:gd name="connsiteY17" fmla="*/ 5971 h 176759"/>
                  <a:gd name="connsiteX18" fmla="*/ 81230 w 155736"/>
                  <a:gd name="connsiteY18" fmla="*/ 0 h 176759"/>
                  <a:gd name="connsiteX19" fmla="*/ 116401 w 155736"/>
                  <a:gd name="connsiteY19" fmla="*/ 5118 h 176759"/>
                  <a:gd name="connsiteX20" fmla="*/ 136320 w 155736"/>
                  <a:gd name="connsiteY20" fmla="*/ 17912 h 176759"/>
                  <a:gd name="connsiteX21" fmla="*/ 145251 w 155736"/>
                  <a:gd name="connsiteY21" fmla="*/ 37429 h 176759"/>
                  <a:gd name="connsiteX22" fmla="*/ 146706 w 155736"/>
                  <a:gd name="connsiteY22" fmla="*/ 63870 h 176759"/>
                  <a:gd name="connsiteX23" fmla="*/ 146706 w 155736"/>
                  <a:gd name="connsiteY23" fmla="*/ 102102 h 176759"/>
                  <a:gd name="connsiteX24" fmla="*/ 148512 w 155736"/>
                  <a:gd name="connsiteY24" fmla="*/ 152676 h 176759"/>
                  <a:gd name="connsiteX25" fmla="*/ 155737 w 155736"/>
                  <a:gd name="connsiteY25" fmla="*/ 172996 h 176759"/>
                  <a:gd name="connsiteX26" fmla="*/ 125784 w 155736"/>
                  <a:gd name="connsiteY26" fmla="*/ 172996 h 176759"/>
                  <a:gd name="connsiteX27" fmla="*/ 120064 w 155736"/>
                  <a:gd name="connsiteY27" fmla="*/ 152074 h 176759"/>
                  <a:gd name="connsiteX28" fmla="*/ 117706 w 155736"/>
                  <a:gd name="connsiteY28" fmla="*/ 88104 h 176759"/>
                  <a:gd name="connsiteX29" fmla="*/ 70894 w 155736"/>
                  <a:gd name="connsiteY29" fmla="*/ 98941 h 176759"/>
                  <a:gd name="connsiteX30" fmla="*/ 45908 w 155736"/>
                  <a:gd name="connsiteY30" fmla="*/ 104661 h 176759"/>
                  <a:gd name="connsiteX31" fmla="*/ 34619 w 155736"/>
                  <a:gd name="connsiteY31" fmla="*/ 113993 h 176759"/>
                  <a:gd name="connsiteX32" fmla="*/ 30656 w 155736"/>
                  <a:gd name="connsiteY32" fmla="*/ 127590 h 176759"/>
                  <a:gd name="connsiteX33" fmla="*/ 39335 w 155736"/>
                  <a:gd name="connsiteY33" fmla="*/ 146706 h 176759"/>
                  <a:gd name="connsiteX34" fmla="*/ 64723 w 155736"/>
                  <a:gd name="connsiteY34" fmla="*/ 154332 h 176759"/>
                  <a:gd name="connsiteX35" fmla="*/ 94174 w 155736"/>
                  <a:gd name="connsiteY35" fmla="*/ 147107 h 176759"/>
                  <a:gd name="connsiteX36" fmla="*/ 113140 w 155736"/>
                  <a:gd name="connsiteY36" fmla="*/ 127289 h 176759"/>
                  <a:gd name="connsiteX37" fmla="*/ 117756 w 155736"/>
                  <a:gd name="connsiteY37" fmla="*/ 98640 h 176759"/>
                  <a:gd name="connsiteX38" fmla="*/ 117756 w 155736"/>
                  <a:gd name="connsiteY38" fmla="*/ 88104 h 1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5736" h="176759">
                    <a:moveTo>
                      <a:pt x="120064" y="152074"/>
                    </a:moveTo>
                    <a:cubicBezTo>
                      <a:pt x="109427" y="161105"/>
                      <a:pt x="99242" y="167477"/>
                      <a:pt x="89408" y="171190"/>
                    </a:cubicBezTo>
                    <a:cubicBezTo>
                      <a:pt x="79574" y="174903"/>
                      <a:pt x="69038" y="176759"/>
                      <a:pt x="57799" y="176759"/>
                    </a:cubicBezTo>
                    <a:cubicBezTo>
                      <a:pt x="39235" y="176759"/>
                      <a:pt x="24936" y="172244"/>
                      <a:pt x="14951" y="163162"/>
                    </a:cubicBezTo>
                    <a:cubicBezTo>
                      <a:pt x="4967" y="154081"/>
                      <a:pt x="0" y="142491"/>
                      <a:pt x="0" y="128393"/>
                    </a:cubicBezTo>
                    <a:cubicBezTo>
                      <a:pt x="0" y="120114"/>
                      <a:pt x="1907" y="112538"/>
                      <a:pt x="5670" y="105714"/>
                    </a:cubicBezTo>
                    <a:cubicBezTo>
                      <a:pt x="9433" y="98841"/>
                      <a:pt x="14349" y="93372"/>
                      <a:pt x="20470" y="89208"/>
                    </a:cubicBezTo>
                    <a:cubicBezTo>
                      <a:pt x="26592" y="85043"/>
                      <a:pt x="33465" y="81932"/>
                      <a:pt x="41092" y="79825"/>
                    </a:cubicBezTo>
                    <a:cubicBezTo>
                      <a:pt x="46711" y="78320"/>
                      <a:pt x="55190" y="76915"/>
                      <a:pt x="66579" y="75510"/>
                    </a:cubicBezTo>
                    <a:cubicBezTo>
                      <a:pt x="89709" y="72751"/>
                      <a:pt x="106768" y="69439"/>
                      <a:pt x="117706" y="65626"/>
                    </a:cubicBezTo>
                    <a:cubicBezTo>
                      <a:pt x="117806" y="61713"/>
                      <a:pt x="117856" y="59204"/>
                      <a:pt x="117856" y="58150"/>
                    </a:cubicBezTo>
                    <a:cubicBezTo>
                      <a:pt x="117856" y="46460"/>
                      <a:pt x="115147" y="38232"/>
                      <a:pt x="109728" y="33465"/>
                    </a:cubicBezTo>
                    <a:cubicBezTo>
                      <a:pt x="102403" y="26993"/>
                      <a:pt x="91515" y="23732"/>
                      <a:pt x="77066" y="23732"/>
                    </a:cubicBezTo>
                    <a:cubicBezTo>
                      <a:pt x="63569" y="23732"/>
                      <a:pt x="53635" y="26090"/>
                      <a:pt x="47213" y="30806"/>
                    </a:cubicBezTo>
                    <a:cubicBezTo>
                      <a:pt x="40791" y="35522"/>
                      <a:pt x="36024" y="43901"/>
                      <a:pt x="32964" y="55893"/>
                    </a:cubicBezTo>
                    <a:lnTo>
                      <a:pt x="4917" y="52080"/>
                    </a:lnTo>
                    <a:cubicBezTo>
                      <a:pt x="7476" y="40088"/>
                      <a:pt x="11640" y="30405"/>
                      <a:pt x="17510" y="23029"/>
                    </a:cubicBezTo>
                    <a:cubicBezTo>
                      <a:pt x="23330" y="15654"/>
                      <a:pt x="31810" y="9984"/>
                      <a:pt x="42848" y="5971"/>
                    </a:cubicBezTo>
                    <a:cubicBezTo>
                      <a:pt x="53886" y="2007"/>
                      <a:pt x="66680" y="0"/>
                      <a:pt x="81230" y="0"/>
                    </a:cubicBezTo>
                    <a:cubicBezTo>
                      <a:pt x="95680" y="0"/>
                      <a:pt x="107420" y="1706"/>
                      <a:pt x="116401" y="5118"/>
                    </a:cubicBezTo>
                    <a:cubicBezTo>
                      <a:pt x="125432" y="8529"/>
                      <a:pt x="132055" y="12794"/>
                      <a:pt x="136320" y="17912"/>
                    </a:cubicBezTo>
                    <a:cubicBezTo>
                      <a:pt x="140585" y="23080"/>
                      <a:pt x="143545" y="29552"/>
                      <a:pt x="145251" y="37429"/>
                    </a:cubicBezTo>
                    <a:cubicBezTo>
                      <a:pt x="146204" y="42296"/>
                      <a:pt x="146706" y="51126"/>
                      <a:pt x="146706" y="63870"/>
                    </a:cubicBezTo>
                    <a:lnTo>
                      <a:pt x="146706" y="102102"/>
                    </a:lnTo>
                    <a:cubicBezTo>
                      <a:pt x="146706" y="128744"/>
                      <a:pt x="147308" y="145602"/>
                      <a:pt x="148512" y="152676"/>
                    </a:cubicBezTo>
                    <a:cubicBezTo>
                      <a:pt x="149716" y="159751"/>
                      <a:pt x="152125" y="166524"/>
                      <a:pt x="155737" y="172996"/>
                    </a:cubicBezTo>
                    <a:lnTo>
                      <a:pt x="125784" y="172996"/>
                    </a:lnTo>
                    <a:cubicBezTo>
                      <a:pt x="122823" y="167026"/>
                      <a:pt x="120917" y="160052"/>
                      <a:pt x="120064" y="152074"/>
                    </a:cubicBezTo>
                    <a:close/>
                    <a:moveTo>
                      <a:pt x="117706" y="88104"/>
                    </a:moveTo>
                    <a:cubicBezTo>
                      <a:pt x="107320" y="92368"/>
                      <a:pt x="91716" y="95981"/>
                      <a:pt x="70894" y="98941"/>
                    </a:cubicBezTo>
                    <a:cubicBezTo>
                      <a:pt x="59104" y="100647"/>
                      <a:pt x="50775" y="102554"/>
                      <a:pt x="45908" y="104661"/>
                    </a:cubicBezTo>
                    <a:cubicBezTo>
                      <a:pt x="41041" y="106768"/>
                      <a:pt x="37278" y="109879"/>
                      <a:pt x="34619" y="113993"/>
                    </a:cubicBezTo>
                    <a:cubicBezTo>
                      <a:pt x="31960" y="118057"/>
                      <a:pt x="30656" y="122623"/>
                      <a:pt x="30656" y="127590"/>
                    </a:cubicBezTo>
                    <a:cubicBezTo>
                      <a:pt x="30656" y="135216"/>
                      <a:pt x="33566" y="141588"/>
                      <a:pt x="39335" y="146706"/>
                    </a:cubicBezTo>
                    <a:cubicBezTo>
                      <a:pt x="45105" y="151823"/>
                      <a:pt x="53585" y="154332"/>
                      <a:pt x="64723" y="154332"/>
                    </a:cubicBezTo>
                    <a:cubicBezTo>
                      <a:pt x="75761" y="154332"/>
                      <a:pt x="85595" y="151924"/>
                      <a:pt x="94174" y="147107"/>
                    </a:cubicBezTo>
                    <a:cubicBezTo>
                      <a:pt x="102754" y="142290"/>
                      <a:pt x="109076" y="135668"/>
                      <a:pt x="113140" y="127289"/>
                    </a:cubicBezTo>
                    <a:cubicBezTo>
                      <a:pt x="116201" y="120816"/>
                      <a:pt x="117756" y="111284"/>
                      <a:pt x="117756" y="98640"/>
                    </a:cubicBezTo>
                    <a:lnTo>
                      <a:pt x="117756" y="88104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07" name="手繪多邊形: 圖案 306">
                <a:extLst>
                  <a:ext uri="{FF2B5EF4-FFF2-40B4-BE49-F238E27FC236}">
                    <a16:creationId xmlns:a16="http://schemas.microsoft.com/office/drawing/2014/main" id="{7A16F5F2-9657-4900-B4A9-CD2A10D85533}"/>
                  </a:ext>
                </a:extLst>
              </p:cNvPr>
              <p:cNvSpPr/>
              <p:nvPr/>
            </p:nvSpPr>
            <p:spPr>
              <a:xfrm>
                <a:off x="5074110" y="3672259"/>
                <a:ext cx="149716" cy="169082"/>
              </a:xfrm>
              <a:custGeom>
                <a:avLst/>
                <a:gdLst>
                  <a:gd name="connsiteX0" fmla="*/ 0 w 149716"/>
                  <a:gd name="connsiteY0" fmla="*/ 169083 h 169082"/>
                  <a:gd name="connsiteX1" fmla="*/ 0 w 149716"/>
                  <a:gd name="connsiteY1" fmla="*/ 145853 h 169082"/>
                  <a:gd name="connsiteX2" fmla="*/ 107671 w 149716"/>
                  <a:gd name="connsiteY2" fmla="*/ 22277 h 169082"/>
                  <a:gd name="connsiteX3" fmla="*/ 75360 w 149716"/>
                  <a:gd name="connsiteY3" fmla="*/ 23230 h 169082"/>
                  <a:gd name="connsiteX4" fmla="*/ 6422 w 149716"/>
                  <a:gd name="connsiteY4" fmla="*/ 23230 h 169082"/>
                  <a:gd name="connsiteX5" fmla="*/ 6422 w 149716"/>
                  <a:gd name="connsiteY5" fmla="*/ 0 h 169082"/>
                  <a:gd name="connsiteX6" fmla="*/ 144649 w 149716"/>
                  <a:gd name="connsiteY6" fmla="*/ 0 h 169082"/>
                  <a:gd name="connsiteX7" fmla="*/ 144649 w 149716"/>
                  <a:gd name="connsiteY7" fmla="*/ 18965 h 169082"/>
                  <a:gd name="connsiteX8" fmla="*/ 53083 w 149716"/>
                  <a:gd name="connsiteY8" fmla="*/ 126285 h 169082"/>
                  <a:gd name="connsiteX9" fmla="*/ 35422 w 149716"/>
                  <a:gd name="connsiteY9" fmla="*/ 145853 h 169082"/>
                  <a:gd name="connsiteX10" fmla="*/ 71546 w 149716"/>
                  <a:gd name="connsiteY10" fmla="*/ 144398 h 169082"/>
                  <a:gd name="connsiteX11" fmla="*/ 149716 w 149716"/>
                  <a:gd name="connsiteY11" fmla="*/ 144398 h 169082"/>
                  <a:gd name="connsiteX12" fmla="*/ 149716 w 149716"/>
                  <a:gd name="connsiteY12" fmla="*/ 169083 h 169082"/>
                  <a:gd name="connsiteX13" fmla="*/ 0 w 149716"/>
                  <a:gd name="connsiteY13" fmla="*/ 169083 h 16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9716" h="169082">
                    <a:moveTo>
                      <a:pt x="0" y="169083"/>
                    </a:moveTo>
                    <a:lnTo>
                      <a:pt x="0" y="145853"/>
                    </a:lnTo>
                    <a:lnTo>
                      <a:pt x="107671" y="22277"/>
                    </a:lnTo>
                    <a:cubicBezTo>
                      <a:pt x="95479" y="22929"/>
                      <a:pt x="84692" y="23230"/>
                      <a:pt x="75360" y="23230"/>
                    </a:cubicBezTo>
                    <a:lnTo>
                      <a:pt x="6422" y="23230"/>
                    </a:lnTo>
                    <a:lnTo>
                      <a:pt x="6422" y="0"/>
                    </a:lnTo>
                    <a:lnTo>
                      <a:pt x="144649" y="0"/>
                    </a:lnTo>
                    <a:lnTo>
                      <a:pt x="144649" y="18965"/>
                    </a:lnTo>
                    <a:lnTo>
                      <a:pt x="53083" y="126285"/>
                    </a:lnTo>
                    <a:lnTo>
                      <a:pt x="35422" y="145853"/>
                    </a:lnTo>
                    <a:cubicBezTo>
                      <a:pt x="48266" y="144899"/>
                      <a:pt x="60308" y="144398"/>
                      <a:pt x="71546" y="144398"/>
                    </a:cubicBezTo>
                    <a:lnTo>
                      <a:pt x="149716" y="144398"/>
                    </a:lnTo>
                    <a:lnTo>
                      <a:pt x="149716" y="169083"/>
                    </a:lnTo>
                    <a:lnTo>
                      <a:pt x="0" y="16908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08" name="手繪多邊形: 圖案 307">
                <a:extLst>
                  <a:ext uri="{FF2B5EF4-FFF2-40B4-BE49-F238E27FC236}">
                    <a16:creationId xmlns:a16="http://schemas.microsoft.com/office/drawing/2014/main" id="{E7C88F57-C78A-4823-A7A9-E07C63793EEA}"/>
                  </a:ext>
                </a:extLst>
              </p:cNvPr>
              <p:cNvSpPr/>
              <p:nvPr/>
            </p:nvSpPr>
            <p:spPr>
              <a:xfrm>
                <a:off x="5241637" y="3668396"/>
                <a:ext cx="158446" cy="176709"/>
              </a:xfrm>
              <a:custGeom>
                <a:avLst/>
                <a:gdLst>
                  <a:gd name="connsiteX0" fmla="*/ 0 w 158446"/>
                  <a:gd name="connsiteY0" fmla="*/ 88405 h 176709"/>
                  <a:gd name="connsiteX1" fmla="*/ 26140 w 158446"/>
                  <a:gd name="connsiteY1" fmla="*/ 18815 h 176709"/>
                  <a:gd name="connsiteX2" fmla="*/ 79323 w 158446"/>
                  <a:gd name="connsiteY2" fmla="*/ 0 h 176709"/>
                  <a:gd name="connsiteX3" fmla="*/ 136320 w 158446"/>
                  <a:gd name="connsiteY3" fmla="*/ 22829 h 176709"/>
                  <a:gd name="connsiteX4" fmla="*/ 158446 w 158446"/>
                  <a:gd name="connsiteY4" fmla="*/ 85946 h 176709"/>
                  <a:gd name="connsiteX5" fmla="*/ 148663 w 158446"/>
                  <a:gd name="connsiteY5" fmla="*/ 137323 h 176709"/>
                  <a:gd name="connsiteX6" fmla="*/ 120164 w 158446"/>
                  <a:gd name="connsiteY6" fmla="*/ 166374 h 176709"/>
                  <a:gd name="connsiteX7" fmla="*/ 79323 w 158446"/>
                  <a:gd name="connsiteY7" fmla="*/ 176709 h 176709"/>
                  <a:gd name="connsiteX8" fmla="*/ 21926 w 158446"/>
                  <a:gd name="connsiteY8" fmla="*/ 153931 h 176709"/>
                  <a:gd name="connsiteX9" fmla="*/ 0 w 158446"/>
                  <a:gd name="connsiteY9" fmla="*/ 88405 h 176709"/>
                  <a:gd name="connsiteX10" fmla="*/ 29452 w 158446"/>
                  <a:gd name="connsiteY10" fmla="*/ 88405 h 176709"/>
                  <a:gd name="connsiteX11" fmla="*/ 43600 w 158446"/>
                  <a:gd name="connsiteY11" fmla="*/ 137072 h 176709"/>
                  <a:gd name="connsiteX12" fmla="*/ 79273 w 158446"/>
                  <a:gd name="connsiteY12" fmla="*/ 153228 h 176709"/>
                  <a:gd name="connsiteX13" fmla="*/ 114796 w 158446"/>
                  <a:gd name="connsiteY13" fmla="*/ 136972 h 176709"/>
                  <a:gd name="connsiteX14" fmla="*/ 128945 w 158446"/>
                  <a:gd name="connsiteY14" fmla="*/ 87451 h 176709"/>
                  <a:gd name="connsiteX15" fmla="*/ 114696 w 158446"/>
                  <a:gd name="connsiteY15" fmla="*/ 39938 h 176709"/>
                  <a:gd name="connsiteX16" fmla="*/ 79273 w 158446"/>
                  <a:gd name="connsiteY16" fmla="*/ 23782 h 176709"/>
                  <a:gd name="connsiteX17" fmla="*/ 43600 w 158446"/>
                  <a:gd name="connsiteY17" fmla="*/ 39887 h 176709"/>
                  <a:gd name="connsiteX18" fmla="*/ 29452 w 158446"/>
                  <a:gd name="connsiteY18" fmla="*/ 88405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8446" h="176709">
                    <a:moveTo>
                      <a:pt x="0" y="88405"/>
                    </a:moveTo>
                    <a:cubicBezTo>
                      <a:pt x="0" y="57097"/>
                      <a:pt x="8680" y="33917"/>
                      <a:pt x="26140" y="18815"/>
                    </a:cubicBezTo>
                    <a:cubicBezTo>
                      <a:pt x="40691" y="6272"/>
                      <a:pt x="58401" y="0"/>
                      <a:pt x="79323" y="0"/>
                    </a:cubicBezTo>
                    <a:cubicBezTo>
                      <a:pt x="102554" y="0"/>
                      <a:pt x="121569" y="7626"/>
                      <a:pt x="136320" y="22829"/>
                    </a:cubicBezTo>
                    <a:cubicBezTo>
                      <a:pt x="151071" y="38081"/>
                      <a:pt x="158446" y="59104"/>
                      <a:pt x="158446" y="85946"/>
                    </a:cubicBezTo>
                    <a:cubicBezTo>
                      <a:pt x="158446" y="107721"/>
                      <a:pt x="155185" y="124830"/>
                      <a:pt x="148663" y="137323"/>
                    </a:cubicBezTo>
                    <a:cubicBezTo>
                      <a:pt x="142140" y="149816"/>
                      <a:pt x="132607" y="159500"/>
                      <a:pt x="120164" y="166374"/>
                    </a:cubicBezTo>
                    <a:cubicBezTo>
                      <a:pt x="107671" y="173297"/>
                      <a:pt x="94074" y="176709"/>
                      <a:pt x="79323" y="176709"/>
                    </a:cubicBezTo>
                    <a:cubicBezTo>
                      <a:pt x="55642" y="176709"/>
                      <a:pt x="36526" y="169133"/>
                      <a:pt x="21926" y="153931"/>
                    </a:cubicBezTo>
                    <a:cubicBezTo>
                      <a:pt x="7325" y="138829"/>
                      <a:pt x="0" y="116953"/>
                      <a:pt x="0" y="88405"/>
                    </a:cubicBezTo>
                    <a:close/>
                    <a:moveTo>
                      <a:pt x="29452" y="88405"/>
                    </a:moveTo>
                    <a:cubicBezTo>
                      <a:pt x="29452" y="110079"/>
                      <a:pt x="34168" y="126285"/>
                      <a:pt x="43600" y="137072"/>
                    </a:cubicBezTo>
                    <a:cubicBezTo>
                      <a:pt x="53033" y="147860"/>
                      <a:pt x="64924" y="153228"/>
                      <a:pt x="79273" y="153228"/>
                    </a:cubicBezTo>
                    <a:cubicBezTo>
                      <a:pt x="93523" y="153228"/>
                      <a:pt x="105313" y="147810"/>
                      <a:pt x="114796" y="136972"/>
                    </a:cubicBezTo>
                    <a:cubicBezTo>
                      <a:pt x="124228" y="126135"/>
                      <a:pt x="128945" y="109628"/>
                      <a:pt x="128945" y="87451"/>
                    </a:cubicBezTo>
                    <a:cubicBezTo>
                      <a:pt x="128945" y="66529"/>
                      <a:pt x="124178" y="50675"/>
                      <a:pt x="114696" y="39938"/>
                    </a:cubicBezTo>
                    <a:cubicBezTo>
                      <a:pt x="105213" y="29150"/>
                      <a:pt x="93372" y="23782"/>
                      <a:pt x="79273" y="23782"/>
                    </a:cubicBezTo>
                    <a:cubicBezTo>
                      <a:pt x="64924" y="23782"/>
                      <a:pt x="53033" y="29150"/>
                      <a:pt x="43600" y="39887"/>
                    </a:cubicBezTo>
                    <a:cubicBezTo>
                      <a:pt x="34218" y="50574"/>
                      <a:pt x="29452" y="66730"/>
                      <a:pt x="29452" y="88405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09" name="手繪多邊形: 圖案 308">
                <a:extLst>
                  <a:ext uri="{FF2B5EF4-FFF2-40B4-BE49-F238E27FC236}">
                    <a16:creationId xmlns:a16="http://schemas.microsoft.com/office/drawing/2014/main" id="{B147E26C-9620-4F59-B2CA-8AA6A4DB1F86}"/>
                  </a:ext>
                </a:extLst>
              </p:cNvPr>
              <p:cNvSpPr/>
              <p:nvPr/>
            </p:nvSpPr>
            <p:spPr>
              <a:xfrm>
                <a:off x="5433700" y="3668446"/>
                <a:ext cx="137423" cy="172895"/>
              </a:xfrm>
              <a:custGeom>
                <a:avLst/>
                <a:gdLst>
                  <a:gd name="connsiteX0" fmla="*/ 0 w 137423"/>
                  <a:gd name="connsiteY0" fmla="*/ 172896 h 172895"/>
                  <a:gd name="connsiteX1" fmla="*/ 0 w 137423"/>
                  <a:gd name="connsiteY1" fmla="*/ 3813 h 172895"/>
                  <a:gd name="connsiteX2" fmla="*/ 25789 w 137423"/>
                  <a:gd name="connsiteY2" fmla="*/ 3813 h 172895"/>
                  <a:gd name="connsiteX3" fmla="*/ 25789 w 137423"/>
                  <a:gd name="connsiteY3" fmla="*/ 27846 h 172895"/>
                  <a:gd name="connsiteX4" fmla="*/ 79625 w 137423"/>
                  <a:gd name="connsiteY4" fmla="*/ 0 h 172895"/>
                  <a:gd name="connsiteX5" fmla="*/ 107721 w 137423"/>
                  <a:gd name="connsiteY5" fmla="*/ 5469 h 172895"/>
                  <a:gd name="connsiteX6" fmla="*/ 126887 w 137423"/>
                  <a:gd name="connsiteY6" fmla="*/ 19868 h 172895"/>
                  <a:gd name="connsiteX7" fmla="*/ 135818 w 137423"/>
                  <a:gd name="connsiteY7" fmla="*/ 41041 h 172895"/>
                  <a:gd name="connsiteX8" fmla="*/ 137424 w 137423"/>
                  <a:gd name="connsiteY8" fmla="*/ 68887 h 172895"/>
                  <a:gd name="connsiteX9" fmla="*/ 137424 w 137423"/>
                  <a:gd name="connsiteY9" fmla="*/ 172846 h 172895"/>
                  <a:gd name="connsiteX10" fmla="*/ 108775 w 137423"/>
                  <a:gd name="connsiteY10" fmla="*/ 172846 h 172895"/>
                  <a:gd name="connsiteX11" fmla="*/ 108775 w 137423"/>
                  <a:gd name="connsiteY11" fmla="*/ 69991 h 172895"/>
                  <a:gd name="connsiteX12" fmla="*/ 105414 w 137423"/>
                  <a:gd name="connsiteY12" fmla="*/ 43801 h 172895"/>
                  <a:gd name="connsiteX13" fmla="*/ 93572 w 137423"/>
                  <a:gd name="connsiteY13" fmla="*/ 29953 h 172895"/>
                  <a:gd name="connsiteX14" fmla="*/ 73604 w 137423"/>
                  <a:gd name="connsiteY14" fmla="*/ 24785 h 172895"/>
                  <a:gd name="connsiteX15" fmla="*/ 41995 w 137423"/>
                  <a:gd name="connsiteY15" fmla="*/ 36426 h 172895"/>
                  <a:gd name="connsiteX16" fmla="*/ 28699 w 137423"/>
                  <a:gd name="connsiteY16" fmla="*/ 80528 h 172895"/>
                  <a:gd name="connsiteX17" fmla="*/ 28699 w 137423"/>
                  <a:gd name="connsiteY17" fmla="*/ 172896 h 172895"/>
                  <a:gd name="connsiteX18" fmla="*/ 0 w 137423"/>
                  <a:gd name="connsiteY18" fmla="*/ 172896 h 172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7423" h="172895">
                    <a:moveTo>
                      <a:pt x="0" y="172896"/>
                    </a:moveTo>
                    <a:lnTo>
                      <a:pt x="0" y="3813"/>
                    </a:lnTo>
                    <a:lnTo>
                      <a:pt x="25789" y="3813"/>
                    </a:lnTo>
                    <a:lnTo>
                      <a:pt x="25789" y="27846"/>
                    </a:lnTo>
                    <a:cubicBezTo>
                      <a:pt x="38232" y="9282"/>
                      <a:pt x="56144" y="0"/>
                      <a:pt x="79625" y="0"/>
                    </a:cubicBezTo>
                    <a:cubicBezTo>
                      <a:pt x="89809" y="0"/>
                      <a:pt x="99192" y="1856"/>
                      <a:pt x="107721" y="5469"/>
                    </a:cubicBezTo>
                    <a:cubicBezTo>
                      <a:pt x="116251" y="9131"/>
                      <a:pt x="122673" y="13948"/>
                      <a:pt x="126887" y="19868"/>
                    </a:cubicBezTo>
                    <a:cubicBezTo>
                      <a:pt x="131152" y="25789"/>
                      <a:pt x="134112" y="32863"/>
                      <a:pt x="135818" y="41041"/>
                    </a:cubicBezTo>
                    <a:cubicBezTo>
                      <a:pt x="136872" y="46360"/>
                      <a:pt x="137424" y="55642"/>
                      <a:pt x="137424" y="68887"/>
                    </a:cubicBezTo>
                    <a:lnTo>
                      <a:pt x="137424" y="172846"/>
                    </a:lnTo>
                    <a:lnTo>
                      <a:pt x="108775" y="172846"/>
                    </a:lnTo>
                    <a:lnTo>
                      <a:pt x="108775" y="69991"/>
                    </a:lnTo>
                    <a:cubicBezTo>
                      <a:pt x="108775" y="58301"/>
                      <a:pt x="107671" y="49571"/>
                      <a:pt x="105414" y="43801"/>
                    </a:cubicBezTo>
                    <a:cubicBezTo>
                      <a:pt x="103156" y="38031"/>
                      <a:pt x="99242" y="33415"/>
                      <a:pt x="93572" y="29953"/>
                    </a:cubicBezTo>
                    <a:cubicBezTo>
                      <a:pt x="87903" y="26491"/>
                      <a:pt x="81230" y="24785"/>
                      <a:pt x="73604" y="24785"/>
                    </a:cubicBezTo>
                    <a:cubicBezTo>
                      <a:pt x="61412" y="24785"/>
                      <a:pt x="50875" y="28649"/>
                      <a:pt x="41995" y="36426"/>
                    </a:cubicBezTo>
                    <a:cubicBezTo>
                      <a:pt x="33114" y="44152"/>
                      <a:pt x="28699" y="58853"/>
                      <a:pt x="28699" y="80528"/>
                    </a:cubicBezTo>
                    <a:lnTo>
                      <a:pt x="28699" y="172896"/>
                    </a:lnTo>
                    <a:lnTo>
                      <a:pt x="0" y="172896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10" name="手繪多邊形: 圖案 309">
                <a:extLst>
                  <a:ext uri="{FF2B5EF4-FFF2-40B4-BE49-F238E27FC236}">
                    <a16:creationId xmlns:a16="http://schemas.microsoft.com/office/drawing/2014/main" id="{8D7CF4D1-916B-403C-9EDB-52FED860C724}"/>
                  </a:ext>
                </a:extLst>
              </p:cNvPr>
              <p:cNvSpPr/>
              <p:nvPr/>
            </p:nvSpPr>
            <p:spPr>
              <a:xfrm>
                <a:off x="5605342" y="3668396"/>
                <a:ext cx="155736" cy="176759"/>
              </a:xfrm>
              <a:custGeom>
                <a:avLst/>
                <a:gdLst>
                  <a:gd name="connsiteX0" fmla="*/ 120064 w 155736"/>
                  <a:gd name="connsiteY0" fmla="*/ 152074 h 176759"/>
                  <a:gd name="connsiteX1" fmla="*/ 89408 w 155736"/>
                  <a:gd name="connsiteY1" fmla="*/ 171190 h 176759"/>
                  <a:gd name="connsiteX2" fmla="*/ 57799 w 155736"/>
                  <a:gd name="connsiteY2" fmla="*/ 176759 h 176759"/>
                  <a:gd name="connsiteX3" fmla="*/ 14951 w 155736"/>
                  <a:gd name="connsiteY3" fmla="*/ 163162 h 176759"/>
                  <a:gd name="connsiteX4" fmla="*/ 0 w 155736"/>
                  <a:gd name="connsiteY4" fmla="*/ 128393 h 176759"/>
                  <a:gd name="connsiteX5" fmla="*/ 5670 w 155736"/>
                  <a:gd name="connsiteY5" fmla="*/ 105714 h 176759"/>
                  <a:gd name="connsiteX6" fmla="*/ 20470 w 155736"/>
                  <a:gd name="connsiteY6" fmla="*/ 89208 h 176759"/>
                  <a:gd name="connsiteX7" fmla="*/ 41091 w 155736"/>
                  <a:gd name="connsiteY7" fmla="*/ 79825 h 176759"/>
                  <a:gd name="connsiteX8" fmla="*/ 66580 w 155736"/>
                  <a:gd name="connsiteY8" fmla="*/ 75510 h 176759"/>
                  <a:gd name="connsiteX9" fmla="*/ 117706 w 155736"/>
                  <a:gd name="connsiteY9" fmla="*/ 65626 h 176759"/>
                  <a:gd name="connsiteX10" fmla="*/ 117856 w 155736"/>
                  <a:gd name="connsiteY10" fmla="*/ 58150 h 176759"/>
                  <a:gd name="connsiteX11" fmla="*/ 109728 w 155736"/>
                  <a:gd name="connsiteY11" fmla="*/ 33465 h 176759"/>
                  <a:gd name="connsiteX12" fmla="*/ 77066 w 155736"/>
                  <a:gd name="connsiteY12" fmla="*/ 23732 h 176759"/>
                  <a:gd name="connsiteX13" fmla="*/ 47212 w 155736"/>
                  <a:gd name="connsiteY13" fmla="*/ 30806 h 176759"/>
                  <a:gd name="connsiteX14" fmla="*/ 32963 w 155736"/>
                  <a:gd name="connsiteY14" fmla="*/ 55893 h 176759"/>
                  <a:gd name="connsiteX15" fmla="*/ 4917 w 155736"/>
                  <a:gd name="connsiteY15" fmla="*/ 52080 h 176759"/>
                  <a:gd name="connsiteX16" fmla="*/ 17510 w 155736"/>
                  <a:gd name="connsiteY16" fmla="*/ 23029 h 176759"/>
                  <a:gd name="connsiteX17" fmla="*/ 42847 w 155736"/>
                  <a:gd name="connsiteY17" fmla="*/ 5971 h 176759"/>
                  <a:gd name="connsiteX18" fmla="*/ 81230 w 155736"/>
                  <a:gd name="connsiteY18" fmla="*/ 0 h 176759"/>
                  <a:gd name="connsiteX19" fmla="*/ 116401 w 155736"/>
                  <a:gd name="connsiteY19" fmla="*/ 5118 h 176759"/>
                  <a:gd name="connsiteX20" fmla="*/ 136320 w 155736"/>
                  <a:gd name="connsiteY20" fmla="*/ 17912 h 176759"/>
                  <a:gd name="connsiteX21" fmla="*/ 145251 w 155736"/>
                  <a:gd name="connsiteY21" fmla="*/ 37429 h 176759"/>
                  <a:gd name="connsiteX22" fmla="*/ 146706 w 155736"/>
                  <a:gd name="connsiteY22" fmla="*/ 63870 h 176759"/>
                  <a:gd name="connsiteX23" fmla="*/ 146706 w 155736"/>
                  <a:gd name="connsiteY23" fmla="*/ 102102 h 176759"/>
                  <a:gd name="connsiteX24" fmla="*/ 148512 w 155736"/>
                  <a:gd name="connsiteY24" fmla="*/ 152676 h 176759"/>
                  <a:gd name="connsiteX25" fmla="*/ 155737 w 155736"/>
                  <a:gd name="connsiteY25" fmla="*/ 172996 h 176759"/>
                  <a:gd name="connsiteX26" fmla="*/ 125783 w 155736"/>
                  <a:gd name="connsiteY26" fmla="*/ 172996 h 176759"/>
                  <a:gd name="connsiteX27" fmla="*/ 120064 w 155736"/>
                  <a:gd name="connsiteY27" fmla="*/ 152074 h 176759"/>
                  <a:gd name="connsiteX28" fmla="*/ 117706 w 155736"/>
                  <a:gd name="connsiteY28" fmla="*/ 88104 h 176759"/>
                  <a:gd name="connsiteX29" fmla="*/ 70894 w 155736"/>
                  <a:gd name="connsiteY29" fmla="*/ 98941 h 176759"/>
                  <a:gd name="connsiteX30" fmla="*/ 45908 w 155736"/>
                  <a:gd name="connsiteY30" fmla="*/ 104661 h 176759"/>
                  <a:gd name="connsiteX31" fmla="*/ 34619 w 155736"/>
                  <a:gd name="connsiteY31" fmla="*/ 113993 h 176759"/>
                  <a:gd name="connsiteX32" fmla="*/ 30656 w 155736"/>
                  <a:gd name="connsiteY32" fmla="*/ 127590 h 176759"/>
                  <a:gd name="connsiteX33" fmla="*/ 39335 w 155736"/>
                  <a:gd name="connsiteY33" fmla="*/ 146706 h 176759"/>
                  <a:gd name="connsiteX34" fmla="*/ 64723 w 155736"/>
                  <a:gd name="connsiteY34" fmla="*/ 154332 h 176759"/>
                  <a:gd name="connsiteX35" fmla="*/ 94175 w 155736"/>
                  <a:gd name="connsiteY35" fmla="*/ 147107 h 176759"/>
                  <a:gd name="connsiteX36" fmla="*/ 113140 w 155736"/>
                  <a:gd name="connsiteY36" fmla="*/ 127289 h 176759"/>
                  <a:gd name="connsiteX37" fmla="*/ 117756 w 155736"/>
                  <a:gd name="connsiteY37" fmla="*/ 98640 h 176759"/>
                  <a:gd name="connsiteX38" fmla="*/ 117756 w 155736"/>
                  <a:gd name="connsiteY38" fmla="*/ 88104 h 1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5736" h="176759">
                    <a:moveTo>
                      <a:pt x="120064" y="152074"/>
                    </a:moveTo>
                    <a:cubicBezTo>
                      <a:pt x="109427" y="161105"/>
                      <a:pt x="99242" y="167477"/>
                      <a:pt x="89408" y="171190"/>
                    </a:cubicBezTo>
                    <a:cubicBezTo>
                      <a:pt x="79574" y="174903"/>
                      <a:pt x="69038" y="176759"/>
                      <a:pt x="57799" y="176759"/>
                    </a:cubicBezTo>
                    <a:cubicBezTo>
                      <a:pt x="39235" y="176759"/>
                      <a:pt x="24936" y="172244"/>
                      <a:pt x="14951" y="163162"/>
                    </a:cubicBezTo>
                    <a:cubicBezTo>
                      <a:pt x="4967" y="154081"/>
                      <a:pt x="0" y="142491"/>
                      <a:pt x="0" y="128393"/>
                    </a:cubicBezTo>
                    <a:cubicBezTo>
                      <a:pt x="0" y="120114"/>
                      <a:pt x="1907" y="112538"/>
                      <a:pt x="5670" y="105714"/>
                    </a:cubicBezTo>
                    <a:cubicBezTo>
                      <a:pt x="9433" y="98841"/>
                      <a:pt x="14349" y="93372"/>
                      <a:pt x="20470" y="89208"/>
                    </a:cubicBezTo>
                    <a:cubicBezTo>
                      <a:pt x="26591" y="85043"/>
                      <a:pt x="33465" y="81932"/>
                      <a:pt x="41091" y="79825"/>
                    </a:cubicBezTo>
                    <a:cubicBezTo>
                      <a:pt x="46711" y="78320"/>
                      <a:pt x="55190" y="76915"/>
                      <a:pt x="66580" y="75510"/>
                    </a:cubicBezTo>
                    <a:cubicBezTo>
                      <a:pt x="89709" y="72751"/>
                      <a:pt x="106768" y="69439"/>
                      <a:pt x="117706" y="65626"/>
                    </a:cubicBezTo>
                    <a:cubicBezTo>
                      <a:pt x="117806" y="61713"/>
                      <a:pt x="117856" y="59204"/>
                      <a:pt x="117856" y="58150"/>
                    </a:cubicBezTo>
                    <a:cubicBezTo>
                      <a:pt x="117856" y="46460"/>
                      <a:pt x="115147" y="38232"/>
                      <a:pt x="109728" y="33465"/>
                    </a:cubicBezTo>
                    <a:cubicBezTo>
                      <a:pt x="102403" y="26993"/>
                      <a:pt x="91515" y="23732"/>
                      <a:pt x="77066" y="23732"/>
                    </a:cubicBezTo>
                    <a:cubicBezTo>
                      <a:pt x="63569" y="23732"/>
                      <a:pt x="53635" y="26090"/>
                      <a:pt x="47212" y="30806"/>
                    </a:cubicBezTo>
                    <a:cubicBezTo>
                      <a:pt x="40791" y="35522"/>
                      <a:pt x="36024" y="43901"/>
                      <a:pt x="32963" y="55893"/>
                    </a:cubicBezTo>
                    <a:lnTo>
                      <a:pt x="4917" y="52080"/>
                    </a:lnTo>
                    <a:cubicBezTo>
                      <a:pt x="7476" y="40088"/>
                      <a:pt x="11640" y="30405"/>
                      <a:pt x="17510" y="23029"/>
                    </a:cubicBezTo>
                    <a:cubicBezTo>
                      <a:pt x="23331" y="15654"/>
                      <a:pt x="31810" y="9984"/>
                      <a:pt x="42847" y="5971"/>
                    </a:cubicBezTo>
                    <a:cubicBezTo>
                      <a:pt x="53886" y="2007"/>
                      <a:pt x="66679" y="0"/>
                      <a:pt x="81230" y="0"/>
                    </a:cubicBezTo>
                    <a:cubicBezTo>
                      <a:pt x="95680" y="0"/>
                      <a:pt x="107420" y="1706"/>
                      <a:pt x="116401" y="5118"/>
                    </a:cubicBezTo>
                    <a:cubicBezTo>
                      <a:pt x="125432" y="8529"/>
                      <a:pt x="132055" y="12794"/>
                      <a:pt x="136320" y="17912"/>
                    </a:cubicBezTo>
                    <a:cubicBezTo>
                      <a:pt x="140585" y="23080"/>
                      <a:pt x="143545" y="29552"/>
                      <a:pt x="145251" y="37429"/>
                    </a:cubicBezTo>
                    <a:cubicBezTo>
                      <a:pt x="146204" y="42296"/>
                      <a:pt x="146706" y="51126"/>
                      <a:pt x="146706" y="63870"/>
                    </a:cubicBezTo>
                    <a:lnTo>
                      <a:pt x="146706" y="102102"/>
                    </a:lnTo>
                    <a:cubicBezTo>
                      <a:pt x="146706" y="128744"/>
                      <a:pt x="147308" y="145602"/>
                      <a:pt x="148512" y="152676"/>
                    </a:cubicBezTo>
                    <a:cubicBezTo>
                      <a:pt x="149716" y="159751"/>
                      <a:pt x="152124" y="166524"/>
                      <a:pt x="155737" y="172996"/>
                    </a:cubicBezTo>
                    <a:lnTo>
                      <a:pt x="125783" y="172996"/>
                    </a:lnTo>
                    <a:cubicBezTo>
                      <a:pt x="122823" y="167026"/>
                      <a:pt x="120917" y="160052"/>
                      <a:pt x="120064" y="152074"/>
                    </a:cubicBezTo>
                    <a:close/>
                    <a:moveTo>
                      <a:pt x="117706" y="88104"/>
                    </a:moveTo>
                    <a:cubicBezTo>
                      <a:pt x="107320" y="92368"/>
                      <a:pt x="91716" y="95981"/>
                      <a:pt x="70894" y="98941"/>
                    </a:cubicBezTo>
                    <a:cubicBezTo>
                      <a:pt x="59103" y="100647"/>
                      <a:pt x="50775" y="102554"/>
                      <a:pt x="45908" y="104661"/>
                    </a:cubicBezTo>
                    <a:cubicBezTo>
                      <a:pt x="41041" y="106768"/>
                      <a:pt x="37278" y="109879"/>
                      <a:pt x="34619" y="113993"/>
                    </a:cubicBezTo>
                    <a:cubicBezTo>
                      <a:pt x="31960" y="118057"/>
                      <a:pt x="30656" y="122623"/>
                      <a:pt x="30656" y="127590"/>
                    </a:cubicBezTo>
                    <a:cubicBezTo>
                      <a:pt x="30656" y="135216"/>
                      <a:pt x="33565" y="141588"/>
                      <a:pt x="39335" y="146706"/>
                    </a:cubicBezTo>
                    <a:cubicBezTo>
                      <a:pt x="45105" y="151823"/>
                      <a:pt x="53584" y="154332"/>
                      <a:pt x="64723" y="154332"/>
                    </a:cubicBezTo>
                    <a:cubicBezTo>
                      <a:pt x="75761" y="154332"/>
                      <a:pt x="85595" y="151924"/>
                      <a:pt x="94175" y="147107"/>
                    </a:cubicBezTo>
                    <a:cubicBezTo>
                      <a:pt x="102754" y="142290"/>
                      <a:pt x="109076" y="135668"/>
                      <a:pt x="113140" y="127289"/>
                    </a:cubicBezTo>
                    <a:cubicBezTo>
                      <a:pt x="116200" y="120816"/>
                      <a:pt x="117756" y="111284"/>
                      <a:pt x="117756" y="98640"/>
                    </a:cubicBezTo>
                    <a:lnTo>
                      <a:pt x="117756" y="88104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11" name="手繪多邊形: 圖案 310">
                <a:extLst>
                  <a:ext uri="{FF2B5EF4-FFF2-40B4-BE49-F238E27FC236}">
                    <a16:creationId xmlns:a16="http://schemas.microsoft.com/office/drawing/2014/main" id="{A0DCFE7F-DB49-4C59-B493-EC5A9FF8C998}"/>
                  </a:ext>
                </a:extLst>
              </p:cNvPr>
              <p:cNvSpPr/>
              <p:nvPr/>
            </p:nvSpPr>
            <p:spPr>
              <a:xfrm>
                <a:off x="5775930" y="3672209"/>
                <a:ext cx="231999" cy="169133"/>
              </a:xfrm>
              <a:custGeom>
                <a:avLst/>
                <a:gdLst>
                  <a:gd name="connsiteX0" fmla="*/ 51728 w 231999"/>
                  <a:gd name="connsiteY0" fmla="*/ 169133 h 169133"/>
                  <a:gd name="connsiteX1" fmla="*/ 0 w 231999"/>
                  <a:gd name="connsiteY1" fmla="*/ 0 h 169133"/>
                  <a:gd name="connsiteX2" fmla="*/ 29602 w 231999"/>
                  <a:gd name="connsiteY2" fmla="*/ 0 h 169133"/>
                  <a:gd name="connsiteX3" fmla="*/ 56495 w 231999"/>
                  <a:gd name="connsiteY3" fmla="*/ 97637 h 169133"/>
                  <a:gd name="connsiteX4" fmla="*/ 66529 w 231999"/>
                  <a:gd name="connsiteY4" fmla="*/ 133962 h 169133"/>
                  <a:gd name="connsiteX5" fmla="*/ 75310 w 231999"/>
                  <a:gd name="connsiteY5" fmla="*/ 99092 h 169133"/>
                  <a:gd name="connsiteX6" fmla="*/ 102202 w 231999"/>
                  <a:gd name="connsiteY6" fmla="*/ 50 h 169133"/>
                  <a:gd name="connsiteX7" fmla="*/ 131654 w 231999"/>
                  <a:gd name="connsiteY7" fmla="*/ 50 h 169133"/>
                  <a:gd name="connsiteX8" fmla="*/ 156991 w 231999"/>
                  <a:gd name="connsiteY8" fmla="*/ 98138 h 169133"/>
                  <a:gd name="connsiteX9" fmla="*/ 165420 w 231999"/>
                  <a:gd name="connsiteY9" fmla="*/ 130450 h 169133"/>
                  <a:gd name="connsiteX10" fmla="*/ 175153 w 231999"/>
                  <a:gd name="connsiteY10" fmla="*/ 97787 h 169133"/>
                  <a:gd name="connsiteX11" fmla="*/ 204154 w 231999"/>
                  <a:gd name="connsiteY11" fmla="*/ 0 h 169133"/>
                  <a:gd name="connsiteX12" fmla="*/ 232000 w 231999"/>
                  <a:gd name="connsiteY12" fmla="*/ 0 h 169133"/>
                  <a:gd name="connsiteX13" fmla="*/ 179117 w 231999"/>
                  <a:gd name="connsiteY13" fmla="*/ 169133 h 169133"/>
                  <a:gd name="connsiteX14" fmla="*/ 149315 w 231999"/>
                  <a:gd name="connsiteY14" fmla="*/ 169133 h 169133"/>
                  <a:gd name="connsiteX15" fmla="*/ 122422 w 231999"/>
                  <a:gd name="connsiteY15" fmla="*/ 67834 h 169133"/>
                  <a:gd name="connsiteX16" fmla="*/ 115899 w 231999"/>
                  <a:gd name="connsiteY16" fmla="*/ 39035 h 169133"/>
                  <a:gd name="connsiteX17" fmla="*/ 81681 w 231999"/>
                  <a:gd name="connsiteY17" fmla="*/ 169133 h 169133"/>
                  <a:gd name="connsiteX18" fmla="*/ 51728 w 231999"/>
                  <a:gd name="connsiteY18" fmla="*/ 169133 h 169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1999" h="169133">
                    <a:moveTo>
                      <a:pt x="51728" y="169133"/>
                    </a:moveTo>
                    <a:lnTo>
                      <a:pt x="0" y="0"/>
                    </a:lnTo>
                    <a:lnTo>
                      <a:pt x="29602" y="0"/>
                    </a:lnTo>
                    <a:lnTo>
                      <a:pt x="56495" y="97637"/>
                    </a:lnTo>
                    <a:lnTo>
                      <a:pt x="66529" y="133962"/>
                    </a:lnTo>
                    <a:cubicBezTo>
                      <a:pt x="66931" y="132156"/>
                      <a:pt x="69891" y="120515"/>
                      <a:pt x="75310" y="99092"/>
                    </a:cubicBezTo>
                    <a:lnTo>
                      <a:pt x="102202" y="50"/>
                    </a:lnTo>
                    <a:lnTo>
                      <a:pt x="131654" y="50"/>
                    </a:lnTo>
                    <a:lnTo>
                      <a:pt x="156991" y="98138"/>
                    </a:lnTo>
                    <a:lnTo>
                      <a:pt x="165420" y="130450"/>
                    </a:lnTo>
                    <a:lnTo>
                      <a:pt x="175153" y="97787"/>
                    </a:lnTo>
                    <a:lnTo>
                      <a:pt x="204154" y="0"/>
                    </a:lnTo>
                    <a:lnTo>
                      <a:pt x="232000" y="0"/>
                    </a:lnTo>
                    <a:lnTo>
                      <a:pt x="179117" y="169133"/>
                    </a:lnTo>
                    <a:lnTo>
                      <a:pt x="149315" y="169133"/>
                    </a:lnTo>
                    <a:lnTo>
                      <a:pt x="122422" y="67834"/>
                    </a:lnTo>
                    <a:lnTo>
                      <a:pt x="115899" y="39035"/>
                    </a:lnTo>
                    <a:lnTo>
                      <a:pt x="81681" y="169133"/>
                    </a:lnTo>
                    <a:lnTo>
                      <a:pt x="51728" y="16913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12" name="手繪多邊形: 圖案 311">
                <a:extLst>
                  <a:ext uri="{FF2B5EF4-FFF2-40B4-BE49-F238E27FC236}">
                    <a16:creationId xmlns:a16="http://schemas.microsoft.com/office/drawing/2014/main" id="{F0A47271-2BEA-41B9-8B1C-AB13E41DC248}"/>
                  </a:ext>
                </a:extLst>
              </p:cNvPr>
              <p:cNvSpPr/>
              <p:nvPr/>
            </p:nvSpPr>
            <p:spPr>
              <a:xfrm>
                <a:off x="6020473" y="3668396"/>
                <a:ext cx="140484" cy="176709"/>
              </a:xfrm>
              <a:custGeom>
                <a:avLst/>
                <a:gdLst>
                  <a:gd name="connsiteX0" fmla="*/ 0 w 140484"/>
                  <a:gd name="connsiteY0" fmla="*/ 122472 h 176709"/>
                  <a:gd name="connsiteX1" fmla="*/ 28348 w 140484"/>
                  <a:gd name="connsiteY1" fmla="*/ 118007 h 176709"/>
                  <a:gd name="connsiteX2" fmla="*/ 41643 w 140484"/>
                  <a:gd name="connsiteY2" fmla="*/ 144147 h 176709"/>
                  <a:gd name="connsiteX3" fmla="*/ 72149 w 140484"/>
                  <a:gd name="connsiteY3" fmla="*/ 153228 h 176709"/>
                  <a:gd name="connsiteX4" fmla="*/ 101450 w 140484"/>
                  <a:gd name="connsiteY4" fmla="*/ 145201 h 176709"/>
                  <a:gd name="connsiteX5" fmla="*/ 110983 w 140484"/>
                  <a:gd name="connsiteY5" fmla="*/ 126335 h 176709"/>
                  <a:gd name="connsiteX6" fmla="*/ 102553 w 140484"/>
                  <a:gd name="connsiteY6" fmla="*/ 111033 h 176709"/>
                  <a:gd name="connsiteX7" fmla="*/ 73252 w 140484"/>
                  <a:gd name="connsiteY7" fmla="*/ 101299 h 176709"/>
                  <a:gd name="connsiteX8" fmla="*/ 29552 w 140484"/>
                  <a:gd name="connsiteY8" fmla="*/ 87502 h 176709"/>
                  <a:gd name="connsiteX9" fmla="*/ 11088 w 140484"/>
                  <a:gd name="connsiteY9" fmla="*/ 71396 h 176709"/>
                  <a:gd name="connsiteX10" fmla="*/ 4816 w 140484"/>
                  <a:gd name="connsiteY10" fmla="*/ 48718 h 176709"/>
                  <a:gd name="connsiteX11" fmla="*/ 9984 w 140484"/>
                  <a:gd name="connsiteY11" fmla="*/ 27796 h 176709"/>
                  <a:gd name="connsiteX12" fmla="*/ 24083 w 140484"/>
                  <a:gd name="connsiteY12" fmla="*/ 11791 h 176709"/>
                  <a:gd name="connsiteX13" fmla="*/ 42295 w 140484"/>
                  <a:gd name="connsiteY13" fmla="*/ 3412 h 176709"/>
                  <a:gd name="connsiteX14" fmla="*/ 67081 w 140484"/>
                  <a:gd name="connsiteY14" fmla="*/ 0 h 176709"/>
                  <a:gd name="connsiteX15" fmla="*/ 102052 w 140484"/>
                  <a:gd name="connsiteY15" fmla="*/ 5720 h 176709"/>
                  <a:gd name="connsiteX16" fmla="*/ 124279 w 140484"/>
                  <a:gd name="connsiteY16" fmla="*/ 21223 h 176709"/>
                  <a:gd name="connsiteX17" fmla="*/ 134163 w 140484"/>
                  <a:gd name="connsiteY17" fmla="*/ 47413 h 176709"/>
                  <a:gd name="connsiteX18" fmla="*/ 106116 w 140484"/>
                  <a:gd name="connsiteY18" fmla="*/ 51227 h 176709"/>
                  <a:gd name="connsiteX19" fmla="*/ 95027 w 140484"/>
                  <a:gd name="connsiteY19" fmla="*/ 30856 h 176709"/>
                  <a:gd name="connsiteX20" fmla="*/ 69139 w 140484"/>
                  <a:gd name="connsiteY20" fmla="*/ 23531 h 176709"/>
                  <a:gd name="connsiteX21" fmla="*/ 40941 w 140484"/>
                  <a:gd name="connsiteY21" fmla="*/ 30054 h 176709"/>
                  <a:gd name="connsiteX22" fmla="*/ 32512 w 140484"/>
                  <a:gd name="connsiteY22" fmla="*/ 45356 h 176709"/>
                  <a:gd name="connsiteX23" fmla="*/ 36024 w 140484"/>
                  <a:gd name="connsiteY23" fmla="*/ 55391 h 176709"/>
                  <a:gd name="connsiteX24" fmla="*/ 47012 w 140484"/>
                  <a:gd name="connsiteY24" fmla="*/ 63017 h 176709"/>
                  <a:gd name="connsiteX25" fmla="*/ 72349 w 140484"/>
                  <a:gd name="connsiteY25" fmla="*/ 70342 h 176709"/>
                  <a:gd name="connsiteX26" fmla="*/ 114796 w 140484"/>
                  <a:gd name="connsiteY26" fmla="*/ 83638 h 176709"/>
                  <a:gd name="connsiteX27" fmla="*/ 133661 w 140484"/>
                  <a:gd name="connsiteY27" fmla="*/ 98690 h 176709"/>
                  <a:gd name="connsiteX28" fmla="*/ 140484 w 140484"/>
                  <a:gd name="connsiteY28" fmla="*/ 123225 h 176709"/>
                  <a:gd name="connsiteX29" fmla="*/ 132105 w 140484"/>
                  <a:gd name="connsiteY29" fmla="*/ 150218 h 176709"/>
                  <a:gd name="connsiteX30" fmla="*/ 107972 w 140484"/>
                  <a:gd name="connsiteY30" fmla="*/ 169785 h 176709"/>
                  <a:gd name="connsiteX31" fmla="*/ 72299 w 140484"/>
                  <a:gd name="connsiteY31" fmla="*/ 176709 h 176709"/>
                  <a:gd name="connsiteX32" fmla="*/ 22076 w 140484"/>
                  <a:gd name="connsiteY32" fmla="*/ 163012 h 176709"/>
                  <a:gd name="connsiteX33" fmla="*/ 0 w 140484"/>
                  <a:gd name="connsiteY33" fmla="*/ 122472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40484" h="176709">
                    <a:moveTo>
                      <a:pt x="0" y="122472"/>
                    </a:moveTo>
                    <a:lnTo>
                      <a:pt x="28348" y="118007"/>
                    </a:lnTo>
                    <a:cubicBezTo>
                      <a:pt x="29953" y="129346"/>
                      <a:pt x="34368" y="138076"/>
                      <a:pt x="41643" y="144147"/>
                    </a:cubicBezTo>
                    <a:cubicBezTo>
                      <a:pt x="48919" y="150218"/>
                      <a:pt x="59104" y="153228"/>
                      <a:pt x="72149" y="153228"/>
                    </a:cubicBezTo>
                    <a:cubicBezTo>
                      <a:pt x="85294" y="153228"/>
                      <a:pt x="95078" y="150569"/>
                      <a:pt x="101450" y="145201"/>
                    </a:cubicBezTo>
                    <a:cubicBezTo>
                      <a:pt x="107822" y="139832"/>
                      <a:pt x="110983" y="133560"/>
                      <a:pt x="110983" y="126335"/>
                    </a:cubicBezTo>
                    <a:cubicBezTo>
                      <a:pt x="110983" y="119863"/>
                      <a:pt x="108173" y="114746"/>
                      <a:pt x="102553" y="111033"/>
                    </a:cubicBezTo>
                    <a:cubicBezTo>
                      <a:pt x="98640" y="108474"/>
                      <a:pt x="88856" y="105263"/>
                      <a:pt x="73252" y="101299"/>
                    </a:cubicBezTo>
                    <a:cubicBezTo>
                      <a:pt x="52230" y="95981"/>
                      <a:pt x="37680" y="91415"/>
                      <a:pt x="29552" y="87502"/>
                    </a:cubicBezTo>
                    <a:cubicBezTo>
                      <a:pt x="21424" y="83588"/>
                      <a:pt x="15252" y="78270"/>
                      <a:pt x="11088" y="71396"/>
                    </a:cubicBezTo>
                    <a:cubicBezTo>
                      <a:pt x="6874" y="64573"/>
                      <a:pt x="4816" y="56996"/>
                      <a:pt x="4816" y="48718"/>
                    </a:cubicBezTo>
                    <a:cubicBezTo>
                      <a:pt x="4816" y="41192"/>
                      <a:pt x="6522" y="34218"/>
                      <a:pt x="9984" y="27796"/>
                    </a:cubicBezTo>
                    <a:cubicBezTo>
                      <a:pt x="13446" y="21374"/>
                      <a:pt x="18112" y="16055"/>
                      <a:pt x="24083" y="11791"/>
                    </a:cubicBezTo>
                    <a:cubicBezTo>
                      <a:pt x="28548" y="8479"/>
                      <a:pt x="34619" y="5720"/>
                      <a:pt x="42295" y="3412"/>
                    </a:cubicBezTo>
                    <a:cubicBezTo>
                      <a:pt x="49972" y="1104"/>
                      <a:pt x="58251" y="0"/>
                      <a:pt x="67081" y="0"/>
                    </a:cubicBezTo>
                    <a:cubicBezTo>
                      <a:pt x="80327" y="0"/>
                      <a:pt x="92017" y="1907"/>
                      <a:pt x="102052" y="5720"/>
                    </a:cubicBezTo>
                    <a:cubicBezTo>
                      <a:pt x="112086" y="9533"/>
                      <a:pt x="119512" y="14701"/>
                      <a:pt x="124279" y="21223"/>
                    </a:cubicBezTo>
                    <a:cubicBezTo>
                      <a:pt x="129045" y="27746"/>
                      <a:pt x="132356" y="36476"/>
                      <a:pt x="134163" y="47413"/>
                    </a:cubicBezTo>
                    <a:lnTo>
                      <a:pt x="106116" y="51227"/>
                    </a:lnTo>
                    <a:cubicBezTo>
                      <a:pt x="104862" y="42547"/>
                      <a:pt x="101149" y="35723"/>
                      <a:pt x="95027" y="30856"/>
                    </a:cubicBezTo>
                    <a:cubicBezTo>
                      <a:pt x="88906" y="25990"/>
                      <a:pt x="80277" y="23531"/>
                      <a:pt x="69139" y="23531"/>
                    </a:cubicBezTo>
                    <a:cubicBezTo>
                      <a:pt x="55993" y="23531"/>
                      <a:pt x="46561" y="25689"/>
                      <a:pt x="40941" y="30054"/>
                    </a:cubicBezTo>
                    <a:cubicBezTo>
                      <a:pt x="35321" y="34419"/>
                      <a:pt x="32512" y="39486"/>
                      <a:pt x="32512" y="45356"/>
                    </a:cubicBezTo>
                    <a:cubicBezTo>
                      <a:pt x="32512" y="49069"/>
                      <a:pt x="33666" y="52431"/>
                      <a:pt x="36024" y="55391"/>
                    </a:cubicBezTo>
                    <a:cubicBezTo>
                      <a:pt x="38382" y="58451"/>
                      <a:pt x="42045" y="61010"/>
                      <a:pt x="47012" y="63017"/>
                    </a:cubicBezTo>
                    <a:cubicBezTo>
                      <a:pt x="49872" y="64071"/>
                      <a:pt x="58301" y="66529"/>
                      <a:pt x="72349" y="70342"/>
                    </a:cubicBezTo>
                    <a:cubicBezTo>
                      <a:pt x="92619" y="75761"/>
                      <a:pt x="106768" y="80176"/>
                      <a:pt x="114796" y="83638"/>
                    </a:cubicBezTo>
                    <a:cubicBezTo>
                      <a:pt x="122823" y="87100"/>
                      <a:pt x="129095" y="92118"/>
                      <a:pt x="133661" y="98690"/>
                    </a:cubicBezTo>
                    <a:cubicBezTo>
                      <a:pt x="138226" y="105263"/>
                      <a:pt x="140484" y="113441"/>
                      <a:pt x="140484" y="123225"/>
                    </a:cubicBezTo>
                    <a:cubicBezTo>
                      <a:pt x="140484" y="132758"/>
                      <a:pt x="137674" y="141789"/>
                      <a:pt x="132105" y="150218"/>
                    </a:cubicBezTo>
                    <a:cubicBezTo>
                      <a:pt x="126536" y="158647"/>
                      <a:pt x="118509" y="165169"/>
                      <a:pt x="107972" y="169785"/>
                    </a:cubicBezTo>
                    <a:cubicBezTo>
                      <a:pt x="97486" y="174401"/>
                      <a:pt x="85595" y="176709"/>
                      <a:pt x="72299" y="176709"/>
                    </a:cubicBezTo>
                    <a:cubicBezTo>
                      <a:pt x="50324" y="176709"/>
                      <a:pt x="33565" y="172143"/>
                      <a:pt x="22076" y="163012"/>
                    </a:cubicBezTo>
                    <a:cubicBezTo>
                      <a:pt x="10536" y="153981"/>
                      <a:pt x="3211" y="140434"/>
                      <a:pt x="0" y="122472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13" name="手繪多邊形: 圖案 312">
                <a:extLst>
                  <a:ext uri="{FF2B5EF4-FFF2-40B4-BE49-F238E27FC236}">
                    <a16:creationId xmlns:a16="http://schemas.microsoft.com/office/drawing/2014/main" id="{C5431143-D1DE-4A6D-BDF9-19F3DFB77487}"/>
                  </a:ext>
                </a:extLst>
              </p:cNvPr>
              <p:cNvSpPr/>
              <p:nvPr/>
            </p:nvSpPr>
            <p:spPr>
              <a:xfrm>
                <a:off x="6203153" y="3808679"/>
                <a:ext cx="32662" cy="32662"/>
              </a:xfrm>
              <a:custGeom>
                <a:avLst/>
                <a:gdLst>
                  <a:gd name="connsiteX0" fmla="*/ 0 w 32662"/>
                  <a:gd name="connsiteY0" fmla="*/ 32663 h 32662"/>
                  <a:gd name="connsiteX1" fmla="*/ 0 w 32662"/>
                  <a:gd name="connsiteY1" fmla="*/ 0 h 32662"/>
                  <a:gd name="connsiteX2" fmla="*/ 32662 w 32662"/>
                  <a:gd name="connsiteY2" fmla="*/ 0 h 32662"/>
                  <a:gd name="connsiteX3" fmla="*/ 32662 w 32662"/>
                  <a:gd name="connsiteY3" fmla="*/ 32663 h 32662"/>
                  <a:gd name="connsiteX4" fmla="*/ 0 w 32662"/>
                  <a:gd name="connsiteY4" fmla="*/ 32663 h 3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62" h="32662">
                    <a:moveTo>
                      <a:pt x="0" y="32663"/>
                    </a:moveTo>
                    <a:lnTo>
                      <a:pt x="0" y="0"/>
                    </a:lnTo>
                    <a:lnTo>
                      <a:pt x="32662" y="0"/>
                    </a:lnTo>
                    <a:lnTo>
                      <a:pt x="32662" y="32663"/>
                    </a:lnTo>
                    <a:lnTo>
                      <a:pt x="0" y="3266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14" name="手繪多邊形: 圖案 313">
                <a:extLst>
                  <a:ext uri="{FF2B5EF4-FFF2-40B4-BE49-F238E27FC236}">
                    <a16:creationId xmlns:a16="http://schemas.microsoft.com/office/drawing/2014/main" id="{8309D359-5D3F-4B03-AA5F-7DC8DB0118C2}"/>
                  </a:ext>
                </a:extLst>
              </p:cNvPr>
              <p:cNvSpPr/>
              <p:nvPr/>
            </p:nvSpPr>
            <p:spPr>
              <a:xfrm>
                <a:off x="6276857" y="3668446"/>
                <a:ext cx="147307" cy="176759"/>
              </a:xfrm>
              <a:custGeom>
                <a:avLst/>
                <a:gdLst>
                  <a:gd name="connsiteX0" fmla="*/ 119111 w 147307"/>
                  <a:gd name="connsiteY0" fmla="*/ 110983 h 176759"/>
                  <a:gd name="connsiteX1" fmla="*/ 147308 w 147307"/>
                  <a:gd name="connsiteY1" fmla="*/ 114645 h 176759"/>
                  <a:gd name="connsiteX2" fmla="*/ 123677 w 147307"/>
                  <a:gd name="connsiteY2" fmla="*/ 160252 h 176759"/>
                  <a:gd name="connsiteX3" fmla="*/ 76915 w 147307"/>
                  <a:gd name="connsiteY3" fmla="*/ 176759 h 176759"/>
                  <a:gd name="connsiteX4" fmla="*/ 21123 w 147307"/>
                  <a:gd name="connsiteY4" fmla="*/ 154081 h 176759"/>
                  <a:gd name="connsiteX5" fmla="*/ 0 w 147307"/>
                  <a:gd name="connsiteY5" fmla="*/ 89007 h 176759"/>
                  <a:gd name="connsiteX6" fmla="*/ 9082 w 147307"/>
                  <a:gd name="connsiteY6" fmla="*/ 41092 h 176759"/>
                  <a:gd name="connsiteX7" fmla="*/ 36726 w 147307"/>
                  <a:gd name="connsiteY7" fmla="*/ 10285 h 176759"/>
                  <a:gd name="connsiteX8" fmla="*/ 77116 w 147307"/>
                  <a:gd name="connsiteY8" fmla="*/ 0 h 176759"/>
                  <a:gd name="connsiteX9" fmla="*/ 122171 w 147307"/>
                  <a:gd name="connsiteY9" fmla="*/ 13948 h 176759"/>
                  <a:gd name="connsiteX10" fmla="*/ 144649 w 147307"/>
                  <a:gd name="connsiteY10" fmla="*/ 53535 h 176759"/>
                  <a:gd name="connsiteX11" fmla="*/ 116803 w 147307"/>
                  <a:gd name="connsiteY11" fmla="*/ 57849 h 176759"/>
                  <a:gd name="connsiteX12" fmla="*/ 102704 w 147307"/>
                  <a:gd name="connsiteY12" fmla="*/ 32211 h 176759"/>
                  <a:gd name="connsiteX13" fmla="*/ 78270 w 147307"/>
                  <a:gd name="connsiteY13" fmla="*/ 23631 h 176759"/>
                  <a:gd name="connsiteX14" fmla="*/ 43098 w 147307"/>
                  <a:gd name="connsiteY14" fmla="*/ 39135 h 176759"/>
                  <a:gd name="connsiteX15" fmla="*/ 29552 w 147307"/>
                  <a:gd name="connsiteY15" fmla="*/ 88254 h 176759"/>
                  <a:gd name="connsiteX16" fmla="*/ 42597 w 147307"/>
                  <a:gd name="connsiteY16" fmla="*/ 137775 h 176759"/>
                  <a:gd name="connsiteX17" fmla="*/ 76664 w 147307"/>
                  <a:gd name="connsiteY17" fmla="*/ 153228 h 176759"/>
                  <a:gd name="connsiteX18" fmla="*/ 104862 w 147307"/>
                  <a:gd name="connsiteY18" fmla="*/ 142893 h 176759"/>
                  <a:gd name="connsiteX19" fmla="*/ 119111 w 147307"/>
                  <a:gd name="connsiteY19" fmla="*/ 110983 h 1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47307" h="176759">
                    <a:moveTo>
                      <a:pt x="119111" y="110983"/>
                    </a:moveTo>
                    <a:lnTo>
                      <a:pt x="147308" y="114645"/>
                    </a:lnTo>
                    <a:cubicBezTo>
                      <a:pt x="144247" y="134062"/>
                      <a:pt x="136320" y="149265"/>
                      <a:pt x="123677" y="160252"/>
                    </a:cubicBezTo>
                    <a:cubicBezTo>
                      <a:pt x="110983" y="171240"/>
                      <a:pt x="95429" y="176759"/>
                      <a:pt x="76915" y="176759"/>
                    </a:cubicBezTo>
                    <a:cubicBezTo>
                      <a:pt x="53785" y="176759"/>
                      <a:pt x="35171" y="169183"/>
                      <a:pt x="21123" y="154081"/>
                    </a:cubicBezTo>
                    <a:cubicBezTo>
                      <a:pt x="7075" y="138929"/>
                      <a:pt x="0" y="117254"/>
                      <a:pt x="0" y="89007"/>
                    </a:cubicBezTo>
                    <a:cubicBezTo>
                      <a:pt x="0" y="70744"/>
                      <a:pt x="3010" y="54789"/>
                      <a:pt x="9082" y="41092"/>
                    </a:cubicBezTo>
                    <a:cubicBezTo>
                      <a:pt x="15152" y="27394"/>
                      <a:pt x="24334" y="17109"/>
                      <a:pt x="36726" y="10285"/>
                    </a:cubicBezTo>
                    <a:cubicBezTo>
                      <a:pt x="49069" y="3462"/>
                      <a:pt x="62566" y="0"/>
                      <a:pt x="77116" y="0"/>
                    </a:cubicBezTo>
                    <a:cubicBezTo>
                      <a:pt x="95479" y="0"/>
                      <a:pt x="110481" y="4666"/>
                      <a:pt x="122171" y="13948"/>
                    </a:cubicBezTo>
                    <a:cubicBezTo>
                      <a:pt x="133862" y="23230"/>
                      <a:pt x="141338" y="36426"/>
                      <a:pt x="144649" y="53535"/>
                    </a:cubicBezTo>
                    <a:lnTo>
                      <a:pt x="116803" y="57849"/>
                    </a:lnTo>
                    <a:cubicBezTo>
                      <a:pt x="114144" y="46510"/>
                      <a:pt x="109428" y="37931"/>
                      <a:pt x="102704" y="32211"/>
                    </a:cubicBezTo>
                    <a:cubicBezTo>
                      <a:pt x="95981" y="26491"/>
                      <a:pt x="87803" y="23631"/>
                      <a:pt x="78270" y="23631"/>
                    </a:cubicBezTo>
                    <a:cubicBezTo>
                      <a:pt x="63820" y="23631"/>
                      <a:pt x="52080" y="28799"/>
                      <a:pt x="43098" y="39135"/>
                    </a:cubicBezTo>
                    <a:cubicBezTo>
                      <a:pt x="34068" y="49471"/>
                      <a:pt x="29552" y="65877"/>
                      <a:pt x="29552" y="88254"/>
                    </a:cubicBezTo>
                    <a:cubicBezTo>
                      <a:pt x="29552" y="110983"/>
                      <a:pt x="33917" y="127489"/>
                      <a:pt x="42597" y="137775"/>
                    </a:cubicBezTo>
                    <a:cubicBezTo>
                      <a:pt x="51277" y="148060"/>
                      <a:pt x="62666" y="153228"/>
                      <a:pt x="76664" y="153228"/>
                    </a:cubicBezTo>
                    <a:cubicBezTo>
                      <a:pt x="87903" y="153228"/>
                      <a:pt x="97286" y="149766"/>
                      <a:pt x="104862" y="142893"/>
                    </a:cubicBezTo>
                    <a:cubicBezTo>
                      <a:pt x="112337" y="135919"/>
                      <a:pt x="117104" y="125282"/>
                      <a:pt x="119111" y="110983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15" name="手繪多邊形: 圖案 314">
                <a:extLst>
                  <a:ext uri="{FF2B5EF4-FFF2-40B4-BE49-F238E27FC236}">
                    <a16:creationId xmlns:a16="http://schemas.microsoft.com/office/drawing/2014/main" id="{410EF48C-C1A2-4432-A593-D08F76F4CD5F}"/>
                  </a:ext>
                </a:extLst>
              </p:cNvPr>
              <p:cNvSpPr/>
              <p:nvPr/>
            </p:nvSpPr>
            <p:spPr>
              <a:xfrm>
                <a:off x="6438012" y="3668396"/>
                <a:ext cx="158446" cy="176709"/>
              </a:xfrm>
              <a:custGeom>
                <a:avLst/>
                <a:gdLst>
                  <a:gd name="connsiteX0" fmla="*/ 0 w 158446"/>
                  <a:gd name="connsiteY0" fmla="*/ 88405 h 176709"/>
                  <a:gd name="connsiteX1" fmla="*/ 26140 w 158446"/>
                  <a:gd name="connsiteY1" fmla="*/ 18815 h 176709"/>
                  <a:gd name="connsiteX2" fmla="*/ 79324 w 158446"/>
                  <a:gd name="connsiteY2" fmla="*/ 0 h 176709"/>
                  <a:gd name="connsiteX3" fmla="*/ 136320 w 158446"/>
                  <a:gd name="connsiteY3" fmla="*/ 22829 h 176709"/>
                  <a:gd name="connsiteX4" fmla="*/ 158446 w 158446"/>
                  <a:gd name="connsiteY4" fmla="*/ 85946 h 176709"/>
                  <a:gd name="connsiteX5" fmla="*/ 148663 w 158446"/>
                  <a:gd name="connsiteY5" fmla="*/ 137323 h 176709"/>
                  <a:gd name="connsiteX6" fmla="*/ 120164 w 158446"/>
                  <a:gd name="connsiteY6" fmla="*/ 166374 h 176709"/>
                  <a:gd name="connsiteX7" fmla="*/ 79324 w 158446"/>
                  <a:gd name="connsiteY7" fmla="*/ 176709 h 176709"/>
                  <a:gd name="connsiteX8" fmla="*/ 21926 w 158446"/>
                  <a:gd name="connsiteY8" fmla="*/ 153931 h 176709"/>
                  <a:gd name="connsiteX9" fmla="*/ 0 w 158446"/>
                  <a:gd name="connsiteY9" fmla="*/ 88405 h 176709"/>
                  <a:gd name="connsiteX10" fmla="*/ 29452 w 158446"/>
                  <a:gd name="connsiteY10" fmla="*/ 88405 h 176709"/>
                  <a:gd name="connsiteX11" fmla="*/ 43601 w 158446"/>
                  <a:gd name="connsiteY11" fmla="*/ 137072 h 176709"/>
                  <a:gd name="connsiteX12" fmla="*/ 79274 w 158446"/>
                  <a:gd name="connsiteY12" fmla="*/ 153228 h 176709"/>
                  <a:gd name="connsiteX13" fmla="*/ 114796 w 158446"/>
                  <a:gd name="connsiteY13" fmla="*/ 136972 h 176709"/>
                  <a:gd name="connsiteX14" fmla="*/ 128944 w 158446"/>
                  <a:gd name="connsiteY14" fmla="*/ 87451 h 176709"/>
                  <a:gd name="connsiteX15" fmla="*/ 114695 w 158446"/>
                  <a:gd name="connsiteY15" fmla="*/ 39938 h 176709"/>
                  <a:gd name="connsiteX16" fmla="*/ 79274 w 158446"/>
                  <a:gd name="connsiteY16" fmla="*/ 23782 h 176709"/>
                  <a:gd name="connsiteX17" fmla="*/ 43601 w 158446"/>
                  <a:gd name="connsiteY17" fmla="*/ 39887 h 176709"/>
                  <a:gd name="connsiteX18" fmla="*/ 29452 w 158446"/>
                  <a:gd name="connsiteY18" fmla="*/ 88405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8446" h="176709">
                    <a:moveTo>
                      <a:pt x="0" y="88405"/>
                    </a:moveTo>
                    <a:cubicBezTo>
                      <a:pt x="0" y="57097"/>
                      <a:pt x="8680" y="33917"/>
                      <a:pt x="26140" y="18815"/>
                    </a:cubicBezTo>
                    <a:cubicBezTo>
                      <a:pt x="40690" y="6272"/>
                      <a:pt x="58401" y="0"/>
                      <a:pt x="79324" y="0"/>
                    </a:cubicBezTo>
                    <a:cubicBezTo>
                      <a:pt x="102554" y="0"/>
                      <a:pt x="121569" y="7626"/>
                      <a:pt x="136320" y="22829"/>
                    </a:cubicBezTo>
                    <a:cubicBezTo>
                      <a:pt x="151071" y="38081"/>
                      <a:pt x="158446" y="59104"/>
                      <a:pt x="158446" y="85946"/>
                    </a:cubicBezTo>
                    <a:cubicBezTo>
                      <a:pt x="158446" y="107721"/>
                      <a:pt x="155185" y="124830"/>
                      <a:pt x="148663" y="137323"/>
                    </a:cubicBezTo>
                    <a:cubicBezTo>
                      <a:pt x="142140" y="149816"/>
                      <a:pt x="132607" y="159500"/>
                      <a:pt x="120164" y="166374"/>
                    </a:cubicBezTo>
                    <a:cubicBezTo>
                      <a:pt x="107671" y="173297"/>
                      <a:pt x="94074" y="176709"/>
                      <a:pt x="79324" y="176709"/>
                    </a:cubicBezTo>
                    <a:cubicBezTo>
                      <a:pt x="55642" y="176709"/>
                      <a:pt x="36526" y="169133"/>
                      <a:pt x="21926" y="153931"/>
                    </a:cubicBezTo>
                    <a:cubicBezTo>
                      <a:pt x="7325" y="138829"/>
                      <a:pt x="0" y="116953"/>
                      <a:pt x="0" y="88405"/>
                    </a:cubicBezTo>
                    <a:close/>
                    <a:moveTo>
                      <a:pt x="29452" y="88405"/>
                    </a:moveTo>
                    <a:cubicBezTo>
                      <a:pt x="29452" y="110079"/>
                      <a:pt x="34168" y="126285"/>
                      <a:pt x="43601" y="137072"/>
                    </a:cubicBezTo>
                    <a:cubicBezTo>
                      <a:pt x="53033" y="147860"/>
                      <a:pt x="64924" y="153228"/>
                      <a:pt x="79274" y="153228"/>
                    </a:cubicBezTo>
                    <a:cubicBezTo>
                      <a:pt x="93523" y="153228"/>
                      <a:pt x="105313" y="147810"/>
                      <a:pt x="114796" y="136972"/>
                    </a:cubicBezTo>
                    <a:cubicBezTo>
                      <a:pt x="124228" y="126135"/>
                      <a:pt x="128944" y="109628"/>
                      <a:pt x="128944" y="87451"/>
                    </a:cubicBezTo>
                    <a:cubicBezTo>
                      <a:pt x="128944" y="66529"/>
                      <a:pt x="124178" y="50675"/>
                      <a:pt x="114695" y="39938"/>
                    </a:cubicBezTo>
                    <a:cubicBezTo>
                      <a:pt x="105213" y="29150"/>
                      <a:pt x="93372" y="23782"/>
                      <a:pt x="79274" y="23782"/>
                    </a:cubicBezTo>
                    <a:cubicBezTo>
                      <a:pt x="64924" y="23782"/>
                      <a:pt x="53033" y="29150"/>
                      <a:pt x="43601" y="39887"/>
                    </a:cubicBezTo>
                    <a:cubicBezTo>
                      <a:pt x="34168" y="50574"/>
                      <a:pt x="29452" y="66730"/>
                      <a:pt x="29452" y="88405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16" name="手繪多邊形: 圖案 315">
                <a:extLst>
                  <a:ext uri="{FF2B5EF4-FFF2-40B4-BE49-F238E27FC236}">
                    <a16:creationId xmlns:a16="http://schemas.microsoft.com/office/drawing/2014/main" id="{9CE46CF9-A6EA-4DD7-9F51-AFEA20E433D5}"/>
                  </a:ext>
                </a:extLst>
              </p:cNvPr>
              <p:cNvSpPr/>
              <p:nvPr/>
            </p:nvSpPr>
            <p:spPr>
              <a:xfrm>
                <a:off x="6630075" y="3668446"/>
                <a:ext cx="229139" cy="172996"/>
              </a:xfrm>
              <a:custGeom>
                <a:avLst/>
                <a:gdLst>
                  <a:gd name="connsiteX0" fmla="*/ 0 w 229139"/>
                  <a:gd name="connsiteY0" fmla="*/ 172896 h 172996"/>
                  <a:gd name="connsiteX1" fmla="*/ 0 w 229139"/>
                  <a:gd name="connsiteY1" fmla="*/ 3813 h 172996"/>
                  <a:gd name="connsiteX2" fmla="*/ 25638 w 229139"/>
                  <a:gd name="connsiteY2" fmla="*/ 3813 h 172996"/>
                  <a:gd name="connsiteX3" fmla="*/ 25638 w 229139"/>
                  <a:gd name="connsiteY3" fmla="*/ 27545 h 172996"/>
                  <a:gd name="connsiteX4" fmla="*/ 46811 w 229139"/>
                  <a:gd name="connsiteY4" fmla="*/ 7576 h 172996"/>
                  <a:gd name="connsiteX5" fmla="*/ 76915 w 229139"/>
                  <a:gd name="connsiteY5" fmla="*/ 0 h 172996"/>
                  <a:gd name="connsiteX6" fmla="*/ 107721 w 229139"/>
                  <a:gd name="connsiteY6" fmla="*/ 7827 h 172996"/>
                  <a:gd name="connsiteX7" fmla="*/ 124680 w 229139"/>
                  <a:gd name="connsiteY7" fmla="*/ 29652 h 172996"/>
                  <a:gd name="connsiteX8" fmla="*/ 176910 w 229139"/>
                  <a:gd name="connsiteY8" fmla="*/ 50 h 172996"/>
                  <a:gd name="connsiteX9" fmla="*/ 215593 w 229139"/>
                  <a:gd name="connsiteY9" fmla="*/ 13998 h 172996"/>
                  <a:gd name="connsiteX10" fmla="*/ 229140 w 229139"/>
                  <a:gd name="connsiteY10" fmla="*/ 56896 h 172996"/>
                  <a:gd name="connsiteX11" fmla="*/ 229140 w 229139"/>
                  <a:gd name="connsiteY11" fmla="*/ 172996 h 172996"/>
                  <a:gd name="connsiteX12" fmla="*/ 200642 w 229139"/>
                  <a:gd name="connsiteY12" fmla="*/ 172996 h 172996"/>
                  <a:gd name="connsiteX13" fmla="*/ 200642 w 229139"/>
                  <a:gd name="connsiteY13" fmla="*/ 66379 h 172996"/>
                  <a:gd name="connsiteX14" fmla="*/ 197832 w 229139"/>
                  <a:gd name="connsiteY14" fmla="*/ 41593 h 172996"/>
                  <a:gd name="connsiteX15" fmla="*/ 187697 w 229139"/>
                  <a:gd name="connsiteY15" fmla="*/ 29401 h 172996"/>
                  <a:gd name="connsiteX16" fmla="*/ 170488 w 229139"/>
                  <a:gd name="connsiteY16" fmla="*/ 24785 h 172996"/>
                  <a:gd name="connsiteX17" fmla="*/ 140886 w 229139"/>
                  <a:gd name="connsiteY17" fmla="*/ 36626 h 172996"/>
                  <a:gd name="connsiteX18" fmla="*/ 129095 w 229139"/>
                  <a:gd name="connsiteY18" fmla="*/ 74607 h 172996"/>
                  <a:gd name="connsiteX19" fmla="*/ 129095 w 229139"/>
                  <a:gd name="connsiteY19" fmla="*/ 172846 h 172996"/>
                  <a:gd name="connsiteX20" fmla="*/ 100446 w 229139"/>
                  <a:gd name="connsiteY20" fmla="*/ 172846 h 172996"/>
                  <a:gd name="connsiteX21" fmla="*/ 100446 w 229139"/>
                  <a:gd name="connsiteY21" fmla="*/ 62967 h 172996"/>
                  <a:gd name="connsiteX22" fmla="*/ 93422 w 229139"/>
                  <a:gd name="connsiteY22" fmla="*/ 34318 h 172996"/>
                  <a:gd name="connsiteX23" fmla="*/ 70493 w 229139"/>
                  <a:gd name="connsiteY23" fmla="*/ 24785 h 172996"/>
                  <a:gd name="connsiteX24" fmla="*/ 48116 w 229139"/>
                  <a:gd name="connsiteY24" fmla="*/ 31157 h 172996"/>
                  <a:gd name="connsiteX25" fmla="*/ 33214 w 229139"/>
                  <a:gd name="connsiteY25" fmla="*/ 49772 h 172996"/>
                  <a:gd name="connsiteX26" fmla="*/ 28598 w 229139"/>
                  <a:gd name="connsiteY26" fmla="*/ 85093 h 172996"/>
                  <a:gd name="connsiteX27" fmla="*/ 28598 w 229139"/>
                  <a:gd name="connsiteY27" fmla="*/ 172846 h 172996"/>
                  <a:gd name="connsiteX28" fmla="*/ 0 w 229139"/>
                  <a:gd name="connsiteY28" fmla="*/ 172846 h 17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29139" h="172996">
                    <a:moveTo>
                      <a:pt x="0" y="172896"/>
                    </a:moveTo>
                    <a:lnTo>
                      <a:pt x="0" y="3813"/>
                    </a:lnTo>
                    <a:lnTo>
                      <a:pt x="25638" y="3813"/>
                    </a:lnTo>
                    <a:lnTo>
                      <a:pt x="25638" y="27545"/>
                    </a:lnTo>
                    <a:cubicBezTo>
                      <a:pt x="30956" y="19266"/>
                      <a:pt x="37981" y="12593"/>
                      <a:pt x="46811" y="7576"/>
                    </a:cubicBezTo>
                    <a:cubicBezTo>
                      <a:pt x="55642" y="2559"/>
                      <a:pt x="65676" y="0"/>
                      <a:pt x="76915" y="0"/>
                    </a:cubicBezTo>
                    <a:cubicBezTo>
                      <a:pt x="89458" y="0"/>
                      <a:pt x="99694" y="2609"/>
                      <a:pt x="107721" y="7827"/>
                    </a:cubicBezTo>
                    <a:cubicBezTo>
                      <a:pt x="115749" y="13045"/>
                      <a:pt x="121368" y="20320"/>
                      <a:pt x="124680" y="29652"/>
                    </a:cubicBezTo>
                    <a:cubicBezTo>
                      <a:pt x="138076" y="9884"/>
                      <a:pt x="155486" y="50"/>
                      <a:pt x="176910" y="50"/>
                    </a:cubicBezTo>
                    <a:cubicBezTo>
                      <a:pt x="193668" y="50"/>
                      <a:pt x="206562" y="4716"/>
                      <a:pt x="215593" y="13998"/>
                    </a:cubicBezTo>
                    <a:cubicBezTo>
                      <a:pt x="224625" y="23280"/>
                      <a:pt x="229140" y="37580"/>
                      <a:pt x="229140" y="56896"/>
                    </a:cubicBezTo>
                    <a:lnTo>
                      <a:pt x="229140" y="172996"/>
                    </a:lnTo>
                    <a:lnTo>
                      <a:pt x="200642" y="172996"/>
                    </a:lnTo>
                    <a:lnTo>
                      <a:pt x="200642" y="66379"/>
                    </a:lnTo>
                    <a:cubicBezTo>
                      <a:pt x="200642" y="54889"/>
                      <a:pt x="199688" y="46661"/>
                      <a:pt x="197832" y="41593"/>
                    </a:cubicBezTo>
                    <a:cubicBezTo>
                      <a:pt x="195975" y="36576"/>
                      <a:pt x="192614" y="32512"/>
                      <a:pt x="187697" y="29401"/>
                    </a:cubicBezTo>
                    <a:cubicBezTo>
                      <a:pt x="182830" y="26341"/>
                      <a:pt x="177060" y="24785"/>
                      <a:pt x="170488" y="24785"/>
                    </a:cubicBezTo>
                    <a:cubicBezTo>
                      <a:pt x="158597" y="24785"/>
                      <a:pt x="148713" y="28749"/>
                      <a:pt x="140886" y="36626"/>
                    </a:cubicBezTo>
                    <a:cubicBezTo>
                      <a:pt x="133009" y="44554"/>
                      <a:pt x="129095" y="57197"/>
                      <a:pt x="129095" y="74607"/>
                    </a:cubicBezTo>
                    <a:lnTo>
                      <a:pt x="129095" y="172846"/>
                    </a:lnTo>
                    <a:lnTo>
                      <a:pt x="100446" y="172846"/>
                    </a:lnTo>
                    <a:lnTo>
                      <a:pt x="100446" y="62967"/>
                    </a:lnTo>
                    <a:cubicBezTo>
                      <a:pt x="100446" y="50223"/>
                      <a:pt x="98088" y="40690"/>
                      <a:pt x="93422" y="34318"/>
                    </a:cubicBezTo>
                    <a:cubicBezTo>
                      <a:pt x="88756" y="27946"/>
                      <a:pt x="81129" y="24785"/>
                      <a:pt x="70493" y="24785"/>
                    </a:cubicBezTo>
                    <a:cubicBezTo>
                      <a:pt x="62415" y="24785"/>
                      <a:pt x="54989" y="26893"/>
                      <a:pt x="48116" y="31157"/>
                    </a:cubicBezTo>
                    <a:cubicBezTo>
                      <a:pt x="41292" y="35422"/>
                      <a:pt x="36325" y="41593"/>
                      <a:pt x="33214" y="49772"/>
                    </a:cubicBezTo>
                    <a:cubicBezTo>
                      <a:pt x="30154" y="57950"/>
                      <a:pt x="28598" y="69740"/>
                      <a:pt x="28598" y="85093"/>
                    </a:cubicBezTo>
                    <a:lnTo>
                      <a:pt x="28598" y="172846"/>
                    </a:lnTo>
                    <a:lnTo>
                      <a:pt x="0" y="172846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272" name="群組 271">
              <a:extLst>
                <a:ext uri="{FF2B5EF4-FFF2-40B4-BE49-F238E27FC236}">
                  <a16:creationId xmlns:a16="http://schemas.microsoft.com/office/drawing/2014/main" id="{9B42660B-7122-4FB5-AFC2-2D735A3FF54B}"/>
                </a:ext>
              </a:extLst>
            </p:cNvPr>
            <p:cNvGrpSpPr/>
            <p:nvPr/>
          </p:nvGrpSpPr>
          <p:grpSpPr>
            <a:xfrm>
              <a:off x="6880237" y="3603924"/>
              <a:ext cx="737794" cy="241432"/>
              <a:chOff x="6880237" y="3603924"/>
              <a:chExt cx="737794" cy="241432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285" name="手繪多邊形: 圖案 284">
                <a:extLst>
                  <a:ext uri="{FF2B5EF4-FFF2-40B4-BE49-F238E27FC236}">
                    <a16:creationId xmlns:a16="http://schemas.microsoft.com/office/drawing/2014/main" id="{C9035DE9-26D7-4F12-ABC1-3921A6F7B23F}"/>
                  </a:ext>
                </a:extLst>
              </p:cNvPr>
              <p:cNvSpPr/>
              <p:nvPr/>
            </p:nvSpPr>
            <p:spPr>
              <a:xfrm>
                <a:off x="6880237" y="3603924"/>
                <a:ext cx="90612" cy="241432"/>
              </a:xfrm>
              <a:custGeom>
                <a:avLst/>
                <a:gdLst>
                  <a:gd name="connsiteX0" fmla="*/ 0 w 90612"/>
                  <a:gd name="connsiteY0" fmla="*/ 241432 h 241432"/>
                  <a:gd name="connsiteX1" fmla="*/ 67683 w 90612"/>
                  <a:gd name="connsiteY1" fmla="*/ 0 h 241432"/>
                  <a:gd name="connsiteX2" fmla="*/ 90612 w 90612"/>
                  <a:gd name="connsiteY2" fmla="*/ 0 h 241432"/>
                  <a:gd name="connsiteX3" fmla="*/ 23079 w 90612"/>
                  <a:gd name="connsiteY3" fmla="*/ 241432 h 241432"/>
                  <a:gd name="connsiteX4" fmla="*/ 0 w 90612"/>
                  <a:gd name="connsiteY4" fmla="*/ 241432 h 241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612" h="241432">
                    <a:moveTo>
                      <a:pt x="0" y="241432"/>
                    </a:moveTo>
                    <a:lnTo>
                      <a:pt x="67683" y="0"/>
                    </a:lnTo>
                    <a:lnTo>
                      <a:pt x="90612" y="0"/>
                    </a:lnTo>
                    <a:lnTo>
                      <a:pt x="23079" y="241432"/>
                    </a:lnTo>
                    <a:lnTo>
                      <a:pt x="0" y="241432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86" name="手繪多邊形: 圖案 285">
                <a:extLst>
                  <a:ext uri="{FF2B5EF4-FFF2-40B4-BE49-F238E27FC236}">
                    <a16:creationId xmlns:a16="http://schemas.microsoft.com/office/drawing/2014/main" id="{9B20D972-2D92-4E8F-BAE2-CE4FFCC46A8C}"/>
                  </a:ext>
                </a:extLst>
              </p:cNvPr>
              <p:cNvSpPr/>
              <p:nvPr/>
            </p:nvSpPr>
            <p:spPr>
              <a:xfrm>
                <a:off x="6976619" y="3613155"/>
                <a:ext cx="82484" cy="230444"/>
              </a:xfrm>
              <a:custGeom>
                <a:avLst/>
                <a:gdLst>
                  <a:gd name="connsiteX0" fmla="*/ 78320 w 82484"/>
                  <a:gd name="connsiteY0" fmla="*/ 202548 h 230444"/>
                  <a:gd name="connsiteX1" fmla="*/ 82485 w 82484"/>
                  <a:gd name="connsiteY1" fmla="*/ 227886 h 230444"/>
                  <a:gd name="connsiteX2" fmla="*/ 60810 w 82484"/>
                  <a:gd name="connsiteY2" fmla="*/ 230444 h 230444"/>
                  <a:gd name="connsiteX3" fmla="*/ 36627 w 82484"/>
                  <a:gd name="connsiteY3" fmla="*/ 225527 h 230444"/>
                  <a:gd name="connsiteX4" fmla="*/ 24535 w 82484"/>
                  <a:gd name="connsiteY4" fmla="*/ 212533 h 230444"/>
                  <a:gd name="connsiteX5" fmla="*/ 21023 w 82484"/>
                  <a:gd name="connsiteY5" fmla="*/ 178666 h 230444"/>
                  <a:gd name="connsiteX6" fmla="*/ 21023 w 82484"/>
                  <a:gd name="connsiteY6" fmla="*/ 81381 h 230444"/>
                  <a:gd name="connsiteX7" fmla="*/ 0 w 82484"/>
                  <a:gd name="connsiteY7" fmla="*/ 81381 h 230444"/>
                  <a:gd name="connsiteX8" fmla="*/ 0 w 82484"/>
                  <a:gd name="connsiteY8" fmla="*/ 59104 h 230444"/>
                  <a:gd name="connsiteX9" fmla="*/ 21023 w 82484"/>
                  <a:gd name="connsiteY9" fmla="*/ 59104 h 230444"/>
                  <a:gd name="connsiteX10" fmla="*/ 21023 w 82484"/>
                  <a:gd name="connsiteY10" fmla="*/ 17209 h 230444"/>
                  <a:gd name="connsiteX11" fmla="*/ 49521 w 82484"/>
                  <a:gd name="connsiteY11" fmla="*/ 0 h 230444"/>
                  <a:gd name="connsiteX12" fmla="*/ 49521 w 82484"/>
                  <a:gd name="connsiteY12" fmla="*/ 59054 h 230444"/>
                  <a:gd name="connsiteX13" fmla="*/ 78320 w 82484"/>
                  <a:gd name="connsiteY13" fmla="*/ 59054 h 230444"/>
                  <a:gd name="connsiteX14" fmla="*/ 78320 w 82484"/>
                  <a:gd name="connsiteY14" fmla="*/ 81330 h 230444"/>
                  <a:gd name="connsiteX15" fmla="*/ 49521 w 82484"/>
                  <a:gd name="connsiteY15" fmla="*/ 81330 h 230444"/>
                  <a:gd name="connsiteX16" fmla="*/ 49521 w 82484"/>
                  <a:gd name="connsiteY16" fmla="*/ 180221 h 230444"/>
                  <a:gd name="connsiteX17" fmla="*/ 51026 w 82484"/>
                  <a:gd name="connsiteY17" fmla="*/ 195976 h 230444"/>
                  <a:gd name="connsiteX18" fmla="*/ 55943 w 82484"/>
                  <a:gd name="connsiteY18" fmla="*/ 201545 h 230444"/>
                  <a:gd name="connsiteX19" fmla="*/ 65726 w 82484"/>
                  <a:gd name="connsiteY19" fmla="*/ 203602 h 230444"/>
                  <a:gd name="connsiteX20" fmla="*/ 78320 w 82484"/>
                  <a:gd name="connsiteY20" fmla="*/ 202548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84" h="230444">
                    <a:moveTo>
                      <a:pt x="78320" y="202548"/>
                    </a:moveTo>
                    <a:lnTo>
                      <a:pt x="82485" y="227886"/>
                    </a:lnTo>
                    <a:cubicBezTo>
                      <a:pt x="74407" y="229591"/>
                      <a:pt x="67182" y="230444"/>
                      <a:pt x="60810" y="230444"/>
                    </a:cubicBezTo>
                    <a:cubicBezTo>
                      <a:pt x="50424" y="230444"/>
                      <a:pt x="42346" y="228789"/>
                      <a:pt x="36627" y="225527"/>
                    </a:cubicBezTo>
                    <a:cubicBezTo>
                      <a:pt x="30907" y="222216"/>
                      <a:pt x="26842" y="217901"/>
                      <a:pt x="24535" y="212533"/>
                    </a:cubicBezTo>
                    <a:cubicBezTo>
                      <a:pt x="22177" y="207164"/>
                      <a:pt x="21023" y="195875"/>
                      <a:pt x="21023" y="178666"/>
                    </a:cubicBezTo>
                    <a:lnTo>
                      <a:pt x="21023" y="81381"/>
                    </a:lnTo>
                    <a:lnTo>
                      <a:pt x="0" y="81381"/>
                    </a:lnTo>
                    <a:lnTo>
                      <a:pt x="0" y="59104"/>
                    </a:lnTo>
                    <a:lnTo>
                      <a:pt x="21023" y="59104"/>
                    </a:lnTo>
                    <a:lnTo>
                      <a:pt x="21023" y="17209"/>
                    </a:lnTo>
                    <a:lnTo>
                      <a:pt x="49521" y="0"/>
                    </a:lnTo>
                    <a:lnTo>
                      <a:pt x="49521" y="59054"/>
                    </a:lnTo>
                    <a:lnTo>
                      <a:pt x="78320" y="59054"/>
                    </a:lnTo>
                    <a:lnTo>
                      <a:pt x="78320" y="81330"/>
                    </a:lnTo>
                    <a:lnTo>
                      <a:pt x="49521" y="81330"/>
                    </a:lnTo>
                    <a:lnTo>
                      <a:pt x="49521" y="180221"/>
                    </a:lnTo>
                    <a:cubicBezTo>
                      <a:pt x="49521" y="188399"/>
                      <a:pt x="50022" y="193668"/>
                      <a:pt x="51026" y="195976"/>
                    </a:cubicBezTo>
                    <a:cubicBezTo>
                      <a:pt x="52029" y="198334"/>
                      <a:pt x="53685" y="200190"/>
                      <a:pt x="55943" y="201545"/>
                    </a:cubicBezTo>
                    <a:cubicBezTo>
                      <a:pt x="58201" y="202950"/>
                      <a:pt x="61512" y="203602"/>
                      <a:pt x="65726" y="203602"/>
                    </a:cubicBezTo>
                    <a:cubicBezTo>
                      <a:pt x="68887" y="203652"/>
                      <a:pt x="73102" y="203301"/>
                      <a:pt x="78320" y="20254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87" name="手繪多邊形: 圖案 286">
                <a:extLst>
                  <a:ext uri="{FF2B5EF4-FFF2-40B4-BE49-F238E27FC236}">
                    <a16:creationId xmlns:a16="http://schemas.microsoft.com/office/drawing/2014/main" id="{B2155371-7DF7-4B88-AF07-2BD2329DF05E}"/>
                  </a:ext>
                </a:extLst>
              </p:cNvPr>
              <p:cNvSpPr/>
              <p:nvPr/>
            </p:nvSpPr>
            <p:spPr>
              <a:xfrm>
                <a:off x="7073403" y="3668496"/>
                <a:ext cx="155836" cy="176709"/>
              </a:xfrm>
              <a:custGeom>
                <a:avLst/>
                <a:gdLst>
                  <a:gd name="connsiteX0" fmla="*/ 125332 w 155836"/>
                  <a:gd name="connsiteY0" fmla="*/ 118408 h 176709"/>
                  <a:gd name="connsiteX1" fmla="*/ 154934 w 155836"/>
                  <a:gd name="connsiteY1" fmla="*/ 122071 h 176709"/>
                  <a:gd name="connsiteX2" fmla="*/ 128995 w 155836"/>
                  <a:gd name="connsiteY2" fmla="*/ 162360 h 176709"/>
                  <a:gd name="connsiteX3" fmla="*/ 80578 w 155836"/>
                  <a:gd name="connsiteY3" fmla="*/ 176709 h 176709"/>
                  <a:gd name="connsiteX4" fmla="*/ 21725 w 155836"/>
                  <a:gd name="connsiteY4" fmla="*/ 153880 h 176709"/>
                  <a:gd name="connsiteX5" fmla="*/ 0 w 155836"/>
                  <a:gd name="connsiteY5" fmla="*/ 89810 h 176709"/>
                  <a:gd name="connsiteX6" fmla="*/ 21976 w 155836"/>
                  <a:gd name="connsiteY6" fmla="*/ 23581 h 176709"/>
                  <a:gd name="connsiteX7" fmla="*/ 78972 w 155836"/>
                  <a:gd name="connsiteY7" fmla="*/ 0 h 176709"/>
                  <a:gd name="connsiteX8" fmla="*/ 134363 w 155836"/>
                  <a:gd name="connsiteY8" fmla="*/ 23080 h 176709"/>
                  <a:gd name="connsiteX9" fmla="*/ 155837 w 155836"/>
                  <a:gd name="connsiteY9" fmla="*/ 88054 h 176709"/>
                  <a:gd name="connsiteX10" fmla="*/ 155687 w 155836"/>
                  <a:gd name="connsiteY10" fmla="*/ 95680 h 176709"/>
                  <a:gd name="connsiteX11" fmla="*/ 29552 w 155836"/>
                  <a:gd name="connsiteY11" fmla="*/ 95680 h 176709"/>
                  <a:gd name="connsiteX12" fmla="*/ 45306 w 155836"/>
                  <a:gd name="connsiteY12" fmla="*/ 138377 h 176709"/>
                  <a:gd name="connsiteX13" fmla="*/ 80678 w 155836"/>
                  <a:gd name="connsiteY13" fmla="*/ 153178 h 176709"/>
                  <a:gd name="connsiteX14" fmla="*/ 107571 w 155836"/>
                  <a:gd name="connsiteY14" fmla="*/ 144899 h 176709"/>
                  <a:gd name="connsiteX15" fmla="*/ 125332 w 155836"/>
                  <a:gd name="connsiteY15" fmla="*/ 118408 h 176709"/>
                  <a:gd name="connsiteX16" fmla="*/ 31207 w 155836"/>
                  <a:gd name="connsiteY16" fmla="*/ 72048 h 176709"/>
                  <a:gd name="connsiteX17" fmla="*/ 125633 w 155836"/>
                  <a:gd name="connsiteY17" fmla="*/ 72048 h 176709"/>
                  <a:gd name="connsiteX18" fmla="*/ 114796 w 155836"/>
                  <a:gd name="connsiteY18" fmla="*/ 40038 h 176709"/>
                  <a:gd name="connsiteX19" fmla="*/ 79274 w 155836"/>
                  <a:gd name="connsiteY19" fmla="*/ 23481 h 176709"/>
                  <a:gd name="connsiteX20" fmla="*/ 46058 w 155836"/>
                  <a:gd name="connsiteY20" fmla="*/ 36676 h 176709"/>
                  <a:gd name="connsiteX21" fmla="*/ 31207 w 155836"/>
                  <a:gd name="connsiteY21" fmla="*/ 72048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5836" h="176709">
                    <a:moveTo>
                      <a:pt x="125332" y="118408"/>
                    </a:moveTo>
                    <a:lnTo>
                      <a:pt x="154934" y="122071"/>
                    </a:lnTo>
                    <a:cubicBezTo>
                      <a:pt x="150268" y="139380"/>
                      <a:pt x="141588" y="152827"/>
                      <a:pt x="128995" y="162360"/>
                    </a:cubicBezTo>
                    <a:cubicBezTo>
                      <a:pt x="116351" y="171893"/>
                      <a:pt x="100246" y="176709"/>
                      <a:pt x="80578" y="176709"/>
                    </a:cubicBezTo>
                    <a:cubicBezTo>
                      <a:pt x="55843" y="176709"/>
                      <a:pt x="36225" y="169083"/>
                      <a:pt x="21725" y="153880"/>
                    </a:cubicBezTo>
                    <a:cubicBezTo>
                      <a:pt x="7225" y="138628"/>
                      <a:pt x="0" y="117304"/>
                      <a:pt x="0" y="89810"/>
                    </a:cubicBezTo>
                    <a:cubicBezTo>
                      <a:pt x="0" y="61362"/>
                      <a:pt x="7325" y="39285"/>
                      <a:pt x="21976" y="23581"/>
                    </a:cubicBezTo>
                    <a:cubicBezTo>
                      <a:pt x="36627" y="7877"/>
                      <a:pt x="55642" y="0"/>
                      <a:pt x="78972" y="0"/>
                    </a:cubicBezTo>
                    <a:cubicBezTo>
                      <a:pt x="101600" y="0"/>
                      <a:pt x="120064" y="7676"/>
                      <a:pt x="134363" y="23080"/>
                    </a:cubicBezTo>
                    <a:cubicBezTo>
                      <a:pt x="148713" y="38483"/>
                      <a:pt x="155837" y="60107"/>
                      <a:pt x="155837" y="88054"/>
                    </a:cubicBezTo>
                    <a:cubicBezTo>
                      <a:pt x="155837" y="89759"/>
                      <a:pt x="155787" y="92318"/>
                      <a:pt x="155687" y="95680"/>
                    </a:cubicBezTo>
                    <a:lnTo>
                      <a:pt x="29552" y="95680"/>
                    </a:lnTo>
                    <a:cubicBezTo>
                      <a:pt x="30605" y="114244"/>
                      <a:pt x="35874" y="128493"/>
                      <a:pt x="45306" y="138377"/>
                    </a:cubicBezTo>
                    <a:cubicBezTo>
                      <a:pt x="54739" y="148261"/>
                      <a:pt x="66529" y="153178"/>
                      <a:pt x="80678" y="153178"/>
                    </a:cubicBezTo>
                    <a:cubicBezTo>
                      <a:pt x="91165" y="153178"/>
                      <a:pt x="100145" y="150419"/>
                      <a:pt x="107571" y="144899"/>
                    </a:cubicBezTo>
                    <a:cubicBezTo>
                      <a:pt x="115046" y="139330"/>
                      <a:pt x="120967" y="130500"/>
                      <a:pt x="125332" y="118408"/>
                    </a:cubicBezTo>
                    <a:close/>
                    <a:moveTo>
                      <a:pt x="31207" y="72048"/>
                    </a:moveTo>
                    <a:lnTo>
                      <a:pt x="125633" y="72048"/>
                    </a:lnTo>
                    <a:cubicBezTo>
                      <a:pt x="124379" y="57799"/>
                      <a:pt x="120766" y="47163"/>
                      <a:pt x="114796" y="40038"/>
                    </a:cubicBezTo>
                    <a:cubicBezTo>
                      <a:pt x="105664" y="29000"/>
                      <a:pt x="93823" y="23481"/>
                      <a:pt x="79274" y="23481"/>
                    </a:cubicBezTo>
                    <a:cubicBezTo>
                      <a:pt x="66128" y="23481"/>
                      <a:pt x="55040" y="27896"/>
                      <a:pt x="46058" y="36676"/>
                    </a:cubicBezTo>
                    <a:cubicBezTo>
                      <a:pt x="37128" y="45507"/>
                      <a:pt x="32161" y="57298"/>
                      <a:pt x="31207" y="7204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88" name="手繪多邊形: 圖案 287">
                <a:extLst>
                  <a:ext uri="{FF2B5EF4-FFF2-40B4-BE49-F238E27FC236}">
                    <a16:creationId xmlns:a16="http://schemas.microsoft.com/office/drawing/2014/main" id="{7F2B4423-CD50-4C5D-BDCF-DDC8D5AD4255}"/>
                  </a:ext>
                </a:extLst>
              </p:cNvPr>
              <p:cNvSpPr/>
              <p:nvPr/>
            </p:nvSpPr>
            <p:spPr>
              <a:xfrm>
                <a:off x="7252872" y="3668396"/>
                <a:ext cx="140484" cy="176709"/>
              </a:xfrm>
              <a:custGeom>
                <a:avLst/>
                <a:gdLst>
                  <a:gd name="connsiteX0" fmla="*/ 0 w 140484"/>
                  <a:gd name="connsiteY0" fmla="*/ 122472 h 176709"/>
                  <a:gd name="connsiteX1" fmla="*/ 28348 w 140484"/>
                  <a:gd name="connsiteY1" fmla="*/ 118007 h 176709"/>
                  <a:gd name="connsiteX2" fmla="*/ 41643 w 140484"/>
                  <a:gd name="connsiteY2" fmla="*/ 144147 h 176709"/>
                  <a:gd name="connsiteX3" fmla="*/ 72149 w 140484"/>
                  <a:gd name="connsiteY3" fmla="*/ 153228 h 176709"/>
                  <a:gd name="connsiteX4" fmla="*/ 101450 w 140484"/>
                  <a:gd name="connsiteY4" fmla="*/ 145201 h 176709"/>
                  <a:gd name="connsiteX5" fmla="*/ 110983 w 140484"/>
                  <a:gd name="connsiteY5" fmla="*/ 126335 h 176709"/>
                  <a:gd name="connsiteX6" fmla="*/ 102553 w 140484"/>
                  <a:gd name="connsiteY6" fmla="*/ 111033 h 176709"/>
                  <a:gd name="connsiteX7" fmla="*/ 73252 w 140484"/>
                  <a:gd name="connsiteY7" fmla="*/ 101299 h 176709"/>
                  <a:gd name="connsiteX8" fmla="*/ 29552 w 140484"/>
                  <a:gd name="connsiteY8" fmla="*/ 87502 h 176709"/>
                  <a:gd name="connsiteX9" fmla="*/ 11088 w 140484"/>
                  <a:gd name="connsiteY9" fmla="*/ 71396 h 176709"/>
                  <a:gd name="connsiteX10" fmla="*/ 4816 w 140484"/>
                  <a:gd name="connsiteY10" fmla="*/ 48718 h 176709"/>
                  <a:gd name="connsiteX11" fmla="*/ 9984 w 140484"/>
                  <a:gd name="connsiteY11" fmla="*/ 27796 h 176709"/>
                  <a:gd name="connsiteX12" fmla="*/ 24083 w 140484"/>
                  <a:gd name="connsiteY12" fmla="*/ 11791 h 176709"/>
                  <a:gd name="connsiteX13" fmla="*/ 42295 w 140484"/>
                  <a:gd name="connsiteY13" fmla="*/ 3412 h 176709"/>
                  <a:gd name="connsiteX14" fmla="*/ 67081 w 140484"/>
                  <a:gd name="connsiteY14" fmla="*/ 0 h 176709"/>
                  <a:gd name="connsiteX15" fmla="*/ 102052 w 140484"/>
                  <a:gd name="connsiteY15" fmla="*/ 5720 h 176709"/>
                  <a:gd name="connsiteX16" fmla="*/ 124279 w 140484"/>
                  <a:gd name="connsiteY16" fmla="*/ 21223 h 176709"/>
                  <a:gd name="connsiteX17" fmla="*/ 134163 w 140484"/>
                  <a:gd name="connsiteY17" fmla="*/ 47413 h 176709"/>
                  <a:gd name="connsiteX18" fmla="*/ 106116 w 140484"/>
                  <a:gd name="connsiteY18" fmla="*/ 51227 h 176709"/>
                  <a:gd name="connsiteX19" fmla="*/ 95027 w 140484"/>
                  <a:gd name="connsiteY19" fmla="*/ 30856 h 176709"/>
                  <a:gd name="connsiteX20" fmla="*/ 69139 w 140484"/>
                  <a:gd name="connsiteY20" fmla="*/ 23531 h 176709"/>
                  <a:gd name="connsiteX21" fmla="*/ 40941 w 140484"/>
                  <a:gd name="connsiteY21" fmla="*/ 30054 h 176709"/>
                  <a:gd name="connsiteX22" fmla="*/ 32512 w 140484"/>
                  <a:gd name="connsiteY22" fmla="*/ 45356 h 176709"/>
                  <a:gd name="connsiteX23" fmla="*/ 36024 w 140484"/>
                  <a:gd name="connsiteY23" fmla="*/ 55391 h 176709"/>
                  <a:gd name="connsiteX24" fmla="*/ 47012 w 140484"/>
                  <a:gd name="connsiteY24" fmla="*/ 63017 h 176709"/>
                  <a:gd name="connsiteX25" fmla="*/ 72349 w 140484"/>
                  <a:gd name="connsiteY25" fmla="*/ 70342 h 176709"/>
                  <a:gd name="connsiteX26" fmla="*/ 114796 w 140484"/>
                  <a:gd name="connsiteY26" fmla="*/ 83638 h 176709"/>
                  <a:gd name="connsiteX27" fmla="*/ 133661 w 140484"/>
                  <a:gd name="connsiteY27" fmla="*/ 98690 h 176709"/>
                  <a:gd name="connsiteX28" fmla="*/ 140484 w 140484"/>
                  <a:gd name="connsiteY28" fmla="*/ 123225 h 176709"/>
                  <a:gd name="connsiteX29" fmla="*/ 132105 w 140484"/>
                  <a:gd name="connsiteY29" fmla="*/ 150218 h 176709"/>
                  <a:gd name="connsiteX30" fmla="*/ 107972 w 140484"/>
                  <a:gd name="connsiteY30" fmla="*/ 169785 h 176709"/>
                  <a:gd name="connsiteX31" fmla="*/ 72299 w 140484"/>
                  <a:gd name="connsiteY31" fmla="*/ 176709 h 176709"/>
                  <a:gd name="connsiteX32" fmla="*/ 22076 w 140484"/>
                  <a:gd name="connsiteY32" fmla="*/ 163012 h 176709"/>
                  <a:gd name="connsiteX33" fmla="*/ 0 w 140484"/>
                  <a:gd name="connsiteY33" fmla="*/ 122472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40484" h="176709">
                    <a:moveTo>
                      <a:pt x="0" y="122472"/>
                    </a:moveTo>
                    <a:lnTo>
                      <a:pt x="28348" y="118007"/>
                    </a:lnTo>
                    <a:cubicBezTo>
                      <a:pt x="29953" y="129346"/>
                      <a:pt x="34368" y="138076"/>
                      <a:pt x="41643" y="144147"/>
                    </a:cubicBezTo>
                    <a:cubicBezTo>
                      <a:pt x="48919" y="150218"/>
                      <a:pt x="59104" y="153228"/>
                      <a:pt x="72149" y="153228"/>
                    </a:cubicBezTo>
                    <a:cubicBezTo>
                      <a:pt x="85294" y="153228"/>
                      <a:pt x="95078" y="150569"/>
                      <a:pt x="101450" y="145201"/>
                    </a:cubicBezTo>
                    <a:cubicBezTo>
                      <a:pt x="107822" y="139832"/>
                      <a:pt x="110983" y="133560"/>
                      <a:pt x="110983" y="126335"/>
                    </a:cubicBezTo>
                    <a:cubicBezTo>
                      <a:pt x="110983" y="119863"/>
                      <a:pt x="108173" y="114746"/>
                      <a:pt x="102553" y="111033"/>
                    </a:cubicBezTo>
                    <a:cubicBezTo>
                      <a:pt x="98640" y="108474"/>
                      <a:pt x="88856" y="105263"/>
                      <a:pt x="73252" y="101299"/>
                    </a:cubicBezTo>
                    <a:cubicBezTo>
                      <a:pt x="52230" y="95981"/>
                      <a:pt x="37680" y="91415"/>
                      <a:pt x="29552" y="87502"/>
                    </a:cubicBezTo>
                    <a:cubicBezTo>
                      <a:pt x="21424" y="83588"/>
                      <a:pt x="15252" y="78270"/>
                      <a:pt x="11088" y="71396"/>
                    </a:cubicBezTo>
                    <a:cubicBezTo>
                      <a:pt x="6874" y="64573"/>
                      <a:pt x="4816" y="56996"/>
                      <a:pt x="4816" y="48718"/>
                    </a:cubicBezTo>
                    <a:cubicBezTo>
                      <a:pt x="4816" y="41192"/>
                      <a:pt x="6522" y="34218"/>
                      <a:pt x="9984" y="27796"/>
                    </a:cubicBezTo>
                    <a:cubicBezTo>
                      <a:pt x="13446" y="21374"/>
                      <a:pt x="18112" y="16055"/>
                      <a:pt x="24083" y="11791"/>
                    </a:cubicBezTo>
                    <a:cubicBezTo>
                      <a:pt x="28548" y="8479"/>
                      <a:pt x="34619" y="5720"/>
                      <a:pt x="42295" y="3412"/>
                    </a:cubicBezTo>
                    <a:cubicBezTo>
                      <a:pt x="49972" y="1104"/>
                      <a:pt x="58251" y="0"/>
                      <a:pt x="67081" y="0"/>
                    </a:cubicBezTo>
                    <a:cubicBezTo>
                      <a:pt x="80327" y="0"/>
                      <a:pt x="92017" y="1907"/>
                      <a:pt x="102052" y="5720"/>
                    </a:cubicBezTo>
                    <a:cubicBezTo>
                      <a:pt x="112086" y="9533"/>
                      <a:pt x="119512" y="14701"/>
                      <a:pt x="124279" y="21223"/>
                    </a:cubicBezTo>
                    <a:cubicBezTo>
                      <a:pt x="129045" y="27746"/>
                      <a:pt x="132356" y="36476"/>
                      <a:pt x="134163" y="47413"/>
                    </a:cubicBezTo>
                    <a:lnTo>
                      <a:pt x="106116" y="51227"/>
                    </a:lnTo>
                    <a:cubicBezTo>
                      <a:pt x="104862" y="42547"/>
                      <a:pt x="101148" y="35723"/>
                      <a:pt x="95027" y="30856"/>
                    </a:cubicBezTo>
                    <a:cubicBezTo>
                      <a:pt x="88906" y="25990"/>
                      <a:pt x="80277" y="23531"/>
                      <a:pt x="69139" y="23531"/>
                    </a:cubicBezTo>
                    <a:cubicBezTo>
                      <a:pt x="55993" y="23531"/>
                      <a:pt x="46561" y="25689"/>
                      <a:pt x="40941" y="30054"/>
                    </a:cubicBezTo>
                    <a:cubicBezTo>
                      <a:pt x="35321" y="34419"/>
                      <a:pt x="32512" y="39486"/>
                      <a:pt x="32512" y="45356"/>
                    </a:cubicBezTo>
                    <a:cubicBezTo>
                      <a:pt x="32512" y="49069"/>
                      <a:pt x="33666" y="52431"/>
                      <a:pt x="36024" y="55391"/>
                    </a:cubicBezTo>
                    <a:cubicBezTo>
                      <a:pt x="38382" y="58451"/>
                      <a:pt x="42045" y="61010"/>
                      <a:pt x="47012" y="63017"/>
                    </a:cubicBezTo>
                    <a:cubicBezTo>
                      <a:pt x="49872" y="64071"/>
                      <a:pt x="58301" y="66529"/>
                      <a:pt x="72349" y="70342"/>
                    </a:cubicBezTo>
                    <a:cubicBezTo>
                      <a:pt x="92619" y="75761"/>
                      <a:pt x="106768" y="80176"/>
                      <a:pt x="114796" y="83638"/>
                    </a:cubicBezTo>
                    <a:cubicBezTo>
                      <a:pt x="122823" y="87100"/>
                      <a:pt x="129095" y="92118"/>
                      <a:pt x="133661" y="98690"/>
                    </a:cubicBezTo>
                    <a:cubicBezTo>
                      <a:pt x="138226" y="105263"/>
                      <a:pt x="140484" y="113441"/>
                      <a:pt x="140484" y="123225"/>
                    </a:cubicBezTo>
                    <a:cubicBezTo>
                      <a:pt x="140484" y="132758"/>
                      <a:pt x="137674" y="141789"/>
                      <a:pt x="132105" y="150218"/>
                    </a:cubicBezTo>
                    <a:cubicBezTo>
                      <a:pt x="126536" y="158647"/>
                      <a:pt x="118509" y="165169"/>
                      <a:pt x="107972" y="169785"/>
                    </a:cubicBezTo>
                    <a:cubicBezTo>
                      <a:pt x="97486" y="174401"/>
                      <a:pt x="85595" y="176709"/>
                      <a:pt x="72299" y="176709"/>
                    </a:cubicBezTo>
                    <a:cubicBezTo>
                      <a:pt x="50324" y="176709"/>
                      <a:pt x="33565" y="172143"/>
                      <a:pt x="22076" y="163012"/>
                    </a:cubicBezTo>
                    <a:cubicBezTo>
                      <a:pt x="10536" y="153981"/>
                      <a:pt x="3161" y="140434"/>
                      <a:pt x="0" y="122472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89" name="手繪多邊形: 圖案 288">
                <a:extLst>
                  <a:ext uri="{FF2B5EF4-FFF2-40B4-BE49-F238E27FC236}">
                    <a16:creationId xmlns:a16="http://schemas.microsoft.com/office/drawing/2014/main" id="{3767D4C3-A1B5-43F9-833F-FAABF82D5E1B}"/>
                  </a:ext>
                </a:extLst>
              </p:cNvPr>
              <p:cNvSpPr/>
              <p:nvPr/>
            </p:nvSpPr>
            <p:spPr>
              <a:xfrm>
                <a:off x="7411670" y="3613155"/>
                <a:ext cx="82484" cy="230444"/>
              </a:xfrm>
              <a:custGeom>
                <a:avLst/>
                <a:gdLst>
                  <a:gd name="connsiteX0" fmla="*/ 78320 w 82484"/>
                  <a:gd name="connsiteY0" fmla="*/ 202548 h 230444"/>
                  <a:gd name="connsiteX1" fmla="*/ 82484 w 82484"/>
                  <a:gd name="connsiteY1" fmla="*/ 227886 h 230444"/>
                  <a:gd name="connsiteX2" fmla="*/ 60810 w 82484"/>
                  <a:gd name="connsiteY2" fmla="*/ 230444 h 230444"/>
                  <a:gd name="connsiteX3" fmla="*/ 36626 w 82484"/>
                  <a:gd name="connsiteY3" fmla="*/ 225527 h 230444"/>
                  <a:gd name="connsiteX4" fmla="*/ 24534 w 82484"/>
                  <a:gd name="connsiteY4" fmla="*/ 212533 h 230444"/>
                  <a:gd name="connsiteX5" fmla="*/ 21022 w 82484"/>
                  <a:gd name="connsiteY5" fmla="*/ 178666 h 230444"/>
                  <a:gd name="connsiteX6" fmla="*/ 21022 w 82484"/>
                  <a:gd name="connsiteY6" fmla="*/ 81381 h 230444"/>
                  <a:gd name="connsiteX7" fmla="*/ 0 w 82484"/>
                  <a:gd name="connsiteY7" fmla="*/ 81381 h 230444"/>
                  <a:gd name="connsiteX8" fmla="*/ 0 w 82484"/>
                  <a:gd name="connsiteY8" fmla="*/ 59104 h 230444"/>
                  <a:gd name="connsiteX9" fmla="*/ 21022 w 82484"/>
                  <a:gd name="connsiteY9" fmla="*/ 59104 h 230444"/>
                  <a:gd name="connsiteX10" fmla="*/ 21022 w 82484"/>
                  <a:gd name="connsiteY10" fmla="*/ 17209 h 230444"/>
                  <a:gd name="connsiteX11" fmla="*/ 49521 w 82484"/>
                  <a:gd name="connsiteY11" fmla="*/ 0 h 230444"/>
                  <a:gd name="connsiteX12" fmla="*/ 49521 w 82484"/>
                  <a:gd name="connsiteY12" fmla="*/ 59054 h 230444"/>
                  <a:gd name="connsiteX13" fmla="*/ 78320 w 82484"/>
                  <a:gd name="connsiteY13" fmla="*/ 59054 h 230444"/>
                  <a:gd name="connsiteX14" fmla="*/ 78320 w 82484"/>
                  <a:gd name="connsiteY14" fmla="*/ 81330 h 230444"/>
                  <a:gd name="connsiteX15" fmla="*/ 49521 w 82484"/>
                  <a:gd name="connsiteY15" fmla="*/ 81330 h 230444"/>
                  <a:gd name="connsiteX16" fmla="*/ 49521 w 82484"/>
                  <a:gd name="connsiteY16" fmla="*/ 180221 h 230444"/>
                  <a:gd name="connsiteX17" fmla="*/ 51026 w 82484"/>
                  <a:gd name="connsiteY17" fmla="*/ 195976 h 230444"/>
                  <a:gd name="connsiteX18" fmla="*/ 55942 w 82484"/>
                  <a:gd name="connsiteY18" fmla="*/ 201545 h 230444"/>
                  <a:gd name="connsiteX19" fmla="*/ 65726 w 82484"/>
                  <a:gd name="connsiteY19" fmla="*/ 203602 h 230444"/>
                  <a:gd name="connsiteX20" fmla="*/ 78320 w 82484"/>
                  <a:gd name="connsiteY20" fmla="*/ 202548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84" h="230444">
                    <a:moveTo>
                      <a:pt x="78320" y="202548"/>
                    </a:moveTo>
                    <a:lnTo>
                      <a:pt x="82484" y="227886"/>
                    </a:lnTo>
                    <a:cubicBezTo>
                      <a:pt x="74406" y="229591"/>
                      <a:pt x="67181" y="230444"/>
                      <a:pt x="60810" y="230444"/>
                    </a:cubicBezTo>
                    <a:cubicBezTo>
                      <a:pt x="50423" y="230444"/>
                      <a:pt x="42346" y="228789"/>
                      <a:pt x="36626" y="225527"/>
                    </a:cubicBezTo>
                    <a:cubicBezTo>
                      <a:pt x="30906" y="222216"/>
                      <a:pt x="26842" y="217901"/>
                      <a:pt x="24534" y="212533"/>
                    </a:cubicBezTo>
                    <a:cubicBezTo>
                      <a:pt x="22176" y="207164"/>
                      <a:pt x="21022" y="195875"/>
                      <a:pt x="21022" y="178666"/>
                    </a:cubicBezTo>
                    <a:lnTo>
                      <a:pt x="21022" y="81381"/>
                    </a:lnTo>
                    <a:lnTo>
                      <a:pt x="0" y="81381"/>
                    </a:lnTo>
                    <a:lnTo>
                      <a:pt x="0" y="59104"/>
                    </a:lnTo>
                    <a:lnTo>
                      <a:pt x="21022" y="59104"/>
                    </a:lnTo>
                    <a:lnTo>
                      <a:pt x="21022" y="17209"/>
                    </a:lnTo>
                    <a:lnTo>
                      <a:pt x="49521" y="0"/>
                    </a:lnTo>
                    <a:lnTo>
                      <a:pt x="49521" y="59054"/>
                    </a:lnTo>
                    <a:lnTo>
                      <a:pt x="78320" y="59054"/>
                    </a:lnTo>
                    <a:lnTo>
                      <a:pt x="78320" y="81330"/>
                    </a:lnTo>
                    <a:lnTo>
                      <a:pt x="49521" y="81330"/>
                    </a:lnTo>
                    <a:lnTo>
                      <a:pt x="49521" y="180221"/>
                    </a:lnTo>
                    <a:cubicBezTo>
                      <a:pt x="49521" y="188399"/>
                      <a:pt x="50022" y="193668"/>
                      <a:pt x="51026" y="195976"/>
                    </a:cubicBezTo>
                    <a:cubicBezTo>
                      <a:pt x="52029" y="198334"/>
                      <a:pt x="53685" y="200190"/>
                      <a:pt x="55942" y="201545"/>
                    </a:cubicBezTo>
                    <a:cubicBezTo>
                      <a:pt x="58201" y="202950"/>
                      <a:pt x="61512" y="203602"/>
                      <a:pt x="65726" y="203602"/>
                    </a:cubicBezTo>
                    <a:cubicBezTo>
                      <a:pt x="68887" y="203652"/>
                      <a:pt x="73102" y="203301"/>
                      <a:pt x="78320" y="20254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90" name="手繪多邊形: 圖案 289">
                <a:extLst>
                  <a:ext uri="{FF2B5EF4-FFF2-40B4-BE49-F238E27FC236}">
                    <a16:creationId xmlns:a16="http://schemas.microsoft.com/office/drawing/2014/main" id="{ECD21414-619F-4F87-B260-7EAFA5231046}"/>
                  </a:ext>
                </a:extLst>
              </p:cNvPr>
              <p:cNvSpPr/>
              <p:nvPr/>
            </p:nvSpPr>
            <p:spPr>
              <a:xfrm>
                <a:off x="7532035" y="3606984"/>
                <a:ext cx="85996" cy="234357"/>
              </a:xfrm>
              <a:custGeom>
                <a:avLst/>
                <a:gdLst>
                  <a:gd name="connsiteX0" fmla="*/ 85946 w 85996"/>
                  <a:gd name="connsiteY0" fmla="*/ 234358 h 234357"/>
                  <a:gd name="connsiteX1" fmla="*/ 57297 w 85996"/>
                  <a:gd name="connsiteY1" fmla="*/ 234358 h 234357"/>
                  <a:gd name="connsiteX2" fmla="*/ 57297 w 85996"/>
                  <a:gd name="connsiteY2" fmla="*/ 51728 h 234357"/>
                  <a:gd name="connsiteX3" fmla="*/ 30154 w 85996"/>
                  <a:gd name="connsiteY3" fmla="*/ 71496 h 234357"/>
                  <a:gd name="connsiteX4" fmla="*/ 0 w 85996"/>
                  <a:gd name="connsiteY4" fmla="*/ 86297 h 234357"/>
                  <a:gd name="connsiteX5" fmla="*/ 0 w 85996"/>
                  <a:gd name="connsiteY5" fmla="*/ 58602 h 234357"/>
                  <a:gd name="connsiteX6" fmla="*/ 42045 w 85996"/>
                  <a:gd name="connsiteY6" fmla="*/ 31208 h 234357"/>
                  <a:gd name="connsiteX7" fmla="*/ 67533 w 85996"/>
                  <a:gd name="connsiteY7" fmla="*/ 0 h 234357"/>
                  <a:gd name="connsiteX8" fmla="*/ 85997 w 85996"/>
                  <a:gd name="connsiteY8" fmla="*/ 0 h 234357"/>
                  <a:gd name="connsiteX9" fmla="*/ 85997 w 85996"/>
                  <a:gd name="connsiteY9" fmla="*/ 234358 h 23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996" h="234357">
                    <a:moveTo>
                      <a:pt x="85946" y="234358"/>
                    </a:moveTo>
                    <a:lnTo>
                      <a:pt x="57297" y="234358"/>
                    </a:lnTo>
                    <a:lnTo>
                      <a:pt x="57297" y="51728"/>
                    </a:lnTo>
                    <a:cubicBezTo>
                      <a:pt x="50373" y="58301"/>
                      <a:pt x="41342" y="64874"/>
                      <a:pt x="30154" y="71496"/>
                    </a:cubicBezTo>
                    <a:cubicBezTo>
                      <a:pt x="18965" y="78069"/>
                      <a:pt x="8880" y="83036"/>
                      <a:pt x="0" y="86297"/>
                    </a:cubicBezTo>
                    <a:lnTo>
                      <a:pt x="0" y="58602"/>
                    </a:lnTo>
                    <a:cubicBezTo>
                      <a:pt x="16005" y="51076"/>
                      <a:pt x="30054" y="41945"/>
                      <a:pt x="42045" y="31208"/>
                    </a:cubicBezTo>
                    <a:cubicBezTo>
                      <a:pt x="54036" y="20471"/>
                      <a:pt x="62515" y="10085"/>
                      <a:pt x="67533" y="0"/>
                    </a:cubicBezTo>
                    <a:lnTo>
                      <a:pt x="85997" y="0"/>
                    </a:lnTo>
                    <a:lnTo>
                      <a:pt x="85997" y="234358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273" name="群組 272">
              <a:extLst>
                <a:ext uri="{FF2B5EF4-FFF2-40B4-BE49-F238E27FC236}">
                  <a16:creationId xmlns:a16="http://schemas.microsoft.com/office/drawing/2014/main" id="{3FEAC6C0-B16C-47D8-A559-5C7C7E4C737D}"/>
                </a:ext>
              </a:extLst>
            </p:cNvPr>
            <p:cNvGrpSpPr/>
            <p:nvPr/>
          </p:nvGrpSpPr>
          <p:grpSpPr>
            <a:xfrm>
              <a:off x="7677887" y="3603924"/>
              <a:ext cx="1682852" cy="306204"/>
              <a:chOff x="7677887" y="3603924"/>
              <a:chExt cx="1682852" cy="306204"/>
            </a:xfrm>
            <a:solidFill>
              <a:srgbClr val="00B0F0"/>
            </a:solidFill>
          </p:grpSpPr>
          <p:sp>
            <p:nvSpPr>
              <p:cNvPr id="274" name="手繪多邊形: 圖案 273">
                <a:extLst>
                  <a:ext uri="{FF2B5EF4-FFF2-40B4-BE49-F238E27FC236}">
                    <a16:creationId xmlns:a16="http://schemas.microsoft.com/office/drawing/2014/main" id="{BA87353A-BA22-4316-B5E8-397288E2072C}"/>
                  </a:ext>
                </a:extLst>
              </p:cNvPr>
              <p:cNvSpPr/>
              <p:nvPr/>
            </p:nvSpPr>
            <p:spPr>
              <a:xfrm>
                <a:off x="7677887" y="3603924"/>
                <a:ext cx="90612" cy="241432"/>
              </a:xfrm>
              <a:custGeom>
                <a:avLst/>
                <a:gdLst>
                  <a:gd name="connsiteX0" fmla="*/ 0 w 90612"/>
                  <a:gd name="connsiteY0" fmla="*/ 241432 h 241432"/>
                  <a:gd name="connsiteX1" fmla="*/ 67683 w 90612"/>
                  <a:gd name="connsiteY1" fmla="*/ 0 h 241432"/>
                  <a:gd name="connsiteX2" fmla="*/ 90613 w 90612"/>
                  <a:gd name="connsiteY2" fmla="*/ 0 h 241432"/>
                  <a:gd name="connsiteX3" fmla="*/ 23079 w 90612"/>
                  <a:gd name="connsiteY3" fmla="*/ 241432 h 241432"/>
                  <a:gd name="connsiteX4" fmla="*/ 0 w 90612"/>
                  <a:gd name="connsiteY4" fmla="*/ 241432 h 241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612" h="241432">
                    <a:moveTo>
                      <a:pt x="0" y="241432"/>
                    </a:moveTo>
                    <a:lnTo>
                      <a:pt x="67683" y="0"/>
                    </a:lnTo>
                    <a:lnTo>
                      <a:pt x="90613" y="0"/>
                    </a:lnTo>
                    <a:lnTo>
                      <a:pt x="23079" y="241432"/>
                    </a:lnTo>
                    <a:lnTo>
                      <a:pt x="0" y="241432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75" name="手繪多邊形: 圖案 274">
                <a:extLst>
                  <a:ext uri="{FF2B5EF4-FFF2-40B4-BE49-F238E27FC236}">
                    <a16:creationId xmlns:a16="http://schemas.microsoft.com/office/drawing/2014/main" id="{EF92E0FF-38A5-4907-BAD5-040533E6EB95}"/>
                  </a:ext>
                </a:extLst>
              </p:cNvPr>
              <p:cNvSpPr/>
              <p:nvPr/>
            </p:nvSpPr>
            <p:spPr>
              <a:xfrm>
                <a:off x="7778361" y="3607034"/>
                <a:ext cx="154305" cy="234307"/>
              </a:xfrm>
              <a:custGeom>
                <a:avLst/>
                <a:gdLst>
                  <a:gd name="connsiteX0" fmla="*/ 154305 w 154305"/>
                  <a:gd name="connsiteY0" fmla="*/ 206763 h 234307"/>
                  <a:gd name="connsiteX1" fmla="*/ 154305 w 154305"/>
                  <a:gd name="connsiteY1" fmla="*/ 234308 h 234307"/>
                  <a:gd name="connsiteX2" fmla="*/ 23 w 154305"/>
                  <a:gd name="connsiteY2" fmla="*/ 234308 h 234307"/>
                  <a:gd name="connsiteX3" fmla="*/ 3384 w 154305"/>
                  <a:gd name="connsiteY3" fmla="*/ 214389 h 234307"/>
                  <a:gd name="connsiteX4" fmla="*/ 22249 w 154305"/>
                  <a:gd name="connsiteY4" fmla="*/ 183332 h 234307"/>
                  <a:gd name="connsiteX5" fmla="*/ 59729 w 154305"/>
                  <a:gd name="connsiteY5" fmla="*/ 147960 h 234307"/>
                  <a:gd name="connsiteX6" fmla="*/ 111156 w 154305"/>
                  <a:gd name="connsiteY6" fmla="*/ 98540 h 234307"/>
                  <a:gd name="connsiteX7" fmla="*/ 124552 w 154305"/>
                  <a:gd name="connsiteY7" fmla="*/ 64071 h 234307"/>
                  <a:gd name="connsiteX8" fmla="*/ 112361 w 154305"/>
                  <a:gd name="connsiteY8" fmla="*/ 35322 h 234307"/>
                  <a:gd name="connsiteX9" fmla="*/ 80601 w 154305"/>
                  <a:gd name="connsiteY9" fmla="*/ 23631 h 234307"/>
                  <a:gd name="connsiteX10" fmla="*/ 47487 w 154305"/>
                  <a:gd name="connsiteY10" fmla="*/ 36074 h 234307"/>
                  <a:gd name="connsiteX11" fmla="*/ 34893 w 154305"/>
                  <a:gd name="connsiteY11" fmla="*/ 70493 h 234307"/>
                  <a:gd name="connsiteX12" fmla="*/ 5442 w 154305"/>
                  <a:gd name="connsiteY12" fmla="*/ 67483 h 234307"/>
                  <a:gd name="connsiteX13" fmla="*/ 28220 w 154305"/>
                  <a:gd name="connsiteY13" fmla="*/ 17259 h 234307"/>
                  <a:gd name="connsiteX14" fmla="*/ 81253 w 154305"/>
                  <a:gd name="connsiteY14" fmla="*/ 0 h 234307"/>
                  <a:gd name="connsiteX15" fmla="*/ 134437 w 154305"/>
                  <a:gd name="connsiteY15" fmla="*/ 18614 h 234307"/>
                  <a:gd name="connsiteX16" fmla="*/ 154004 w 154305"/>
                  <a:gd name="connsiteY16" fmla="*/ 64823 h 234307"/>
                  <a:gd name="connsiteX17" fmla="*/ 148284 w 154305"/>
                  <a:gd name="connsiteY17" fmla="*/ 92368 h 234307"/>
                  <a:gd name="connsiteX18" fmla="*/ 129269 w 154305"/>
                  <a:gd name="connsiteY18" fmla="*/ 120867 h 234307"/>
                  <a:gd name="connsiteX19" fmla="*/ 85066 w 154305"/>
                  <a:gd name="connsiteY19" fmla="*/ 161958 h 234307"/>
                  <a:gd name="connsiteX20" fmla="*/ 51952 w 154305"/>
                  <a:gd name="connsiteY20" fmla="*/ 191360 h 234307"/>
                  <a:gd name="connsiteX21" fmla="*/ 39860 w 154305"/>
                  <a:gd name="connsiteY21" fmla="*/ 206863 h 234307"/>
                  <a:gd name="connsiteX22" fmla="*/ 154305 w 154305"/>
                  <a:gd name="connsiteY22" fmla="*/ 206863 h 23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05" h="234307">
                    <a:moveTo>
                      <a:pt x="154305" y="206763"/>
                    </a:moveTo>
                    <a:lnTo>
                      <a:pt x="154305" y="234308"/>
                    </a:lnTo>
                    <a:lnTo>
                      <a:pt x="23" y="234308"/>
                    </a:lnTo>
                    <a:cubicBezTo>
                      <a:pt x="-178" y="227384"/>
                      <a:pt x="926" y="220761"/>
                      <a:pt x="3384" y="214389"/>
                    </a:cubicBezTo>
                    <a:cubicBezTo>
                      <a:pt x="7298" y="203853"/>
                      <a:pt x="13620" y="193517"/>
                      <a:pt x="22249" y="183332"/>
                    </a:cubicBezTo>
                    <a:cubicBezTo>
                      <a:pt x="30880" y="173147"/>
                      <a:pt x="43423" y="161356"/>
                      <a:pt x="59729" y="147960"/>
                    </a:cubicBezTo>
                    <a:cubicBezTo>
                      <a:pt x="85116" y="127138"/>
                      <a:pt x="102226" y="110682"/>
                      <a:pt x="111156" y="98540"/>
                    </a:cubicBezTo>
                    <a:cubicBezTo>
                      <a:pt x="120087" y="86398"/>
                      <a:pt x="124552" y="74908"/>
                      <a:pt x="124552" y="64071"/>
                    </a:cubicBezTo>
                    <a:cubicBezTo>
                      <a:pt x="124552" y="52732"/>
                      <a:pt x="120489" y="43149"/>
                      <a:pt x="112361" y="35322"/>
                    </a:cubicBezTo>
                    <a:cubicBezTo>
                      <a:pt x="104233" y="27545"/>
                      <a:pt x="93646" y="23631"/>
                      <a:pt x="80601" y="23631"/>
                    </a:cubicBezTo>
                    <a:cubicBezTo>
                      <a:pt x="66803" y="23631"/>
                      <a:pt x="55765" y="27796"/>
                      <a:pt x="47487" y="36074"/>
                    </a:cubicBezTo>
                    <a:cubicBezTo>
                      <a:pt x="39208" y="44353"/>
                      <a:pt x="34994" y="55842"/>
                      <a:pt x="34893" y="70493"/>
                    </a:cubicBezTo>
                    <a:lnTo>
                      <a:pt x="5442" y="67483"/>
                    </a:lnTo>
                    <a:cubicBezTo>
                      <a:pt x="7449" y="45507"/>
                      <a:pt x="15025" y="28749"/>
                      <a:pt x="28220" y="17259"/>
                    </a:cubicBezTo>
                    <a:cubicBezTo>
                      <a:pt x="41366" y="5770"/>
                      <a:pt x="59077" y="0"/>
                      <a:pt x="81253" y="0"/>
                    </a:cubicBezTo>
                    <a:cubicBezTo>
                      <a:pt x="103631" y="0"/>
                      <a:pt x="121391" y="6221"/>
                      <a:pt x="134437" y="18614"/>
                    </a:cubicBezTo>
                    <a:cubicBezTo>
                      <a:pt x="147482" y="31057"/>
                      <a:pt x="154004" y="46410"/>
                      <a:pt x="154004" y="64823"/>
                    </a:cubicBezTo>
                    <a:cubicBezTo>
                      <a:pt x="154004" y="74156"/>
                      <a:pt x="152097" y="83337"/>
                      <a:pt x="148284" y="92368"/>
                    </a:cubicBezTo>
                    <a:cubicBezTo>
                      <a:pt x="144471" y="101400"/>
                      <a:pt x="138099" y="110882"/>
                      <a:pt x="129269" y="120867"/>
                    </a:cubicBezTo>
                    <a:cubicBezTo>
                      <a:pt x="120388" y="130851"/>
                      <a:pt x="105687" y="144548"/>
                      <a:pt x="85066" y="161958"/>
                    </a:cubicBezTo>
                    <a:cubicBezTo>
                      <a:pt x="67857" y="176408"/>
                      <a:pt x="56819" y="186192"/>
                      <a:pt x="51952" y="191360"/>
                    </a:cubicBezTo>
                    <a:cubicBezTo>
                      <a:pt x="47085" y="196527"/>
                      <a:pt x="43021" y="201695"/>
                      <a:pt x="39860" y="206863"/>
                    </a:cubicBezTo>
                    <a:lnTo>
                      <a:pt x="154305" y="20686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76" name="手繪多邊形: 圖案 275">
                <a:extLst>
                  <a:ext uri="{FF2B5EF4-FFF2-40B4-BE49-F238E27FC236}">
                    <a16:creationId xmlns:a16="http://schemas.microsoft.com/office/drawing/2014/main" id="{1D81F351-848F-4A67-96A7-BF42ABC804B3}"/>
                  </a:ext>
                </a:extLst>
              </p:cNvPr>
              <p:cNvSpPr/>
              <p:nvPr/>
            </p:nvSpPr>
            <p:spPr>
              <a:xfrm>
                <a:off x="7963422" y="3607034"/>
                <a:ext cx="153479" cy="238371"/>
              </a:xfrm>
              <a:custGeom>
                <a:avLst/>
                <a:gdLst>
                  <a:gd name="connsiteX0" fmla="*/ 4265 w 153479"/>
                  <a:gd name="connsiteY0" fmla="*/ 180322 h 238371"/>
                  <a:gd name="connsiteX1" fmla="*/ 31810 w 153479"/>
                  <a:gd name="connsiteY1" fmla="*/ 177763 h 238371"/>
                  <a:gd name="connsiteX2" fmla="*/ 45206 w 153479"/>
                  <a:gd name="connsiteY2" fmla="*/ 205960 h 238371"/>
                  <a:gd name="connsiteX3" fmla="*/ 70543 w 153479"/>
                  <a:gd name="connsiteY3" fmla="*/ 214740 h 238371"/>
                  <a:gd name="connsiteX4" fmla="*/ 93723 w 153479"/>
                  <a:gd name="connsiteY4" fmla="*/ 208669 h 238371"/>
                  <a:gd name="connsiteX5" fmla="*/ 110029 w 153479"/>
                  <a:gd name="connsiteY5" fmla="*/ 192514 h 238371"/>
                  <a:gd name="connsiteX6" fmla="*/ 120716 w 153479"/>
                  <a:gd name="connsiteY6" fmla="*/ 165220 h 238371"/>
                  <a:gd name="connsiteX7" fmla="*/ 125031 w 153479"/>
                  <a:gd name="connsiteY7" fmla="*/ 130199 h 238371"/>
                  <a:gd name="connsiteX8" fmla="*/ 124881 w 153479"/>
                  <a:gd name="connsiteY8" fmla="*/ 124479 h 238371"/>
                  <a:gd name="connsiteX9" fmla="*/ 101399 w 153479"/>
                  <a:gd name="connsiteY9" fmla="*/ 146706 h 238371"/>
                  <a:gd name="connsiteX10" fmla="*/ 69139 w 153479"/>
                  <a:gd name="connsiteY10" fmla="*/ 155235 h 238371"/>
                  <a:gd name="connsiteX11" fmla="*/ 20069 w 153479"/>
                  <a:gd name="connsiteY11" fmla="*/ 134213 h 238371"/>
                  <a:gd name="connsiteX12" fmla="*/ 0 w 153479"/>
                  <a:gd name="connsiteY12" fmla="*/ 78822 h 238371"/>
                  <a:gd name="connsiteX13" fmla="*/ 20922 w 153479"/>
                  <a:gd name="connsiteY13" fmla="*/ 21675 h 238371"/>
                  <a:gd name="connsiteX14" fmla="*/ 73403 w 153479"/>
                  <a:gd name="connsiteY14" fmla="*/ 0 h 238371"/>
                  <a:gd name="connsiteX15" fmla="*/ 115046 w 153479"/>
                  <a:gd name="connsiteY15" fmla="*/ 12242 h 238371"/>
                  <a:gd name="connsiteX16" fmla="*/ 143696 w 153479"/>
                  <a:gd name="connsiteY16" fmla="*/ 47213 h 238371"/>
                  <a:gd name="connsiteX17" fmla="*/ 153479 w 153479"/>
                  <a:gd name="connsiteY17" fmla="*/ 112889 h 238371"/>
                  <a:gd name="connsiteX18" fmla="*/ 143746 w 153479"/>
                  <a:gd name="connsiteY18" fmla="*/ 184135 h 238371"/>
                  <a:gd name="connsiteX19" fmla="*/ 114846 w 153479"/>
                  <a:gd name="connsiteY19" fmla="*/ 224524 h 238371"/>
                  <a:gd name="connsiteX20" fmla="*/ 69840 w 153479"/>
                  <a:gd name="connsiteY20" fmla="*/ 238372 h 238371"/>
                  <a:gd name="connsiteX21" fmla="*/ 25086 w 153479"/>
                  <a:gd name="connsiteY21" fmla="*/ 223169 h 238371"/>
                  <a:gd name="connsiteX22" fmla="*/ 4265 w 153479"/>
                  <a:gd name="connsiteY22" fmla="*/ 180322 h 238371"/>
                  <a:gd name="connsiteX23" fmla="*/ 121619 w 153479"/>
                  <a:gd name="connsiteY23" fmla="*/ 77317 h 238371"/>
                  <a:gd name="connsiteX24" fmla="*/ 108474 w 153479"/>
                  <a:gd name="connsiteY24" fmla="*/ 38131 h 238371"/>
                  <a:gd name="connsiteX25" fmla="*/ 76865 w 153479"/>
                  <a:gd name="connsiteY25" fmla="*/ 23631 h 238371"/>
                  <a:gd name="connsiteX26" fmla="*/ 43600 w 153479"/>
                  <a:gd name="connsiteY26" fmla="*/ 39235 h 238371"/>
                  <a:gd name="connsiteX27" fmla="*/ 29452 w 153479"/>
                  <a:gd name="connsiteY27" fmla="*/ 79675 h 238371"/>
                  <a:gd name="connsiteX28" fmla="*/ 42898 w 153479"/>
                  <a:gd name="connsiteY28" fmla="*/ 115900 h 238371"/>
                  <a:gd name="connsiteX29" fmla="*/ 76112 w 153479"/>
                  <a:gd name="connsiteY29" fmla="*/ 129848 h 238371"/>
                  <a:gd name="connsiteX30" fmla="*/ 108825 w 153479"/>
                  <a:gd name="connsiteY30" fmla="*/ 115900 h 238371"/>
                  <a:gd name="connsiteX31" fmla="*/ 121619 w 153479"/>
                  <a:gd name="connsiteY31" fmla="*/ 77317 h 238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3479" h="238371">
                    <a:moveTo>
                      <a:pt x="4265" y="180322"/>
                    </a:moveTo>
                    <a:lnTo>
                      <a:pt x="31810" y="177763"/>
                    </a:lnTo>
                    <a:cubicBezTo>
                      <a:pt x="34167" y="190707"/>
                      <a:pt x="38583" y="200140"/>
                      <a:pt x="45206" y="205960"/>
                    </a:cubicBezTo>
                    <a:cubicBezTo>
                      <a:pt x="51778" y="211780"/>
                      <a:pt x="60208" y="214740"/>
                      <a:pt x="70543" y="214740"/>
                    </a:cubicBezTo>
                    <a:cubicBezTo>
                      <a:pt x="79373" y="214740"/>
                      <a:pt x="87100" y="212733"/>
                      <a:pt x="93723" y="208669"/>
                    </a:cubicBezTo>
                    <a:cubicBezTo>
                      <a:pt x="100346" y="204655"/>
                      <a:pt x="105815" y="199237"/>
                      <a:pt x="110029" y="192514"/>
                    </a:cubicBezTo>
                    <a:cubicBezTo>
                      <a:pt x="114294" y="185790"/>
                      <a:pt x="117856" y="176659"/>
                      <a:pt x="120716" y="165220"/>
                    </a:cubicBezTo>
                    <a:cubicBezTo>
                      <a:pt x="123576" y="153780"/>
                      <a:pt x="125031" y="142090"/>
                      <a:pt x="125031" y="130199"/>
                    </a:cubicBezTo>
                    <a:cubicBezTo>
                      <a:pt x="125031" y="128944"/>
                      <a:pt x="124981" y="127038"/>
                      <a:pt x="124881" y="124479"/>
                    </a:cubicBezTo>
                    <a:cubicBezTo>
                      <a:pt x="119161" y="133611"/>
                      <a:pt x="111334" y="141036"/>
                      <a:pt x="101399" y="146706"/>
                    </a:cubicBezTo>
                    <a:cubicBezTo>
                      <a:pt x="91465" y="152375"/>
                      <a:pt x="80728" y="155235"/>
                      <a:pt x="69139" y="155235"/>
                    </a:cubicBezTo>
                    <a:cubicBezTo>
                      <a:pt x="49821" y="155235"/>
                      <a:pt x="33465" y="148211"/>
                      <a:pt x="20069" y="134213"/>
                    </a:cubicBezTo>
                    <a:cubicBezTo>
                      <a:pt x="6673" y="120214"/>
                      <a:pt x="0" y="101751"/>
                      <a:pt x="0" y="78822"/>
                    </a:cubicBezTo>
                    <a:cubicBezTo>
                      <a:pt x="0" y="55140"/>
                      <a:pt x="6974" y="36074"/>
                      <a:pt x="20922" y="21675"/>
                    </a:cubicBezTo>
                    <a:cubicBezTo>
                      <a:pt x="34870" y="7225"/>
                      <a:pt x="52380" y="0"/>
                      <a:pt x="73403" y="0"/>
                    </a:cubicBezTo>
                    <a:cubicBezTo>
                      <a:pt x="88606" y="0"/>
                      <a:pt x="102453" y="4064"/>
                      <a:pt x="115046" y="12242"/>
                    </a:cubicBezTo>
                    <a:cubicBezTo>
                      <a:pt x="127640" y="20420"/>
                      <a:pt x="137173" y="32061"/>
                      <a:pt x="143696" y="47213"/>
                    </a:cubicBezTo>
                    <a:cubicBezTo>
                      <a:pt x="150218" y="62365"/>
                      <a:pt x="153479" y="84240"/>
                      <a:pt x="153479" y="112889"/>
                    </a:cubicBezTo>
                    <a:cubicBezTo>
                      <a:pt x="153479" y="142742"/>
                      <a:pt x="150218" y="166474"/>
                      <a:pt x="143746" y="184135"/>
                    </a:cubicBezTo>
                    <a:cubicBezTo>
                      <a:pt x="137273" y="201796"/>
                      <a:pt x="127640" y="215292"/>
                      <a:pt x="114846" y="224524"/>
                    </a:cubicBezTo>
                    <a:cubicBezTo>
                      <a:pt x="102052" y="233756"/>
                      <a:pt x="87050" y="238372"/>
                      <a:pt x="69840" y="238372"/>
                    </a:cubicBezTo>
                    <a:cubicBezTo>
                      <a:pt x="51578" y="238372"/>
                      <a:pt x="36676" y="233304"/>
                      <a:pt x="25086" y="223169"/>
                    </a:cubicBezTo>
                    <a:cubicBezTo>
                      <a:pt x="13546" y="212934"/>
                      <a:pt x="6623" y="198685"/>
                      <a:pt x="4265" y="180322"/>
                    </a:cubicBezTo>
                    <a:close/>
                    <a:moveTo>
                      <a:pt x="121619" y="77317"/>
                    </a:moveTo>
                    <a:cubicBezTo>
                      <a:pt x="121619" y="60860"/>
                      <a:pt x="117254" y="47815"/>
                      <a:pt x="108474" y="38131"/>
                    </a:cubicBezTo>
                    <a:cubicBezTo>
                      <a:pt x="99694" y="28498"/>
                      <a:pt x="89158" y="23631"/>
                      <a:pt x="76865" y="23631"/>
                    </a:cubicBezTo>
                    <a:cubicBezTo>
                      <a:pt x="64121" y="23631"/>
                      <a:pt x="53033" y="28849"/>
                      <a:pt x="43600" y="39235"/>
                    </a:cubicBezTo>
                    <a:cubicBezTo>
                      <a:pt x="34167" y="49621"/>
                      <a:pt x="29452" y="63118"/>
                      <a:pt x="29452" y="79675"/>
                    </a:cubicBezTo>
                    <a:cubicBezTo>
                      <a:pt x="29452" y="94526"/>
                      <a:pt x="33917" y="106618"/>
                      <a:pt x="42898" y="115900"/>
                    </a:cubicBezTo>
                    <a:cubicBezTo>
                      <a:pt x="51879" y="125182"/>
                      <a:pt x="62917" y="129848"/>
                      <a:pt x="76112" y="129848"/>
                    </a:cubicBezTo>
                    <a:cubicBezTo>
                      <a:pt x="89358" y="129848"/>
                      <a:pt x="100296" y="125182"/>
                      <a:pt x="108825" y="115900"/>
                    </a:cubicBezTo>
                    <a:cubicBezTo>
                      <a:pt x="117355" y="106618"/>
                      <a:pt x="121619" y="93773"/>
                      <a:pt x="121619" y="77317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77" name="手繪多邊形: 圖案 276">
                <a:extLst>
                  <a:ext uri="{FF2B5EF4-FFF2-40B4-BE49-F238E27FC236}">
                    <a16:creationId xmlns:a16="http://schemas.microsoft.com/office/drawing/2014/main" id="{0EFA8402-EAA8-41F8-8B61-5C7E302F12D0}"/>
                  </a:ext>
                </a:extLst>
              </p:cNvPr>
              <p:cNvSpPr/>
              <p:nvPr/>
            </p:nvSpPr>
            <p:spPr>
              <a:xfrm>
                <a:off x="8141111" y="3607034"/>
                <a:ext cx="154304" cy="234307"/>
              </a:xfrm>
              <a:custGeom>
                <a:avLst/>
                <a:gdLst>
                  <a:gd name="connsiteX0" fmla="*/ 154305 w 154304"/>
                  <a:gd name="connsiteY0" fmla="*/ 206763 h 234307"/>
                  <a:gd name="connsiteX1" fmla="*/ 154305 w 154304"/>
                  <a:gd name="connsiteY1" fmla="*/ 234308 h 234307"/>
                  <a:gd name="connsiteX2" fmla="*/ 23 w 154304"/>
                  <a:gd name="connsiteY2" fmla="*/ 234308 h 234307"/>
                  <a:gd name="connsiteX3" fmla="*/ 3385 w 154304"/>
                  <a:gd name="connsiteY3" fmla="*/ 214389 h 234307"/>
                  <a:gd name="connsiteX4" fmla="*/ 22250 w 154304"/>
                  <a:gd name="connsiteY4" fmla="*/ 183332 h 234307"/>
                  <a:gd name="connsiteX5" fmla="*/ 59729 w 154304"/>
                  <a:gd name="connsiteY5" fmla="*/ 147960 h 234307"/>
                  <a:gd name="connsiteX6" fmla="*/ 111156 w 154304"/>
                  <a:gd name="connsiteY6" fmla="*/ 98540 h 234307"/>
                  <a:gd name="connsiteX7" fmla="*/ 124553 w 154304"/>
                  <a:gd name="connsiteY7" fmla="*/ 64071 h 234307"/>
                  <a:gd name="connsiteX8" fmla="*/ 112360 w 154304"/>
                  <a:gd name="connsiteY8" fmla="*/ 35322 h 234307"/>
                  <a:gd name="connsiteX9" fmla="*/ 80601 w 154304"/>
                  <a:gd name="connsiteY9" fmla="*/ 23631 h 234307"/>
                  <a:gd name="connsiteX10" fmla="*/ 47487 w 154304"/>
                  <a:gd name="connsiteY10" fmla="*/ 36074 h 234307"/>
                  <a:gd name="connsiteX11" fmla="*/ 34894 w 154304"/>
                  <a:gd name="connsiteY11" fmla="*/ 70493 h 234307"/>
                  <a:gd name="connsiteX12" fmla="*/ 5442 w 154304"/>
                  <a:gd name="connsiteY12" fmla="*/ 67483 h 234307"/>
                  <a:gd name="connsiteX13" fmla="*/ 28220 w 154304"/>
                  <a:gd name="connsiteY13" fmla="*/ 17259 h 234307"/>
                  <a:gd name="connsiteX14" fmla="*/ 81253 w 154304"/>
                  <a:gd name="connsiteY14" fmla="*/ 0 h 234307"/>
                  <a:gd name="connsiteX15" fmla="*/ 134437 w 154304"/>
                  <a:gd name="connsiteY15" fmla="*/ 18614 h 234307"/>
                  <a:gd name="connsiteX16" fmla="*/ 154004 w 154304"/>
                  <a:gd name="connsiteY16" fmla="*/ 64823 h 234307"/>
                  <a:gd name="connsiteX17" fmla="*/ 148284 w 154304"/>
                  <a:gd name="connsiteY17" fmla="*/ 92368 h 234307"/>
                  <a:gd name="connsiteX18" fmla="*/ 129269 w 154304"/>
                  <a:gd name="connsiteY18" fmla="*/ 120867 h 234307"/>
                  <a:gd name="connsiteX19" fmla="*/ 85067 w 154304"/>
                  <a:gd name="connsiteY19" fmla="*/ 161958 h 234307"/>
                  <a:gd name="connsiteX20" fmla="*/ 51953 w 154304"/>
                  <a:gd name="connsiteY20" fmla="*/ 191360 h 234307"/>
                  <a:gd name="connsiteX21" fmla="*/ 39861 w 154304"/>
                  <a:gd name="connsiteY21" fmla="*/ 206863 h 234307"/>
                  <a:gd name="connsiteX22" fmla="*/ 154305 w 154304"/>
                  <a:gd name="connsiteY22" fmla="*/ 206863 h 23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04" h="234307">
                    <a:moveTo>
                      <a:pt x="154305" y="206763"/>
                    </a:moveTo>
                    <a:lnTo>
                      <a:pt x="154305" y="234308"/>
                    </a:lnTo>
                    <a:lnTo>
                      <a:pt x="23" y="234308"/>
                    </a:lnTo>
                    <a:cubicBezTo>
                      <a:pt x="-177" y="227384"/>
                      <a:pt x="926" y="220761"/>
                      <a:pt x="3385" y="214389"/>
                    </a:cubicBezTo>
                    <a:cubicBezTo>
                      <a:pt x="7298" y="203853"/>
                      <a:pt x="13620" y="193517"/>
                      <a:pt x="22250" y="183332"/>
                    </a:cubicBezTo>
                    <a:cubicBezTo>
                      <a:pt x="30880" y="173147"/>
                      <a:pt x="43423" y="161356"/>
                      <a:pt x="59729" y="147960"/>
                    </a:cubicBezTo>
                    <a:cubicBezTo>
                      <a:pt x="85117" y="127138"/>
                      <a:pt x="102225" y="110682"/>
                      <a:pt x="111156" y="98540"/>
                    </a:cubicBezTo>
                    <a:cubicBezTo>
                      <a:pt x="120087" y="86398"/>
                      <a:pt x="124553" y="74908"/>
                      <a:pt x="124553" y="64071"/>
                    </a:cubicBezTo>
                    <a:cubicBezTo>
                      <a:pt x="124553" y="52732"/>
                      <a:pt x="120488" y="43149"/>
                      <a:pt x="112360" y="35322"/>
                    </a:cubicBezTo>
                    <a:cubicBezTo>
                      <a:pt x="104232" y="27545"/>
                      <a:pt x="93646" y="23631"/>
                      <a:pt x="80601" y="23631"/>
                    </a:cubicBezTo>
                    <a:cubicBezTo>
                      <a:pt x="66804" y="23631"/>
                      <a:pt x="55766" y="27796"/>
                      <a:pt x="47487" y="36074"/>
                    </a:cubicBezTo>
                    <a:cubicBezTo>
                      <a:pt x="39208" y="44353"/>
                      <a:pt x="34994" y="55842"/>
                      <a:pt x="34894" y="70493"/>
                    </a:cubicBezTo>
                    <a:lnTo>
                      <a:pt x="5442" y="67483"/>
                    </a:lnTo>
                    <a:cubicBezTo>
                      <a:pt x="7449" y="45507"/>
                      <a:pt x="15025" y="28749"/>
                      <a:pt x="28220" y="17259"/>
                    </a:cubicBezTo>
                    <a:cubicBezTo>
                      <a:pt x="41366" y="5770"/>
                      <a:pt x="59077" y="0"/>
                      <a:pt x="81253" y="0"/>
                    </a:cubicBezTo>
                    <a:cubicBezTo>
                      <a:pt x="103630" y="0"/>
                      <a:pt x="121392" y="6221"/>
                      <a:pt x="134437" y="18614"/>
                    </a:cubicBezTo>
                    <a:cubicBezTo>
                      <a:pt x="147482" y="31057"/>
                      <a:pt x="154004" y="46410"/>
                      <a:pt x="154004" y="64823"/>
                    </a:cubicBezTo>
                    <a:cubicBezTo>
                      <a:pt x="154004" y="74156"/>
                      <a:pt x="152098" y="83337"/>
                      <a:pt x="148284" y="92368"/>
                    </a:cubicBezTo>
                    <a:cubicBezTo>
                      <a:pt x="144471" y="101400"/>
                      <a:pt x="138099" y="110882"/>
                      <a:pt x="129269" y="120867"/>
                    </a:cubicBezTo>
                    <a:cubicBezTo>
                      <a:pt x="120389" y="130851"/>
                      <a:pt x="105688" y="144548"/>
                      <a:pt x="85067" y="161958"/>
                    </a:cubicBezTo>
                    <a:cubicBezTo>
                      <a:pt x="67857" y="176408"/>
                      <a:pt x="56819" y="186192"/>
                      <a:pt x="51953" y="191360"/>
                    </a:cubicBezTo>
                    <a:cubicBezTo>
                      <a:pt x="47085" y="196527"/>
                      <a:pt x="43022" y="201695"/>
                      <a:pt x="39861" y="206863"/>
                    </a:cubicBezTo>
                    <a:lnTo>
                      <a:pt x="154305" y="20686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78" name="手繪多邊形: 圖案 277">
                <a:extLst>
                  <a:ext uri="{FF2B5EF4-FFF2-40B4-BE49-F238E27FC236}">
                    <a16:creationId xmlns:a16="http://schemas.microsoft.com/office/drawing/2014/main" id="{AF6658AA-1541-48BC-AD3A-78DCB473927E}"/>
                  </a:ext>
                </a:extLst>
              </p:cNvPr>
              <p:cNvSpPr/>
              <p:nvPr/>
            </p:nvSpPr>
            <p:spPr>
              <a:xfrm>
                <a:off x="8326122" y="3611098"/>
                <a:ext cx="154784" cy="234257"/>
              </a:xfrm>
              <a:custGeom>
                <a:avLst/>
                <a:gdLst>
                  <a:gd name="connsiteX0" fmla="*/ 0 w 154784"/>
                  <a:gd name="connsiteY0" fmla="*/ 169083 h 234257"/>
                  <a:gd name="connsiteX1" fmla="*/ 30104 w 154784"/>
                  <a:gd name="connsiteY1" fmla="*/ 166524 h 234257"/>
                  <a:gd name="connsiteX2" fmla="*/ 45608 w 154784"/>
                  <a:gd name="connsiteY2" fmla="*/ 199588 h 234257"/>
                  <a:gd name="connsiteX3" fmla="*/ 75009 w 154784"/>
                  <a:gd name="connsiteY3" fmla="*/ 210676 h 234257"/>
                  <a:gd name="connsiteX4" fmla="*/ 110030 w 154784"/>
                  <a:gd name="connsiteY4" fmla="*/ 195072 h 234257"/>
                  <a:gd name="connsiteX5" fmla="*/ 124379 w 154784"/>
                  <a:gd name="connsiteY5" fmla="*/ 153680 h 234257"/>
                  <a:gd name="connsiteX6" fmla="*/ 110581 w 154784"/>
                  <a:gd name="connsiteY6" fmla="*/ 114996 h 234257"/>
                  <a:gd name="connsiteX7" fmla="*/ 74507 w 154784"/>
                  <a:gd name="connsiteY7" fmla="*/ 100848 h 234257"/>
                  <a:gd name="connsiteX8" fmla="*/ 49521 w 154784"/>
                  <a:gd name="connsiteY8" fmla="*/ 107119 h 234257"/>
                  <a:gd name="connsiteX9" fmla="*/ 32010 w 154784"/>
                  <a:gd name="connsiteY9" fmla="*/ 123425 h 234257"/>
                  <a:gd name="connsiteX10" fmla="*/ 5118 w 154784"/>
                  <a:gd name="connsiteY10" fmla="*/ 119913 h 234257"/>
                  <a:gd name="connsiteX11" fmla="*/ 27746 w 154784"/>
                  <a:gd name="connsiteY11" fmla="*/ 0 h 234257"/>
                  <a:gd name="connsiteX12" fmla="*/ 143846 w 154784"/>
                  <a:gd name="connsiteY12" fmla="*/ 0 h 234257"/>
                  <a:gd name="connsiteX13" fmla="*/ 143846 w 154784"/>
                  <a:gd name="connsiteY13" fmla="*/ 27394 h 234257"/>
                  <a:gd name="connsiteX14" fmla="*/ 50675 w 154784"/>
                  <a:gd name="connsiteY14" fmla="*/ 27394 h 234257"/>
                  <a:gd name="connsiteX15" fmla="*/ 38082 w 154784"/>
                  <a:gd name="connsiteY15" fmla="*/ 90111 h 234257"/>
                  <a:gd name="connsiteX16" fmla="*/ 82183 w 154784"/>
                  <a:gd name="connsiteY16" fmla="*/ 75460 h 234257"/>
                  <a:gd name="connsiteX17" fmla="*/ 133761 w 154784"/>
                  <a:gd name="connsiteY17" fmla="*/ 96633 h 234257"/>
                  <a:gd name="connsiteX18" fmla="*/ 154784 w 154784"/>
                  <a:gd name="connsiteY18" fmla="*/ 151121 h 234257"/>
                  <a:gd name="connsiteX19" fmla="*/ 136320 w 154784"/>
                  <a:gd name="connsiteY19" fmla="*/ 205910 h 234257"/>
                  <a:gd name="connsiteX20" fmla="*/ 75009 w 154784"/>
                  <a:gd name="connsiteY20" fmla="*/ 234258 h 234257"/>
                  <a:gd name="connsiteX21" fmla="*/ 23030 w 154784"/>
                  <a:gd name="connsiteY21" fmla="*/ 216446 h 234257"/>
                  <a:gd name="connsiteX22" fmla="*/ 0 w 154784"/>
                  <a:gd name="connsiteY22" fmla="*/ 169083 h 234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784" h="234257">
                    <a:moveTo>
                      <a:pt x="0" y="169083"/>
                    </a:moveTo>
                    <a:lnTo>
                      <a:pt x="30104" y="166524"/>
                    </a:lnTo>
                    <a:cubicBezTo>
                      <a:pt x="32312" y="181175"/>
                      <a:pt x="37530" y="192213"/>
                      <a:pt x="45608" y="199588"/>
                    </a:cubicBezTo>
                    <a:cubicBezTo>
                      <a:pt x="53685" y="206963"/>
                      <a:pt x="63519" y="210676"/>
                      <a:pt x="75009" y="210676"/>
                    </a:cubicBezTo>
                    <a:cubicBezTo>
                      <a:pt x="88807" y="210676"/>
                      <a:pt x="100497" y="205458"/>
                      <a:pt x="110030" y="195072"/>
                    </a:cubicBezTo>
                    <a:cubicBezTo>
                      <a:pt x="119563" y="184687"/>
                      <a:pt x="124379" y="170889"/>
                      <a:pt x="124379" y="153680"/>
                    </a:cubicBezTo>
                    <a:cubicBezTo>
                      <a:pt x="124379" y="137323"/>
                      <a:pt x="119764" y="124429"/>
                      <a:pt x="110581" y="114996"/>
                    </a:cubicBezTo>
                    <a:cubicBezTo>
                      <a:pt x="101400" y="105564"/>
                      <a:pt x="89358" y="100848"/>
                      <a:pt x="74507" y="100848"/>
                    </a:cubicBezTo>
                    <a:cubicBezTo>
                      <a:pt x="65275" y="100848"/>
                      <a:pt x="56947" y="102955"/>
                      <a:pt x="49521" y="107119"/>
                    </a:cubicBezTo>
                    <a:cubicBezTo>
                      <a:pt x="42095" y="111334"/>
                      <a:pt x="36225" y="116752"/>
                      <a:pt x="32010" y="123425"/>
                    </a:cubicBezTo>
                    <a:lnTo>
                      <a:pt x="5118" y="119913"/>
                    </a:lnTo>
                    <a:lnTo>
                      <a:pt x="27746" y="0"/>
                    </a:lnTo>
                    <a:lnTo>
                      <a:pt x="143846" y="0"/>
                    </a:lnTo>
                    <a:lnTo>
                      <a:pt x="143846" y="27394"/>
                    </a:lnTo>
                    <a:lnTo>
                      <a:pt x="50675" y="27394"/>
                    </a:lnTo>
                    <a:lnTo>
                      <a:pt x="38082" y="90111"/>
                    </a:lnTo>
                    <a:cubicBezTo>
                      <a:pt x="52080" y="80327"/>
                      <a:pt x="66781" y="75460"/>
                      <a:pt x="82183" y="75460"/>
                    </a:cubicBezTo>
                    <a:cubicBezTo>
                      <a:pt x="102554" y="75460"/>
                      <a:pt x="119764" y="82535"/>
                      <a:pt x="133761" y="96633"/>
                    </a:cubicBezTo>
                    <a:cubicBezTo>
                      <a:pt x="147760" y="110732"/>
                      <a:pt x="154784" y="128894"/>
                      <a:pt x="154784" y="151121"/>
                    </a:cubicBezTo>
                    <a:cubicBezTo>
                      <a:pt x="154784" y="172244"/>
                      <a:pt x="148613" y="190507"/>
                      <a:pt x="136320" y="205910"/>
                    </a:cubicBezTo>
                    <a:cubicBezTo>
                      <a:pt x="121369" y="224825"/>
                      <a:pt x="100898" y="234258"/>
                      <a:pt x="75009" y="234258"/>
                    </a:cubicBezTo>
                    <a:cubicBezTo>
                      <a:pt x="53786" y="234258"/>
                      <a:pt x="36426" y="228337"/>
                      <a:pt x="23030" y="216446"/>
                    </a:cubicBezTo>
                    <a:cubicBezTo>
                      <a:pt x="9583" y="204505"/>
                      <a:pt x="1907" y="188751"/>
                      <a:pt x="0" y="169083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79" name="手繪多邊形: 圖案 278">
                <a:extLst>
                  <a:ext uri="{FF2B5EF4-FFF2-40B4-BE49-F238E27FC236}">
                    <a16:creationId xmlns:a16="http://schemas.microsoft.com/office/drawing/2014/main" id="{C8A08B99-F5FA-4C93-8B31-B8130250E87E}"/>
                  </a:ext>
                </a:extLst>
              </p:cNvPr>
              <p:cNvSpPr/>
              <p:nvPr/>
            </p:nvSpPr>
            <p:spPr>
              <a:xfrm>
                <a:off x="8507497" y="3611098"/>
                <a:ext cx="154783" cy="234257"/>
              </a:xfrm>
              <a:custGeom>
                <a:avLst/>
                <a:gdLst>
                  <a:gd name="connsiteX0" fmla="*/ 0 w 154783"/>
                  <a:gd name="connsiteY0" fmla="*/ 169083 h 234257"/>
                  <a:gd name="connsiteX1" fmla="*/ 30104 w 154783"/>
                  <a:gd name="connsiteY1" fmla="*/ 166524 h 234257"/>
                  <a:gd name="connsiteX2" fmla="*/ 45608 w 154783"/>
                  <a:gd name="connsiteY2" fmla="*/ 199588 h 234257"/>
                  <a:gd name="connsiteX3" fmla="*/ 75009 w 154783"/>
                  <a:gd name="connsiteY3" fmla="*/ 210676 h 234257"/>
                  <a:gd name="connsiteX4" fmla="*/ 110030 w 154783"/>
                  <a:gd name="connsiteY4" fmla="*/ 195072 h 234257"/>
                  <a:gd name="connsiteX5" fmla="*/ 124379 w 154783"/>
                  <a:gd name="connsiteY5" fmla="*/ 153680 h 234257"/>
                  <a:gd name="connsiteX6" fmla="*/ 110581 w 154783"/>
                  <a:gd name="connsiteY6" fmla="*/ 114996 h 234257"/>
                  <a:gd name="connsiteX7" fmla="*/ 74507 w 154783"/>
                  <a:gd name="connsiteY7" fmla="*/ 100848 h 234257"/>
                  <a:gd name="connsiteX8" fmla="*/ 49521 w 154783"/>
                  <a:gd name="connsiteY8" fmla="*/ 107119 h 234257"/>
                  <a:gd name="connsiteX9" fmla="*/ 32010 w 154783"/>
                  <a:gd name="connsiteY9" fmla="*/ 123425 h 234257"/>
                  <a:gd name="connsiteX10" fmla="*/ 5118 w 154783"/>
                  <a:gd name="connsiteY10" fmla="*/ 119913 h 234257"/>
                  <a:gd name="connsiteX11" fmla="*/ 27746 w 154783"/>
                  <a:gd name="connsiteY11" fmla="*/ 0 h 234257"/>
                  <a:gd name="connsiteX12" fmla="*/ 143846 w 154783"/>
                  <a:gd name="connsiteY12" fmla="*/ 0 h 234257"/>
                  <a:gd name="connsiteX13" fmla="*/ 143846 w 154783"/>
                  <a:gd name="connsiteY13" fmla="*/ 27394 h 234257"/>
                  <a:gd name="connsiteX14" fmla="*/ 50675 w 154783"/>
                  <a:gd name="connsiteY14" fmla="*/ 27394 h 234257"/>
                  <a:gd name="connsiteX15" fmla="*/ 38082 w 154783"/>
                  <a:gd name="connsiteY15" fmla="*/ 90111 h 234257"/>
                  <a:gd name="connsiteX16" fmla="*/ 82183 w 154783"/>
                  <a:gd name="connsiteY16" fmla="*/ 75460 h 234257"/>
                  <a:gd name="connsiteX17" fmla="*/ 133761 w 154783"/>
                  <a:gd name="connsiteY17" fmla="*/ 96633 h 234257"/>
                  <a:gd name="connsiteX18" fmla="*/ 154784 w 154783"/>
                  <a:gd name="connsiteY18" fmla="*/ 151121 h 234257"/>
                  <a:gd name="connsiteX19" fmla="*/ 136320 w 154783"/>
                  <a:gd name="connsiteY19" fmla="*/ 205910 h 234257"/>
                  <a:gd name="connsiteX20" fmla="*/ 75009 w 154783"/>
                  <a:gd name="connsiteY20" fmla="*/ 234258 h 234257"/>
                  <a:gd name="connsiteX21" fmla="*/ 23030 w 154783"/>
                  <a:gd name="connsiteY21" fmla="*/ 216446 h 234257"/>
                  <a:gd name="connsiteX22" fmla="*/ 0 w 154783"/>
                  <a:gd name="connsiteY22" fmla="*/ 169083 h 234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783" h="234257">
                    <a:moveTo>
                      <a:pt x="0" y="169083"/>
                    </a:moveTo>
                    <a:lnTo>
                      <a:pt x="30104" y="166524"/>
                    </a:lnTo>
                    <a:cubicBezTo>
                      <a:pt x="32312" y="181175"/>
                      <a:pt x="37529" y="192213"/>
                      <a:pt x="45608" y="199588"/>
                    </a:cubicBezTo>
                    <a:cubicBezTo>
                      <a:pt x="53685" y="206963"/>
                      <a:pt x="63519" y="210676"/>
                      <a:pt x="75009" y="210676"/>
                    </a:cubicBezTo>
                    <a:cubicBezTo>
                      <a:pt x="88807" y="210676"/>
                      <a:pt x="100497" y="205458"/>
                      <a:pt x="110030" y="195072"/>
                    </a:cubicBezTo>
                    <a:cubicBezTo>
                      <a:pt x="119563" y="184687"/>
                      <a:pt x="124379" y="170889"/>
                      <a:pt x="124379" y="153680"/>
                    </a:cubicBezTo>
                    <a:cubicBezTo>
                      <a:pt x="124379" y="137323"/>
                      <a:pt x="119763" y="124429"/>
                      <a:pt x="110581" y="114996"/>
                    </a:cubicBezTo>
                    <a:cubicBezTo>
                      <a:pt x="101400" y="105564"/>
                      <a:pt x="89358" y="100848"/>
                      <a:pt x="74507" y="100848"/>
                    </a:cubicBezTo>
                    <a:cubicBezTo>
                      <a:pt x="65275" y="100848"/>
                      <a:pt x="56946" y="102955"/>
                      <a:pt x="49521" y="107119"/>
                    </a:cubicBezTo>
                    <a:cubicBezTo>
                      <a:pt x="42095" y="111334"/>
                      <a:pt x="36225" y="116752"/>
                      <a:pt x="32010" y="123425"/>
                    </a:cubicBezTo>
                    <a:lnTo>
                      <a:pt x="5118" y="119913"/>
                    </a:lnTo>
                    <a:lnTo>
                      <a:pt x="27746" y="0"/>
                    </a:lnTo>
                    <a:lnTo>
                      <a:pt x="143846" y="0"/>
                    </a:lnTo>
                    <a:lnTo>
                      <a:pt x="143846" y="27394"/>
                    </a:lnTo>
                    <a:lnTo>
                      <a:pt x="50675" y="27394"/>
                    </a:lnTo>
                    <a:lnTo>
                      <a:pt x="38082" y="90111"/>
                    </a:lnTo>
                    <a:cubicBezTo>
                      <a:pt x="52080" y="80327"/>
                      <a:pt x="66781" y="75460"/>
                      <a:pt x="82183" y="75460"/>
                    </a:cubicBezTo>
                    <a:cubicBezTo>
                      <a:pt x="102554" y="75460"/>
                      <a:pt x="119763" y="82535"/>
                      <a:pt x="133761" y="96633"/>
                    </a:cubicBezTo>
                    <a:cubicBezTo>
                      <a:pt x="147760" y="110732"/>
                      <a:pt x="154784" y="128894"/>
                      <a:pt x="154784" y="151121"/>
                    </a:cubicBezTo>
                    <a:cubicBezTo>
                      <a:pt x="154784" y="172244"/>
                      <a:pt x="148612" y="190507"/>
                      <a:pt x="136320" y="205910"/>
                    </a:cubicBezTo>
                    <a:cubicBezTo>
                      <a:pt x="121369" y="224825"/>
                      <a:pt x="100898" y="234258"/>
                      <a:pt x="75009" y="234258"/>
                    </a:cubicBezTo>
                    <a:cubicBezTo>
                      <a:pt x="53786" y="234258"/>
                      <a:pt x="36426" y="228337"/>
                      <a:pt x="23030" y="216446"/>
                    </a:cubicBezTo>
                    <a:cubicBezTo>
                      <a:pt x="9583" y="204505"/>
                      <a:pt x="1907" y="188751"/>
                      <a:pt x="0" y="169083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80" name="手繪多邊形: 圖案 279">
                <a:extLst>
                  <a:ext uri="{FF2B5EF4-FFF2-40B4-BE49-F238E27FC236}">
                    <a16:creationId xmlns:a16="http://schemas.microsoft.com/office/drawing/2014/main" id="{B16D7944-5480-4818-953C-00E6B30A3FF4}"/>
                  </a:ext>
                </a:extLst>
              </p:cNvPr>
              <p:cNvSpPr/>
              <p:nvPr/>
            </p:nvSpPr>
            <p:spPr>
              <a:xfrm>
                <a:off x="8690779" y="3610948"/>
                <a:ext cx="151121" cy="230394"/>
              </a:xfrm>
              <a:custGeom>
                <a:avLst/>
                <a:gdLst>
                  <a:gd name="connsiteX0" fmla="*/ 0 w 151121"/>
                  <a:gd name="connsiteY0" fmla="*/ 27545 h 230394"/>
                  <a:gd name="connsiteX1" fmla="*/ 0 w 151121"/>
                  <a:gd name="connsiteY1" fmla="*/ 0 h 230394"/>
                  <a:gd name="connsiteX2" fmla="*/ 151121 w 151121"/>
                  <a:gd name="connsiteY2" fmla="*/ 0 h 230394"/>
                  <a:gd name="connsiteX3" fmla="*/ 151121 w 151121"/>
                  <a:gd name="connsiteY3" fmla="*/ 22277 h 230394"/>
                  <a:gd name="connsiteX4" fmla="*/ 106919 w 151121"/>
                  <a:gd name="connsiteY4" fmla="*/ 85344 h 230394"/>
                  <a:gd name="connsiteX5" fmla="*/ 73102 w 151121"/>
                  <a:gd name="connsiteY5" fmla="*/ 166223 h 230394"/>
                  <a:gd name="connsiteX6" fmla="*/ 62114 w 151121"/>
                  <a:gd name="connsiteY6" fmla="*/ 230394 h 230394"/>
                  <a:gd name="connsiteX7" fmla="*/ 32663 w 151121"/>
                  <a:gd name="connsiteY7" fmla="*/ 230394 h 230394"/>
                  <a:gd name="connsiteX8" fmla="*/ 43500 w 151121"/>
                  <a:gd name="connsiteY8" fmla="*/ 163815 h 230394"/>
                  <a:gd name="connsiteX9" fmla="*/ 73202 w 151121"/>
                  <a:gd name="connsiteY9" fmla="*/ 88555 h 230394"/>
                  <a:gd name="connsiteX10" fmla="*/ 114344 w 151121"/>
                  <a:gd name="connsiteY10" fmla="*/ 27495 h 230394"/>
                  <a:gd name="connsiteX11" fmla="*/ 0 w 151121"/>
                  <a:gd name="connsiteY11" fmla="*/ 27495 h 230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121" h="230394">
                    <a:moveTo>
                      <a:pt x="0" y="27545"/>
                    </a:moveTo>
                    <a:lnTo>
                      <a:pt x="0" y="0"/>
                    </a:lnTo>
                    <a:lnTo>
                      <a:pt x="151121" y="0"/>
                    </a:lnTo>
                    <a:lnTo>
                      <a:pt x="151121" y="22277"/>
                    </a:lnTo>
                    <a:cubicBezTo>
                      <a:pt x="136270" y="38081"/>
                      <a:pt x="121519" y="59104"/>
                      <a:pt x="106919" y="85344"/>
                    </a:cubicBezTo>
                    <a:cubicBezTo>
                      <a:pt x="92318" y="111585"/>
                      <a:pt x="81030" y="138528"/>
                      <a:pt x="73102" y="166223"/>
                    </a:cubicBezTo>
                    <a:cubicBezTo>
                      <a:pt x="67383" y="185740"/>
                      <a:pt x="63719" y="207164"/>
                      <a:pt x="62114" y="230394"/>
                    </a:cubicBezTo>
                    <a:lnTo>
                      <a:pt x="32663" y="230394"/>
                    </a:lnTo>
                    <a:cubicBezTo>
                      <a:pt x="32963" y="212031"/>
                      <a:pt x="36576" y="189854"/>
                      <a:pt x="43500" y="163815"/>
                    </a:cubicBezTo>
                    <a:cubicBezTo>
                      <a:pt x="50424" y="137825"/>
                      <a:pt x="60308" y="112739"/>
                      <a:pt x="73202" y="88555"/>
                    </a:cubicBezTo>
                    <a:cubicBezTo>
                      <a:pt x="86097" y="64372"/>
                      <a:pt x="99844" y="44052"/>
                      <a:pt x="114344" y="27495"/>
                    </a:cubicBezTo>
                    <a:lnTo>
                      <a:pt x="0" y="27495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81" name="手繪多邊形: 圖案 280">
                <a:extLst>
                  <a:ext uri="{FF2B5EF4-FFF2-40B4-BE49-F238E27FC236}">
                    <a16:creationId xmlns:a16="http://schemas.microsoft.com/office/drawing/2014/main" id="{D90736C8-ABD4-4EA1-AA35-A45FEED4F3C6}"/>
                  </a:ext>
                </a:extLst>
              </p:cNvPr>
              <p:cNvSpPr/>
              <p:nvPr/>
            </p:nvSpPr>
            <p:spPr>
              <a:xfrm>
                <a:off x="8886354" y="3808679"/>
                <a:ext cx="32662" cy="32662"/>
              </a:xfrm>
              <a:custGeom>
                <a:avLst/>
                <a:gdLst>
                  <a:gd name="connsiteX0" fmla="*/ 0 w 32662"/>
                  <a:gd name="connsiteY0" fmla="*/ 32663 h 32662"/>
                  <a:gd name="connsiteX1" fmla="*/ 0 w 32662"/>
                  <a:gd name="connsiteY1" fmla="*/ 0 h 32662"/>
                  <a:gd name="connsiteX2" fmla="*/ 32663 w 32662"/>
                  <a:gd name="connsiteY2" fmla="*/ 0 h 32662"/>
                  <a:gd name="connsiteX3" fmla="*/ 32663 w 32662"/>
                  <a:gd name="connsiteY3" fmla="*/ 32663 h 32662"/>
                  <a:gd name="connsiteX4" fmla="*/ 0 w 32662"/>
                  <a:gd name="connsiteY4" fmla="*/ 32663 h 3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62" h="32662">
                    <a:moveTo>
                      <a:pt x="0" y="32663"/>
                    </a:moveTo>
                    <a:lnTo>
                      <a:pt x="0" y="0"/>
                    </a:lnTo>
                    <a:lnTo>
                      <a:pt x="32663" y="0"/>
                    </a:lnTo>
                    <a:lnTo>
                      <a:pt x="32663" y="32663"/>
                    </a:lnTo>
                    <a:lnTo>
                      <a:pt x="0" y="3266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82" name="手繪多邊形: 圖案 281">
                <a:extLst>
                  <a:ext uri="{FF2B5EF4-FFF2-40B4-BE49-F238E27FC236}">
                    <a16:creationId xmlns:a16="http://schemas.microsoft.com/office/drawing/2014/main" id="{7EABD633-2AC9-4A58-A388-3788D7F1BBE7}"/>
                  </a:ext>
                </a:extLst>
              </p:cNvPr>
              <p:cNvSpPr/>
              <p:nvPr/>
            </p:nvSpPr>
            <p:spPr>
              <a:xfrm>
                <a:off x="8932363" y="3607887"/>
                <a:ext cx="64973" cy="302141"/>
              </a:xfrm>
              <a:custGeom>
                <a:avLst/>
                <a:gdLst>
                  <a:gd name="connsiteX0" fmla="*/ 0 w 64973"/>
                  <a:gd name="connsiteY0" fmla="*/ 299081 h 302141"/>
                  <a:gd name="connsiteX1" fmla="*/ 5418 w 64973"/>
                  <a:gd name="connsiteY1" fmla="*/ 274697 h 302141"/>
                  <a:gd name="connsiteX2" fmla="*/ 18966 w 64973"/>
                  <a:gd name="connsiteY2" fmla="*/ 276905 h 302141"/>
                  <a:gd name="connsiteX3" fmla="*/ 32010 w 64973"/>
                  <a:gd name="connsiteY3" fmla="*/ 271084 h 302141"/>
                  <a:gd name="connsiteX4" fmla="*/ 36325 w 64973"/>
                  <a:gd name="connsiteY4" fmla="*/ 242034 h 302141"/>
                  <a:gd name="connsiteX5" fmla="*/ 36325 w 64973"/>
                  <a:gd name="connsiteY5" fmla="*/ 64372 h 302141"/>
                  <a:gd name="connsiteX6" fmla="*/ 64974 w 64973"/>
                  <a:gd name="connsiteY6" fmla="*/ 64372 h 302141"/>
                  <a:gd name="connsiteX7" fmla="*/ 64974 w 64973"/>
                  <a:gd name="connsiteY7" fmla="*/ 242737 h 302141"/>
                  <a:gd name="connsiteX8" fmla="*/ 56846 w 64973"/>
                  <a:gd name="connsiteY8" fmla="*/ 286237 h 302141"/>
                  <a:gd name="connsiteX9" fmla="*/ 22427 w 64973"/>
                  <a:gd name="connsiteY9" fmla="*/ 302142 h 302141"/>
                  <a:gd name="connsiteX10" fmla="*/ 0 w 64973"/>
                  <a:gd name="connsiteY10" fmla="*/ 299081 h 302141"/>
                  <a:gd name="connsiteX11" fmla="*/ 36325 w 64973"/>
                  <a:gd name="connsiteY11" fmla="*/ 33315 h 302141"/>
                  <a:gd name="connsiteX12" fmla="*/ 36325 w 64973"/>
                  <a:gd name="connsiteY12" fmla="*/ 0 h 302141"/>
                  <a:gd name="connsiteX13" fmla="*/ 64974 w 64973"/>
                  <a:gd name="connsiteY13" fmla="*/ 0 h 302141"/>
                  <a:gd name="connsiteX14" fmla="*/ 64974 w 64973"/>
                  <a:gd name="connsiteY14" fmla="*/ 33265 h 302141"/>
                  <a:gd name="connsiteX15" fmla="*/ 36325 w 64973"/>
                  <a:gd name="connsiteY15" fmla="*/ 33265 h 302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973" h="302141">
                    <a:moveTo>
                      <a:pt x="0" y="299081"/>
                    </a:moveTo>
                    <a:lnTo>
                      <a:pt x="5418" y="274697"/>
                    </a:lnTo>
                    <a:cubicBezTo>
                      <a:pt x="11138" y="276202"/>
                      <a:pt x="15654" y="276905"/>
                      <a:pt x="18966" y="276905"/>
                    </a:cubicBezTo>
                    <a:cubicBezTo>
                      <a:pt x="24785" y="276905"/>
                      <a:pt x="29150" y="274948"/>
                      <a:pt x="32010" y="271084"/>
                    </a:cubicBezTo>
                    <a:cubicBezTo>
                      <a:pt x="34870" y="267221"/>
                      <a:pt x="36325" y="257538"/>
                      <a:pt x="36325" y="242034"/>
                    </a:cubicBezTo>
                    <a:lnTo>
                      <a:pt x="36325" y="64372"/>
                    </a:lnTo>
                    <a:lnTo>
                      <a:pt x="64974" y="64372"/>
                    </a:lnTo>
                    <a:lnTo>
                      <a:pt x="64974" y="242737"/>
                    </a:lnTo>
                    <a:cubicBezTo>
                      <a:pt x="64974" y="263559"/>
                      <a:pt x="62265" y="278059"/>
                      <a:pt x="56846" y="286237"/>
                    </a:cubicBezTo>
                    <a:cubicBezTo>
                      <a:pt x="49922" y="296873"/>
                      <a:pt x="38482" y="302142"/>
                      <a:pt x="22427" y="302142"/>
                    </a:cubicBezTo>
                    <a:cubicBezTo>
                      <a:pt x="14700" y="302091"/>
                      <a:pt x="7225" y="301088"/>
                      <a:pt x="0" y="299081"/>
                    </a:cubicBezTo>
                    <a:close/>
                    <a:moveTo>
                      <a:pt x="36325" y="33315"/>
                    </a:moveTo>
                    <a:lnTo>
                      <a:pt x="36325" y="0"/>
                    </a:lnTo>
                    <a:lnTo>
                      <a:pt x="64974" y="0"/>
                    </a:lnTo>
                    <a:lnTo>
                      <a:pt x="64974" y="33265"/>
                    </a:lnTo>
                    <a:lnTo>
                      <a:pt x="36325" y="33265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83" name="手繪多邊形: 圖案 282">
                <a:extLst>
                  <a:ext uri="{FF2B5EF4-FFF2-40B4-BE49-F238E27FC236}">
                    <a16:creationId xmlns:a16="http://schemas.microsoft.com/office/drawing/2014/main" id="{63E3A20D-3EE0-460D-A87C-D92D601BC51A}"/>
                  </a:ext>
                </a:extLst>
              </p:cNvPr>
              <p:cNvSpPr/>
              <p:nvPr/>
            </p:nvSpPr>
            <p:spPr>
              <a:xfrm>
                <a:off x="9041288" y="3668396"/>
                <a:ext cx="146856" cy="237769"/>
              </a:xfrm>
              <a:custGeom>
                <a:avLst/>
                <a:gdLst>
                  <a:gd name="connsiteX0" fmla="*/ 0 w 146856"/>
                  <a:gd name="connsiteY0" fmla="*/ 237770 h 237769"/>
                  <a:gd name="connsiteX1" fmla="*/ 0 w 146856"/>
                  <a:gd name="connsiteY1" fmla="*/ 3863 h 237769"/>
                  <a:gd name="connsiteX2" fmla="*/ 26140 w 146856"/>
                  <a:gd name="connsiteY2" fmla="*/ 3863 h 237769"/>
                  <a:gd name="connsiteX3" fmla="*/ 26140 w 146856"/>
                  <a:gd name="connsiteY3" fmla="*/ 25839 h 237769"/>
                  <a:gd name="connsiteX4" fmla="*/ 47012 w 146856"/>
                  <a:gd name="connsiteY4" fmla="*/ 6472 h 237769"/>
                  <a:gd name="connsiteX5" fmla="*/ 75209 w 146856"/>
                  <a:gd name="connsiteY5" fmla="*/ 0 h 237769"/>
                  <a:gd name="connsiteX6" fmla="*/ 113441 w 146856"/>
                  <a:gd name="connsiteY6" fmla="*/ 11138 h 237769"/>
                  <a:gd name="connsiteX7" fmla="*/ 138427 w 146856"/>
                  <a:gd name="connsiteY7" fmla="*/ 42597 h 237769"/>
                  <a:gd name="connsiteX8" fmla="*/ 146856 w 146856"/>
                  <a:gd name="connsiteY8" fmla="*/ 87100 h 237769"/>
                  <a:gd name="connsiteX9" fmla="*/ 137524 w 146856"/>
                  <a:gd name="connsiteY9" fmla="*/ 133861 h 237769"/>
                  <a:gd name="connsiteX10" fmla="*/ 110431 w 146856"/>
                  <a:gd name="connsiteY10" fmla="*/ 165721 h 237769"/>
                  <a:gd name="connsiteX11" fmla="*/ 73102 w 146856"/>
                  <a:gd name="connsiteY11" fmla="*/ 176809 h 237769"/>
                  <a:gd name="connsiteX12" fmla="*/ 47364 w 146856"/>
                  <a:gd name="connsiteY12" fmla="*/ 170739 h 237769"/>
                  <a:gd name="connsiteX13" fmla="*/ 28649 w 146856"/>
                  <a:gd name="connsiteY13" fmla="*/ 155436 h 237769"/>
                  <a:gd name="connsiteX14" fmla="*/ 28649 w 146856"/>
                  <a:gd name="connsiteY14" fmla="*/ 237770 h 237769"/>
                  <a:gd name="connsiteX15" fmla="*/ 0 w 146856"/>
                  <a:gd name="connsiteY15" fmla="*/ 237770 h 237769"/>
                  <a:gd name="connsiteX16" fmla="*/ 25940 w 146856"/>
                  <a:gd name="connsiteY16" fmla="*/ 89358 h 237769"/>
                  <a:gd name="connsiteX17" fmla="*/ 39135 w 146856"/>
                  <a:gd name="connsiteY17" fmla="*/ 137624 h 237769"/>
                  <a:gd name="connsiteX18" fmla="*/ 71146 w 146856"/>
                  <a:gd name="connsiteY18" fmla="*/ 153228 h 237769"/>
                  <a:gd name="connsiteX19" fmla="*/ 103858 w 146856"/>
                  <a:gd name="connsiteY19" fmla="*/ 137072 h 237769"/>
                  <a:gd name="connsiteX20" fmla="*/ 117455 w 146856"/>
                  <a:gd name="connsiteY20" fmla="*/ 87000 h 237769"/>
                  <a:gd name="connsiteX21" fmla="*/ 104159 w 146856"/>
                  <a:gd name="connsiteY21" fmla="*/ 38583 h 237769"/>
                  <a:gd name="connsiteX22" fmla="*/ 72400 w 146856"/>
                  <a:gd name="connsiteY22" fmla="*/ 22477 h 237769"/>
                  <a:gd name="connsiteX23" fmla="*/ 39988 w 146856"/>
                  <a:gd name="connsiteY23" fmla="*/ 39586 h 237769"/>
                  <a:gd name="connsiteX24" fmla="*/ 25940 w 146856"/>
                  <a:gd name="connsiteY24" fmla="*/ 89358 h 237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856" h="237769">
                    <a:moveTo>
                      <a:pt x="0" y="237770"/>
                    </a:moveTo>
                    <a:lnTo>
                      <a:pt x="0" y="3863"/>
                    </a:lnTo>
                    <a:lnTo>
                      <a:pt x="26140" y="3863"/>
                    </a:lnTo>
                    <a:lnTo>
                      <a:pt x="26140" y="25839"/>
                    </a:lnTo>
                    <a:cubicBezTo>
                      <a:pt x="32312" y="17259"/>
                      <a:pt x="39236" y="10787"/>
                      <a:pt x="47012" y="6472"/>
                    </a:cubicBezTo>
                    <a:cubicBezTo>
                      <a:pt x="54739" y="2157"/>
                      <a:pt x="64171" y="0"/>
                      <a:pt x="75209" y="0"/>
                    </a:cubicBezTo>
                    <a:cubicBezTo>
                      <a:pt x="89659" y="0"/>
                      <a:pt x="102403" y="3713"/>
                      <a:pt x="113441" y="11138"/>
                    </a:cubicBezTo>
                    <a:cubicBezTo>
                      <a:pt x="124479" y="18564"/>
                      <a:pt x="132808" y="29050"/>
                      <a:pt x="138427" y="42597"/>
                    </a:cubicBezTo>
                    <a:cubicBezTo>
                      <a:pt x="144046" y="56144"/>
                      <a:pt x="146856" y="70945"/>
                      <a:pt x="146856" y="87100"/>
                    </a:cubicBezTo>
                    <a:cubicBezTo>
                      <a:pt x="146856" y="104410"/>
                      <a:pt x="143746" y="119964"/>
                      <a:pt x="137524" y="133861"/>
                    </a:cubicBezTo>
                    <a:cubicBezTo>
                      <a:pt x="131303" y="147709"/>
                      <a:pt x="122272" y="158346"/>
                      <a:pt x="110431" y="165721"/>
                    </a:cubicBezTo>
                    <a:cubicBezTo>
                      <a:pt x="98590" y="173097"/>
                      <a:pt x="86147" y="176809"/>
                      <a:pt x="73102" y="176809"/>
                    </a:cubicBezTo>
                    <a:cubicBezTo>
                      <a:pt x="63569" y="176809"/>
                      <a:pt x="54989" y="174803"/>
                      <a:pt x="47364" y="170739"/>
                    </a:cubicBezTo>
                    <a:cubicBezTo>
                      <a:pt x="39787" y="166725"/>
                      <a:pt x="33516" y="161607"/>
                      <a:pt x="28649" y="155436"/>
                    </a:cubicBezTo>
                    <a:lnTo>
                      <a:pt x="28649" y="237770"/>
                    </a:lnTo>
                    <a:lnTo>
                      <a:pt x="0" y="237770"/>
                    </a:lnTo>
                    <a:close/>
                    <a:moveTo>
                      <a:pt x="25940" y="89358"/>
                    </a:moveTo>
                    <a:cubicBezTo>
                      <a:pt x="25940" y="111133"/>
                      <a:pt x="30355" y="127188"/>
                      <a:pt x="39135" y="137624"/>
                    </a:cubicBezTo>
                    <a:cubicBezTo>
                      <a:pt x="47966" y="148010"/>
                      <a:pt x="58602" y="153228"/>
                      <a:pt x="71146" y="153228"/>
                    </a:cubicBezTo>
                    <a:cubicBezTo>
                      <a:pt x="83889" y="153228"/>
                      <a:pt x="94777" y="147860"/>
                      <a:pt x="103858" y="137072"/>
                    </a:cubicBezTo>
                    <a:cubicBezTo>
                      <a:pt x="112939" y="126285"/>
                      <a:pt x="117455" y="109628"/>
                      <a:pt x="117455" y="87000"/>
                    </a:cubicBezTo>
                    <a:cubicBezTo>
                      <a:pt x="117455" y="65476"/>
                      <a:pt x="113040" y="49320"/>
                      <a:pt x="104159" y="38583"/>
                    </a:cubicBezTo>
                    <a:cubicBezTo>
                      <a:pt x="95278" y="27846"/>
                      <a:pt x="84692" y="22477"/>
                      <a:pt x="72400" y="22477"/>
                    </a:cubicBezTo>
                    <a:cubicBezTo>
                      <a:pt x="60208" y="22477"/>
                      <a:pt x="49370" y="28197"/>
                      <a:pt x="39988" y="39586"/>
                    </a:cubicBezTo>
                    <a:cubicBezTo>
                      <a:pt x="30656" y="51026"/>
                      <a:pt x="25940" y="67583"/>
                      <a:pt x="25940" y="8935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84" name="手繪多邊形: 圖案 283">
                <a:extLst>
                  <a:ext uri="{FF2B5EF4-FFF2-40B4-BE49-F238E27FC236}">
                    <a16:creationId xmlns:a16="http://schemas.microsoft.com/office/drawing/2014/main" id="{0CE146CE-C62D-4D47-B939-D0499D448314}"/>
                  </a:ext>
                </a:extLst>
              </p:cNvPr>
              <p:cNvSpPr/>
              <p:nvPr/>
            </p:nvSpPr>
            <p:spPr>
              <a:xfrm>
                <a:off x="9211675" y="3668546"/>
                <a:ext cx="149064" cy="241582"/>
              </a:xfrm>
              <a:custGeom>
                <a:avLst/>
                <a:gdLst>
                  <a:gd name="connsiteX0" fmla="*/ 5720 w 149064"/>
                  <a:gd name="connsiteY0" fmla="*/ 186844 h 241582"/>
                  <a:gd name="connsiteX1" fmla="*/ 33566 w 149064"/>
                  <a:gd name="connsiteY1" fmla="*/ 191008 h 241582"/>
                  <a:gd name="connsiteX2" fmla="*/ 43299 w 149064"/>
                  <a:gd name="connsiteY2" fmla="*/ 209823 h 241582"/>
                  <a:gd name="connsiteX3" fmla="*/ 72450 w 149064"/>
                  <a:gd name="connsiteY3" fmla="*/ 217801 h 241582"/>
                  <a:gd name="connsiteX4" fmla="*/ 103206 w 149064"/>
                  <a:gd name="connsiteY4" fmla="*/ 209823 h 241582"/>
                  <a:gd name="connsiteX5" fmla="*/ 117857 w 149064"/>
                  <a:gd name="connsiteY5" fmla="*/ 187546 h 241582"/>
                  <a:gd name="connsiteX6" fmla="*/ 119914 w 149064"/>
                  <a:gd name="connsiteY6" fmla="*/ 150770 h 241582"/>
                  <a:gd name="connsiteX7" fmla="*/ 73102 w 149064"/>
                  <a:gd name="connsiteY7" fmla="*/ 172896 h 241582"/>
                  <a:gd name="connsiteX8" fmla="*/ 19116 w 149064"/>
                  <a:gd name="connsiteY8" fmla="*/ 147759 h 241582"/>
                  <a:gd name="connsiteX9" fmla="*/ 0 w 149064"/>
                  <a:gd name="connsiteY9" fmla="*/ 87401 h 241582"/>
                  <a:gd name="connsiteX10" fmla="*/ 8780 w 149064"/>
                  <a:gd name="connsiteY10" fmla="*/ 42747 h 241582"/>
                  <a:gd name="connsiteX11" fmla="*/ 34168 w 149064"/>
                  <a:gd name="connsiteY11" fmla="*/ 11138 h 241582"/>
                  <a:gd name="connsiteX12" fmla="*/ 73253 w 149064"/>
                  <a:gd name="connsiteY12" fmla="*/ 0 h 241582"/>
                  <a:gd name="connsiteX13" fmla="*/ 122623 w 149064"/>
                  <a:gd name="connsiteY13" fmla="*/ 24183 h 241582"/>
                  <a:gd name="connsiteX14" fmla="*/ 122623 w 149064"/>
                  <a:gd name="connsiteY14" fmla="*/ 3813 h 241582"/>
                  <a:gd name="connsiteX15" fmla="*/ 149064 w 149064"/>
                  <a:gd name="connsiteY15" fmla="*/ 3813 h 241582"/>
                  <a:gd name="connsiteX16" fmla="*/ 149064 w 149064"/>
                  <a:gd name="connsiteY16" fmla="*/ 150017 h 241582"/>
                  <a:gd name="connsiteX17" fmla="*/ 141037 w 149064"/>
                  <a:gd name="connsiteY17" fmla="*/ 206010 h 241582"/>
                  <a:gd name="connsiteX18" fmla="*/ 115549 w 149064"/>
                  <a:gd name="connsiteY18" fmla="*/ 232050 h 241582"/>
                  <a:gd name="connsiteX19" fmla="*/ 72651 w 149064"/>
                  <a:gd name="connsiteY19" fmla="*/ 241583 h 241582"/>
                  <a:gd name="connsiteX20" fmla="*/ 23783 w 149064"/>
                  <a:gd name="connsiteY20" fmla="*/ 227986 h 241582"/>
                  <a:gd name="connsiteX21" fmla="*/ 5720 w 149064"/>
                  <a:gd name="connsiteY21" fmla="*/ 186844 h 241582"/>
                  <a:gd name="connsiteX22" fmla="*/ 29452 w 149064"/>
                  <a:gd name="connsiteY22" fmla="*/ 85244 h 241582"/>
                  <a:gd name="connsiteX23" fmla="*/ 42647 w 149064"/>
                  <a:gd name="connsiteY23" fmla="*/ 133811 h 241582"/>
                  <a:gd name="connsiteX24" fmla="*/ 75762 w 149064"/>
                  <a:gd name="connsiteY24" fmla="*/ 149114 h 241582"/>
                  <a:gd name="connsiteX25" fmla="*/ 108876 w 149064"/>
                  <a:gd name="connsiteY25" fmla="*/ 133912 h 241582"/>
                  <a:gd name="connsiteX26" fmla="*/ 122272 w 149064"/>
                  <a:gd name="connsiteY26" fmla="*/ 86197 h 241582"/>
                  <a:gd name="connsiteX27" fmla="*/ 108475 w 149064"/>
                  <a:gd name="connsiteY27" fmla="*/ 39386 h 241582"/>
                  <a:gd name="connsiteX28" fmla="*/ 75259 w 149064"/>
                  <a:gd name="connsiteY28" fmla="*/ 23631 h 241582"/>
                  <a:gd name="connsiteX29" fmla="*/ 42798 w 149064"/>
                  <a:gd name="connsiteY29" fmla="*/ 39135 h 241582"/>
                  <a:gd name="connsiteX30" fmla="*/ 29452 w 149064"/>
                  <a:gd name="connsiteY30" fmla="*/ 85244 h 241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64" h="241582">
                    <a:moveTo>
                      <a:pt x="5720" y="186844"/>
                    </a:moveTo>
                    <a:lnTo>
                      <a:pt x="33566" y="191008"/>
                    </a:lnTo>
                    <a:cubicBezTo>
                      <a:pt x="34720" y="199588"/>
                      <a:pt x="37981" y="205860"/>
                      <a:pt x="43299" y="209823"/>
                    </a:cubicBezTo>
                    <a:cubicBezTo>
                      <a:pt x="50424" y="215142"/>
                      <a:pt x="60108" y="217801"/>
                      <a:pt x="72450" y="217801"/>
                    </a:cubicBezTo>
                    <a:cubicBezTo>
                      <a:pt x="85696" y="217801"/>
                      <a:pt x="95981" y="215142"/>
                      <a:pt x="103206" y="209823"/>
                    </a:cubicBezTo>
                    <a:cubicBezTo>
                      <a:pt x="110431" y="204505"/>
                      <a:pt x="115298" y="197079"/>
                      <a:pt x="117857" y="187546"/>
                    </a:cubicBezTo>
                    <a:cubicBezTo>
                      <a:pt x="119362" y="181726"/>
                      <a:pt x="120014" y="169434"/>
                      <a:pt x="119914" y="150770"/>
                    </a:cubicBezTo>
                    <a:cubicBezTo>
                      <a:pt x="107370" y="165521"/>
                      <a:pt x="91767" y="172896"/>
                      <a:pt x="73102" y="172896"/>
                    </a:cubicBezTo>
                    <a:cubicBezTo>
                      <a:pt x="49872" y="172896"/>
                      <a:pt x="31860" y="164517"/>
                      <a:pt x="19116" y="147759"/>
                    </a:cubicBezTo>
                    <a:cubicBezTo>
                      <a:pt x="6372" y="131002"/>
                      <a:pt x="0" y="110882"/>
                      <a:pt x="0" y="87401"/>
                    </a:cubicBezTo>
                    <a:cubicBezTo>
                      <a:pt x="0" y="71246"/>
                      <a:pt x="2910" y="56394"/>
                      <a:pt x="8780" y="42747"/>
                    </a:cubicBezTo>
                    <a:cubicBezTo>
                      <a:pt x="14601" y="29100"/>
                      <a:pt x="23080" y="18564"/>
                      <a:pt x="34168" y="11138"/>
                    </a:cubicBezTo>
                    <a:cubicBezTo>
                      <a:pt x="45256" y="3713"/>
                      <a:pt x="58302" y="0"/>
                      <a:pt x="73253" y="0"/>
                    </a:cubicBezTo>
                    <a:cubicBezTo>
                      <a:pt x="93222" y="0"/>
                      <a:pt x="109679" y="8078"/>
                      <a:pt x="122623" y="24183"/>
                    </a:cubicBezTo>
                    <a:lnTo>
                      <a:pt x="122623" y="3813"/>
                    </a:lnTo>
                    <a:lnTo>
                      <a:pt x="149064" y="3813"/>
                    </a:lnTo>
                    <a:lnTo>
                      <a:pt x="149064" y="150017"/>
                    </a:lnTo>
                    <a:cubicBezTo>
                      <a:pt x="149064" y="176358"/>
                      <a:pt x="146405" y="195022"/>
                      <a:pt x="141037" y="206010"/>
                    </a:cubicBezTo>
                    <a:cubicBezTo>
                      <a:pt x="135668" y="216998"/>
                      <a:pt x="127189" y="225678"/>
                      <a:pt x="115549" y="232050"/>
                    </a:cubicBezTo>
                    <a:cubicBezTo>
                      <a:pt x="103909" y="238422"/>
                      <a:pt x="89610" y="241583"/>
                      <a:pt x="72651" y="241583"/>
                    </a:cubicBezTo>
                    <a:cubicBezTo>
                      <a:pt x="52481" y="241583"/>
                      <a:pt x="36175" y="237017"/>
                      <a:pt x="23783" y="227986"/>
                    </a:cubicBezTo>
                    <a:cubicBezTo>
                      <a:pt x="11289" y="218754"/>
                      <a:pt x="5319" y="205057"/>
                      <a:pt x="5720" y="186844"/>
                    </a:cubicBezTo>
                    <a:close/>
                    <a:moveTo>
                      <a:pt x="29452" y="85244"/>
                    </a:moveTo>
                    <a:cubicBezTo>
                      <a:pt x="29452" y="107420"/>
                      <a:pt x="33867" y="123626"/>
                      <a:pt x="42647" y="133811"/>
                    </a:cubicBezTo>
                    <a:cubicBezTo>
                      <a:pt x="51478" y="143996"/>
                      <a:pt x="62516" y="149114"/>
                      <a:pt x="75762" y="149114"/>
                    </a:cubicBezTo>
                    <a:cubicBezTo>
                      <a:pt x="88907" y="149114"/>
                      <a:pt x="99945" y="144047"/>
                      <a:pt x="108876" y="133912"/>
                    </a:cubicBezTo>
                    <a:cubicBezTo>
                      <a:pt x="117807" y="123777"/>
                      <a:pt x="122272" y="107872"/>
                      <a:pt x="122272" y="86197"/>
                    </a:cubicBezTo>
                    <a:cubicBezTo>
                      <a:pt x="122272" y="65476"/>
                      <a:pt x="117656" y="49872"/>
                      <a:pt x="108475" y="39386"/>
                    </a:cubicBezTo>
                    <a:cubicBezTo>
                      <a:pt x="99293" y="28900"/>
                      <a:pt x="88205" y="23631"/>
                      <a:pt x="75259" y="23631"/>
                    </a:cubicBezTo>
                    <a:cubicBezTo>
                      <a:pt x="62516" y="23631"/>
                      <a:pt x="51678" y="28799"/>
                      <a:pt x="42798" y="39135"/>
                    </a:cubicBezTo>
                    <a:cubicBezTo>
                      <a:pt x="33917" y="49471"/>
                      <a:pt x="29452" y="64823"/>
                      <a:pt x="29452" y="85244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03EF6970-551D-49D3-8D4D-283DE438A005}"/>
              </a:ext>
            </a:extLst>
          </p:cNvPr>
          <p:cNvGrpSpPr/>
          <p:nvPr/>
        </p:nvGrpSpPr>
        <p:grpSpPr>
          <a:xfrm>
            <a:off x="934630" y="1521212"/>
            <a:ext cx="5395819" cy="394037"/>
            <a:chOff x="934630" y="1521212"/>
            <a:chExt cx="5395819" cy="394037"/>
          </a:xfrm>
        </p:grpSpPr>
        <p:sp>
          <p:nvSpPr>
            <p:cNvPr id="128" name="文字方塊 127">
              <a:extLst>
                <a:ext uri="{FF2B5EF4-FFF2-40B4-BE49-F238E27FC236}">
                  <a16:creationId xmlns:a16="http://schemas.microsoft.com/office/drawing/2014/main" id="{B084BAED-D203-4A3D-9C9E-83447D994033}"/>
                </a:ext>
              </a:extLst>
            </p:cNvPr>
            <p:cNvSpPr txBox="1"/>
            <p:nvPr/>
          </p:nvSpPr>
          <p:spPr>
            <a:xfrm>
              <a:off x="934630" y="1638249"/>
              <a:ext cx="738337" cy="277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200" b="1">
                  <a:solidFill>
                    <a:srgbClr val="EE6D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bucket</a:t>
              </a:r>
              <a:endParaRPr lang="zh-TW" altLang="en-US" sz="1200" b="1">
                <a:solidFill>
                  <a:srgbClr val="EE6D2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0" name="群組 149">
              <a:extLst>
                <a:ext uri="{FF2B5EF4-FFF2-40B4-BE49-F238E27FC236}">
                  <a16:creationId xmlns:a16="http://schemas.microsoft.com/office/drawing/2014/main" id="{3118A299-2E85-4979-B482-E51BBB798FAD}"/>
                </a:ext>
              </a:extLst>
            </p:cNvPr>
            <p:cNvGrpSpPr/>
            <p:nvPr/>
          </p:nvGrpSpPr>
          <p:grpSpPr>
            <a:xfrm>
              <a:off x="1111386" y="1528842"/>
              <a:ext cx="446846" cy="104675"/>
              <a:chOff x="1951819" y="4577685"/>
              <a:chExt cx="685799" cy="220509"/>
            </a:xfrm>
          </p:grpSpPr>
          <p:cxnSp>
            <p:nvCxnSpPr>
              <p:cNvPr id="262" name="直線接點 261">
                <a:extLst>
                  <a:ext uri="{FF2B5EF4-FFF2-40B4-BE49-F238E27FC236}">
                    <a16:creationId xmlns:a16="http://schemas.microsoft.com/office/drawing/2014/main" id="{E3292584-13EA-4F2B-B38F-EE6D67F7CB0E}"/>
                  </a:ext>
                </a:extLst>
              </p:cNvPr>
              <p:cNvCxnSpPr/>
              <p:nvPr/>
            </p:nvCxnSpPr>
            <p:spPr>
              <a:xfrm>
                <a:off x="1960195" y="4577685"/>
                <a:ext cx="0" cy="220509"/>
              </a:xfrm>
              <a:prstGeom prst="line">
                <a:avLst/>
              </a:prstGeom>
              <a:ln w="28575">
                <a:solidFill>
                  <a:srgbClr val="EE6D2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直線接點 262">
                <a:extLst>
                  <a:ext uri="{FF2B5EF4-FFF2-40B4-BE49-F238E27FC236}">
                    <a16:creationId xmlns:a16="http://schemas.microsoft.com/office/drawing/2014/main" id="{C81A736C-48E0-4302-A976-A79EA26D901C}"/>
                  </a:ext>
                </a:extLst>
              </p:cNvPr>
              <p:cNvCxnSpPr/>
              <p:nvPr/>
            </p:nvCxnSpPr>
            <p:spPr>
              <a:xfrm>
                <a:off x="1951819" y="4783755"/>
                <a:ext cx="680126" cy="0"/>
              </a:xfrm>
              <a:prstGeom prst="line">
                <a:avLst/>
              </a:prstGeom>
              <a:ln w="28575">
                <a:solidFill>
                  <a:srgbClr val="EE6D2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直線接點 264">
                <a:extLst>
                  <a:ext uri="{FF2B5EF4-FFF2-40B4-BE49-F238E27FC236}">
                    <a16:creationId xmlns:a16="http://schemas.microsoft.com/office/drawing/2014/main" id="{55E56F32-76F8-4F03-823F-14ED3890A828}"/>
                  </a:ext>
                </a:extLst>
              </p:cNvPr>
              <p:cNvCxnSpPr/>
              <p:nvPr/>
            </p:nvCxnSpPr>
            <p:spPr>
              <a:xfrm>
                <a:off x="2637618" y="4577685"/>
                <a:ext cx="0" cy="220509"/>
              </a:xfrm>
              <a:prstGeom prst="line">
                <a:avLst/>
              </a:prstGeom>
              <a:ln w="28575">
                <a:solidFill>
                  <a:srgbClr val="EE6D2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7" name="群組 196">
              <a:extLst>
                <a:ext uri="{FF2B5EF4-FFF2-40B4-BE49-F238E27FC236}">
                  <a16:creationId xmlns:a16="http://schemas.microsoft.com/office/drawing/2014/main" id="{522343B6-2A3A-454E-AAE0-FDDB9D964613}"/>
                </a:ext>
              </a:extLst>
            </p:cNvPr>
            <p:cNvGrpSpPr/>
            <p:nvPr/>
          </p:nvGrpSpPr>
          <p:grpSpPr>
            <a:xfrm>
              <a:off x="1755947" y="1526844"/>
              <a:ext cx="2877305" cy="100426"/>
              <a:chOff x="1842305" y="4573208"/>
              <a:chExt cx="681132" cy="224986"/>
            </a:xfrm>
          </p:grpSpPr>
          <p:cxnSp>
            <p:nvCxnSpPr>
              <p:cNvPr id="258" name="直線接點 257">
                <a:extLst>
                  <a:ext uri="{FF2B5EF4-FFF2-40B4-BE49-F238E27FC236}">
                    <a16:creationId xmlns:a16="http://schemas.microsoft.com/office/drawing/2014/main" id="{55A74298-D77C-4B14-ABD2-AAB931C5FBB9}"/>
                  </a:ext>
                </a:extLst>
              </p:cNvPr>
              <p:cNvCxnSpPr/>
              <p:nvPr/>
            </p:nvCxnSpPr>
            <p:spPr>
              <a:xfrm>
                <a:off x="1844217" y="4577685"/>
                <a:ext cx="0" cy="220509"/>
              </a:xfrm>
              <a:prstGeom prst="line">
                <a:avLst/>
              </a:prstGeom>
              <a:ln w="28575">
                <a:solidFill>
                  <a:srgbClr val="11F7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直線接點 258">
                <a:extLst>
                  <a:ext uri="{FF2B5EF4-FFF2-40B4-BE49-F238E27FC236}">
                    <a16:creationId xmlns:a16="http://schemas.microsoft.com/office/drawing/2014/main" id="{E8ABB04A-63D7-446F-9FF7-C919399FE97F}"/>
                  </a:ext>
                </a:extLst>
              </p:cNvPr>
              <p:cNvCxnSpPr/>
              <p:nvPr/>
            </p:nvCxnSpPr>
            <p:spPr>
              <a:xfrm>
                <a:off x="1842305" y="4783755"/>
                <a:ext cx="680123" cy="0"/>
              </a:xfrm>
              <a:prstGeom prst="line">
                <a:avLst/>
              </a:prstGeom>
              <a:ln w="28575">
                <a:solidFill>
                  <a:srgbClr val="11F7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直線接點 260">
                <a:extLst>
                  <a:ext uri="{FF2B5EF4-FFF2-40B4-BE49-F238E27FC236}">
                    <a16:creationId xmlns:a16="http://schemas.microsoft.com/office/drawing/2014/main" id="{4968074F-1B79-44B0-A3A5-3180BC90D499}"/>
                  </a:ext>
                </a:extLst>
              </p:cNvPr>
              <p:cNvCxnSpPr/>
              <p:nvPr/>
            </p:nvCxnSpPr>
            <p:spPr>
              <a:xfrm>
                <a:off x="2523437" y="4573208"/>
                <a:ext cx="0" cy="220509"/>
              </a:xfrm>
              <a:prstGeom prst="line">
                <a:avLst/>
              </a:prstGeom>
              <a:ln w="28575">
                <a:solidFill>
                  <a:srgbClr val="11F7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3" name="文字方塊 202">
              <a:extLst>
                <a:ext uri="{FF2B5EF4-FFF2-40B4-BE49-F238E27FC236}">
                  <a16:creationId xmlns:a16="http://schemas.microsoft.com/office/drawing/2014/main" id="{D3EBCF05-241E-44FB-8099-7A4758200F42}"/>
                </a:ext>
              </a:extLst>
            </p:cNvPr>
            <p:cNvSpPr txBox="1"/>
            <p:nvPr/>
          </p:nvSpPr>
          <p:spPr>
            <a:xfrm>
              <a:off x="4555133" y="1638249"/>
              <a:ext cx="738337" cy="277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2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 </a:t>
              </a:r>
              <a:r>
                <a:rPr lang="en-US" altLang="zh-TW" sz="12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 </a:t>
              </a:r>
              <a:r>
                <a:rPr lang="en-US" altLang="zh-TW" sz="1200" b="1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資料夾</a:t>
              </a:r>
              <a:endParaRPr lang="zh-TW" altLang="en-US" sz="1200" b="1">
                <a:solidFill>
                  <a:schemeClr val="accent4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grpSp>
          <p:nvGrpSpPr>
            <p:cNvPr id="245" name="群組 244">
              <a:extLst>
                <a:ext uri="{FF2B5EF4-FFF2-40B4-BE49-F238E27FC236}">
                  <a16:creationId xmlns:a16="http://schemas.microsoft.com/office/drawing/2014/main" id="{BEAF4FC5-6419-48B5-9F24-211A1331DDD8}"/>
                </a:ext>
              </a:extLst>
            </p:cNvPr>
            <p:cNvGrpSpPr/>
            <p:nvPr/>
          </p:nvGrpSpPr>
          <p:grpSpPr>
            <a:xfrm>
              <a:off x="4677898" y="1530166"/>
              <a:ext cx="472762" cy="88442"/>
              <a:chOff x="1838425" y="4573208"/>
              <a:chExt cx="685788" cy="224986"/>
            </a:xfrm>
          </p:grpSpPr>
          <p:cxnSp>
            <p:nvCxnSpPr>
              <p:cNvPr id="255" name="直線接點 254">
                <a:extLst>
                  <a:ext uri="{FF2B5EF4-FFF2-40B4-BE49-F238E27FC236}">
                    <a16:creationId xmlns:a16="http://schemas.microsoft.com/office/drawing/2014/main" id="{0B11983F-7D93-4694-8F1D-241B2CED99D3}"/>
                  </a:ext>
                </a:extLst>
              </p:cNvPr>
              <p:cNvCxnSpPr/>
              <p:nvPr/>
            </p:nvCxnSpPr>
            <p:spPr>
              <a:xfrm>
                <a:off x="1850425" y="4577685"/>
                <a:ext cx="0" cy="220509"/>
              </a:xfrm>
              <a:prstGeom prst="line">
                <a:avLst/>
              </a:prstGeom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直線接點 255">
                <a:extLst>
                  <a:ext uri="{FF2B5EF4-FFF2-40B4-BE49-F238E27FC236}">
                    <a16:creationId xmlns:a16="http://schemas.microsoft.com/office/drawing/2014/main" id="{E7E5224D-4176-4B72-8A49-816FDFB70253}"/>
                  </a:ext>
                </a:extLst>
              </p:cNvPr>
              <p:cNvCxnSpPr/>
              <p:nvPr/>
            </p:nvCxnSpPr>
            <p:spPr>
              <a:xfrm>
                <a:off x="1838425" y="4783755"/>
                <a:ext cx="680123" cy="0"/>
              </a:xfrm>
              <a:prstGeom prst="line">
                <a:avLst/>
              </a:prstGeom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直線接點 256">
                <a:extLst>
                  <a:ext uri="{FF2B5EF4-FFF2-40B4-BE49-F238E27FC236}">
                    <a16:creationId xmlns:a16="http://schemas.microsoft.com/office/drawing/2014/main" id="{F620B059-56B9-4EA6-AC4B-07484F421832}"/>
                  </a:ext>
                </a:extLst>
              </p:cNvPr>
              <p:cNvCxnSpPr/>
              <p:nvPr/>
            </p:nvCxnSpPr>
            <p:spPr>
              <a:xfrm>
                <a:off x="2524213" y="4573208"/>
                <a:ext cx="0" cy="220509"/>
              </a:xfrm>
              <a:prstGeom prst="line">
                <a:avLst/>
              </a:prstGeom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7" name="群組 246">
              <a:extLst>
                <a:ext uri="{FF2B5EF4-FFF2-40B4-BE49-F238E27FC236}">
                  <a16:creationId xmlns:a16="http://schemas.microsoft.com/office/drawing/2014/main" id="{F5DF2924-C0CD-49F6-95BD-700B02157EBD}"/>
                </a:ext>
              </a:extLst>
            </p:cNvPr>
            <p:cNvGrpSpPr/>
            <p:nvPr/>
          </p:nvGrpSpPr>
          <p:grpSpPr>
            <a:xfrm>
              <a:off x="5231449" y="1521212"/>
              <a:ext cx="1099000" cy="108505"/>
              <a:chOff x="1846561" y="4577685"/>
              <a:chExt cx="680123" cy="220677"/>
            </a:xfrm>
          </p:grpSpPr>
          <p:cxnSp>
            <p:nvCxnSpPr>
              <p:cNvPr id="251" name="直線接點 250">
                <a:extLst>
                  <a:ext uri="{FF2B5EF4-FFF2-40B4-BE49-F238E27FC236}">
                    <a16:creationId xmlns:a16="http://schemas.microsoft.com/office/drawing/2014/main" id="{ED1A4911-C717-4478-91A6-96D37A133C96}"/>
                  </a:ext>
                </a:extLst>
              </p:cNvPr>
              <p:cNvCxnSpPr/>
              <p:nvPr/>
            </p:nvCxnSpPr>
            <p:spPr>
              <a:xfrm>
                <a:off x="1850425" y="4577685"/>
                <a:ext cx="0" cy="220509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直線接點 252">
                <a:extLst>
                  <a:ext uri="{FF2B5EF4-FFF2-40B4-BE49-F238E27FC236}">
                    <a16:creationId xmlns:a16="http://schemas.microsoft.com/office/drawing/2014/main" id="{297C8F43-49C3-4061-835B-A0CF1FBB15B9}"/>
                  </a:ext>
                </a:extLst>
              </p:cNvPr>
              <p:cNvCxnSpPr/>
              <p:nvPr/>
            </p:nvCxnSpPr>
            <p:spPr>
              <a:xfrm>
                <a:off x="1846561" y="4783755"/>
                <a:ext cx="680123" cy="0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直線接點 253">
                <a:extLst>
                  <a:ext uri="{FF2B5EF4-FFF2-40B4-BE49-F238E27FC236}">
                    <a16:creationId xmlns:a16="http://schemas.microsoft.com/office/drawing/2014/main" id="{00D5A206-E442-4EF7-935F-C203EC285D5A}"/>
                  </a:ext>
                </a:extLst>
              </p:cNvPr>
              <p:cNvCxnSpPr/>
              <p:nvPr/>
            </p:nvCxnSpPr>
            <p:spPr>
              <a:xfrm>
                <a:off x="2524213" y="4577853"/>
                <a:ext cx="0" cy="220509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8" name="文字方塊 247">
              <a:extLst>
                <a:ext uri="{FF2B5EF4-FFF2-40B4-BE49-F238E27FC236}">
                  <a16:creationId xmlns:a16="http://schemas.microsoft.com/office/drawing/2014/main" id="{F23C74A4-73E4-4F51-AACB-7BBFCE9AA43A}"/>
                </a:ext>
              </a:extLst>
            </p:cNvPr>
            <p:cNvSpPr txBox="1"/>
            <p:nvPr/>
          </p:nvSpPr>
          <p:spPr>
            <a:xfrm>
              <a:off x="5220309" y="1638249"/>
              <a:ext cx="1089194" cy="277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200" b="1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檔案名稱</a:t>
              </a:r>
            </a:p>
          </p:txBody>
        </p:sp>
        <p:sp>
          <p:nvSpPr>
            <p:cNvPr id="249" name="文字方塊 248">
              <a:extLst>
                <a:ext uri="{FF2B5EF4-FFF2-40B4-BE49-F238E27FC236}">
                  <a16:creationId xmlns:a16="http://schemas.microsoft.com/office/drawing/2014/main" id="{5D651550-CC64-415E-9A8C-9BCEC4508F99}"/>
                </a:ext>
              </a:extLst>
            </p:cNvPr>
            <p:cNvSpPr txBox="1"/>
            <p:nvPr/>
          </p:nvSpPr>
          <p:spPr>
            <a:xfrm>
              <a:off x="2602197" y="1638249"/>
              <a:ext cx="1089194" cy="277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200" b="1">
                  <a:solidFill>
                    <a:srgbClr val="11F7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雲服務商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CA5B537F-1315-4E0A-87AC-B178BA04FFA2}"/>
              </a:ext>
            </a:extLst>
          </p:cNvPr>
          <p:cNvGrpSpPr/>
          <p:nvPr/>
        </p:nvGrpSpPr>
        <p:grpSpPr>
          <a:xfrm>
            <a:off x="6678282" y="634282"/>
            <a:ext cx="1860995" cy="2494840"/>
            <a:chOff x="6678282" y="634282"/>
            <a:chExt cx="1860995" cy="2494840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47DDAC4A-AD12-4A55-B046-78453658C86F}"/>
                </a:ext>
              </a:extLst>
            </p:cNvPr>
            <p:cNvGrpSpPr/>
            <p:nvPr/>
          </p:nvGrpSpPr>
          <p:grpSpPr>
            <a:xfrm>
              <a:off x="6678282" y="634282"/>
              <a:ext cx="1860995" cy="2494840"/>
              <a:chOff x="7283910" y="628725"/>
              <a:chExt cx="1860995" cy="2494840"/>
            </a:xfrm>
          </p:grpSpPr>
          <p:pic>
            <p:nvPicPr>
              <p:cNvPr id="3" name="圖片 5" descr="一張含有 螢幕擷取畫面 的圖片&#10;&#10;自動產生的描述">
                <a:extLst>
                  <a:ext uri="{FF2B5EF4-FFF2-40B4-BE49-F238E27FC236}">
                    <a16:creationId xmlns:a16="http://schemas.microsoft.com/office/drawing/2014/main" id="{DFCF0AFB-FBAF-4249-BBB1-11F40AE7B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83910" y="628725"/>
                <a:ext cx="1860995" cy="2494840"/>
              </a:xfrm>
              <a:prstGeom prst="rect">
                <a:avLst/>
              </a:prstGeom>
            </p:spPr>
          </p:pic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892195E-EC6D-47D8-8C69-E6F496C8F1BE}"/>
                  </a:ext>
                </a:extLst>
              </p:cNvPr>
              <p:cNvSpPr/>
              <p:nvPr/>
            </p:nvSpPr>
            <p:spPr>
              <a:xfrm>
                <a:off x="7405541" y="1206875"/>
                <a:ext cx="104642" cy="143816"/>
              </a:xfrm>
              <a:prstGeom prst="rect">
                <a:avLst/>
              </a:prstGeom>
              <a:solidFill>
                <a:srgbClr val="FAFBFB"/>
              </a:solidFill>
              <a:ln>
                <a:solidFill>
                  <a:srgbClr val="FAFBF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6293A1D-9C36-4C62-8647-18F27D5F8028}"/>
                </a:ext>
              </a:extLst>
            </p:cNvPr>
            <p:cNvSpPr/>
            <p:nvPr/>
          </p:nvSpPr>
          <p:spPr>
            <a:xfrm>
              <a:off x="7364471" y="934563"/>
              <a:ext cx="105369" cy="87413"/>
            </a:xfrm>
            <a:prstGeom prst="rect">
              <a:avLst/>
            </a:prstGeom>
            <a:solidFill>
              <a:srgbClr val="F5F7F7"/>
            </a:solidFill>
            <a:ln>
              <a:solidFill>
                <a:srgbClr val="F5F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14927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F158D3-FC63-4710-A0F3-71ECA767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err="1">
                <a:latin typeface="微軟正黑體"/>
                <a:ea typeface="微軟正黑體"/>
              </a:rPr>
              <a:t>HybridMount</a:t>
            </a:r>
            <a:r>
              <a:rPr lang="en-US" altLang="zh-TW">
                <a:latin typeface="微軟正黑體"/>
                <a:ea typeface="微軟正黑體"/>
              </a:rPr>
              <a:t> </a:t>
            </a:r>
            <a:r>
              <a:rPr lang="zh-CN" altLang="en-US">
                <a:latin typeface="微軟正黑體"/>
                <a:ea typeface="微軟正黑體"/>
              </a:rPr>
              <a:t>無縫掛載雲空間，</a:t>
            </a:r>
            <a:r>
              <a:rPr lang="zh-TW" altLang="en-US">
                <a:latin typeface="微軟正黑體"/>
                <a:ea typeface="微軟正黑體"/>
              </a:rPr>
              <a:t>兩種彈性存取模式</a:t>
            </a:r>
            <a:endParaRPr lang="en-US" altLang="zh-TW" b="0">
              <a:latin typeface="微軟正黑體"/>
              <a:ea typeface="微軟正黑體"/>
            </a:endParaRPr>
          </a:p>
          <a:p>
            <a:endParaRPr lang="zh-TW" b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FA694EF-66F8-468F-BB46-0390FC126700}"/>
              </a:ext>
            </a:extLst>
          </p:cNvPr>
          <p:cNvSpPr/>
          <p:nvPr/>
        </p:nvSpPr>
        <p:spPr>
          <a:xfrm>
            <a:off x="279891" y="872238"/>
            <a:ext cx="7027450" cy="468898"/>
          </a:xfrm>
          <a:prstGeom prst="rect">
            <a:avLst/>
          </a:prstGeom>
          <a:gradFill>
            <a:gsLst>
              <a:gs pos="0">
                <a:srgbClr val="9BBD1E">
                  <a:alpha val="25000"/>
                </a:srgbClr>
              </a:gs>
              <a:gs pos="100000">
                <a:srgbClr val="9BBD1E">
                  <a:alpha val="2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4" name="表格 3">
            <a:extLst>
              <a:ext uri="{FF2B5EF4-FFF2-40B4-BE49-F238E27FC236}">
                <a16:creationId xmlns:a16="http://schemas.microsoft.com/office/drawing/2014/main" id="{1E3B0E68-6A0A-4C27-BB48-D66224548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62502"/>
              </p:ext>
            </p:extLst>
          </p:nvPr>
        </p:nvGraphicFramePr>
        <p:xfrm>
          <a:off x="275858" y="872238"/>
          <a:ext cx="7027450" cy="3431430"/>
        </p:xfrm>
        <a:graphic>
          <a:graphicData uri="http://schemas.openxmlformats.org/drawingml/2006/table">
            <a:tbl>
              <a:tblPr firstRow="1" bandRow="1"/>
              <a:tblGrid>
                <a:gridCol w="1810281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2473969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446247">
                <a:tc>
                  <a:txBody>
                    <a:bodyPr/>
                    <a:lstStyle/>
                    <a:p>
                      <a:pPr marL="0" marR="0" lvl="0" indent="0" algn="ctr" defTabSz="91440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050" b="1" kern="1200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  <a:cs typeface="Arial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6D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en-US" sz="1200" b="1" i="0" u="none" strike="noStrike" noProof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FileStation </a:t>
                      </a:r>
                      <a:r>
                        <a:rPr lang="zh-TW" altLang="en-US" sz="1200" b="1" i="0" u="none" strike="noStrike" noProof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掛載</a:t>
                      </a:r>
                      <a:endParaRPr lang="zh-TW" altLang="en-US" sz="1200" b="1" i="0" u="none" strike="noStrike" kern="1200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  <a:cs typeface="+mn-cs"/>
                      </a:endParaRPr>
                    </a:p>
                  </a:txBody>
                  <a:tcPr marL="64172" marR="64172" marT="34290" marB="34290" anchor="ctr">
                    <a:lnL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6D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1" i="0" u="none" strike="noStrike" noProof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檔案型雲網關</a:t>
                      </a:r>
                      <a:endParaRPr lang="zh-TW" sz="1200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66846" marR="66846" marT="142875" marB="142875" anchor="ctr">
                    <a:lnL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6D2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52636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設置方法</a:t>
                      </a:r>
                      <a:endParaRPr lang="zh-TW"/>
                    </a:p>
                  </a:txBody>
                  <a:tcPr marL="66846" marR="66846" marT="81000" marB="81000" anchor="ctr">
                    <a:lnL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建立</a:t>
                      </a:r>
                      <a:r>
                        <a:rPr lang="en-US" altLang="zh-TW" sz="1200" b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 File Station </a:t>
                      </a:r>
                      <a:endParaRPr lang="zh-TW" altLang="en-US"/>
                    </a:p>
                    <a:p>
                      <a:pPr lvl="0" algn="ctr">
                        <a:buNone/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雲端掛載模式</a:t>
                      </a:r>
                      <a:endParaRPr lang="zh-TW" altLang="en-US" sz="1200" b="0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66846" marR="66846" marT="81000" marB="81000" anchor="ctr">
                    <a:lnL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選擇檔案型雲網關模式</a:t>
                      </a:r>
                      <a:br>
                        <a:rPr lang="zh-TW" altLang="en-US" sz="1200" b="0">
                          <a:solidFill>
                            <a:srgbClr val="FFFFFF"/>
                          </a:solidFill>
                          <a:effectLst/>
                          <a:latin typeface="微軟正黑體"/>
                          <a:ea typeface="微軟正黑體"/>
                        </a:rPr>
                      </a:br>
                      <a:r>
                        <a:rPr lang="zh-TW" altLang="en-US" sz="1200" b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並配置快取空間</a:t>
                      </a:r>
                      <a:endParaRPr lang="zh-TW"/>
                    </a:p>
                  </a:txBody>
                  <a:tcPr marL="66846" marR="66846" marT="81000" marB="81000" anchor="ctr">
                    <a:lnL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  <a:tr h="52636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掛載數量</a:t>
                      </a:r>
                      <a:endParaRPr lang="zh-TW"/>
                    </a:p>
                  </a:txBody>
                  <a:tcPr marL="66846" marR="66846" marT="81000" marB="81000" anchor="ctr">
                    <a:lnL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無限制</a:t>
                      </a:r>
                      <a:endParaRPr lang="en-US" altLang="zh-TW" sz="1200" b="0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altLang="en-US" sz="1200" b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可掛載無限個雲端服務</a:t>
                      </a:r>
                      <a:endParaRPr lang="zh-TW"/>
                    </a:p>
                  </a:txBody>
                  <a:tcPr marL="66846" marR="66846" marT="81000" marB="81000" anchor="ctr">
                    <a:lnL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b="0" i="0" u="none" strike="noStrike" noProof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2 </a:t>
                      </a:r>
                      <a:r>
                        <a:rPr lang="zh-TW" altLang="en-US" sz="1200" b="0" i="0" u="none" strike="noStrike" noProof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個永久免費的網關授權</a:t>
                      </a:r>
                      <a:endParaRPr lang="en-US" altLang="zh-TW" sz="1200" b="0" i="0" u="none" strike="noStrike" noProof="0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altLang="en-US" sz="1200" b="0" i="0" u="none" strike="noStrike" noProof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可依需求購置額外授權</a:t>
                      </a:r>
                      <a:endParaRPr lang="zh-TW"/>
                    </a:p>
                  </a:txBody>
                  <a:tcPr marL="66846" marR="66846" marT="81000" marB="81000" anchor="ctr">
                    <a:lnL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247581"/>
                  </a:ext>
                </a:extLst>
              </a:tr>
              <a:tr h="33560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存取體驗</a:t>
                      </a:r>
                      <a:endParaRPr lang="zh-TW"/>
                    </a:p>
                  </a:txBody>
                  <a:tcPr marL="66846" marR="66846" marT="81000" marB="81000" anchor="ctr">
                    <a:lnL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存取速度取決於網際網路速度</a:t>
                      </a:r>
                      <a:endParaRPr lang="zh-TW"/>
                    </a:p>
                  </a:txBody>
                  <a:tcPr marL="66846" marR="66846" marT="81000" marB="81000" anchor="ctr">
                    <a:lnL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快取機制大幅減少讀寫等待時間</a:t>
                      </a:r>
                      <a:endParaRPr lang="zh-TW"/>
                    </a:p>
                  </a:txBody>
                  <a:tcPr marL="66846" marR="66846" marT="81000" marB="81000" anchor="ctr">
                    <a:lnL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036707"/>
                  </a:ext>
                </a:extLst>
              </a:tr>
              <a:tr h="33560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於 </a:t>
                      </a:r>
                      <a:r>
                        <a:rPr lang="af-ZA" altLang="zh-TW" sz="1200" b="1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Arial"/>
                        </a:rPr>
                        <a:t>File Station</a:t>
                      </a:r>
                      <a:r>
                        <a:rPr lang="af-ZA" altLang="zh-TW" sz="1200" b="1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zh-TW" altLang="en-US" sz="1200" b="1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存取</a:t>
                      </a:r>
                      <a:endParaRPr lang="zh-TW"/>
                    </a:p>
                  </a:txBody>
                  <a:tcPr marL="66846" marR="66846" marT="81000" marB="81000" anchor="ctr">
                    <a:lnL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支援</a:t>
                      </a:r>
                      <a:endParaRPr lang="zh-TW"/>
                    </a:p>
                  </a:txBody>
                  <a:tcPr marL="66846" marR="66846" marT="81000" marB="81000" anchor="ctr">
                    <a:lnL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支援</a:t>
                      </a:r>
                      <a:endParaRPr lang="zh-TW"/>
                    </a:p>
                  </a:txBody>
                  <a:tcPr marL="66846" marR="66846" marT="81000" marB="81000" anchor="ctr">
                    <a:lnL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2144"/>
                  </a:ext>
                </a:extLst>
              </a:tr>
              <a:tr h="52636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透過 </a:t>
                      </a:r>
                      <a:r>
                        <a:rPr lang="af-ZA" altLang="zh-TW" sz="1200" b="1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Arial"/>
                        </a:rPr>
                        <a:t>SMB / NFS / AFP </a:t>
                      </a:r>
                      <a:r>
                        <a:rPr lang="zh-TW" altLang="en-US" sz="1200" b="1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存取</a:t>
                      </a:r>
                      <a:endParaRPr lang="zh-TW"/>
                    </a:p>
                  </a:txBody>
                  <a:tcPr marL="66846" marR="66846" marT="81000" marB="81000" anchor="ctr">
                    <a:lnL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不支援</a:t>
                      </a:r>
                      <a:endParaRPr lang="zh-TW"/>
                    </a:p>
                  </a:txBody>
                  <a:tcPr marL="66846" marR="66846" marT="81000" marB="81000" anchor="ctr">
                    <a:lnL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200" b="0" kern="120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支援</a:t>
                      </a:r>
                      <a:endParaRPr lang="zh-TW"/>
                    </a:p>
                  </a:txBody>
                  <a:tcPr marL="66846" marR="66846" marT="81000" marB="81000" anchor="ctr">
                    <a:lnL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223761"/>
                  </a:ext>
                </a:extLst>
              </a:tr>
              <a:tr h="33560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同步機制</a:t>
                      </a:r>
                      <a:endParaRPr lang="zh-TW"/>
                    </a:p>
                  </a:txBody>
                  <a:tcPr marL="66846" marR="66846" marT="81000" marB="81000" anchor="ctr">
                    <a:lnL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每次瀏覽時需重新與雲端同步</a:t>
                      </a:r>
                      <a:endParaRPr lang="zh-TW"/>
                    </a:p>
                  </a:txBody>
                  <a:tcPr marL="66846" marR="66846" marT="81000" marB="81000" anchor="ctr">
                    <a:lnL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200" b="0" kern="120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定期同步，可快速瀏覽</a:t>
                      </a:r>
                      <a:endParaRPr lang="zh-TW"/>
                    </a:p>
                  </a:txBody>
                  <a:tcPr marL="66846" marR="66846" marT="81000" marB="81000" anchor="ctr">
                    <a:lnL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402618"/>
                  </a:ext>
                </a:extLst>
              </a:tr>
              <a:tr h="3356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QTS Apps </a:t>
                      </a:r>
                      <a:r>
                        <a:rPr lang="zh-CN" altLang="en-US" sz="1200" b="1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檔案管理</a:t>
                      </a:r>
                      <a:endParaRPr lang="zh-TW" altLang="en-US" sz="1200" b="1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66846" marR="66846" marT="81000" marB="81000" anchor="ctr">
                    <a:lnL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不支援</a:t>
                      </a:r>
                      <a:endParaRPr lang="zh-TW"/>
                    </a:p>
                  </a:txBody>
                  <a:tcPr marL="66846" marR="66846" marT="81000" marB="81000" anchor="ctr">
                    <a:lnL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rtl="0" eaLnBrk="1" fontAlgn="ctr" latinLnBrk="0" hangingPunct="1">
                        <a:buNone/>
                      </a:pPr>
                      <a:r>
                        <a:rPr lang="en-US" altLang="zh-TW" sz="1200" b="0" kern="120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   </a:t>
                      </a:r>
                      <a:r>
                        <a:rPr lang="zh-TW" altLang="en-US" sz="1200" b="0" kern="120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  </a:t>
                      </a:r>
                      <a:r>
                        <a:rPr lang="en-US" altLang="zh-TW" sz="1200" b="0" kern="120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 </a:t>
                      </a:r>
                      <a:r>
                        <a:rPr lang="zh-TW" altLang="en-US" sz="1200" b="0" kern="120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支援</a:t>
                      </a:r>
                      <a:r>
                        <a:rPr lang="en-US" altLang="zh-TW" sz="1200" b="0" kern="120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                                         ...</a:t>
                      </a:r>
                      <a:endParaRPr lang="zh-TW" altLang="en-US" sz="1200" b="0" kern="1200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  <a:cs typeface="+mn-cs"/>
                      </a:endParaRPr>
                    </a:p>
                  </a:txBody>
                  <a:tcPr marL="66846" marR="66846" marT="81000" marB="81000" anchor="ctr">
                    <a:lnL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153205"/>
                  </a:ext>
                </a:extLst>
              </a:tr>
            </a:tbl>
          </a:graphicData>
        </a:graphic>
      </p:graphicFrame>
      <p:grpSp>
        <p:nvGrpSpPr>
          <p:cNvPr id="43" name="群組 42">
            <a:extLst>
              <a:ext uri="{FF2B5EF4-FFF2-40B4-BE49-F238E27FC236}">
                <a16:creationId xmlns:a16="http://schemas.microsoft.com/office/drawing/2014/main" id="{8AF9330D-5A76-4143-BFC0-5CCAF305C401}"/>
              </a:ext>
            </a:extLst>
          </p:cNvPr>
          <p:cNvGrpSpPr/>
          <p:nvPr/>
        </p:nvGrpSpPr>
        <p:grpSpPr>
          <a:xfrm>
            <a:off x="7349539" y="1497497"/>
            <a:ext cx="1760294" cy="2625723"/>
            <a:chOff x="9960014" y="1888151"/>
            <a:chExt cx="2347057" cy="3500964"/>
          </a:xfrm>
        </p:grpSpPr>
        <p:sp>
          <p:nvSpPr>
            <p:cNvPr id="4" name="矩形 12">
              <a:extLst>
                <a:ext uri="{FF2B5EF4-FFF2-40B4-BE49-F238E27FC236}">
                  <a16:creationId xmlns:a16="http://schemas.microsoft.com/office/drawing/2014/main" id="{A263777A-E572-A94E-864D-9D612BEA5766}"/>
                </a:ext>
              </a:extLst>
            </p:cNvPr>
            <p:cNvSpPr/>
            <p:nvPr/>
          </p:nvSpPr>
          <p:spPr>
            <a:xfrm>
              <a:off x="10211811" y="2886974"/>
              <a:ext cx="1279701" cy="12056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121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endParaRPr lang="en-GB" sz="76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文字方塊 34">
              <a:extLst>
                <a:ext uri="{FF2B5EF4-FFF2-40B4-BE49-F238E27FC236}">
                  <a16:creationId xmlns:a16="http://schemas.microsoft.com/office/drawing/2014/main" id="{0094C4F6-CD07-734A-9402-38E0B1B51C36}"/>
                </a:ext>
              </a:extLst>
            </p:cNvPr>
            <p:cNvSpPr txBox="1"/>
            <p:nvPr/>
          </p:nvSpPr>
          <p:spPr>
            <a:xfrm>
              <a:off x="11467574" y="3205476"/>
              <a:ext cx="839497" cy="446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88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NAS</a:t>
              </a:r>
              <a:r>
                <a:rPr lang="en-US" altLang="zh-TW" sz="788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</a:p>
            <a:p>
              <a:r>
                <a:rPr lang="zh-TW" altLang="en-US" sz="788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快取空間</a:t>
              </a:r>
              <a:endParaRPr lang="en-GB" altLang="zh-TW" sz="788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5" name="直線單箭頭接點 2049">
              <a:extLst>
                <a:ext uri="{FF2B5EF4-FFF2-40B4-BE49-F238E27FC236}">
                  <a16:creationId xmlns:a16="http://schemas.microsoft.com/office/drawing/2014/main" id="{CB819E92-7835-D84C-A27F-5464567168F3}"/>
                </a:ext>
              </a:extLst>
            </p:cNvPr>
            <p:cNvCxnSpPr>
              <a:cxnSpLocks/>
            </p:cNvCxnSpPr>
            <p:nvPr/>
          </p:nvCxnSpPr>
          <p:spPr>
            <a:xfrm>
              <a:off x="10561209" y="2339266"/>
              <a:ext cx="0" cy="1318283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圖形 37">
              <a:extLst>
                <a:ext uri="{FF2B5EF4-FFF2-40B4-BE49-F238E27FC236}">
                  <a16:creationId xmlns:a16="http://schemas.microsoft.com/office/drawing/2014/main" id="{9E94EF24-05A5-5E4A-9DED-C78DD71EA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76775" y="3620974"/>
              <a:ext cx="555275" cy="555275"/>
            </a:xfrm>
            <a:prstGeom prst="rect">
              <a:avLst/>
            </a:prstGeom>
          </p:spPr>
        </p:pic>
        <p:cxnSp>
          <p:nvCxnSpPr>
            <p:cNvPr id="17" name="直線單箭頭接點 2049">
              <a:extLst>
                <a:ext uri="{FF2B5EF4-FFF2-40B4-BE49-F238E27FC236}">
                  <a16:creationId xmlns:a16="http://schemas.microsoft.com/office/drawing/2014/main" id="{0FE8697E-A034-6749-B725-4F5BBB209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852368" y="2339266"/>
              <a:ext cx="0" cy="1318283"/>
            </a:xfrm>
            <a:prstGeom prst="straightConnector1">
              <a:avLst/>
            </a:prstGeom>
            <a:ln w="254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2049">
              <a:extLst>
                <a:ext uri="{FF2B5EF4-FFF2-40B4-BE49-F238E27FC236}">
                  <a16:creationId xmlns:a16="http://schemas.microsoft.com/office/drawing/2014/main" id="{8F578D73-0657-FC47-890F-A20350142A7D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2517325"/>
              <a:ext cx="0" cy="1140225"/>
            </a:xfrm>
            <a:prstGeom prst="straightConnector1">
              <a:avLst/>
            </a:prstGeom>
            <a:ln w="254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圖形 42">
              <a:extLst>
                <a:ext uri="{FF2B5EF4-FFF2-40B4-BE49-F238E27FC236}">
                  <a16:creationId xmlns:a16="http://schemas.microsoft.com/office/drawing/2014/main" id="{63D9ED4E-92F7-CF4A-B50E-FE081B806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26547" y="1888151"/>
              <a:ext cx="1050229" cy="6291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" name="群組 26">
              <a:extLst>
                <a:ext uri="{FF2B5EF4-FFF2-40B4-BE49-F238E27FC236}">
                  <a16:creationId xmlns:a16="http://schemas.microsoft.com/office/drawing/2014/main" id="{25295283-6F23-CB4D-8506-513D04634D62}"/>
                </a:ext>
              </a:extLst>
            </p:cNvPr>
            <p:cNvGrpSpPr/>
            <p:nvPr/>
          </p:nvGrpSpPr>
          <p:grpSpPr>
            <a:xfrm>
              <a:off x="10369992" y="3675156"/>
              <a:ext cx="408659" cy="350957"/>
              <a:chOff x="3521998" y="5275450"/>
              <a:chExt cx="969546" cy="832647"/>
            </a:xfrm>
          </p:grpSpPr>
          <p:pic>
            <p:nvPicPr>
              <p:cNvPr id="21" name="Picture 2" descr="Image result for file icon green">
                <a:extLst>
                  <a:ext uri="{FF2B5EF4-FFF2-40B4-BE49-F238E27FC236}">
                    <a16:creationId xmlns:a16="http://schemas.microsoft.com/office/drawing/2014/main" id="{98482F47-5601-3241-90AB-332236BF8D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2260" y="5275450"/>
                <a:ext cx="649014" cy="649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矩形 28">
                <a:extLst>
                  <a:ext uri="{FF2B5EF4-FFF2-40B4-BE49-F238E27FC236}">
                    <a16:creationId xmlns:a16="http://schemas.microsoft.com/office/drawing/2014/main" id="{AE1B6A72-1245-4046-87F3-532FA09EDBC8}"/>
                  </a:ext>
                </a:extLst>
              </p:cNvPr>
              <p:cNvSpPr/>
              <p:nvPr/>
            </p:nvSpPr>
            <p:spPr>
              <a:xfrm>
                <a:off x="3521998" y="5487018"/>
                <a:ext cx="969546" cy="621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342884"/>
                <a:r>
                  <a:rPr lang="en-US" altLang="zh-TW" sz="338">
                    <a:solidFill>
                      <a:schemeClr val="bg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META</a:t>
                </a:r>
              </a:p>
              <a:p>
                <a:pPr algn="ctr" defTabSz="342884"/>
                <a:r>
                  <a:rPr lang="en-US" altLang="zh-TW" sz="338">
                    <a:solidFill>
                      <a:schemeClr val="bg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DATA</a:t>
                </a:r>
                <a:endParaRPr lang="en-GB" sz="338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Picture 6" descr="Related image">
              <a:extLst>
                <a:ext uri="{FF2B5EF4-FFF2-40B4-BE49-F238E27FC236}">
                  <a16:creationId xmlns:a16="http://schemas.microsoft.com/office/drawing/2014/main" id="{7942D709-BFB6-AA48-972B-04797533D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7974" y="3684472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Related image">
              <a:extLst>
                <a:ext uri="{FF2B5EF4-FFF2-40B4-BE49-F238E27FC236}">
                  <a16:creationId xmlns:a16="http://schemas.microsoft.com/office/drawing/2014/main" id="{243EDA50-BB94-564D-BC82-A5D958F5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1428" y="3689951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圖形 39">
              <a:extLst>
                <a:ext uri="{FF2B5EF4-FFF2-40B4-BE49-F238E27FC236}">
                  <a16:creationId xmlns:a16="http://schemas.microsoft.com/office/drawing/2014/main" id="{79DE5075-AE4E-BE49-AED1-69B409957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211811" y="4613684"/>
              <a:ext cx="1276229" cy="775431"/>
            </a:xfrm>
            <a:prstGeom prst="rect">
              <a:avLst/>
            </a:prstGeom>
          </p:spPr>
        </p:pic>
        <p:cxnSp>
          <p:nvCxnSpPr>
            <p:cNvPr id="26" name="直線單箭頭接點 2049">
              <a:extLst>
                <a:ext uri="{FF2B5EF4-FFF2-40B4-BE49-F238E27FC236}">
                  <a16:creationId xmlns:a16="http://schemas.microsoft.com/office/drawing/2014/main" id="{05D65C86-6D0A-B641-9321-AB82EB46A5FD}"/>
                </a:ext>
              </a:extLst>
            </p:cNvPr>
            <p:cNvCxnSpPr>
              <a:cxnSpLocks/>
            </p:cNvCxnSpPr>
            <p:nvPr/>
          </p:nvCxnSpPr>
          <p:spPr>
            <a:xfrm>
              <a:off x="10851661" y="4037554"/>
              <a:ext cx="0" cy="493472"/>
            </a:xfrm>
            <a:prstGeom prst="straightConnector1">
              <a:avLst/>
            </a:prstGeom>
            <a:ln w="762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049">
              <a:extLst>
                <a:ext uri="{FF2B5EF4-FFF2-40B4-BE49-F238E27FC236}">
                  <a16:creationId xmlns:a16="http://schemas.microsoft.com/office/drawing/2014/main" id="{A707A44A-D298-BD41-8637-B170114D5346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4019531"/>
              <a:ext cx="0" cy="503626"/>
            </a:xfrm>
            <a:prstGeom prst="straightConnector1">
              <a:avLst/>
            </a:prstGeom>
            <a:ln w="762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50">
              <a:extLst>
                <a:ext uri="{FF2B5EF4-FFF2-40B4-BE49-F238E27FC236}">
                  <a16:creationId xmlns:a16="http://schemas.microsoft.com/office/drawing/2014/main" id="{0890ED3E-6486-924A-AEBB-9C1D5ECD25A6}"/>
                </a:ext>
              </a:extLst>
            </p:cNvPr>
            <p:cNvSpPr/>
            <p:nvPr/>
          </p:nvSpPr>
          <p:spPr>
            <a:xfrm>
              <a:off x="11067372" y="2585036"/>
              <a:ext cx="879777" cy="307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884"/>
              <a:r>
                <a:rPr lang="zh-CN" altLang="en-US" sz="9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網際網路</a:t>
              </a:r>
              <a:endParaRPr lang="en-GB" altLang="zh-TW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9" name="矩形: 圓角 35">
              <a:extLst>
                <a:ext uri="{FF2B5EF4-FFF2-40B4-BE49-F238E27FC236}">
                  <a16:creationId xmlns:a16="http://schemas.microsoft.com/office/drawing/2014/main" id="{50A5A0F0-8E0C-874C-89DC-CC1C89560014}"/>
                </a:ext>
              </a:extLst>
            </p:cNvPr>
            <p:cNvSpPr/>
            <p:nvPr/>
          </p:nvSpPr>
          <p:spPr>
            <a:xfrm>
              <a:off x="11280342" y="2364591"/>
              <a:ext cx="750830" cy="220471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r>
                <a:rPr lang="zh-CN" altLang="en-US" sz="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較慢</a:t>
              </a:r>
              <a:endParaRPr lang="zh-TW" altLang="en-US" sz="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0" name="文字方塊 30">
              <a:extLst>
                <a:ext uri="{FF2B5EF4-FFF2-40B4-BE49-F238E27FC236}">
                  <a16:creationId xmlns:a16="http://schemas.microsoft.com/office/drawing/2014/main" id="{A9D8F984-CB02-FA49-A3D2-8458FB87A293}"/>
                </a:ext>
              </a:extLst>
            </p:cNvPr>
            <p:cNvSpPr txBox="1"/>
            <p:nvPr/>
          </p:nvSpPr>
          <p:spPr>
            <a:xfrm>
              <a:off x="11111279" y="4273506"/>
              <a:ext cx="919886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84"/>
              <a:r>
                <a:rPr lang="zh-CN" altLang="en-US" sz="9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區域網路</a:t>
              </a:r>
              <a:endParaRPr lang="en-GB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1" name="矩形: 圓角 35">
              <a:extLst>
                <a:ext uri="{FF2B5EF4-FFF2-40B4-BE49-F238E27FC236}">
                  <a16:creationId xmlns:a16="http://schemas.microsoft.com/office/drawing/2014/main" id="{A543A250-E0A6-3A44-962B-2E7E8E51AFF7}"/>
                </a:ext>
              </a:extLst>
            </p:cNvPr>
            <p:cNvSpPr/>
            <p:nvPr/>
          </p:nvSpPr>
          <p:spPr>
            <a:xfrm>
              <a:off x="11295923" y="4528274"/>
              <a:ext cx="739074" cy="209775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r>
                <a:rPr lang="zh-TW" altLang="en-US" sz="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較快</a:t>
              </a:r>
            </a:p>
          </p:txBody>
        </p:sp>
        <p:pic>
          <p:nvPicPr>
            <p:cNvPr id="32" name="圖片 24">
              <a:extLst>
                <a:ext uri="{FF2B5EF4-FFF2-40B4-BE49-F238E27FC236}">
                  <a16:creationId xmlns:a16="http://schemas.microsoft.com/office/drawing/2014/main" id="{07D516C5-CBB7-464E-880E-903586334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60014" y="4243480"/>
              <a:ext cx="670891" cy="670891"/>
            </a:xfrm>
            <a:prstGeom prst="ellipse">
              <a:avLst/>
            </a:prstGeom>
            <a:ln w="19050">
              <a:solidFill>
                <a:srgbClr val="3121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Oval 40">
              <a:extLst>
                <a:ext uri="{FF2B5EF4-FFF2-40B4-BE49-F238E27FC236}">
                  <a16:creationId xmlns:a16="http://schemas.microsoft.com/office/drawing/2014/main" id="{488282E9-ADCE-BA48-B4AC-34B1C4E074D3}"/>
                </a:ext>
              </a:extLst>
            </p:cNvPr>
            <p:cNvSpPr/>
            <p:nvPr/>
          </p:nvSpPr>
          <p:spPr>
            <a:xfrm>
              <a:off x="10365893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4" name="Oval 41">
              <a:extLst>
                <a:ext uri="{FF2B5EF4-FFF2-40B4-BE49-F238E27FC236}">
                  <a16:creationId xmlns:a16="http://schemas.microsoft.com/office/drawing/2014/main" id="{AF89E2EA-9F5E-8243-AA59-A77629CFED5B}"/>
                </a:ext>
              </a:extLst>
            </p:cNvPr>
            <p:cNvSpPr/>
            <p:nvPr/>
          </p:nvSpPr>
          <p:spPr>
            <a:xfrm>
              <a:off x="10657052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35" name="Oval 42">
              <a:extLst>
                <a:ext uri="{FF2B5EF4-FFF2-40B4-BE49-F238E27FC236}">
                  <a16:creationId xmlns:a16="http://schemas.microsoft.com/office/drawing/2014/main" id="{1E33BC93-92ED-6D4B-A377-A730932630EC}"/>
                </a:ext>
              </a:extLst>
            </p:cNvPr>
            <p:cNvSpPr/>
            <p:nvPr/>
          </p:nvSpPr>
          <p:spPr>
            <a:xfrm>
              <a:off x="11003295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334951C4-99EE-4B0C-8527-641485BDED8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391" y="733444"/>
            <a:ext cx="562970" cy="5629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5" descr="https://lh4.googleusercontent.com/ETlYkxMtNwBhq_pF5u1Y0xJwnaq7RXkdBxqpC3lVyjcob8rGPOWaXiTlFupURIDJ0HJjjiUV9J85QzE7q_rLvINO7Ow9ShVw_x_KIq7Mfm-4ukuNjXC_AnFPBN4-2jjw7GL0pN0LihM">
            <a:extLst>
              <a:ext uri="{FF2B5EF4-FFF2-40B4-BE49-F238E27FC236}">
                <a16:creationId xmlns:a16="http://schemas.microsoft.com/office/drawing/2014/main" id="{D05F7278-E29A-DF43-956F-1207A0A17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9307" y="4005265"/>
            <a:ext cx="270000" cy="27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7" descr="https://lh3.googleusercontent.com/-NG0S4Pwe25TCICHnKWyvCv5tMwZQO4HmP1zJ8VIaAY2muB5NPdEhMsO7o3dAh04YrJwLxVE18ona_WuHYZ-pY4HnfTbOIjEhgKUWAxuOT-lfh14fMdFHPjdg1b6fdTOQIgUIO9wjn0">
            <a:extLst>
              <a:ext uri="{FF2B5EF4-FFF2-40B4-BE49-F238E27FC236}">
                <a16:creationId xmlns:a16="http://schemas.microsoft.com/office/drawing/2014/main" id="{517529BD-F712-E448-ADF9-B2BF1EEF9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242" y="4005265"/>
            <a:ext cx="270000" cy="27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B4692559-EF33-4AF7-B125-F73B63586A2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177" y="4005265"/>
            <a:ext cx="270000" cy="27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圖片 41" descr="一張含有 時鐘 的圖片&#10;&#10;自動產生的描述">
            <a:extLst>
              <a:ext uri="{FF2B5EF4-FFF2-40B4-BE49-F238E27FC236}">
                <a16:creationId xmlns:a16="http://schemas.microsoft.com/office/drawing/2014/main" id="{386906F1-37C7-41A4-8E73-9B1915221DC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112" y="4005265"/>
            <a:ext cx="270000" cy="27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5D8EDF48-8DF3-EA42-AAB8-6A7A8BF55AC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8397">
            <a:off x="2785206" y="4355615"/>
            <a:ext cx="384043" cy="384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4F1FFDE6-2B1A-7F44-AFB9-ECC03F7AF54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3179">
            <a:off x="3234195" y="4508430"/>
            <a:ext cx="286265" cy="266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3A6924D9-2254-8544-8A0F-D2FD6F0E5A9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370" y="4517266"/>
            <a:ext cx="251926" cy="180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F744647D-5B81-7F4E-B7D8-9C5D8D62985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577" y="4370325"/>
            <a:ext cx="293881" cy="293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 descr="一張含有 物件 的圖片&#10;&#10;自動產生的描述">
            <a:extLst>
              <a:ext uri="{FF2B5EF4-FFF2-40B4-BE49-F238E27FC236}">
                <a16:creationId xmlns:a16="http://schemas.microsoft.com/office/drawing/2014/main" id="{CBA343DB-3ADD-3546-88FB-F1BB6CC1DA4F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87694">
            <a:off x="855656" y="4496289"/>
            <a:ext cx="304604" cy="229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E1E65652-568F-F147-9269-1F3CC4C6D33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328980" y="4458430"/>
            <a:ext cx="400766" cy="297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1B6576C4-5DD6-4349-B7F5-C90A160873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8526">
            <a:off x="2396434" y="4470608"/>
            <a:ext cx="316547" cy="3165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1D791636-22EA-1A4A-91E4-B42EDA1F06A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621" y="4428242"/>
            <a:ext cx="262530" cy="269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F0F5C1C1-BB43-284B-B159-8D8846B65B8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4685128" y="4409974"/>
            <a:ext cx="270899" cy="270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2E7661F1-2277-6B4E-8588-5BA2D6CE62D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3835">
            <a:off x="5574242" y="4379259"/>
            <a:ext cx="383855" cy="383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7">
            <a:extLst>
              <a:ext uri="{FF2B5EF4-FFF2-40B4-BE49-F238E27FC236}">
                <a16:creationId xmlns:a16="http://schemas.microsoft.com/office/drawing/2014/main" id="{F6218892-71CC-F748-921B-D8D82B4B9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6581378" y="4468009"/>
            <a:ext cx="278199" cy="278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8FEEC6A0-D551-4441-A24B-B46B17FB8A5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539" y="4427503"/>
            <a:ext cx="269104" cy="269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1B6242D7-C52B-2F48-A61A-B2393C052B0C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6850">
            <a:off x="6037759" y="4477278"/>
            <a:ext cx="322528" cy="170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7">
            <a:extLst>
              <a:ext uri="{FF2B5EF4-FFF2-40B4-BE49-F238E27FC236}">
                <a16:creationId xmlns:a16="http://schemas.microsoft.com/office/drawing/2014/main" id="{1E90ADB9-ED2F-B645-90EB-453C5FB4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5107617" y="4433543"/>
            <a:ext cx="343969" cy="2966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C805644C-6702-3743-81E3-BE31D90150D9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3690985" y="4438672"/>
            <a:ext cx="443206" cy="173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6C7AF845-0A59-CF4B-9355-5C34D6A21794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1714">
            <a:off x="7042148" y="4434260"/>
            <a:ext cx="262530" cy="254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33AD9E4-564C-F242-B48E-7B72EADC3EAA}"/>
              </a:ext>
            </a:extLst>
          </p:cNvPr>
          <p:cNvSpPr/>
          <p:nvPr/>
        </p:nvSpPr>
        <p:spPr>
          <a:xfrm>
            <a:off x="7361278" y="894904"/>
            <a:ext cx="147861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 font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10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多方線上協作</a:t>
            </a:r>
            <a:endParaRPr lang="en-US" altLang="zh-CN" sz="10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indent="-228600" font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10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檔案層級資料分析</a:t>
            </a:r>
            <a:endParaRPr lang="en-US" altLang="zh-TW" sz="10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41736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矩形: 圓角化對角角落 289">
            <a:extLst>
              <a:ext uri="{FF2B5EF4-FFF2-40B4-BE49-F238E27FC236}">
                <a16:creationId xmlns:a16="http://schemas.microsoft.com/office/drawing/2014/main" id="{3D67FEBD-85CC-4318-A715-8BB8B1D90A70}"/>
              </a:ext>
            </a:extLst>
          </p:cNvPr>
          <p:cNvSpPr/>
          <p:nvPr/>
        </p:nvSpPr>
        <p:spPr>
          <a:xfrm>
            <a:off x="4432579" y="1268807"/>
            <a:ext cx="2743049" cy="3245324"/>
          </a:xfrm>
          <a:prstGeom prst="round2DiagRect">
            <a:avLst>
              <a:gd name="adj1" fmla="val 9220"/>
              <a:gd name="adj2" fmla="val 8913"/>
            </a:avLst>
          </a:prstGeom>
          <a:noFill/>
          <a:ln w="76200">
            <a:solidFill>
              <a:srgbClr val="EE6D2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: 圓角化同側角落 21">
            <a:extLst>
              <a:ext uri="{FF2B5EF4-FFF2-40B4-BE49-F238E27FC236}">
                <a16:creationId xmlns:a16="http://schemas.microsoft.com/office/drawing/2014/main" id="{2446890A-EF59-4683-A872-F5B5E2EB2F0A}"/>
              </a:ext>
            </a:extLst>
          </p:cNvPr>
          <p:cNvSpPr/>
          <p:nvPr/>
        </p:nvSpPr>
        <p:spPr>
          <a:xfrm>
            <a:off x="4398676" y="1208518"/>
            <a:ext cx="2817735" cy="496077"/>
          </a:xfrm>
          <a:prstGeom prst="round2SameRect">
            <a:avLst>
              <a:gd name="adj1" fmla="val 17519"/>
              <a:gd name="adj2" fmla="val 0"/>
            </a:avLst>
          </a:prstGeom>
          <a:solidFill>
            <a:srgbClr val="EE6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418" name="矩形: 圓角 417">
            <a:extLst>
              <a:ext uri="{FF2B5EF4-FFF2-40B4-BE49-F238E27FC236}">
                <a16:creationId xmlns:a16="http://schemas.microsoft.com/office/drawing/2014/main" id="{995C5C68-3015-4460-B61A-895EAA936053}"/>
              </a:ext>
            </a:extLst>
          </p:cNvPr>
          <p:cNvSpPr/>
          <p:nvPr/>
        </p:nvSpPr>
        <p:spPr>
          <a:xfrm rot="16200000" flipH="1">
            <a:off x="6823602" y="2661288"/>
            <a:ext cx="2346225" cy="1359460"/>
          </a:xfrm>
          <a:prstGeom prst="roundRect">
            <a:avLst>
              <a:gd name="adj" fmla="val 15021"/>
            </a:avLst>
          </a:prstGeom>
          <a:solidFill>
            <a:srgbClr val="39523E">
              <a:alpha val="50000"/>
            </a:srgbClr>
          </a:solidFill>
          <a:ln w="38100">
            <a:solidFill>
              <a:srgbClr val="D6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6" name="矩形: 圓角化對角角落 415">
            <a:extLst>
              <a:ext uri="{FF2B5EF4-FFF2-40B4-BE49-F238E27FC236}">
                <a16:creationId xmlns:a16="http://schemas.microsoft.com/office/drawing/2014/main" id="{42C93494-F8CF-4530-9BD4-282968CDD921}"/>
              </a:ext>
            </a:extLst>
          </p:cNvPr>
          <p:cNvSpPr/>
          <p:nvPr/>
        </p:nvSpPr>
        <p:spPr>
          <a:xfrm>
            <a:off x="7359705" y="2340242"/>
            <a:ext cx="1531620" cy="2173886"/>
          </a:xfrm>
          <a:prstGeom prst="round2DiagRect">
            <a:avLst>
              <a:gd name="adj1" fmla="val 15489"/>
              <a:gd name="adj2" fmla="val 891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文字方塊 290">
            <a:extLst>
              <a:ext uri="{FF2B5EF4-FFF2-40B4-BE49-F238E27FC236}">
                <a16:creationId xmlns:a16="http://schemas.microsoft.com/office/drawing/2014/main" id="{A9E19C3B-671B-457C-8214-5E0CEC859630}"/>
              </a:ext>
            </a:extLst>
          </p:cNvPr>
          <p:cNvSpPr txBox="1"/>
          <p:nvPr/>
        </p:nvSpPr>
        <p:spPr>
          <a:xfrm>
            <a:off x="4417506" y="1272347"/>
            <a:ext cx="2764706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VJBOD Cloud Gateway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04DA140-E0F2-40E9-840F-E7E55AA4D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LUN </a:t>
            </a:r>
            <a:r>
              <a:rPr lang="zh-CN" altLang="en-US"/>
              <a:t>資料上雲與大型資料庫雲端備份利器：</a:t>
            </a:r>
            <a:br>
              <a:rPr lang="en-US" altLang="zh-CN"/>
            </a:br>
            <a:r>
              <a:rPr lang="zh-TW" altLang="en-US"/>
              <a:t>VJBOD cloud 區塊型雲網關</a:t>
            </a:r>
          </a:p>
        </p:txBody>
      </p:sp>
      <p:grpSp>
        <p:nvGrpSpPr>
          <p:cNvPr id="131" name="圖形 152">
            <a:extLst>
              <a:ext uri="{FF2B5EF4-FFF2-40B4-BE49-F238E27FC236}">
                <a16:creationId xmlns:a16="http://schemas.microsoft.com/office/drawing/2014/main" id="{952873CE-8FE1-4AEA-8B41-FC705E37E2E6}"/>
              </a:ext>
            </a:extLst>
          </p:cNvPr>
          <p:cNvGrpSpPr/>
          <p:nvPr/>
        </p:nvGrpSpPr>
        <p:grpSpPr>
          <a:xfrm flipH="1">
            <a:off x="5860590" y="3887563"/>
            <a:ext cx="309692" cy="398846"/>
            <a:chOff x="9272428" y="5069210"/>
            <a:chExt cx="458537" cy="590550"/>
          </a:xfrm>
          <a:solidFill>
            <a:schemeClr val="bg1"/>
          </a:solidFill>
        </p:grpSpPr>
        <p:sp>
          <p:nvSpPr>
            <p:cNvPr id="146" name="手繪多邊形: 圖案 145">
              <a:extLst>
                <a:ext uri="{FF2B5EF4-FFF2-40B4-BE49-F238E27FC236}">
                  <a16:creationId xmlns:a16="http://schemas.microsoft.com/office/drawing/2014/main" id="{08F926E4-87F1-423C-94EB-3EA7C438A3C3}"/>
                </a:ext>
              </a:extLst>
            </p:cNvPr>
            <p:cNvSpPr/>
            <p:nvPr/>
          </p:nvSpPr>
          <p:spPr>
            <a:xfrm>
              <a:off x="9329230" y="5130551"/>
              <a:ext cx="346242" cy="47625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47" name="手繪多邊形: 圖案 146">
              <a:extLst>
                <a:ext uri="{FF2B5EF4-FFF2-40B4-BE49-F238E27FC236}">
                  <a16:creationId xmlns:a16="http://schemas.microsoft.com/office/drawing/2014/main" id="{E16C225B-A1B8-4B2C-BD96-08325DA08C8B}"/>
                </a:ext>
              </a:extLst>
            </p:cNvPr>
            <p:cNvSpPr/>
            <p:nvPr/>
          </p:nvSpPr>
          <p:spPr>
            <a:xfrm>
              <a:off x="9272428" y="5069210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48" name="手繪多邊形: 圖案 147">
              <a:extLst>
                <a:ext uri="{FF2B5EF4-FFF2-40B4-BE49-F238E27FC236}">
                  <a16:creationId xmlns:a16="http://schemas.microsoft.com/office/drawing/2014/main" id="{07CAA1C4-07CF-4C32-B1C9-6480EF83FC46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49" name="手繪多邊形: 圖案 148">
              <a:extLst>
                <a:ext uri="{FF2B5EF4-FFF2-40B4-BE49-F238E27FC236}">
                  <a16:creationId xmlns:a16="http://schemas.microsoft.com/office/drawing/2014/main" id="{A55E68C5-F30E-4F3C-9A77-0E7B6079A1B3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50" name="手繪多邊形: 圖案 149">
              <a:extLst>
                <a:ext uri="{FF2B5EF4-FFF2-40B4-BE49-F238E27FC236}">
                  <a16:creationId xmlns:a16="http://schemas.microsoft.com/office/drawing/2014/main" id="{3ACDA93F-1120-4813-8152-47438181D1AB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51" name="手繪多邊形: 圖案 150">
              <a:extLst>
                <a:ext uri="{FF2B5EF4-FFF2-40B4-BE49-F238E27FC236}">
                  <a16:creationId xmlns:a16="http://schemas.microsoft.com/office/drawing/2014/main" id="{B542BC1B-E3D2-4A3F-B94A-1BC13F5F24CB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52" name="手繪多邊形: 圖案 151">
              <a:extLst>
                <a:ext uri="{FF2B5EF4-FFF2-40B4-BE49-F238E27FC236}">
                  <a16:creationId xmlns:a16="http://schemas.microsoft.com/office/drawing/2014/main" id="{DCDC7D08-75DE-46A8-9D8C-5984368A275D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53" name="手繪多邊形: 圖案 152">
              <a:extLst>
                <a:ext uri="{FF2B5EF4-FFF2-40B4-BE49-F238E27FC236}">
                  <a16:creationId xmlns:a16="http://schemas.microsoft.com/office/drawing/2014/main" id="{570CE798-12A6-40EE-A2E8-9F084C0306C8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55" name="手繪多邊形: 圖案 154">
              <a:extLst>
                <a:ext uri="{FF2B5EF4-FFF2-40B4-BE49-F238E27FC236}">
                  <a16:creationId xmlns:a16="http://schemas.microsoft.com/office/drawing/2014/main" id="{9F6B50A4-646C-4465-BC19-51CD8A5C499A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56" name="手繪多邊形: 圖案 155">
              <a:extLst>
                <a:ext uri="{FF2B5EF4-FFF2-40B4-BE49-F238E27FC236}">
                  <a16:creationId xmlns:a16="http://schemas.microsoft.com/office/drawing/2014/main" id="{C3E48B94-CE24-493D-BBBC-FC29DC37D3EC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57" name="手繪多邊形: 圖案 156">
              <a:extLst>
                <a:ext uri="{FF2B5EF4-FFF2-40B4-BE49-F238E27FC236}">
                  <a16:creationId xmlns:a16="http://schemas.microsoft.com/office/drawing/2014/main" id="{130B5AF4-C2A9-4EBE-BB52-F6BCFE7F3BB4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58" name="手繪多邊形: 圖案 157">
              <a:extLst>
                <a:ext uri="{FF2B5EF4-FFF2-40B4-BE49-F238E27FC236}">
                  <a16:creationId xmlns:a16="http://schemas.microsoft.com/office/drawing/2014/main" id="{E7348B41-FD63-4F27-A8FB-AED41E2C8903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sp>
        <p:nvSpPr>
          <p:cNvPr id="133" name="手繪多邊形: 圖案 132">
            <a:extLst>
              <a:ext uri="{FF2B5EF4-FFF2-40B4-BE49-F238E27FC236}">
                <a16:creationId xmlns:a16="http://schemas.microsoft.com/office/drawing/2014/main" id="{2B9B3A50-E569-4DA4-9EB7-D8CC5B2110EF}"/>
              </a:ext>
            </a:extLst>
          </p:cNvPr>
          <p:cNvSpPr/>
          <p:nvPr/>
        </p:nvSpPr>
        <p:spPr>
          <a:xfrm flipH="1">
            <a:off x="6217612" y="3930574"/>
            <a:ext cx="233849" cy="32165"/>
          </a:xfrm>
          <a:custGeom>
            <a:avLst/>
            <a:gdLst>
              <a:gd name="connsiteX0" fmla="*/ 7112 w 346242"/>
              <a:gd name="connsiteY0" fmla="*/ 53912 h 47625"/>
              <a:gd name="connsiteX1" fmla="*/ 0 w 346242"/>
              <a:gd name="connsiteY1" fmla="*/ 40957 h 47625"/>
              <a:gd name="connsiteX2" fmla="*/ 174057 w 346242"/>
              <a:gd name="connsiteY2" fmla="*/ 0 h 47625"/>
              <a:gd name="connsiteX3" fmla="*/ 346429 w 346242"/>
              <a:gd name="connsiteY3" fmla="*/ 40005 h 47625"/>
              <a:gd name="connsiteX4" fmla="*/ 339505 w 346242"/>
              <a:gd name="connsiteY4" fmla="*/ 53054 h 47625"/>
              <a:gd name="connsiteX5" fmla="*/ 173963 w 346242"/>
              <a:gd name="connsiteY5" fmla="*/ 14764 h 47625"/>
              <a:gd name="connsiteX6" fmla="*/ 7112 w 346242"/>
              <a:gd name="connsiteY6" fmla="*/ 53912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6242" h="47625">
                <a:moveTo>
                  <a:pt x="7112" y="53912"/>
                </a:moveTo>
                <a:lnTo>
                  <a:pt x="0" y="40957"/>
                </a:lnTo>
                <a:cubicBezTo>
                  <a:pt x="33408" y="21907"/>
                  <a:pt x="83379" y="0"/>
                  <a:pt x="174057" y="0"/>
                </a:cubicBezTo>
                <a:cubicBezTo>
                  <a:pt x="262115" y="0"/>
                  <a:pt x="312460" y="21431"/>
                  <a:pt x="346429" y="40005"/>
                </a:cubicBezTo>
                <a:lnTo>
                  <a:pt x="339505" y="53054"/>
                </a:lnTo>
                <a:cubicBezTo>
                  <a:pt x="304974" y="34100"/>
                  <a:pt x="258278" y="14764"/>
                  <a:pt x="173963" y="14764"/>
                </a:cubicBezTo>
                <a:cubicBezTo>
                  <a:pt x="86748" y="14764"/>
                  <a:pt x="38929" y="35719"/>
                  <a:pt x="7112" y="53912"/>
                </a:cubicBez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34" name="手繪多邊形: 圖案 133">
            <a:extLst>
              <a:ext uri="{FF2B5EF4-FFF2-40B4-BE49-F238E27FC236}">
                <a16:creationId xmlns:a16="http://schemas.microsoft.com/office/drawing/2014/main" id="{1EB27ED5-F50D-4C09-924F-D7946653319E}"/>
              </a:ext>
            </a:extLst>
          </p:cNvPr>
          <p:cNvSpPr/>
          <p:nvPr/>
        </p:nvSpPr>
        <p:spPr>
          <a:xfrm flipH="1">
            <a:off x="6180132" y="3889145"/>
            <a:ext cx="309692" cy="398852"/>
          </a:xfrm>
          <a:custGeom>
            <a:avLst/>
            <a:gdLst>
              <a:gd name="connsiteX0" fmla="*/ 231421 w 458537"/>
              <a:gd name="connsiteY0" fmla="*/ 596265 h 590550"/>
              <a:gd name="connsiteX1" fmla="*/ 0 w 458537"/>
              <a:gd name="connsiteY1" fmla="*/ 530257 h 590550"/>
              <a:gd name="connsiteX2" fmla="*/ 0 w 458537"/>
              <a:gd name="connsiteY2" fmla="*/ 65913 h 590550"/>
              <a:gd name="connsiteX3" fmla="*/ 231421 w 458537"/>
              <a:gd name="connsiteY3" fmla="*/ 0 h 590550"/>
              <a:gd name="connsiteX4" fmla="*/ 462842 w 458537"/>
              <a:gd name="connsiteY4" fmla="*/ 65913 h 590550"/>
              <a:gd name="connsiteX5" fmla="*/ 462842 w 458537"/>
              <a:gd name="connsiteY5" fmla="*/ 530257 h 590550"/>
              <a:gd name="connsiteX6" fmla="*/ 231421 w 458537"/>
              <a:gd name="connsiteY6" fmla="*/ 596265 h 590550"/>
              <a:gd name="connsiteX7" fmla="*/ 18716 w 458537"/>
              <a:gd name="connsiteY7" fmla="*/ 93726 h 590550"/>
              <a:gd name="connsiteX8" fmla="*/ 18716 w 458537"/>
              <a:gd name="connsiteY8" fmla="*/ 530352 h 590550"/>
              <a:gd name="connsiteX9" fmla="*/ 231421 w 458537"/>
              <a:gd name="connsiteY9" fmla="*/ 577215 h 590550"/>
              <a:gd name="connsiteX10" fmla="*/ 444126 w 458537"/>
              <a:gd name="connsiteY10" fmla="*/ 530352 h 590550"/>
              <a:gd name="connsiteX11" fmla="*/ 444126 w 458537"/>
              <a:gd name="connsiteY11" fmla="*/ 93726 h 590550"/>
              <a:gd name="connsiteX12" fmla="*/ 231421 w 458537"/>
              <a:gd name="connsiteY12" fmla="*/ 131921 h 590550"/>
              <a:gd name="connsiteX13" fmla="*/ 18716 w 458537"/>
              <a:gd name="connsiteY13" fmla="*/ 93726 h 590550"/>
              <a:gd name="connsiteX14" fmla="*/ 231421 w 458537"/>
              <a:gd name="connsiteY14" fmla="*/ 19050 h 590550"/>
              <a:gd name="connsiteX15" fmla="*/ 18716 w 458537"/>
              <a:gd name="connsiteY15" fmla="*/ 65913 h 590550"/>
              <a:gd name="connsiteX16" fmla="*/ 231421 w 458537"/>
              <a:gd name="connsiteY16" fmla="*/ 112776 h 590550"/>
              <a:gd name="connsiteX17" fmla="*/ 444126 w 458537"/>
              <a:gd name="connsiteY17" fmla="*/ 65913 h 590550"/>
              <a:gd name="connsiteX18" fmla="*/ 231421 w 458537"/>
              <a:gd name="connsiteY18" fmla="*/ 1905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8537" h="590550">
                <a:moveTo>
                  <a:pt x="231421" y="596265"/>
                </a:moveTo>
                <a:cubicBezTo>
                  <a:pt x="116412" y="596265"/>
                  <a:pt x="0" y="573596"/>
                  <a:pt x="0" y="530257"/>
                </a:cubicBezTo>
                <a:lnTo>
                  <a:pt x="0" y="65913"/>
                </a:lnTo>
                <a:cubicBezTo>
                  <a:pt x="0" y="22670"/>
                  <a:pt x="116412" y="0"/>
                  <a:pt x="231421" y="0"/>
                </a:cubicBezTo>
                <a:cubicBezTo>
                  <a:pt x="346429" y="0"/>
                  <a:pt x="462842" y="22670"/>
                  <a:pt x="462842" y="65913"/>
                </a:cubicBezTo>
                <a:lnTo>
                  <a:pt x="462842" y="530257"/>
                </a:lnTo>
                <a:cubicBezTo>
                  <a:pt x="462842" y="573596"/>
                  <a:pt x="346429" y="596265"/>
                  <a:pt x="231421" y="596265"/>
                </a:cubicBezTo>
                <a:close/>
                <a:moveTo>
                  <a:pt x="18716" y="93726"/>
                </a:moveTo>
                <a:lnTo>
                  <a:pt x="18716" y="530352"/>
                </a:lnTo>
                <a:cubicBezTo>
                  <a:pt x="18716" y="549497"/>
                  <a:pt x="101533" y="577215"/>
                  <a:pt x="231421" y="577215"/>
                </a:cubicBezTo>
                <a:cubicBezTo>
                  <a:pt x="361308" y="577215"/>
                  <a:pt x="444126" y="549402"/>
                  <a:pt x="444126" y="530352"/>
                </a:cubicBezTo>
                <a:lnTo>
                  <a:pt x="444126" y="93726"/>
                </a:lnTo>
                <a:cubicBezTo>
                  <a:pt x="406694" y="118872"/>
                  <a:pt x="318636" y="131921"/>
                  <a:pt x="231421" y="131921"/>
                </a:cubicBezTo>
                <a:cubicBezTo>
                  <a:pt x="144205" y="131921"/>
                  <a:pt x="56147" y="118872"/>
                  <a:pt x="18716" y="93726"/>
                </a:cubicBezTo>
                <a:close/>
                <a:moveTo>
                  <a:pt x="231421" y="19050"/>
                </a:moveTo>
                <a:cubicBezTo>
                  <a:pt x="101533" y="19050"/>
                  <a:pt x="18716" y="46863"/>
                  <a:pt x="18716" y="65913"/>
                </a:cubicBezTo>
                <a:cubicBezTo>
                  <a:pt x="18716" y="84963"/>
                  <a:pt x="101533" y="112776"/>
                  <a:pt x="231421" y="112776"/>
                </a:cubicBezTo>
                <a:cubicBezTo>
                  <a:pt x="361308" y="112776"/>
                  <a:pt x="444126" y="84963"/>
                  <a:pt x="444126" y="65913"/>
                </a:cubicBezTo>
                <a:cubicBezTo>
                  <a:pt x="444126" y="46863"/>
                  <a:pt x="361308" y="19050"/>
                  <a:pt x="231421" y="19050"/>
                </a:cubicBez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35" name="手繪多邊形: 圖案 134">
            <a:extLst>
              <a:ext uri="{FF2B5EF4-FFF2-40B4-BE49-F238E27FC236}">
                <a16:creationId xmlns:a16="http://schemas.microsoft.com/office/drawing/2014/main" id="{0FA4B152-531B-435A-9946-C215F8CFAC93}"/>
              </a:ext>
            </a:extLst>
          </p:cNvPr>
          <p:cNvSpPr/>
          <p:nvPr/>
        </p:nvSpPr>
        <p:spPr>
          <a:xfrm flipH="1">
            <a:off x="6328216" y="4142030"/>
            <a:ext cx="37922" cy="38599"/>
          </a:xfrm>
          <a:custGeom>
            <a:avLst/>
            <a:gdLst>
              <a:gd name="connsiteX0" fmla="*/ 55492 w 56147"/>
              <a:gd name="connsiteY0" fmla="*/ 62674 h 57150"/>
              <a:gd name="connsiteX1" fmla="*/ 55492 w 56147"/>
              <a:gd name="connsiteY1" fmla="*/ 62674 h 57150"/>
              <a:gd name="connsiteX2" fmla="*/ 36028 w 56147"/>
              <a:gd name="connsiteY2" fmla="*/ 28289 h 57150"/>
              <a:gd name="connsiteX3" fmla="*/ 36028 w 56147"/>
              <a:gd name="connsiteY3" fmla="*/ 28289 h 57150"/>
              <a:gd name="connsiteX4" fmla="*/ 35934 w 56147"/>
              <a:gd name="connsiteY4" fmla="*/ 28194 h 57150"/>
              <a:gd name="connsiteX5" fmla="*/ 35934 w 56147"/>
              <a:gd name="connsiteY5" fmla="*/ 28099 h 57150"/>
              <a:gd name="connsiteX6" fmla="*/ 35841 w 56147"/>
              <a:gd name="connsiteY6" fmla="*/ 28003 h 57150"/>
              <a:gd name="connsiteX7" fmla="*/ 35747 w 56147"/>
              <a:gd name="connsiteY7" fmla="*/ 27908 h 57150"/>
              <a:gd name="connsiteX8" fmla="*/ 30600 w 56147"/>
              <a:gd name="connsiteY8" fmla="*/ 18859 h 57150"/>
              <a:gd name="connsiteX9" fmla="*/ 19932 w 56147"/>
              <a:gd name="connsiteY9" fmla="*/ 0 h 57150"/>
              <a:gd name="connsiteX10" fmla="*/ 19932 w 56147"/>
              <a:gd name="connsiteY10" fmla="*/ 0 h 57150"/>
              <a:gd name="connsiteX11" fmla="*/ 1591 w 56147"/>
              <a:gd name="connsiteY11" fmla="*/ 32290 h 57150"/>
              <a:gd name="connsiteX12" fmla="*/ 0 w 56147"/>
              <a:gd name="connsiteY12" fmla="*/ 35052 h 57150"/>
              <a:gd name="connsiteX13" fmla="*/ 57177 w 56147"/>
              <a:gd name="connsiteY13" fmla="*/ 65532 h 57150"/>
              <a:gd name="connsiteX14" fmla="*/ 55492 w 56147"/>
              <a:gd name="connsiteY14" fmla="*/ 62674 h 57150"/>
              <a:gd name="connsiteX15" fmla="*/ 55492 w 56147"/>
              <a:gd name="connsiteY15" fmla="*/ 62674 h 57150"/>
              <a:gd name="connsiteX16" fmla="*/ 55492 w 56147"/>
              <a:gd name="connsiteY16" fmla="*/ 62674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147" h="57150">
                <a:moveTo>
                  <a:pt x="55492" y="62674"/>
                </a:moveTo>
                <a:lnTo>
                  <a:pt x="55492" y="62674"/>
                </a:lnTo>
                <a:lnTo>
                  <a:pt x="36028" y="28289"/>
                </a:lnTo>
                <a:lnTo>
                  <a:pt x="36028" y="28289"/>
                </a:lnTo>
                <a:cubicBezTo>
                  <a:pt x="36028" y="28194"/>
                  <a:pt x="35934" y="28194"/>
                  <a:pt x="35934" y="28194"/>
                </a:cubicBezTo>
                <a:lnTo>
                  <a:pt x="35934" y="28099"/>
                </a:lnTo>
                <a:lnTo>
                  <a:pt x="35841" y="28003"/>
                </a:lnTo>
                <a:lnTo>
                  <a:pt x="35747" y="27908"/>
                </a:lnTo>
                <a:lnTo>
                  <a:pt x="30600" y="18859"/>
                </a:lnTo>
                <a:lnTo>
                  <a:pt x="19932" y="0"/>
                </a:lnTo>
                <a:lnTo>
                  <a:pt x="19932" y="0"/>
                </a:lnTo>
                <a:lnTo>
                  <a:pt x="1591" y="32290"/>
                </a:lnTo>
                <a:lnTo>
                  <a:pt x="0" y="35052"/>
                </a:lnTo>
                <a:cubicBezTo>
                  <a:pt x="12914" y="53149"/>
                  <a:pt x="33595" y="64960"/>
                  <a:pt x="57177" y="65532"/>
                </a:cubicBezTo>
                <a:lnTo>
                  <a:pt x="55492" y="62674"/>
                </a:lnTo>
                <a:lnTo>
                  <a:pt x="55492" y="62674"/>
                </a:lnTo>
                <a:lnTo>
                  <a:pt x="55492" y="62674"/>
                </a:ln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36" name="手繪多邊形: 圖案 135">
            <a:extLst>
              <a:ext uri="{FF2B5EF4-FFF2-40B4-BE49-F238E27FC236}">
                <a16:creationId xmlns:a16="http://schemas.microsoft.com/office/drawing/2014/main" id="{CD57F66A-DE99-4108-B2F0-3C95FF37BEB1}"/>
              </a:ext>
            </a:extLst>
          </p:cNvPr>
          <p:cNvSpPr/>
          <p:nvPr/>
        </p:nvSpPr>
        <p:spPr>
          <a:xfrm flipH="1">
            <a:off x="6350146" y="4116104"/>
            <a:ext cx="25281" cy="38599"/>
          </a:xfrm>
          <a:custGeom>
            <a:avLst/>
            <a:gdLst>
              <a:gd name="connsiteX0" fmla="*/ 6270 w 37431"/>
              <a:gd name="connsiteY0" fmla="*/ 0 h 57150"/>
              <a:gd name="connsiteX1" fmla="*/ 0 w 37431"/>
              <a:gd name="connsiteY1" fmla="*/ 30099 h 57150"/>
              <a:gd name="connsiteX2" fmla="*/ 8890 w 37431"/>
              <a:gd name="connsiteY2" fmla="*/ 65532 h 57150"/>
              <a:gd name="connsiteX3" fmla="*/ 10574 w 37431"/>
              <a:gd name="connsiteY3" fmla="*/ 62579 h 57150"/>
              <a:gd name="connsiteX4" fmla="*/ 30132 w 37431"/>
              <a:gd name="connsiteY4" fmla="*/ 28099 h 57150"/>
              <a:gd name="connsiteX5" fmla="*/ 30226 w 37431"/>
              <a:gd name="connsiteY5" fmla="*/ 28004 h 57150"/>
              <a:gd name="connsiteX6" fmla="*/ 30320 w 37431"/>
              <a:gd name="connsiteY6" fmla="*/ 27908 h 57150"/>
              <a:gd name="connsiteX7" fmla="*/ 46228 w 37431"/>
              <a:gd name="connsiteY7" fmla="*/ 0 h 57150"/>
              <a:gd name="connsiteX8" fmla="*/ 6270 w 37431"/>
              <a:gd name="connsiteY8" fmla="*/ 0 h 57150"/>
              <a:gd name="connsiteX9" fmla="*/ 6270 w 37431"/>
              <a:gd name="connsiteY9" fmla="*/ 0 h 57150"/>
              <a:gd name="connsiteX10" fmla="*/ 6270 w 37431"/>
              <a:gd name="connsiteY10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431" h="57150">
                <a:moveTo>
                  <a:pt x="6270" y="0"/>
                </a:moveTo>
                <a:cubicBezTo>
                  <a:pt x="2246" y="9239"/>
                  <a:pt x="0" y="19431"/>
                  <a:pt x="0" y="30099"/>
                </a:cubicBezTo>
                <a:cubicBezTo>
                  <a:pt x="0" y="42958"/>
                  <a:pt x="3182" y="55055"/>
                  <a:pt x="8890" y="65532"/>
                </a:cubicBezTo>
                <a:lnTo>
                  <a:pt x="10574" y="62579"/>
                </a:lnTo>
                <a:lnTo>
                  <a:pt x="30132" y="28099"/>
                </a:lnTo>
                <a:cubicBezTo>
                  <a:pt x="30132" y="28099"/>
                  <a:pt x="30132" y="28004"/>
                  <a:pt x="30226" y="28004"/>
                </a:cubicBezTo>
                <a:cubicBezTo>
                  <a:pt x="30226" y="27908"/>
                  <a:pt x="30320" y="27908"/>
                  <a:pt x="30320" y="27908"/>
                </a:cubicBezTo>
                <a:lnTo>
                  <a:pt x="46228" y="0"/>
                </a:lnTo>
                <a:lnTo>
                  <a:pt x="6270" y="0"/>
                </a:lnTo>
                <a:lnTo>
                  <a:pt x="6270" y="0"/>
                </a:lnTo>
                <a:lnTo>
                  <a:pt x="6270" y="0"/>
                </a:ln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37" name="手繪多邊形: 圖案 136">
            <a:extLst>
              <a:ext uri="{FF2B5EF4-FFF2-40B4-BE49-F238E27FC236}">
                <a16:creationId xmlns:a16="http://schemas.microsoft.com/office/drawing/2014/main" id="{AA8F3617-1547-4E4B-BFD8-D4175A776001}"/>
              </a:ext>
            </a:extLst>
          </p:cNvPr>
          <p:cNvSpPr/>
          <p:nvPr/>
        </p:nvSpPr>
        <p:spPr>
          <a:xfrm flipH="1">
            <a:off x="6287324" y="4086576"/>
            <a:ext cx="37922" cy="38599"/>
          </a:xfrm>
          <a:custGeom>
            <a:avLst/>
            <a:gdLst>
              <a:gd name="connsiteX0" fmla="*/ 0 w 56147"/>
              <a:gd name="connsiteY0" fmla="*/ 0 h 57150"/>
              <a:gd name="connsiteX1" fmla="*/ 1684 w 56147"/>
              <a:gd name="connsiteY1" fmla="*/ 2953 h 57150"/>
              <a:gd name="connsiteX2" fmla="*/ 21242 w 56147"/>
              <a:gd name="connsiteY2" fmla="*/ 37433 h 57150"/>
              <a:gd name="connsiteX3" fmla="*/ 21336 w 56147"/>
              <a:gd name="connsiteY3" fmla="*/ 37624 h 57150"/>
              <a:gd name="connsiteX4" fmla="*/ 37244 w 56147"/>
              <a:gd name="connsiteY4" fmla="*/ 65532 h 57150"/>
              <a:gd name="connsiteX5" fmla="*/ 37244 w 56147"/>
              <a:gd name="connsiteY5" fmla="*/ 65532 h 57150"/>
              <a:gd name="connsiteX6" fmla="*/ 55586 w 56147"/>
              <a:gd name="connsiteY6" fmla="*/ 33242 h 57150"/>
              <a:gd name="connsiteX7" fmla="*/ 57177 w 56147"/>
              <a:gd name="connsiteY7" fmla="*/ 30480 h 57150"/>
              <a:gd name="connsiteX8" fmla="*/ 0 w 56147"/>
              <a:gd name="connsiteY8" fmla="*/ 0 h 57150"/>
              <a:gd name="connsiteX9" fmla="*/ 0 w 56147"/>
              <a:gd name="connsiteY9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147" h="57150">
                <a:moveTo>
                  <a:pt x="0" y="0"/>
                </a:moveTo>
                <a:lnTo>
                  <a:pt x="1684" y="2953"/>
                </a:lnTo>
                <a:lnTo>
                  <a:pt x="21242" y="37433"/>
                </a:lnTo>
                <a:lnTo>
                  <a:pt x="21336" y="37624"/>
                </a:lnTo>
                <a:lnTo>
                  <a:pt x="37244" y="65532"/>
                </a:lnTo>
                <a:lnTo>
                  <a:pt x="37244" y="65532"/>
                </a:lnTo>
                <a:lnTo>
                  <a:pt x="55586" y="33242"/>
                </a:lnTo>
                <a:lnTo>
                  <a:pt x="57177" y="30480"/>
                </a:lnTo>
                <a:cubicBezTo>
                  <a:pt x="44169" y="12382"/>
                  <a:pt x="23488" y="476"/>
                  <a:pt x="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38" name="手繪多邊形: 圖案 137">
            <a:extLst>
              <a:ext uri="{FF2B5EF4-FFF2-40B4-BE49-F238E27FC236}">
                <a16:creationId xmlns:a16="http://schemas.microsoft.com/office/drawing/2014/main" id="{F03C3E08-396A-4572-8EBB-8FD1FC84966D}"/>
              </a:ext>
            </a:extLst>
          </p:cNvPr>
          <p:cNvSpPr/>
          <p:nvPr/>
        </p:nvSpPr>
        <p:spPr>
          <a:xfrm flipH="1">
            <a:off x="6324044" y="4086833"/>
            <a:ext cx="44242" cy="19299"/>
          </a:xfrm>
          <a:custGeom>
            <a:avLst/>
            <a:gdLst>
              <a:gd name="connsiteX0" fmla="*/ 54463 w 65505"/>
              <a:gd name="connsiteY0" fmla="*/ 0 h 28575"/>
              <a:gd name="connsiteX1" fmla="*/ 0 w 65505"/>
              <a:gd name="connsiteY1" fmla="*/ 35147 h 28575"/>
              <a:gd name="connsiteX2" fmla="*/ 74395 w 65505"/>
              <a:gd name="connsiteY2" fmla="*/ 35147 h 28575"/>
              <a:gd name="connsiteX3" fmla="*/ 56054 w 65505"/>
              <a:gd name="connsiteY3" fmla="*/ 2762 h 28575"/>
              <a:gd name="connsiteX4" fmla="*/ 54463 w 65505"/>
              <a:gd name="connsiteY4" fmla="*/ 0 h 28575"/>
              <a:gd name="connsiteX5" fmla="*/ 54463 w 65505"/>
              <a:gd name="connsiteY5" fmla="*/ 0 h 28575"/>
              <a:gd name="connsiteX6" fmla="*/ 54463 w 65505"/>
              <a:gd name="connsiteY6" fmla="*/ 0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505" h="28575">
                <a:moveTo>
                  <a:pt x="54463" y="0"/>
                </a:moveTo>
                <a:cubicBezTo>
                  <a:pt x="31443" y="2477"/>
                  <a:pt x="11510" y="15907"/>
                  <a:pt x="0" y="35147"/>
                </a:cubicBezTo>
                <a:lnTo>
                  <a:pt x="74395" y="35147"/>
                </a:lnTo>
                <a:lnTo>
                  <a:pt x="56054" y="2762"/>
                </a:lnTo>
                <a:lnTo>
                  <a:pt x="54463" y="0"/>
                </a:lnTo>
                <a:lnTo>
                  <a:pt x="54463" y="0"/>
                </a:lnTo>
                <a:lnTo>
                  <a:pt x="54463" y="0"/>
                </a:ln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39" name="手繪多邊形: 圖案 138">
            <a:extLst>
              <a:ext uri="{FF2B5EF4-FFF2-40B4-BE49-F238E27FC236}">
                <a16:creationId xmlns:a16="http://schemas.microsoft.com/office/drawing/2014/main" id="{9ECE1406-A3F5-4D3A-8304-DCBA4A9F0C00}"/>
              </a:ext>
            </a:extLst>
          </p:cNvPr>
          <p:cNvSpPr/>
          <p:nvPr/>
        </p:nvSpPr>
        <p:spPr>
          <a:xfrm flipH="1">
            <a:off x="6283215" y="4112501"/>
            <a:ext cx="25281" cy="38599"/>
          </a:xfrm>
          <a:custGeom>
            <a:avLst/>
            <a:gdLst>
              <a:gd name="connsiteX0" fmla="*/ 37244 w 37431"/>
              <a:gd name="connsiteY0" fmla="*/ 0 h 57150"/>
              <a:gd name="connsiteX1" fmla="*/ 35560 w 37431"/>
              <a:gd name="connsiteY1" fmla="*/ 2953 h 57150"/>
              <a:gd name="connsiteX2" fmla="*/ 16002 w 37431"/>
              <a:gd name="connsiteY2" fmla="*/ 37433 h 57150"/>
              <a:gd name="connsiteX3" fmla="*/ 16096 w 37431"/>
              <a:gd name="connsiteY3" fmla="*/ 37338 h 57150"/>
              <a:gd name="connsiteX4" fmla="*/ 16002 w 37431"/>
              <a:gd name="connsiteY4" fmla="*/ 37528 h 57150"/>
              <a:gd name="connsiteX5" fmla="*/ 15908 w 37431"/>
              <a:gd name="connsiteY5" fmla="*/ 37624 h 57150"/>
              <a:gd name="connsiteX6" fmla="*/ 15815 w 37431"/>
              <a:gd name="connsiteY6" fmla="*/ 37719 h 57150"/>
              <a:gd name="connsiteX7" fmla="*/ 11417 w 37431"/>
              <a:gd name="connsiteY7" fmla="*/ 45434 h 57150"/>
              <a:gd name="connsiteX8" fmla="*/ 8703 w 37431"/>
              <a:gd name="connsiteY8" fmla="*/ 50292 h 57150"/>
              <a:gd name="connsiteX9" fmla="*/ 0 w 37431"/>
              <a:gd name="connsiteY9" fmla="*/ 65627 h 57150"/>
              <a:gd name="connsiteX10" fmla="*/ 39865 w 37431"/>
              <a:gd name="connsiteY10" fmla="*/ 65627 h 57150"/>
              <a:gd name="connsiteX11" fmla="*/ 46134 w 37431"/>
              <a:gd name="connsiteY11" fmla="*/ 35528 h 57150"/>
              <a:gd name="connsiteX12" fmla="*/ 37244 w 37431"/>
              <a:gd name="connsiteY12" fmla="*/ 0 h 57150"/>
              <a:gd name="connsiteX13" fmla="*/ 37244 w 37431"/>
              <a:gd name="connsiteY13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431" h="57150">
                <a:moveTo>
                  <a:pt x="37244" y="0"/>
                </a:moveTo>
                <a:lnTo>
                  <a:pt x="35560" y="2953"/>
                </a:lnTo>
                <a:lnTo>
                  <a:pt x="16002" y="37433"/>
                </a:lnTo>
                <a:cubicBezTo>
                  <a:pt x="16002" y="37338"/>
                  <a:pt x="16096" y="37338"/>
                  <a:pt x="16096" y="37338"/>
                </a:cubicBezTo>
                <a:cubicBezTo>
                  <a:pt x="16002" y="37433"/>
                  <a:pt x="16002" y="37433"/>
                  <a:pt x="16002" y="37528"/>
                </a:cubicBezTo>
                <a:cubicBezTo>
                  <a:pt x="16002" y="37624"/>
                  <a:pt x="15908" y="37624"/>
                  <a:pt x="15908" y="37624"/>
                </a:cubicBezTo>
                <a:cubicBezTo>
                  <a:pt x="15908" y="37624"/>
                  <a:pt x="15908" y="37719"/>
                  <a:pt x="15815" y="37719"/>
                </a:cubicBezTo>
                <a:lnTo>
                  <a:pt x="11417" y="45434"/>
                </a:lnTo>
                <a:lnTo>
                  <a:pt x="8703" y="50292"/>
                </a:lnTo>
                <a:lnTo>
                  <a:pt x="0" y="65627"/>
                </a:lnTo>
                <a:lnTo>
                  <a:pt x="39865" y="65627"/>
                </a:lnTo>
                <a:cubicBezTo>
                  <a:pt x="43889" y="56388"/>
                  <a:pt x="46134" y="46196"/>
                  <a:pt x="46134" y="35528"/>
                </a:cubicBezTo>
                <a:cubicBezTo>
                  <a:pt x="46134" y="22574"/>
                  <a:pt x="42953" y="10573"/>
                  <a:pt x="37244" y="0"/>
                </a:cubicBezTo>
                <a:lnTo>
                  <a:pt x="37244" y="0"/>
                </a:ln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40" name="手繪多邊形: 圖案 139">
            <a:extLst>
              <a:ext uri="{FF2B5EF4-FFF2-40B4-BE49-F238E27FC236}">
                <a16:creationId xmlns:a16="http://schemas.microsoft.com/office/drawing/2014/main" id="{58568D38-2502-4DD8-982C-83708768AA99}"/>
              </a:ext>
            </a:extLst>
          </p:cNvPr>
          <p:cNvSpPr/>
          <p:nvPr/>
        </p:nvSpPr>
        <p:spPr>
          <a:xfrm flipH="1">
            <a:off x="6290483" y="4162358"/>
            <a:ext cx="44242" cy="19299"/>
          </a:xfrm>
          <a:custGeom>
            <a:avLst/>
            <a:gdLst>
              <a:gd name="connsiteX0" fmla="*/ 0 w 65505"/>
              <a:gd name="connsiteY0" fmla="*/ 0 h 28575"/>
              <a:gd name="connsiteX1" fmla="*/ 0 w 65505"/>
              <a:gd name="connsiteY1" fmla="*/ 0 h 28575"/>
              <a:gd name="connsiteX2" fmla="*/ 18341 w 65505"/>
              <a:gd name="connsiteY2" fmla="*/ 32385 h 28575"/>
              <a:gd name="connsiteX3" fmla="*/ 18341 w 65505"/>
              <a:gd name="connsiteY3" fmla="*/ 32385 h 28575"/>
              <a:gd name="connsiteX4" fmla="*/ 19932 w 65505"/>
              <a:gd name="connsiteY4" fmla="*/ 35147 h 28575"/>
              <a:gd name="connsiteX5" fmla="*/ 74395 w 65505"/>
              <a:gd name="connsiteY5" fmla="*/ 0 h 28575"/>
              <a:gd name="connsiteX6" fmla="*/ 0 w 65505"/>
              <a:gd name="connsiteY6" fmla="*/ 0 h 28575"/>
              <a:gd name="connsiteX7" fmla="*/ 0 w 65505"/>
              <a:gd name="connsiteY7" fmla="*/ 0 h 28575"/>
              <a:gd name="connsiteX8" fmla="*/ 0 w 65505"/>
              <a:gd name="connsiteY8" fmla="*/ 0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05" h="28575">
                <a:moveTo>
                  <a:pt x="0" y="0"/>
                </a:moveTo>
                <a:lnTo>
                  <a:pt x="0" y="0"/>
                </a:lnTo>
                <a:lnTo>
                  <a:pt x="18341" y="32385"/>
                </a:lnTo>
                <a:lnTo>
                  <a:pt x="18341" y="32385"/>
                </a:lnTo>
                <a:lnTo>
                  <a:pt x="19932" y="35147"/>
                </a:lnTo>
                <a:cubicBezTo>
                  <a:pt x="43046" y="32766"/>
                  <a:pt x="62979" y="19241"/>
                  <a:pt x="74395" y="0"/>
                </a:cubicBez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42" name="手繪多邊形: 圖案 141">
            <a:extLst>
              <a:ext uri="{FF2B5EF4-FFF2-40B4-BE49-F238E27FC236}">
                <a16:creationId xmlns:a16="http://schemas.microsoft.com/office/drawing/2014/main" id="{1BF58476-BFB9-4050-9753-EBA590C3B74B}"/>
              </a:ext>
            </a:extLst>
          </p:cNvPr>
          <p:cNvSpPr/>
          <p:nvPr/>
        </p:nvSpPr>
        <p:spPr>
          <a:xfrm flipH="1">
            <a:off x="6378840" y="4045533"/>
            <a:ext cx="50562" cy="45032"/>
          </a:xfrm>
          <a:custGeom>
            <a:avLst/>
            <a:gdLst>
              <a:gd name="connsiteX0" fmla="*/ 0 w 74863"/>
              <a:gd name="connsiteY0" fmla="*/ 74009 h 66675"/>
              <a:gd name="connsiteX1" fmla="*/ 18154 w 74863"/>
              <a:gd name="connsiteY1" fmla="*/ 74009 h 66675"/>
              <a:gd name="connsiteX2" fmla="*/ 18154 w 74863"/>
              <a:gd name="connsiteY2" fmla="*/ 21527 h 66675"/>
              <a:gd name="connsiteX3" fmla="*/ 80104 w 74863"/>
              <a:gd name="connsiteY3" fmla="*/ 21527 h 66675"/>
              <a:gd name="connsiteX4" fmla="*/ 80104 w 74863"/>
              <a:gd name="connsiteY4" fmla="*/ 0 h 66675"/>
              <a:gd name="connsiteX5" fmla="*/ 0 w 74863"/>
              <a:gd name="connsiteY5" fmla="*/ 0 h 66675"/>
              <a:gd name="connsiteX6" fmla="*/ 0 w 74863"/>
              <a:gd name="connsiteY6" fmla="*/ 74009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863" h="66675">
                <a:moveTo>
                  <a:pt x="0" y="74009"/>
                </a:moveTo>
                <a:lnTo>
                  <a:pt x="18154" y="74009"/>
                </a:lnTo>
                <a:lnTo>
                  <a:pt x="18154" y="21527"/>
                </a:lnTo>
                <a:lnTo>
                  <a:pt x="80104" y="21527"/>
                </a:lnTo>
                <a:lnTo>
                  <a:pt x="80104" y="0"/>
                </a:lnTo>
                <a:lnTo>
                  <a:pt x="0" y="0"/>
                </a:lnTo>
                <a:lnTo>
                  <a:pt x="0" y="74009"/>
                </a:ln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43" name="手繪多邊形: 圖案 142">
            <a:extLst>
              <a:ext uri="{FF2B5EF4-FFF2-40B4-BE49-F238E27FC236}">
                <a16:creationId xmlns:a16="http://schemas.microsoft.com/office/drawing/2014/main" id="{F8B7B6AB-2893-4301-AA24-30F4D29CF3A7}"/>
              </a:ext>
            </a:extLst>
          </p:cNvPr>
          <p:cNvSpPr/>
          <p:nvPr/>
        </p:nvSpPr>
        <p:spPr>
          <a:xfrm flipH="1">
            <a:off x="6391481" y="4165446"/>
            <a:ext cx="37922" cy="45032"/>
          </a:xfrm>
          <a:custGeom>
            <a:avLst/>
            <a:gdLst>
              <a:gd name="connsiteX0" fmla="*/ 65505 w 56147"/>
              <a:gd name="connsiteY0" fmla="*/ 74009 h 66675"/>
              <a:gd name="connsiteX1" fmla="*/ 65505 w 56147"/>
              <a:gd name="connsiteY1" fmla="*/ 57341 h 66675"/>
              <a:gd name="connsiteX2" fmla="*/ 19090 w 56147"/>
              <a:gd name="connsiteY2" fmla="*/ 57341 h 66675"/>
              <a:gd name="connsiteX3" fmla="*/ 19090 w 56147"/>
              <a:gd name="connsiteY3" fmla="*/ 0 h 66675"/>
              <a:gd name="connsiteX4" fmla="*/ 0 w 56147"/>
              <a:gd name="connsiteY4" fmla="*/ 0 h 66675"/>
              <a:gd name="connsiteX5" fmla="*/ 0 w 56147"/>
              <a:gd name="connsiteY5" fmla="*/ 74009 h 66675"/>
              <a:gd name="connsiteX6" fmla="*/ 65505 w 56147"/>
              <a:gd name="connsiteY6" fmla="*/ 74009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47" h="66675">
                <a:moveTo>
                  <a:pt x="65505" y="74009"/>
                </a:moveTo>
                <a:lnTo>
                  <a:pt x="65505" y="57341"/>
                </a:lnTo>
                <a:lnTo>
                  <a:pt x="19090" y="57341"/>
                </a:lnTo>
                <a:lnTo>
                  <a:pt x="19090" y="0"/>
                </a:lnTo>
                <a:lnTo>
                  <a:pt x="0" y="0"/>
                </a:lnTo>
                <a:lnTo>
                  <a:pt x="0" y="74009"/>
                </a:lnTo>
                <a:lnTo>
                  <a:pt x="65505" y="74009"/>
                </a:ln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44" name="手繪多邊形: 圖案 143">
            <a:extLst>
              <a:ext uri="{FF2B5EF4-FFF2-40B4-BE49-F238E27FC236}">
                <a16:creationId xmlns:a16="http://schemas.microsoft.com/office/drawing/2014/main" id="{9A5E013B-9C64-4754-A345-30B3B963032D}"/>
              </a:ext>
            </a:extLst>
          </p:cNvPr>
          <p:cNvSpPr/>
          <p:nvPr/>
        </p:nvSpPr>
        <p:spPr>
          <a:xfrm flipH="1">
            <a:off x="6237647" y="4045533"/>
            <a:ext cx="44242" cy="38599"/>
          </a:xfrm>
          <a:custGeom>
            <a:avLst/>
            <a:gdLst>
              <a:gd name="connsiteX0" fmla="*/ 72804 w 65505"/>
              <a:gd name="connsiteY0" fmla="*/ 66580 h 57150"/>
              <a:gd name="connsiteX1" fmla="*/ 56428 w 65505"/>
              <a:gd name="connsiteY1" fmla="*/ 66580 h 57150"/>
              <a:gd name="connsiteX2" fmla="*/ 56428 w 65505"/>
              <a:gd name="connsiteY2" fmla="*/ 19431 h 57150"/>
              <a:gd name="connsiteX3" fmla="*/ 0 w 65505"/>
              <a:gd name="connsiteY3" fmla="*/ 19431 h 57150"/>
              <a:gd name="connsiteX4" fmla="*/ 0 w 65505"/>
              <a:gd name="connsiteY4" fmla="*/ 0 h 57150"/>
              <a:gd name="connsiteX5" fmla="*/ 72804 w 65505"/>
              <a:gd name="connsiteY5" fmla="*/ 0 h 57150"/>
              <a:gd name="connsiteX6" fmla="*/ 72804 w 65505"/>
              <a:gd name="connsiteY6" fmla="*/ 6658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505" h="57150">
                <a:moveTo>
                  <a:pt x="72804" y="66580"/>
                </a:moveTo>
                <a:lnTo>
                  <a:pt x="56428" y="66580"/>
                </a:lnTo>
                <a:lnTo>
                  <a:pt x="56428" y="19431"/>
                </a:lnTo>
                <a:lnTo>
                  <a:pt x="0" y="19431"/>
                </a:lnTo>
                <a:lnTo>
                  <a:pt x="0" y="0"/>
                </a:lnTo>
                <a:lnTo>
                  <a:pt x="72804" y="0"/>
                </a:lnTo>
                <a:lnTo>
                  <a:pt x="72804" y="66580"/>
                </a:ln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45" name="手繪多邊形: 圖案 144">
            <a:extLst>
              <a:ext uri="{FF2B5EF4-FFF2-40B4-BE49-F238E27FC236}">
                <a16:creationId xmlns:a16="http://schemas.microsoft.com/office/drawing/2014/main" id="{D21A50CC-1E02-4811-BB38-2DD6FD10D5FE}"/>
              </a:ext>
            </a:extLst>
          </p:cNvPr>
          <p:cNvSpPr/>
          <p:nvPr/>
        </p:nvSpPr>
        <p:spPr>
          <a:xfrm flipH="1">
            <a:off x="6234107" y="4160492"/>
            <a:ext cx="37922" cy="51465"/>
          </a:xfrm>
          <a:custGeom>
            <a:avLst/>
            <a:gdLst>
              <a:gd name="connsiteX0" fmla="*/ 0 w 56147"/>
              <a:gd name="connsiteY0" fmla="*/ 81344 h 76200"/>
              <a:gd name="connsiteX1" fmla="*/ 0 w 56147"/>
              <a:gd name="connsiteY1" fmla="*/ 66580 h 76200"/>
              <a:gd name="connsiteX2" fmla="*/ 41268 w 56147"/>
              <a:gd name="connsiteY2" fmla="*/ 66580 h 76200"/>
              <a:gd name="connsiteX3" fmla="*/ 41268 w 56147"/>
              <a:gd name="connsiteY3" fmla="*/ 0 h 76200"/>
              <a:gd name="connsiteX4" fmla="*/ 58206 w 56147"/>
              <a:gd name="connsiteY4" fmla="*/ 0 h 76200"/>
              <a:gd name="connsiteX5" fmla="*/ 58206 w 56147"/>
              <a:gd name="connsiteY5" fmla="*/ 81344 h 76200"/>
              <a:gd name="connsiteX6" fmla="*/ 0 w 56147"/>
              <a:gd name="connsiteY6" fmla="*/ 81344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47" h="76200">
                <a:moveTo>
                  <a:pt x="0" y="81344"/>
                </a:moveTo>
                <a:lnTo>
                  <a:pt x="0" y="66580"/>
                </a:lnTo>
                <a:lnTo>
                  <a:pt x="41268" y="66580"/>
                </a:lnTo>
                <a:lnTo>
                  <a:pt x="41268" y="0"/>
                </a:lnTo>
                <a:lnTo>
                  <a:pt x="58206" y="0"/>
                </a:lnTo>
                <a:lnTo>
                  <a:pt x="58206" y="81344"/>
                </a:lnTo>
                <a:lnTo>
                  <a:pt x="0" y="81344"/>
                </a:ln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73" name="文字方塊 172">
            <a:extLst>
              <a:ext uri="{FF2B5EF4-FFF2-40B4-BE49-F238E27FC236}">
                <a16:creationId xmlns:a16="http://schemas.microsoft.com/office/drawing/2014/main" id="{9F81420C-6607-4A38-8843-2600744F22E3}"/>
              </a:ext>
            </a:extLst>
          </p:cNvPr>
          <p:cNvSpPr txBox="1"/>
          <p:nvPr/>
        </p:nvSpPr>
        <p:spPr>
          <a:xfrm>
            <a:off x="4388516" y="4036162"/>
            <a:ext cx="1311794" cy="382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9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 Volume</a:t>
            </a:r>
          </a:p>
          <a:p>
            <a:r>
              <a:rPr lang="zh-TW" altLang="en-US" sz="9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/Shared folder</a:t>
            </a:r>
          </a:p>
        </p:txBody>
      </p:sp>
      <p:grpSp>
        <p:nvGrpSpPr>
          <p:cNvPr id="177" name="群組 176">
            <a:extLst>
              <a:ext uri="{FF2B5EF4-FFF2-40B4-BE49-F238E27FC236}">
                <a16:creationId xmlns:a16="http://schemas.microsoft.com/office/drawing/2014/main" id="{3349A917-4681-4FF1-98C9-2A470557BEFF}"/>
              </a:ext>
            </a:extLst>
          </p:cNvPr>
          <p:cNvGrpSpPr/>
          <p:nvPr/>
        </p:nvGrpSpPr>
        <p:grpSpPr>
          <a:xfrm>
            <a:off x="4702707" y="3571423"/>
            <a:ext cx="708758" cy="426219"/>
            <a:chOff x="7312118" y="3899140"/>
            <a:chExt cx="854042" cy="513588"/>
          </a:xfrm>
        </p:grpSpPr>
        <p:grpSp>
          <p:nvGrpSpPr>
            <p:cNvPr id="178" name="群組 177">
              <a:extLst>
                <a:ext uri="{FF2B5EF4-FFF2-40B4-BE49-F238E27FC236}">
                  <a16:creationId xmlns:a16="http://schemas.microsoft.com/office/drawing/2014/main" id="{7E40F9E7-628D-4A1C-BE78-07164AE24175}"/>
                </a:ext>
              </a:extLst>
            </p:cNvPr>
            <p:cNvGrpSpPr/>
            <p:nvPr/>
          </p:nvGrpSpPr>
          <p:grpSpPr>
            <a:xfrm>
              <a:off x="7782686" y="4029234"/>
              <a:ext cx="383474" cy="383494"/>
              <a:chOff x="15278278" y="10198066"/>
              <a:chExt cx="2260108" cy="2094445"/>
            </a:xfrm>
            <a:noFill/>
          </p:grpSpPr>
          <p:sp>
            <p:nvSpPr>
              <p:cNvPr id="183" name="手繪多邊形: 圖案 182">
                <a:extLst>
                  <a:ext uri="{FF2B5EF4-FFF2-40B4-BE49-F238E27FC236}">
                    <a16:creationId xmlns:a16="http://schemas.microsoft.com/office/drawing/2014/main" id="{3B929BB8-7773-4534-95DF-DB5AEA8B3D16}"/>
                  </a:ext>
                </a:extLst>
              </p:cNvPr>
              <p:cNvSpPr/>
              <p:nvPr/>
            </p:nvSpPr>
            <p:spPr>
              <a:xfrm>
                <a:off x="15344873" y="10264662"/>
                <a:ext cx="2118111" cy="1964282"/>
              </a:xfrm>
              <a:custGeom>
                <a:avLst/>
                <a:gdLst>
                  <a:gd name="connsiteX0" fmla="*/ 2011022 w 2118111"/>
                  <a:gd name="connsiteY0" fmla="*/ 510950 h 1964282"/>
                  <a:gd name="connsiteX1" fmla="*/ 2011022 w 2118111"/>
                  <a:gd name="connsiteY1" fmla="*/ 232992 h 1964282"/>
                  <a:gd name="connsiteX2" fmla="*/ 896352 w 2118111"/>
                  <a:gd name="connsiteY2" fmla="*/ 232992 h 1964282"/>
                  <a:gd name="connsiteX3" fmla="*/ 672234 w 2118111"/>
                  <a:gd name="connsiteY3" fmla="*/ 8875 h 1964282"/>
                  <a:gd name="connsiteX4" fmla="*/ 8875 w 2118111"/>
                  <a:gd name="connsiteY4" fmla="*/ 8875 h 1964282"/>
                  <a:gd name="connsiteX5" fmla="*/ 8875 w 2118111"/>
                  <a:gd name="connsiteY5" fmla="*/ 1592607 h 1964282"/>
                  <a:gd name="connsiteX6" fmla="*/ 8875 w 2118111"/>
                  <a:gd name="connsiteY6" fmla="*/ 1756968 h 1964282"/>
                  <a:gd name="connsiteX7" fmla="*/ 222579 w 2118111"/>
                  <a:gd name="connsiteY7" fmla="*/ 1962981 h 1964282"/>
                  <a:gd name="connsiteX8" fmla="*/ 1918370 w 2118111"/>
                  <a:gd name="connsiteY8" fmla="*/ 1963099 h 1964282"/>
                  <a:gd name="connsiteX9" fmla="*/ 2118585 w 2118111"/>
                  <a:gd name="connsiteY9" fmla="*/ 1762884 h 1964282"/>
                  <a:gd name="connsiteX10" fmla="*/ 2118585 w 2118111"/>
                  <a:gd name="connsiteY10" fmla="*/ 510950 h 1964282"/>
                  <a:gd name="connsiteX11" fmla="*/ 2011022 w 2118111"/>
                  <a:gd name="connsiteY11" fmla="*/ 510950 h 196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8111" h="1964282">
                    <a:moveTo>
                      <a:pt x="2011022" y="510950"/>
                    </a:moveTo>
                    <a:lnTo>
                      <a:pt x="2011022" y="232992"/>
                    </a:lnTo>
                    <a:lnTo>
                      <a:pt x="896352" y="232992"/>
                    </a:lnTo>
                    <a:lnTo>
                      <a:pt x="672234" y="8875"/>
                    </a:lnTo>
                    <a:lnTo>
                      <a:pt x="8875" y="8875"/>
                    </a:lnTo>
                    <a:lnTo>
                      <a:pt x="8875" y="1592607"/>
                    </a:lnTo>
                    <a:lnTo>
                      <a:pt x="8875" y="1756968"/>
                    </a:lnTo>
                    <a:cubicBezTo>
                      <a:pt x="8875" y="1873286"/>
                      <a:pt x="105314" y="1967240"/>
                      <a:pt x="222579" y="1962981"/>
                    </a:cubicBezTo>
                    <a:cubicBezTo>
                      <a:pt x="229443" y="1962744"/>
                      <a:pt x="1918370" y="1963099"/>
                      <a:pt x="1918370" y="1963099"/>
                    </a:cubicBezTo>
                    <a:cubicBezTo>
                      <a:pt x="2028890" y="1963099"/>
                      <a:pt x="2118585" y="1873404"/>
                      <a:pt x="2118585" y="1762884"/>
                    </a:cubicBezTo>
                    <a:lnTo>
                      <a:pt x="2118585" y="510950"/>
                    </a:lnTo>
                    <a:lnTo>
                      <a:pt x="2011022" y="51095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手繪多邊形: 圖案 183">
                <a:extLst>
                  <a:ext uri="{FF2B5EF4-FFF2-40B4-BE49-F238E27FC236}">
                    <a16:creationId xmlns:a16="http://schemas.microsoft.com/office/drawing/2014/main" id="{58812CD0-7C43-48E6-B59D-25E475A8D57E}"/>
                  </a:ext>
                </a:extLst>
              </p:cNvPr>
              <p:cNvSpPr/>
              <p:nvPr/>
            </p:nvSpPr>
            <p:spPr>
              <a:xfrm>
                <a:off x="15278278" y="10198066"/>
                <a:ext cx="2260108" cy="2094445"/>
              </a:xfrm>
              <a:custGeom>
                <a:avLst/>
                <a:gdLst>
                  <a:gd name="connsiteX0" fmla="*/ 307161 w 2260107"/>
                  <a:gd name="connsiteY0" fmla="*/ 2029812 h 2094445"/>
                  <a:gd name="connsiteX1" fmla="*/ 1985084 w 2260107"/>
                  <a:gd name="connsiteY1" fmla="*/ 2029812 h 2094445"/>
                  <a:gd name="connsiteX2" fmla="*/ 2185299 w 2260107"/>
                  <a:gd name="connsiteY2" fmla="*/ 1829598 h 2094445"/>
                  <a:gd name="connsiteX3" fmla="*/ 2185299 w 2260107"/>
                  <a:gd name="connsiteY3" fmla="*/ 577545 h 2094445"/>
                  <a:gd name="connsiteX4" fmla="*/ 487851 w 2260107"/>
                  <a:gd name="connsiteY4" fmla="*/ 577545 h 2094445"/>
                  <a:gd name="connsiteX5" fmla="*/ 487851 w 2260107"/>
                  <a:gd name="connsiteY5" fmla="*/ 1674230 h 2094445"/>
                  <a:gd name="connsiteX6" fmla="*/ 487851 w 2260107"/>
                  <a:gd name="connsiteY6" fmla="*/ 1818711 h 2094445"/>
                  <a:gd name="connsiteX7" fmla="*/ 289175 w 2260107"/>
                  <a:gd name="connsiteY7" fmla="*/ 2029694 h 2094445"/>
                  <a:gd name="connsiteX8" fmla="*/ 75470 w 2260107"/>
                  <a:gd name="connsiteY8" fmla="*/ 1823681 h 2094445"/>
                  <a:gd name="connsiteX9" fmla="*/ 75470 w 2260107"/>
                  <a:gd name="connsiteY9" fmla="*/ 1659320 h 2094445"/>
                  <a:gd name="connsiteX10" fmla="*/ 75470 w 2260107"/>
                  <a:gd name="connsiteY10" fmla="*/ 75470 h 2094445"/>
                  <a:gd name="connsiteX11" fmla="*/ 738830 w 2260107"/>
                  <a:gd name="connsiteY11" fmla="*/ 75470 h 2094445"/>
                  <a:gd name="connsiteX12" fmla="*/ 962947 w 2260107"/>
                  <a:gd name="connsiteY12" fmla="*/ 299588 h 2094445"/>
                  <a:gd name="connsiteX13" fmla="*/ 2077618 w 2260107"/>
                  <a:gd name="connsiteY13" fmla="*/ 299588 h 2094445"/>
                  <a:gd name="connsiteX14" fmla="*/ 2077618 w 2260107"/>
                  <a:gd name="connsiteY14" fmla="*/ 577545 h 209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60107" h="2094445">
                    <a:moveTo>
                      <a:pt x="307161" y="2029812"/>
                    </a:moveTo>
                    <a:lnTo>
                      <a:pt x="1985084" y="2029812"/>
                    </a:lnTo>
                    <a:cubicBezTo>
                      <a:pt x="2095604" y="2029812"/>
                      <a:pt x="2185299" y="1940118"/>
                      <a:pt x="2185299" y="1829598"/>
                    </a:cubicBezTo>
                    <a:lnTo>
                      <a:pt x="2185299" y="577545"/>
                    </a:lnTo>
                    <a:lnTo>
                      <a:pt x="487851" y="577545"/>
                    </a:lnTo>
                    <a:lnTo>
                      <a:pt x="487851" y="1674230"/>
                    </a:lnTo>
                    <a:lnTo>
                      <a:pt x="487851" y="1818711"/>
                    </a:lnTo>
                    <a:cubicBezTo>
                      <a:pt x="487851" y="1930534"/>
                      <a:pt x="400878" y="2025789"/>
                      <a:pt x="289175" y="2029694"/>
                    </a:cubicBezTo>
                    <a:cubicBezTo>
                      <a:pt x="171909" y="2033836"/>
                      <a:pt x="75470" y="1940000"/>
                      <a:pt x="75470" y="1823681"/>
                    </a:cubicBezTo>
                    <a:lnTo>
                      <a:pt x="75470" y="1659320"/>
                    </a:lnTo>
                    <a:lnTo>
                      <a:pt x="75470" y="75470"/>
                    </a:lnTo>
                    <a:lnTo>
                      <a:pt x="738830" y="75470"/>
                    </a:lnTo>
                    <a:lnTo>
                      <a:pt x="962947" y="299588"/>
                    </a:lnTo>
                    <a:lnTo>
                      <a:pt x="2077618" y="299588"/>
                    </a:lnTo>
                    <a:lnTo>
                      <a:pt x="2077618" y="577545"/>
                    </a:lnTo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8F3FC041-8490-4B09-A07E-BF3485A09E81}"/>
                  </a:ext>
                </a:extLst>
              </p:cNvPr>
              <p:cNvSpPr/>
              <p:nvPr/>
            </p:nvSpPr>
            <p:spPr>
              <a:xfrm>
                <a:off x="16108435" y="10987873"/>
                <a:ext cx="911143" cy="1005807"/>
              </a:xfrm>
              <a:custGeom>
                <a:avLst/>
                <a:gdLst>
                  <a:gd name="connsiteX0" fmla="*/ 698409 w 911142"/>
                  <a:gd name="connsiteY0" fmla="*/ 50314 h 1005807"/>
                  <a:gd name="connsiteX1" fmla="*/ 50314 w 911142"/>
                  <a:gd name="connsiteY1" fmla="*/ 50314 h 1005807"/>
                  <a:gd name="connsiteX2" fmla="*/ 50314 w 911142"/>
                  <a:gd name="connsiteY2" fmla="*/ 956368 h 1005807"/>
                  <a:gd name="connsiteX3" fmla="*/ 870934 w 911142"/>
                  <a:gd name="connsiteY3" fmla="*/ 956368 h 1005807"/>
                  <a:gd name="connsiteX4" fmla="*/ 870934 w 911142"/>
                  <a:gd name="connsiteY4" fmla="*/ 222839 h 10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142" h="1005807">
                    <a:moveTo>
                      <a:pt x="698409" y="50314"/>
                    </a:moveTo>
                    <a:lnTo>
                      <a:pt x="50314" y="50314"/>
                    </a:lnTo>
                    <a:lnTo>
                      <a:pt x="50314" y="956368"/>
                    </a:lnTo>
                    <a:lnTo>
                      <a:pt x="870934" y="956368"/>
                    </a:lnTo>
                    <a:lnTo>
                      <a:pt x="870934" y="222839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52A0EB41-3F20-4EC0-925A-1937EA127CF5}"/>
                  </a:ext>
                </a:extLst>
              </p:cNvPr>
              <p:cNvSpPr/>
              <p:nvPr/>
            </p:nvSpPr>
            <p:spPr>
              <a:xfrm>
                <a:off x="16739372" y="10999232"/>
                <a:ext cx="272160" cy="272160"/>
              </a:xfrm>
              <a:custGeom>
                <a:avLst/>
                <a:gdLst>
                  <a:gd name="connsiteX0" fmla="*/ 232069 w 272159"/>
                  <a:gd name="connsiteY0" fmla="*/ 232069 h 272159"/>
                  <a:gd name="connsiteX1" fmla="*/ 50314 w 272159"/>
                  <a:gd name="connsiteY1" fmla="*/ 232069 h 272159"/>
                  <a:gd name="connsiteX2" fmla="*/ 50314 w 272159"/>
                  <a:gd name="connsiteY2" fmla="*/ 50314 h 272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159" h="272159">
                    <a:moveTo>
                      <a:pt x="232069" y="232069"/>
                    </a:moveTo>
                    <a:lnTo>
                      <a:pt x="50314" y="232069"/>
                    </a:lnTo>
                    <a:lnTo>
                      <a:pt x="50314" y="50314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DDF5DDE7-CE76-4468-B2B0-74C5C87F8E2E}"/>
                  </a:ext>
                </a:extLst>
              </p:cNvPr>
              <p:cNvSpPr/>
              <p:nvPr/>
            </p:nvSpPr>
            <p:spPr>
              <a:xfrm>
                <a:off x="16253744" y="11184419"/>
                <a:ext cx="354991" cy="94664"/>
              </a:xfrm>
              <a:custGeom>
                <a:avLst/>
                <a:gdLst>
                  <a:gd name="connsiteX0" fmla="*/ 50314 w 354990"/>
                  <a:gd name="connsiteY0" fmla="*/ 50314 h 94664"/>
                  <a:gd name="connsiteX1" fmla="*/ 312415 w 354990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4990" h="94664">
                    <a:moveTo>
                      <a:pt x="50314" y="50314"/>
                    </a:moveTo>
                    <a:lnTo>
                      <a:pt x="312415" y="50314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92C20FFF-F923-4FBD-B960-E493412BDE2A}"/>
                  </a:ext>
                </a:extLst>
              </p:cNvPr>
              <p:cNvSpPr/>
              <p:nvPr/>
            </p:nvSpPr>
            <p:spPr>
              <a:xfrm>
                <a:off x="16253744" y="11341207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7B77E40D-01A0-4AC9-AB91-504E20C9B1EF}"/>
                  </a:ext>
                </a:extLst>
              </p:cNvPr>
              <p:cNvSpPr/>
              <p:nvPr/>
            </p:nvSpPr>
            <p:spPr>
              <a:xfrm>
                <a:off x="16253744" y="11497876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91674B2A-9D44-41A6-8FFB-63E9925A13BC}"/>
                  </a:ext>
                </a:extLst>
              </p:cNvPr>
              <p:cNvSpPr/>
              <p:nvPr/>
            </p:nvSpPr>
            <p:spPr>
              <a:xfrm>
                <a:off x="16253744" y="11654545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9" name="圖形 113">
              <a:extLst>
                <a:ext uri="{FF2B5EF4-FFF2-40B4-BE49-F238E27FC236}">
                  <a16:creationId xmlns:a16="http://schemas.microsoft.com/office/drawing/2014/main" id="{EDC8D5BF-02CA-4000-B0C4-D879CB3F7494}"/>
                </a:ext>
              </a:extLst>
            </p:cNvPr>
            <p:cNvGrpSpPr/>
            <p:nvPr/>
          </p:nvGrpSpPr>
          <p:grpSpPr>
            <a:xfrm>
              <a:off x="7312118" y="3899140"/>
              <a:ext cx="408248" cy="496517"/>
              <a:chOff x="5884043" y="5462967"/>
              <a:chExt cx="467409" cy="568471"/>
            </a:xfrm>
          </p:grpSpPr>
          <p:sp>
            <p:nvSpPr>
              <p:cNvPr id="180" name="手繪多邊形: 圖案 179">
                <a:extLst>
                  <a:ext uri="{FF2B5EF4-FFF2-40B4-BE49-F238E27FC236}">
                    <a16:creationId xmlns:a16="http://schemas.microsoft.com/office/drawing/2014/main" id="{D9A73321-DF5E-4509-9513-370191324550}"/>
                  </a:ext>
                </a:extLst>
              </p:cNvPr>
              <p:cNvSpPr/>
              <p:nvPr/>
            </p:nvSpPr>
            <p:spPr>
              <a:xfrm>
                <a:off x="5884043" y="5462967"/>
                <a:ext cx="467409" cy="568471"/>
              </a:xfrm>
              <a:custGeom>
                <a:avLst/>
                <a:gdLst>
                  <a:gd name="connsiteX0" fmla="*/ 0 w 467409"/>
                  <a:gd name="connsiteY0" fmla="*/ 286825 h 568470"/>
                  <a:gd name="connsiteX1" fmla="*/ 0 w 467409"/>
                  <a:gd name="connsiteY1" fmla="*/ 49520 h 568470"/>
                  <a:gd name="connsiteX2" fmla="*/ 49646 w 467409"/>
                  <a:gd name="connsiteY2" fmla="*/ 0 h 568470"/>
                  <a:gd name="connsiteX3" fmla="*/ 421679 w 467409"/>
                  <a:gd name="connsiteY3" fmla="*/ 0 h 568470"/>
                  <a:gd name="connsiteX4" fmla="*/ 463177 w 467409"/>
                  <a:gd name="connsiteY4" fmla="*/ 22865 h 568470"/>
                  <a:gd name="connsiteX5" fmla="*/ 469620 w 467409"/>
                  <a:gd name="connsiteY5" fmla="*/ 46804 h 568470"/>
                  <a:gd name="connsiteX6" fmla="*/ 469872 w 467409"/>
                  <a:gd name="connsiteY6" fmla="*/ 527541 h 568470"/>
                  <a:gd name="connsiteX7" fmla="*/ 423005 w 467409"/>
                  <a:gd name="connsiteY7" fmla="*/ 574282 h 568470"/>
                  <a:gd name="connsiteX8" fmla="*/ 46930 w 467409"/>
                  <a:gd name="connsiteY8" fmla="*/ 574282 h 568470"/>
                  <a:gd name="connsiteX9" fmla="*/ 0 w 467409"/>
                  <a:gd name="connsiteY9" fmla="*/ 526151 h 568470"/>
                  <a:gd name="connsiteX10" fmla="*/ 0 w 467409"/>
                  <a:gd name="connsiteY10" fmla="*/ 286825 h 568470"/>
                  <a:gd name="connsiteX11" fmla="*/ 211345 w 467409"/>
                  <a:gd name="connsiteY11" fmla="*/ 424016 h 568470"/>
                  <a:gd name="connsiteX12" fmla="*/ 226314 w 467409"/>
                  <a:gd name="connsiteY12" fmla="*/ 425342 h 568470"/>
                  <a:gd name="connsiteX13" fmla="*/ 261749 w 467409"/>
                  <a:gd name="connsiteY13" fmla="*/ 423637 h 568470"/>
                  <a:gd name="connsiteX14" fmla="*/ 419531 w 467409"/>
                  <a:gd name="connsiteY14" fmla="*/ 208945 h 568470"/>
                  <a:gd name="connsiteX15" fmla="*/ 205849 w 467409"/>
                  <a:gd name="connsiteY15" fmla="*/ 54257 h 568470"/>
                  <a:gd name="connsiteX16" fmla="*/ 88366 w 467409"/>
                  <a:gd name="connsiteY16" fmla="*/ 354599 h 568470"/>
                  <a:gd name="connsiteX17" fmla="*/ 98472 w 467409"/>
                  <a:gd name="connsiteY17" fmla="*/ 357821 h 568470"/>
                  <a:gd name="connsiteX18" fmla="*/ 220630 w 467409"/>
                  <a:gd name="connsiteY18" fmla="*/ 316512 h 568470"/>
                  <a:gd name="connsiteX19" fmla="*/ 274508 w 467409"/>
                  <a:gd name="connsiteY19" fmla="*/ 299205 h 568470"/>
                  <a:gd name="connsiteX20" fmla="*/ 306974 w 467409"/>
                  <a:gd name="connsiteY20" fmla="*/ 317207 h 568470"/>
                  <a:gd name="connsiteX21" fmla="*/ 298573 w 467409"/>
                  <a:gd name="connsiteY21" fmla="*/ 350999 h 568470"/>
                  <a:gd name="connsiteX22" fmla="*/ 262381 w 467409"/>
                  <a:gd name="connsiteY22" fmla="*/ 381254 h 568470"/>
                  <a:gd name="connsiteX23" fmla="*/ 211345 w 467409"/>
                  <a:gd name="connsiteY23" fmla="*/ 424016 h 568470"/>
                  <a:gd name="connsiteX24" fmla="*/ 113568 w 467409"/>
                  <a:gd name="connsiteY24" fmla="*/ 473536 h 568470"/>
                  <a:gd name="connsiteX25" fmla="*/ 154119 w 467409"/>
                  <a:gd name="connsiteY25" fmla="*/ 456861 h 568470"/>
                  <a:gd name="connsiteX26" fmla="*/ 289794 w 467409"/>
                  <a:gd name="connsiteY26" fmla="*/ 343293 h 568470"/>
                  <a:gd name="connsiteX27" fmla="*/ 297879 w 467409"/>
                  <a:gd name="connsiteY27" fmla="*/ 329208 h 568470"/>
                  <a:gd name="connsiteX28" fmla="*/ 271224 w 467409"/>
                  <a:gd name="connsiteY28" fmla="*/ 311143 h 568470"/>
                  <a:gd name="connsiteX29" fmla="*/ 97461 w 467409"/>
                  <a:gd name="connsiteY29" fmla="*/ 370074 h 568470"/>
                  <a:gd name="connsiteX30" fmla="*/ 61900 w 467409"/>
                  <a:gd name="connsiteY30" fmla="*/ 411825 h 568470"/>
                  <a:gd name="connsiteX31" fmla="*/ 113568 w 467409"/>
                  <a:gd name="connsiteY31" fmla="*/ 473536 h 568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7409" h="568470">
                    <a:moveTo>
                      <a:pt x="0" y="286825"/>
                    </a:moveTo>
                    <a:cubicBezTo>
                      <a:pt x="0" y="207744"/>
                      <a:pt x="0" y="128664"/>
                      <a:pt x="0" y="49520"/>
                    </a:cubicBezTo>
                    <a:cubicBezTo>
                      <a:pt x="0" y="19265"/>
                      <a:pt x="19328" y="0"/>
                      <a:pt x="49646" y="0"/>
                    </a:cubicBezTo>
                    <a:cubicBezTo>
                      <a:pt x="173699" y="0"/>
                      <a:pt x="297689" y="0"/>
                      <a:pt x="421679" y="0"/>
                    </a:cubicBezTo>
                    <a:cubicBezTo>
                      <a:pt x="439743" y="0"/>
                      <a:pt x="454397" y="7011"/>
                      <a:pt x="463177" y="22865"/>
                    </a:cubicBezTo>
                    <a:cubicBezTo>
                      <a:pt x="467093" y="29939"/>
                      <a:pt x="469620" y="38782"/>
                      <a:pt x="469620" y="46804"/>
                    </a:cubicBezTo>
                    <a:cubicBezTo>
                      <a:pt x="469999" y="207050"/>
                      <a:pt x="469936" y="367295"/>
                      <a:pt x="469872" y="527541"/>
                    </a:cubicBezTo>
                    <a:cubicBezTo>
                      <a:pt x="469872" y="554196"/>
                      <a:pt x="449723" y="574219"/>
                      <a:pt x="423005" y="574282"/>
                    </a:cubicBezTo>
                    <a:cubicBezTo>
                      <a:pt x="297626" y="574408"/>
                      <a:pt x="172247" y="574345"/>
                      <a:pt x="46930" y="574282"/>
                    </a:cubicBezTo>
                    <a:cubicBezTo>
                      <a:pt x="19770" y="574219"/>
                      <a:pt x="0" y="553817"/>
                      <a:pt x="0" y="526151"/>
                    </a:cubicBezTo>
                    <a:cubicBezTo>
                      <a:pt x="0" y="446376"/>
                      <a:pt x="0" y="366600"/>
                      <a:pt x="0" y="286825"/>
                    </a:cubicBezTo>
                    <a:close/>
                    <a:moveTo>
                      <a:pt x="211345" y="424016"/>
                    </a:moveTo>
                    <a:cubicBezTo>
                      <a:pt x="217724" y="424584"/>
                      <a:pt x="222019" y="425406"/>
                      <a:pt x="226314" y="425342"/>
                    </a:cubicBezTo>
                    <a:cubicBezTo>
                      <a:pt x="238126" y="425027"/>
                      <a:pt x="250064" y="425342"/>
                      <a:pt x="261749" y="423637"/>
                    </a:cubicBezTo>
                    <a:cubicBezTo>
                      <a:pt x="364705" y="408983"/>
                      <a:pt x="435827" y="311964"/>
                      <a:pt x="419531" y="208945"/>
                    </a:cubicBezTo>
                    <a:cubicBezTo>
                      <a:pt x="403425" y="107441"/>
                      <a:pt x="307416" y="37961"/>
                      <a:pt x="205849" y="54257"/>
                    </a:cubicBezTo>
                    <a:cubicBezTo>
                      <a:pt x="64490" y="76933"/>
                      <a:pt x="-253" y="242421"/>
                      <a:pt x="88366" y="354599"/>
                    </a:cubicBezTo>
                    <a:cubicBezTo>
                      <a:pt x="91271" y="358326"/>
                      <a:pt x="93671" y="359463"/>
                      <a:pt x="98472" y="357821"/>
                    </a:cubicBezTo>
                    <a:cubicBezTo>
                      <a:pt x="139149" y="343862"/>
                      <a:pt x="179889" y="330155"/>
                      <a:pt x="220630" y="316512"/>
                    </a:cubicBezTo>
                    <a:cubicBezTo>
                      <a:pt x="238505" y="310511"/>
                      <a:pt x="256317" y="304132"/>
                      <a:pt x="274508" y="299205"/>
                    </a:cubicBezTo>
                    <a:cubicBezTo>
                      <a:pt x="287772" y="295668"/>
                      <a:pt x="300658" y="303690"/>
                      <a:pt x="306974" y="317207"/>
                    </a:cubicBezTo>
                    <a:cubicBezTo>
                      <a:pt x="312343" y="328702"/>
                      <a:pt x="308932" y="342409"/>
                      <a:pt x="298573" y="350999"/>
                    </a:cubicBezTo>
                    <a:cubicBezTo>
                      <a:pt x="286509" y="361042"/>
                      <a:pt x="274445" y="371148"/>
                      <a:pt x="262381" y="381254"/>
                    </a:cubicBezTo>
                    <a:cubicBezTo>
                      <a:pt x="245895" y="395024"/>
                      <a:pt x="229409" y="408920"/>
                      <a:pt x="211345" y="424016"/>
                    </a:cubicBezTo>
                    <a:close/>
                    <a:moveTo>
                      <a:pt x="113568" y="473536"/>
                    </a:moveTo>
                    <a:cubicBezTo>
                      <a:pt x="129548" y="473978"/>
                      <a:pt x="142244" y="466841"/>
                      <a:pt x="154119" y="456861"/>
                    </a:cubicBezTo>
                    <a:cubicBezTo>
                      <a:pt x="199280" y="418900"/>
                      <a:pt x="244758" y="381317"/>
                      <a:pt x="289794" y="343293"/>
                    </a:cubicBezTo>
                    <a:cubicBezTo>
                      <a:pt x="293773" y="339945"/>
                      <a:pt x="297310" y="334198"/>
                      <a:pt x="297879" y="329208"/>
                    </a:cubicBezTo>
                    <a:cubicBezTo>
                      <a:pt x="299584" y="315185"/>
                      <a:pt x="285941" y="306216"/>
                      <a:pt x="271224" y="311143"/>
                    </a:cubicBezTo>
                    <a:cubicBezTo>
                      <a:pt x="213303" y="330660"/>
                      <a:pt x="155319" y="350241"/>
                      <a:pt x="97461" y="370074"/>
                    </a:cubicBezTo>
                    <a:cubicBezTo>
                      <a:pt x="77628" y="376896"/>
                      <a:pt x="65437" y="390729"/>
                      <a:pt x="61900" y="411825"/>
                    </a:cubicBezTo>
                    <a:cubicBezTo>
                      <a:pt x="56531" y="443344"/>
                      <a:pt x="81544" y="473347"/>
                      <a:pt x="113568" y="473536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手繪多邊形: 圖案 180">
                <a:extLst>
                  <a:ext uri="{FF2B5EF4-FFF2-40B4-BE49-F238E27FC236}">
                    <a16:creationId xmlns:a16="http://schemas.microsoft.com/office/drawing/2014/main" id="{34707418-070B-4DC0-B1B5-C7C96D0C080E}"/>
                  </a:ext>
                </a:extLst>
              </p:cNvPr>
              <p:cNvSpPr/>
              <p:nvPr/>
            </p:nvSpPr>
            <p:spPr>
              <a:xfrm>
                <a:off x="6084523" y="5667046"/>
                <a:ext cx="63163" cy="63163"/>
              </a:xfrm>
              <a:custGeom>
                <a:avLst/>
                <a:gdLst>
                  <a:gd name="connsiteX0" fmla="*/ 1 w 63163"/>
                  <a:gd name="connsiteY0" fmla="*/ 34552 h 63163"/>
                  <a:gd name="connsiteX1" fmla="*/ 34804 w 63163"/>
                  <a:gd name="connsiteY1" fmla="*/ 2 h 63163"/>
                  <a:gd name="connsiteX2" fmla="*/ 68912 w 63163"/>
                  <a:gd name="connsiteY2" fmla="*/ 35247 h 63163"/>
                  <a:gd name="connsiteX3" fmla="*/ 33793 w 63163"/>
                  <a:gd name="connsiteY3" fmla="*/ 69355 h 63163"/>
                  <a:gd name="connsiteX4" fmla="*/ 1 w 63163"/>
                  <a:gd name="connsiteY4" fmla="*/ 34552 h 6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63" h="63163">
                    <a:moveTo>
                      <a:pt x="1" y="34552"/>
                    </a:moveTo>
                    <a:cubicBezTo>
                      <a:pt x="190" y="15161"/>
                      <a:pt x="15602" y="-188"/>
                      <a:pt x="34804" y="2"/>
                    </a:cubicBezTo>
                    <a:cubicBezTo>
                      <a:pt x="54005" y="191"/>
                      <a:pt x="69165" y="15856"/>
                      <a:pt x="68912" y="35247"/>
                    </a:cubicBezTo>
                    <a:cubicBezTo>
                      <a:pt x="68659" y="54575"/>
                      <a:pt x="53184" y="69608"/>
                      <a:pt x="33793" y="69355"/>
                    </a:cubicBezTo>
                    <a:cubicBezTo>
                      <a:pt x="14907" y="69039"/>
                      <a:pt x="-126" y="53564"/>
                      <a:pt x="1" y="34552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手繪多邊形: 圖案 181">
                <a:extLst>
                  <a:ext uri="{FF2B5EF4-FFF2-40B4-BE49-F238E27FC236}">
                    <a16:creationId xmlns:a16="http://schemas.microsoft.com/office/drawing/2014/main" id="{714501C9-46B7-42E9-ACEE-FF481C66BC89}"/>
                  </a:ext>
                </a:extLst>
              </p:cNvPr>
              <p:cNvSpPr/>
              <p:nvPr/>
            </p:nvSpPr>
            <p:spPr>
              <a:xfrm>
                <a:off x="5978467" y="5863228"/>
                <a:ext cx="37898" cy="37898"/>
              </a:xfrm>
              <a:custGeom>
                <a:avLst/>
                <a:gdLst>
                  <a:gd name="connsiteX0" fmla="*/ 20344 w 37898"/>
                  <a:gd name="connsiteY0" fmla="*/ 40051 h 37898"/>
                  <a:gd name="connsiteX1" fmla="*/ 5 w 37898"/>
                  <a:gd name="connsiteY1" fmla="*/ 20344 h 37898"/>
                  <a:gd name="connsiteX2" fmla="*/ 19649 w 37898"/>
                  <a:gd name="connsiteY2" fmla="*/ 5 h 37898"/>
                  <a:gd name="connsiteX3" fmla="*/ 40367 w 37898"/>
                  <a:gd name="connsiteY3" fmla="*/ 19965 h 37898"/>
                  <a:gd name="connsiteX4" fmla="*/ 20344 w 37898"/>
                  <a:gd name="connsiteY4" fmla="*/ 40051 h 37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8" h="37898">
                    <a:moveTo>
                      <a:pt x="20344" y="40051"/>
                    </a:moveTo>
                    <a:cubicBezTo>
                      <a:pt x="9353" y="40177"/>
                      <a:pt x="258" y="31334"/>
                      <a:pt x="5" y="20344"/>
                    </a:cubicBezTo>
                    <a:cubicBezTo>
                      <a:pt x="-247" y="9416"/>
                      <a:pt x="8595" y="258"/>
                      <a:pt x="19649" y="5"/>
                    </a:cubicBezTo>
                    <a:cubicBezTo>
                      <a:pt x="31019" y="-247"/>
                      <a:pt x="40430" y="8848"/>
                      <a:pt x="40367" y="19965"/>
                    </a:cubicBezTo>
                    <a:cubicBezTo>
                      <a:pt x="40240" y="30955"/>
                      <a:pt x="31271" y="39924"/>
                      <a:pt x="20344" y="40051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113B58C2-86CF-4536-8E27-D92E856D1E15}"/>
              </a:ext>
            </a:extLst>
          </p:cNvPr>
          <p:cNvGrpSpPr/>
          <p:nvPr/>
        </p:nvGrpSpPr>
        <p:grpSpPr>
          <a:xfrm>
            <a:off x="5599214" y="2348355"/>
            <a:ext cx="1402634" cy="1267697"/>
            <a:chOff x="5591139" y="2526529"/>
            <a:chExt cx="1402634" cy="1267697"/>
          </a:xfrm>
        </p:grpSpPr>
        <p:sp>
          <p:nvSpPr>
            <p:cNvPr id="207" name="手繪多邊形: 圖案 206">
              <a:extLst>
                <a:ext uri="{FF2B5EF4-FFF2-40B4-BE49-F238E27FC236}">
                  <a16:creationId xmlns:a16="http://schemas.microsoft.com/office/drawing/2014/main" id="{573232CB-932B-41E6-904F-65830946E597}"/>
                </a:ext>
              </a:extLst>
            </p:cNvPr>
            <p:cNvSpPr/>
            <p:nvPr/>
          </p:nvSpPr>
          <p:spPr>
            <a:xfrm>
              <a:off x="5591139" y="2682585"/>
              <a:ext cx="1402634" cy="1111641"/>
            </a:xfrm>
            <a:custGeom>
              <a:avLst/>
              <a:gdLst>
                <a:gd name="connsiteX0" fmla="*/ 1282256 w 1323975"/>
                <a:gd name="connsiteY0" fmla="*/ 9525 h 1085850"/>
                <a:gd name="connsiteX1" fmla="*/ 1315498 w 1323975"/>
                <a:gd name="connsiteY1" fmla="*/ 42767 h 1085850"/>
                <a:gd name="connsiteX2" fmla="*/ 1315498 w 1323975"/>
                <a:gd name="connsiteY2" fmla="*/ 1045464 h 1085850"/>
                <a:gd name="connsiteX3" fmla="*/ 1282256 w 1323975"/>
                <a:gd name="connsiteY3" fmla="*/ 1078706 h 1085850"/>
                <a:gd name="connsiteX4" fmla="*/ 42767 w 1323975"/>
                <a:gd name="connsiteY4" fmla="*/ 1078706 h 1085850"/>
                <a:gd name="connsiteX5" fmla="*/ 9525 w 1323975"/>
                <a:gd name="connsiteY5" fmla="*/ 1045464 h 1085850"/>
                <a:gd name="connsiteX6" fmla="*/ 9525 w 1323975"/>
                <a:gd name="connsiteY6" fmla="*/ 42767 h 1085850"/>
                <a:gd name="connsiteX7" fmla="*/ 42767 w 1323975"/>
                <a:gd name="connsiteY7" fmla="*/ 9525 h 1085850"/>
                <a:gd name="connsiteX8" fmla="*/ 1282256 w 1323975"/>
                <a:gd name="connsiteY8" fmla="*/ 9525 h 1085850"/>
                <a:gd name="connsiteX9" fmla="*/ 1282256 w 1323975"/>
                <a:gd name="connsiteY9" fmla="*/ 0 h 1085850"/>
                <a:gd name="connsiteX10" fmla="*/ 42767 w 1323975"/>
                <a:gd name="connsiteY10" fmla="*/ 0 h 1085850"/>
                <a:gd name="connsiteX11" fmla="*/ 0 w 1323975"/>
                <a:gd name="connsiteY11" fmla="*/ 42767 h 1085850"/>
                <a:gd name="connsiteX12" fmla="*/ 0 w 1323975"/>
                <a:gd name="connsiteY12" fmla="*/ 1045464 h 1085850"/>
                <a:gd name="connsiteX13" fmla="*/ 42767 w 1323975"/>
                <a:gd name="connsiteY13" fmla="*/ 1088231 h 1085850"/>
                <a:gd name="connsiteX14" fmla="*/ 1282256 w 1323975"/>
                <a:gd name="connsiteY14" fmla="*/ 1088231 h 1085850"/>
                <a:gd name="connsiteX15" fmla="*/ 1325023 w 1323975"/>
                <a:gd name="connsiteY15" fmla="*/ 1045464 h 1085850"/>
                <a:gd name="connsiteX16" fmla="*/ 1325023 w 1323975"/>
                <a:gd name="connsiteY16" fmla="*/ 42767 h 1085850"/>
                <a:gd name="connsiteX17" fmla="*/ 1282256 w 1323975"/>
                <a:gd name="connsiteY17" fmla="*/ 0 h 1085850"/>
                <a:gd name="connsiteX18" fmla="*/ 1282256 w 1323975"/>
                <a:gd name="connsiteY18" fmla="*/ 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3975" h="1085850">
                  <a:moveTo>
                    <a:pt x="1282256" y="9525"/>
                  </a:moveTo>
                  <a:cubicBezTo>
                    <a:pt x="1300639" y="9525"/>
                    <a:pt x="1315498" y="24479"/>
                    <a:pt x="1315498" y="42767"/>
                  </a:cubicBezTo>
                  <a:lnTo>
                    <a:pt x="1315498" y="1045464"/>
                  </a:lnTo>
                  <a:cubicBezTo>
                    <a:pt x="1315498" y="1063847"/>
                    <a:pt x="1300543" y="1078706"/>
                    <a:pt x="1282256" y="1078706"/>
                  </a:cubicBezTo>
                  <a:lnTo>
                    <a:pt x="42767" y="1078706"/>
                  </a:lnTo>
                  <a:cubicBezTo>
                    <a:pt x="24384" y="1078706"/>
                    <a:pt x="9525" y="1063752"/>
                    <a:pt x="9525" y="1045464"/>
                  </a:cubicBezTo>
                  <a:lnTo>
                    <a:pt x="9525" y="42767"/>
                  </a:lnTo>
                  <a:cubicBezTo>
                    <a:pt x="9525" y="24384"/>
                    <a:pt x="24479" y="9525"/>
                    <a:pt x="42767" y="9525"/>
                  </a:cubicBezTo>
                  <a:lnTo>
                    <a:pt x="1282256" y="9525"/>
                  </a:lnTo>
                  <a:moveTo>
                    <a:pt x="1282256" y="0"/>
                  </a:moveTo>
                  <a:lnTo>
                    <a:pt x="42767" y="0"/>
                  </a:lnTo>
                  <a:cubicBezTo>
                    <a:pt x="19145" y="0"/>
                    <a:pt x="0" y="19145"/>
                    <a:pt x="0" y="42767"/>
                  </a:cubicBezTo>
                  <a:lnTo>
                    <a:pt x="0" y="1045464"/>
                  </a:lnTo>
                  <a:cubicBezTo>
                    <a:pt x="0" y="1069086"/>
                    <a:pt x="19145" y="1088231"/>
                    <a:pt x="42767" y="1088231"/>
                  </a:cubicBezTo>
                  <a:lnTo>
                    <a:pt x="1282256" y="1088231"/>
                  </a:lnTo>
                  <a:cubicBezTo>
                    <a:pt x="1305878" y="1088231"/>
                    <a:pt x="1325023" y="1069086"/>
                    <a:pt x="1325023" y="1045464"/>
                  </a:cubicBezTo>
                  <a:lnTo>
                    <a:pt x="1325023" y="42767"/>
                  </a:lnTo>
                  <a:cubicBezTo>
                    <a:pt x="1325118" y="19145"/>
                    <a:pt x="1305878" y="0"/>
                    <a:pt x="1282256" y="0"/>
                  </a:cubicBezTo>
                  <a:lnTo>
                    <a:pt x="1282256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08" name="手繪多邊形: 圖案 207">
              <a:extLst>
                <a:ext uri="{FF2B5EF4-FFF2-40B4-BE49-F238E27FC236}">
                  <a16:creationId xmlns:a16="http://schemas.microsoft.com/office/drawing/2014/main" id="{19A0B2AC-E69A-4920-B541-8CCE83DDB240}"/>
                </a:ext>
              </a:extLst>
            </p:cNvPr>
            <p:cNvSpPr/>
            <p:nvPr/>
          </p:nvSpPr>
          <p:spPr>
            <a:xfrm>
              <a:off x="5907454" y="2682584"/>
              <a:ext cx="9784" cy="1111641"/>
            </a:xfrm>
            <a:custGeom>
              <a:avLst/>
              <a:gdLst>
                <a:gd name="connsiteX0" fmla="*/ 0 w 9525"/>
                <a:gd name="connsiteY0" fmla="*/ 0 h 1085850"/>
                <a:gd name="connsiteX1" fmla="*/ 9525 w 9525"/>
                <a:gd name="connsiteY1" fmla="*/ 0 h 1085850"/>
                <a:gd name="connsiteX2" fmla="*/ 9525 w 9525"/>
                <a:gd name="connsiteY2" fmla="*/ 1088327 h 1085850"/>
                <a:gd name="connsiteX3" fmla="*/ 0 w 9525"/>
                <a:gd name="connsiteY3" fmla="*/ 1088327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085850">
                  <a:moveTo>
                    <a:pt x="0" y="0"/>
                  </a:moveTo>
                  <a:lnTo>
                    <a:pt x="9525" y="0"/>
                  </a:lnTo>
                  <a:lnTo>
                    <a:pt x="9525" y="1088327"/>
                  </a:lnTo>
                  <a:lnTo>
                    <a:pt x="0" y="1088327"/>
                  </a:lnTo>
                  <a:close/>
                </a:path>
              </a:pathLst>
            </a:custGeom>
            <a:solidFill>
              <a:srgbClr val="39523E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09" name="手繪多邊形: 圖案 208">
              <a:extLst>
                <a:ext uri="{FF2B5EF4-FFF2-40B4-BE49-F238E27FC236}">
                  <a16:creationId xmlns:a16="http://schemas.microsoft.com/office/drawing/2014/main" id="{8DCB38B2-0E29-48D1-BF6B-C615D1BB0793}"/>
                </a:ext>
              </a:extLst>
            </p:cNvPr>
            <p:cNvSpPr/>
            <p:nvPr/>
          </p:nvSpPr>
          <p:spPr>
            <a:xfrm>
              <a:off x="5665214" y="3440645"/>
              <a:ext cx="166342" cy="87761"/>
            </a:xfrm>
            <a:custGeom>
              <a:avLst/>
              <a:gdLst>
                <a:gd name="connsiteX0" fmla="*/ 151638 w 161925"/>
                <a:gd name="connsiteY0" fmla="*/ 9525 h 85725"/>
                <a:gd name="connsiteX1" fmla="*/ 156972 w 161925"/>
                <a:gd name="connsiteY1" fmla="*/ 14859 h 85725"/>
                <a:gd name="connsiteX2" fmla="*/ 156972 w 161925"/>
                <a:gd name="connsiteY2" fmla="*/ 78296 h 85725"/>
                <a:gd name="connsiteX3" fmla="*/ 151638 w 161925"/>
                <a:gd name="connsiteY3" fmla="*/ 83629 h 85725"/>
                <a:gd name="connsiteX4" fmla="*/ 14859 w 161925"/>
                <a:gd name="connsiteY4" fmla="*/ 83629 h 85725"/>
                <a:gd name="connsiteX5" fmla="*/ 9525 w 161925"/>
                <a:gd name="connsiteY5" fmla="*/ 78296 h 85725"/>
                <a:gd name="connsiteX6" fmla="*/ 9525 w 161925"/>
                <a:gd name="connsiteY6" fmla="*/ 14859 h 85725"/>
                <a:gd name="connsiteX7" fmla="*/ 14859 w 161925"/>
                <a:gd name="connsiteY7" fmla="*/ 9525 h 85725"/>
                <a:gd name="connsiteX8" fmla="*/ 151638 w 161925"/>
                <a:gd name="connsiteY8" fmla="*/ 9525 h 85725"/>
                <a:gd name="connsiteX9" fmla="*/ 151638 w 161925"/>
                <a:gd name="connsiteY9" fmla="*/ 0 h 85725"/>
                <a:gd name="connsiteX10" fmla="*/ 14859 w 161925"/>
                <a:gd name="connsiteY10" fmla="*/ 0 h 85725"/>
                <a:gd name="connsiteX11" fmla="*/ 0 w 161925"/>
                <a:gd name="connsiteY11" fmla="*/ 14859 h 85725"/>
                <a:gd name="connsiteX12" fmla="*/ 0 w 161925"/>
                <a:gd name="connsiteY12" fmla="*/ 78296 h 85725"/>
                <a:gd name="connsiteX13" fmla="*/ 14859 w 161925"/>
                <a:gd name="connsiteY13" fmla="*/ 93154 h 85725"/>
                <a:gd name="connsiteX14" fmla="*/ 151638 w 161925"/>
                <a:gd name="connsiteY14" fmla="*/ 93154 h 85725"/>
                <a:gd name="connsiteX15" fmla="*/ 166497 w 161925"/>
                <a:gd name="connsiteY15" fmla="*/ 78296 h 85725"/>
                <a:gd name="connsiteX16" fmla="*/ 166497 w 161925"/>
                <a:gd name="connsiteY16" fmla="*/ 14859 h 85725"/>
                <a:gd name="connsiteX17" fmla="*/ 151638 w 161925"/>
                <a:gd name="connsiteY17" fmla="*/ 0 h 85725"/>
                <a:gd name="connsiteX18" fmla="*/ 151638 w 161925"/>
                <a:gd name="connsiteY18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85725">
                  <a:moveTo>
                    <a:pt x="151638" y="9525"/>
                  </a:moveTo>
                  <a:cubicBezTo>
                    <a:pt x="154591" y="9525"/>
                    <a:pt x="156972" y="11906"/>
                    <a:pt x="156972" y="14859"/>
                  </a:cubicBezTo>
                  <a:lnTo>
                    <a:pt x="156972" y="78296"/>
                  </a:lnTo>
                  <a:cubicBezTo>
                    <a:pt x="156972" y="81248"/>
                    <a:pt x="154591" y="83629"/>
                    <a:pt x="151638" y="83629"/>
                  </a:cubicBezTo>
                  <a:lnTo>
                    <a:pt x="14859" y="83629"/>
                  </a:lnTo>
                  <a:cubicBezTo>
                    <a:pt x="11906" y="83629"/>
                    <a:pt x="9525" y="81248"/>
                    <a:pt x="9525" y="78296"/>
                  </a:cubicBezTo>
                  <a:lnTo>
                    <a:pt x="9525" y="14859"/>
                  </a:lnTo>
                  <a:cubicBezTo>
                    <a:pt x="9525" y="11906"/>
                    <a:pt x="11906" y="9525"/>
                    <a:pt x="14859" y="9525"/>
                  </a:cubicBezTo>
                  <a:lnTo>
                    <a:pt x="151638" y="9525"/>
                  </a:lnTo>
                  <a:moveTo>
                    <a:pt x="151638" y="0"/>
                  </a:moveTo>
                  <a:lnTo>
                    <a:pt x="14859" y="0"/>
                  </a:lnTo>
                  <a:cubicBezTo>
                    <a:pt x="6667" y="0"/>
                    <a:pt x="0" y="6668"/>
                    <a:pt x="0" y="14859"/>
                  </a:cubicBezTo>
                  <a:lnTo>
                    <a:pt x="0" y="78296"/>
                  </a:lnTo>
                  <a:cubicBezTo>
                    <a:pt x="0" y="86487"/>
                    <a:pt x="6667" y="93154"/>
                    <a:pt x="14859" y="93154"/>
                  </a:cubicBezTo>
                  <a:lnTo>
                    <a:pt x="151638" y="93154"/>
                  </a:lnTo>
                  <a:cubicBezTo>
                    <a:pt x="159830" y="93154"/>
                    <a:pt x="166497" y="86487"/>
                    <a:pt x="166497" y="78296"/>
                  </a:cubicBezTo>
                  <a:lnTo>
                    <a:pt x="166497" y="14859"/>
                  </a:lnTo>
                  <a:cubicBezTo>
                    <a:pt x="166497" y="6668"/>
                    <a:pt x="159830" y="0"/>
                    <a:pt x="151638" y="0"/>
                  </a:cubicBezTo>
                  <a:lnTo>
                    <a:pt x="151638" y="0"/>
                  </a:lnTo>
                  <a:close/>
                </a:path>
              </a:pathLst>
            </a:custGeom>
            <a:solidFill>
              <a:srgbClr val="39523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0" name="手繪多邊形: 圖案 209">
              <a:extLst>
                <a:ext uri="{FF2B5EF4-FFF2-40B4-BE49-F238E27FC236}">
                  <a16:creationId xmlns:a16="http://schemas.microsoft.com/office/drawing/2014/main" id="{9D566169-4662-4133-B3C0-AB11F8F45A52}"/>
                </a:ext>
              </a:extLst>
            </p:cNvPr>
            <p:cNvSpPr/>
            <p:nvPr/>
          </p:nvSpPr>
          <p:spPr>
            <a:xfrm>
              <a:off x="5665214" y="3590620"/>
              <a:ext cx="166342" cy="136518"/>
            </a:xfrm>
            <a:custGeom>
              <a:avLst/>
              <a:gdLst>
                <a:gd name="connsiteX0" fmla="*/ 152019 w 161925"/>
                <a:gd name="connsiteY0" fmla="*/ 9525 h 133350"/>
                <a:gd name="connsiteX1" fmla="*/ 156972 w 161925"/>
                <a:gd name="connsiteY1" fmla="*/ 14478 h 133350"/>
                <a:gd name="connsiteX2" fmla="*/ 156972 w 161925"/>
                <a:gd name="connsiteY2" fmla="*/ 122587 h 133350"/>
                <a:gd name="connsiteX3" fmla="*/ 152019 w 161925"/>
                <a:gd name="connsiteY3" fmla="*/ 127540 h 133350"/>
                <a:gd name="connsiteX4" fmla="*/ 14478 w 161925"/>
                <a:gd name="connsiteY4" fmla="*/ 127540 h 133350"/>
                <a:gd name="connsiteX5" fmla="*/ 9525 w 161925"/>
                <a:gd name="connsiteY5" fmla="*/ 122587 h 133350"/>
                <a:gd name="connsiteX6" fmla="*/ 9525 w 161925"/>
                <a:gd name="connsiteY6" fmla="*/ 14478 h 133350"/>
                <a:gd name="connsiteX7" fmla="*/ 14478 w 161925"/>
                <a:gd name="connsiteY7" fmla="*/ 9525 h 133350"/>
                <a:gd name="connsiteX8" fmla="*/ 152019 w 161925"/>
                <a:gd name="connsiteY8" fmla="*/ 9525 h 133350"/>
                <a:gd name="connsiteX9" fmla="*/ 152019 w 161925"/>
                <a:gd name="connsiteY9" fmla="*/ 0 h 133350"/>
                <a:gd name="connsiteX10" fmla="*/ 14478 w 161925"/>
                <a:gd name="connsiteY10" fmla="*/ 0 h 133350"/>
                <a:gd name="connsiteX11" fmla="*/ 0 w 161925"/>
                <a:gd name="connsiteY11" fmla="*/ 14478 h 133350"/>
                <a:gd name="connsiteX12" fmla="*/ 0 w 161925"/>
                <a:gd name="connsiteY12" fmla="*/ 122587 h 133350"/>
                <a:gd name="connsiteX13" fmla="*/ 14478 w 161925"/>
                <a:gd name="connsiteY13" fmla="*/ 137065 h 133350"/>
                <a:gd name="connsiteX14" fmla="*/ 152114 w 161925"/>
                <a:gd name="connsiteY14" fmla="*/ 137065 h 133350"/>
                <a:gd name="connsiteX15" fmla="*/ 166592 w 161925"/>
                <a:gd name="connsiteY15" fmla="*/ 122587 h 133350"/>
                <a:gd name="connsiteX16" fmla="*/ 166592 w 161925"/>
                <a:gd name="connsiteY16" fmla="*/ 14478 h 133350"/>
                <a:gd name="connsiteX17" fmla="*/ 152019 w 161925"/>
                <a:gd name="connsiteY17" fmla="*/ 0 h 133350"/>
                <a:gd name="connsiteX18" fmla="*/ 152019 w 161925"/>
                <a:gd name="connsiteY18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133350">
                  <a:moveTo>
                    <a:pt x="152019" y="9525"/>
                  </a:moveTo>
                  <a:cubicBezTo>
                    <a:pt x="154781" y="9525"/>
                    <a:pt x="156972" y="11716"/>
                    <a:pt x="156972" y="14478"/>
                  </a:cubicBezTo>
                  <a:lnTo>
                    <a:pt x="156972" y="122587"/>
                  </a:lnTo>
                  <a:cubicBezTo>
                    <a:pt x="156972" y="125349"/>
                    <a:pt x="154781" y="127540"/>
                    <a:pt x="152019" y="127540"/>
                  </a:cubicBezTo>
                  <a:lnTo>
                    <a:pt x="14478" y="127540"/>
                  </a:lnTo>
                  <a:cubicBezTo>
                    <a:pt x="11716" y="127540"/>
                    <a:pt x="9525" y="125349"/>
                    <a:pt x="9525" y="122587"/>
                  </a:cubicBezTo>
                  <a:lnTo>
                    <a:pt x="9525" y="14478"/>
                  </a:lnTo>
                  <a:cubicBezTo>
                    <a:pt x="9525" y="11716"/>
                    <a:pt x="11716" y="9525"/>
                    <a:pt x="14478" y="9525"/>
                  </a:cubicBezTo>
                  <a:lnTo>
                    <a:pt x="152019" y="9525"/>
                  </a:lnTo>
                  <a:moveTo>
                    <a:pt x="152019" y="0"/>
                  </a:moveTo>
                  <a:lnTo>
                    <a:pt x="14478" y="0"/>
                  </a:lnTo>
                  <a:cubicBezTo>
                    <a:pt x="6477" y="0"/>
                    <a:pt x="0" y="6477"/>
                    <a:pt x="0" y="14478"/>
                  </a:cubicBezTo>
                  <a:lnTo>
                    <a:pt x="0" y="122587"/>
                  </a:lnTo>
                  <a:cubicBezTo>
                    <a:pt x="0" y="130588"/>
                    <a:pt x="6477" y="137065"/>
                    <a:pt x="14478" y="137065"/>
                  </a:cubicBezTo>
                  <a:lnTo>
                    <a:pt x="152114" y="137065"/>
                  </a:lnTo>
                  <a:cubicBezTo>
                    <a:pt x="160115" y="137065"/>
                    <a:pt x="166592" y="130588"/>
                    <a:pt x="166592" y="122587"/>
                  </a:cubicBezTo>
                  <a:lnTo>
                    <a:pt x="166592" y="14478"/>
                  </a:lnTo>
                  <a:cubicBezTo>
                    <a:pt x="166497" y="6477"/>
                    <a:pt x="160020" y="0"/>
                    <a:pt x="152019" y="0"/>
                  </a:cubicBezTo>
                  <a:lnTo>
                    <a:pt x="152019" y="0"/>
                  </a:lnTo>
                  <a:close/>
                </a:path>
              </a:pathLst>
            </a:custGeom>
            <a:solidFill>
              <a:srgbClr val="39523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1" name="手繪多邊形: 圖案 210">
              <a:extLst>
                <a:ext uri="{FF2B5EF4-FFF2-40B4-BE49-F238E27FC236}">
                  <a16:creationId xmlns:a16="http://schemas.microsoft.com/office/drawing/2014/main" id="{4C4A5A1D-AC6B-43D7-92F3-89D4776D9F96}"/>
                </a:ext>
              </a:extLst>
            </p:cNvPr>
            <p:cNvSpPr/>
            <p:nvPr/>
          </p:nvSpPr>
          <p:spPr>
            <a:xfrm>
              <a:off x="6379207" y="2757864"/>
              <a:ext cx="156557" cy="682586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2" name="手繪多邊形: 圖案 211">
              <a:extLst>
                <a:ext uri="{FF2B5EF4-FFF2-40B4-BE49-F238E27FC236}">
                  <a16:creationId xmlns:a16="http://schemas.microsoft.com/office/drawing/2014/main" id="{6D658340-A9F9-4D32-9F64-3AF3F03D6A3E}"/>
                </a:ext>
              </a:extLst>
            </p:cNvPr>
            <p:cNvSpPr/>
            <p:nvPr/>
          </p:nvSpPr>
          <p:spPr>
            <a:xfrm>
              <a:off x="6379207" y="330091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3" name="手繪多邊形: 圖案 212">
              <a:extLst>
                <a:ext uri="{FF2B5EF4-FFF2-40B4-BE49-F238E27FC236}">
                  <a16:creationId xmlns:a16="http://schemas.microsoft.com/office/drawing/2014/main" id="{3CDADAD2-4E8F-4A03-BBC3-918859737D5E}"/>
                </a:ext>
              </a:extLst>
            </p:cNvPr>
            <p:cNvSpPr/>
            <p:nvPr/>
          </p:nvSpPr>
          <p:spPr>
            <a:xfrm>
              <a:off x="6186546" y="2757864"/>
              <a:ext cx="156557" cy="682586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4" name="手繪多邊形: 圖案 213">
              <a:extLst>
                <a:ext uri="{FF2B5EF4-FFF2-40B4-BE49-F238E27FC236}">
                  <a16:creationId xmlns:a16="http://schemas.microsoft.com/office/drawing/2014/main" id="{A1351864-46DD-4B4D-B6EE-24C8E589F2A8}"/>
                </a:ext>
              </a:extLst>
            </p:cNvPr>
            <p:cNvSpPr/>
            <p:nvPr/>
          </p:nvSpPr>
          <p:spPr>
            <a:xfrm>
              <a:off x="6186546" y="330091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5" name="手繪多邊形: 圖案 214">
              <a:extLst>
                <a:ext uri="{FF2B5EF4-FFF2-40B4-BE49-F238E27FC236}">
                  <a16:creationId xmlns:a16="http://schemas.microsoft.com/office/drawing/2014/main" id="{02C9ABF5-6765-44F3-9C1A-9FC2E76C5095}"/>
                </a:ext>
              </a:extLst>
            </p:cNvPr>
            <p:cNvSpPr/>
            <p:nvPr/>
          </p:nvSpPr>
          <p:spPr>
            <a:xfrm>
              <a:off x="5993981" y="2757864"/>
              <a:ext cx="156557" cy="682586"/>
            </a:xfrm>
            <a:custGeom>
              <a:avLst/>
              <a:gdLst>
                <a:gd name="connsiteX0" fmla="*/ 133731 w 152400"/>
                <a:gd name="connsiteY0" fmla="*/ 9525 h 666750"/>
                <a:gd name="connsiteX1" fmla="*/ 149066 w 152400"/>
                <a:gd name="connsiteY1" fmla="*/ 24860 h 666750"/>
                <a:gd name="connsiteX2" fmla="*/ 149066 w 152400"/>
                <a:gd name="connsiteY2" fmla="*/ 650653 h 666750"/>
                <a:gd name="connsiteX3" fmla="*/ 133731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731 w 152400"/>
                <a:gd name="connsiteY8" fmla="*/ 9525 h 666750"/>
                <a:gd name="connsiteX9" fmla="*/ 133731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731 w 152400"/>
                <a:gd name="connsiteY17" fmla="*/ 0 h 666750"/>
                <a:gd name="connsiteX18" fmla="*/ 133731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731" y="9525"/>
                  </a:moveTo>
                  <a:cubicBezTo>
                    <a:pt x="142208" y="9525"/>
                    <a:pt x="149066" y="16383"/>
                    <a:pt x="149066" y="24860"/>
                  </a:cubicBezTo>
                  <a:lnTo>
                    <a:pt x="149066" y="650653"/>
                  </a:lnTo>
                  <a:cubicBezTo>
                    <a:pt x="149066" y="659130"/>
                    <a:pt x="142208" y="665988"/>
                    <a:pt x="133731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731" y="9525"/>
                  </a:lnTo>
                  <a:moveTo>
                    <a:pt x="133731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591" y="11049"/>
                    <a:pt x="147542" y="0"/>
                    <a:pt x="133731" y="0"/>
                  </a:cubicBezTo>
                  <a:lnTo>
                    <a:pt x="133731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6" name="手繪多邊形: 圖案 215">
              <a:extLst>
                <a:ext uri="{FF2B5EF4-FFF2-40B4-BE49-F238E27FC236}">
                  <a16:creationId xmlns:a16="http://schemas.microsoft.com/office/drawing/2014/main" id="{269698CA-5A12-4CED-BA4C-6CF854497EB7}"/>
                </a:ext>
              </a:extLst>
            </p:cNvPr>
            <p:cNvSpPr/>
            <p:nvPr/>
          </p:nvSpPr>
          <p:spPr>
            <a:xfrm>
              <a:off x="5993981" y="330091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7" name="手繪多邊形: 圖案 216">
              <a:extLst>
                <a:ext uri="{FF2B5EF4-FFF2-40B4-BE49-F238E27FC236}">
                  <a16:creationId xmlns:a16="http://schemas.microsoft.com/office/drawing/2014/main" id="{7C90119A-3112-4EF9-A5F8-15C753578980}"/>
                </a:ext>
              </a:extLst>
            </p:cNvPr>
            <p:cNvSpPr/>
            <p:nvPr/>
          </p:nvSpPr>
          <p:spPr>
            <a:xfrm>
              <a:off x="6571870" y="2757864"/>
              <a:ext cx="156557" cy="682586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8" name="手繪多邊形: 圖案 217">
              <a:extLst>
                <a:ext uri="{FF2B5EF4-FFF2-40B4-BE49-F238E27FC236}">
                  <a16:creationId xmlns:a16="http://schemas.microsoft.com/office/drawing/2014/main" id="{B1543230-C6CE-4C8E-822B-A8F60246978B}"/>
                </a:ext>
              </a:extLst>
            </p:cNvPr>
            <p:cNvSpPr/>
            <p:nvPr/>
          </p:nvSpPr>
          <p:spPr>
            <a:xfrm>
              <a:off x="6571870" y="330091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9" name="手繪多邊形: 圖案 218">
              <a:extLst>
                <a:ext uri="{FF2B5EF4-FFF2-40B4-BE49-F238E27FC236}">
                  <a16:creationId xmlns:a16="http://schemas.microsoft.com/office/drawing/2014/main" id="{88C1375A-90BD-4696-82DA-E523BAB8B8CC}"/>
                </a:ext>
              </a:extLst>
            </p:cNvPr>
            <p:cNvSpPr/>
            <p:nvPr/>
          </p:nvSpPr>
          <p:spPr>
            <a:xfrm>
              <a:off x="6764532" y="2757865"/>
              <a:ext cx="156557" cy="682586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20" name="手繪多邊形: 圖案 219">
              <a:extLst>
                <a:ext uri="{FF2B5EF4-FFF2-40B4-BE49-F238E27FC236}">
                  <a16:creationId xmlns:a16="http://schemas.microsoft.com/office/drawing/2014/main" id="{972AA8DD-611D-453B-BB33-E034D8B7BC09}"/>
                </a:ext>
              </a:extLst>
            </p:cNvPr>
            <p:cNvSpPr/>
            <p:nvPr/>
          </p:nvSpPr>
          <p:spPr>
            <a:xfrm>
              <a:off x="6764532" y="330091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E9990B7F-1190-4D6C-8ADD-E1AB2A734F61}"/>
                </a:ext>
              </a:extLst>
            </p:cNvPr>
            <p:cNvGrpSpPr/>
            <p:nvPr/>
          </p:nvGrpSpPr>
          <p:grpSpPr>
            <a:xfrm>
              <a:off x="5642123" y="2758647"/>
              <a:ext cx="223580" cy="39490"/>
              <a:chOff x="5642123" y="2758647"/>
              <a:chExt cx="223580" cy="39490"/>
            </a:xfrm>
          </p:grpSpPr>
          <p:sp>
            <p:nvSpPr>
              <p:cNvPr id="221" name="手繪多邊形: 圖案 220">
                <a:extLst>
                  <a:ext uri="{FF2B5EF4-FFF2-40B4-BE49-F238E27FC236}">
                    <a16:creationId xmlns:a16="http://schemas.microsoft.com/office/drawing/2014/main" id="{5C520218-7828-4C0E-99E9-5CED6CE59EC1}"/>
                  </a:ext>
                </a:extLst>
              </p:cNvPr>
              <p:cNvSpPr/>
              <p:nvPr/>
            </p:nvSpPr>
            <p:spPr>
              <a:xfrm>
                <a:off x="5758168" y="2759132"/>
                <a:ext cx="48924" cy="39005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11049 w 47625"/>
                  <a:gd name="connsiteY1" fmla="*/ 0 h 38100"/>
                  <a:gd name="connsiteX2" fmla="*/ 2857 w 47625"/>
                  <a:gd name="connsiteY2" fmla="*/ 2286 h 38100"/>
                  <a:gd name="connsiteX3" fmla="*/ 0 w 47625"/>
                  <a:gd name="connsiteY3" fmla="*/ 8477 h 38100"/>
                  <a:gd name="connsiteX4" fmla="*/ 0 w 47625"/>
                  <a:gd name="connsiteY4" fmla="*/ 38671 h 38100"/>
                  <a:gd name="connsiteX5" fmla="*/ 14668 w 47625"/>
                  <a:gd name="connsiteY5" fmla="*/ 38671 h 38100"/>
                  <a:gd name="connsiteX6" fmla="*/ 14668 w 47625"/>
                  <a:gd name="connsiteY6" fmla="*/ 28384 h 38100"/>
                  <a:gd name="connsiteX7" fmla="*/ 35338 w 47625"/>
                  <a:gd name="connsiteY7" fmla="*/ 28384 h 38100"/>
                  <a:gd name="connsiteX8" fmla="*/ 35338 w 47625"/>
                  <a:gd name="connsiteY8" fmla="*/ 38671 h 38100"/>
                  <a:gd name="connsiteX9" fmla="*/ 50102 w 47625"/>
                  <a:gd name="connsiteY9" fmla="*/ 38671 h 38100"/>
                  <a:gd name="connsiteX10" fmla="*/ 50102 w 47625"/>
                  <a:gd name="connsiteY10" fmla="*/ 8382 h 38100"/>
                  <a:gd name="connsiteX11" fmla="*/ 47244 w 47625"/>
                  <a:gd name="connsiteY11" fmla="*/ 2191 h 38100"/>
                  <a:gd name="connsiteX12" fmla="*/ 39148 w 47625"/>
                  <a:gd name="connsiteY12" fmla="*/ 0 h 38100"/>
                  <a:gd name="connsiteX13" fmla="*/ 39148 w 47625"/>
                  <a:gd name="connsiteY13" fmla="*/ 0 h 38100"/>
                  <a:gd name="connsiteX14" fmla="*/ 14764 w 47625"/>
                  <a:gd name="connsiteY14" fmla="*/ 21241 h 38100"/>
                  <a:gd name="connsiteX15" fmla="*/ 14764 w 47625"/>
                  <a:gd name="connsiteY15" fmla="*/ 10096 h 38100"/>
                  <a:gd name="connsiteX16" fmla="*/ 35433 w 47625"/>
                  <a:gd name="connsiteY16" fmla="*/ 10096 h 38100"/>
                  <a:gd name="connsiteX17" fmla="*/ 35433 w 47625"/>
                  <a:gd name="connsiteY17" fmla="*/ 21241 h 38100"/>
                  <a:gd name="connsiteX18" fmla="*/ 14764 w 47625"/>
                  <a:gd name="connsiteY18" fmla="*/ 21241 h 38100"/>
                  <a:gd name="connsiteX19" fmla="*/ 14764 w 47625"/>
                  <a:gd name="connsiteY19" fmla="*/ 2124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11049" y="0"/>
                    </a:lnTo>
                    <a:cubicBezTo>
                      <a:pt x="7525" y="0"/>
                      <a:pt x="4858" y="762"/>
                      <a:pt x="2857" y="2286"/>
                    </a:cubicBezTo>
                    <a:cubicBezTo>
                      <a:pt x="953" y="3810"/>
                      <a:pt x="0" y="5905"/>
                      <a:pt x="0" y="8477"/>
                    </a:cubicBezTo>
                    <a:lnTo>
                      <a:pt x="0" y="38671"/>
                    </a:lnTo>
                    <a:lnTo>
                      <a:pt x="14668" y="38671"/>
                    </a:lnTo>
                    <a:lnTo>
                      <a:pt x="14668" y="28384"/>
                    </a:lnTo>
                    <a:lnTo>
                      <a:pt x="35338" y="28384"/>
                    </a:lnTo>
                    <a:lnTo>
                      <a:pt x="35338" y="38671"/>
                    </a:lnTo>
                    <a:lnTo>
                      <a:pt x="50102" y="38671"/>
                    </a:lnTo>
                    <a:lnTo>
                      <a:pt x="50102" y="8382"/>
                    </a:lnTo>
                    <a:cubicBezTo>
                      <a:pt x="50102" y="5810"/>
                      <a:pt x="49149" y="3715"/>
                      <a:pt x="47244" y="2191"/>
                    </a:cubicBezTo>
                    <a:cubicBezTo>
                      <a:pt x="45339" y="762"/>
                      <a:pt x="42672" y="0"/>
                      <a:pt x="39148" y="0"/>
                    </a:cubicBezTo>
                    <a:lnTo>
                      <a:pt x="39148" y="0"/>
                    </a:lnTo>
                    <a:close/>
                    <a:moveTo>
                      <a:pt x="14764" y="21241"/>
                    </a:moveTo>
                    <a:lnTo>
                      <a:pt x="14764" y="10096"/>
                    </a:lnTo>
                    <a:lnTo>
                      <a:pt x="35433" y="10096"/>
                    </a:lnTo>
                    <a:lnTo>
                      <a:pt x="35433" y="21241"/>
                    </a:lnTo>
                    <a:lnTo>
                      <a:pt x="14764" y="21241"/>
                    </a:lnTo>
                    <a:lnTo>
                      <a:pt x="14764" y="21241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22" name="手繪多邊形: 圖案 221">
                <a:extLst>
                  <a:ext uri="{FF2B5EF4-FFF2-40B4-BE49-F238E27FC236}">
                    <a16:creationId xmlns:a16="http://schemas.microsoft.com/office/drawing/2014/main" id="{DE5B891B-34B5-40B2-9B2C-60E74D96CDFD}"/>
                  </a:ext>
                </a:extLst>
              </p:cNvPr>
              <p:cNvSpPr/>
              <p:nvPr/>
            </p:nvSpPr>
            <p:spPr>
              <a:xfrm>
                <a:off x="5816779" y="2759132"/>
                <a:ext cx="48924" cy="39005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38576 w 47625"/>
                  <a:gd name="connsiteY1" fmla="*/ 0 h 38100"/>
                  <a:gd name="connsiteX2" fmla="*/ 38195 w 47625"/>
                  <a:gd name="connsiteY2" fmla="*/ 0 h 38100"/>
                  <a:gd name="connsiteX3" fmla="*/ 11906 w 47625"/>
                  <a:gd name="connsiteY3" fmla="*/ 0 h 38100"/>
                  <a:gd name="connsiteX4" fmla="*/ 11049 w 47625"/>
                  <a:gd name="connsiteY4" fmla="*/ 0 h 38100"/>
                  <a:gd name="connsiteX5" fmla="*/ 2953 w 47625"/>
                  <a:gd name="connsiteY5" fmla="*/ 2286 h 38100"/>
                  <a:gd name="connsiteX6" fmla="*/ 0 w 47625"/>
                  <a:gd name="connsiteY6" fmla="*/ 8287 h 38100"/>
                  <a:gd name="connsiteX7" fmla="*/ 0 w 47625"/>
                  <a:gd name="connsiteY7" fmla="*/ 8382 h 38100"/>
                  <a:gd name="connsiteX8" fmla="*/ 0 w 47625"/>
                  <a:gd name="connsiteY8" fmla="*/ 8382 h 38100"/>
                  <a:gd name="connsiteX9" fmla="*/ 0 w 47625"/>
                  <a:gd name="connsiteY9" fmla="*/ 8382 h 38100"/>
                  <a:gd name="connsiteX10" fmla="*/ 0 w 47625"/>
                  <a:gd name="connsiteY10" fmla="*/ 38576 h 38100"/>
                  <a:gd name="connsiteX11" fmla="*/ 14764 w 47625"/>
                  <a:gd name="connsiteY11" fmla="*/ 38576 h 38100"/>
                  <a:gd name="connsiteX12" fmla="*/ 14764 w 47625"/>
                  <a:gd name="connsiteY12" fmla="*/ 28480 h 38100"/>
                  <a:gd name="connsiteX13" fmla="*/ 38576 w 47625"/>
                  <a:gd name="connsiteY13" fmla="*/ 28480 h 38100"/>
                  <a:gd name="connsiteX14" fmla="*/ 48292 w 47625"/>
                  <a:gd name="connsiteY14" fmla="*/ 20669 h 38100"/>
                  <a:gd name="connsiteX15" fmla="*/ 48292 w 47625"/>
                  <a:gd name="connsiteY15" fmla="*/ 8287 h 38100"/>
                  <a:gd name="connsiteX16" fmla="*/ 45910 w 47625"/>
                  <a:gd name="connsiteY16" fmla="*/ 1905 h 38100"/>
                  <a:gd name="connsiteX17" fmla="*/ 39148 w 47625"/>
                  <a:gd name="connsiteY17" fmla="*/ 0 h 38100"/>
                  <a:gd name="connsiteX18" fmla="*/ 39148 w 47625"/>
                  <a:gd name="connsiteY18" fmla="*/ 0 h 38100"/>
                  <a:gd name="connsiteX19" fmla="*/ 39148 w 47625"/>
                  <a:gd name="connsiteY19" fmla="*/ 0 h 38100"/>
                  <a:gd name="connsiteX20" fmla="*/ 14573 w 47625"/>
                  <a:gd name="connsiteY20" fmla="*/ 20098 h 38100"/>
                  <a:gd name="connsiteX21" fmla="*/ 14573 w 47625"/>
                  <a:gd name="connsiteY21" fmla="*/ 10096 h 38100"/>
                  <a:gd name="connsiteX22" fmla="*/ 33338 w 47625"/>
                  <a:gd name="connsiteY22" fmla="*/ 10096 h 38100"/>
                  <a:gd name="connsiteX23" fmla="*/ 33338 w 47625"/>
                  <a:gd name="connsiteY23" fmla="*/ 20098 h 38100"/>
                  <a:gd name="connsiteX24" fmla="*/ 14573 w 47625"/>
                  <a:gd name="connsiteY24" fmla="*/ 20098 h 38100"/>
                  <a:gd name="connsiteX25" fmla="*/ 14573 w 47625"/>
                  <a:gd name="connsiteY25" fmla="*/ 2009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38576" y="0"/>
                    </a:lnTo>
                    <a:cubicBezTo>
                      <a:pt x="38481" y="0"/>
                      <a:pt x="38291" y="0"/>
                      <a:pt x="38195" y="0"/>
                    </a:cubicBezTo>
                    <a:lnTo>
                      <a:pt x="11906" y="0"/>
                    </a:lnTo>
                    <a:lnTo>
                      <a:pt x="11049" y="0"/>
                    </a:lnTo>
                    <a:cubicBezTo>
                      <a:pt x="7525" y="0"/>
                      <a:pt x="4763" y="762"/>
                      <a:pt x="2953" y="2286"/>
                    </a:cubicBezTo>
                    <a:cubicBezTo>
                      <a:pt x="1048" y="3810"/>
                      <a:pt x="95" y="5810"/>
                      <a:pt x="0" y="8287"/>
                    </a:cubicBezTo>
                    <a:lnTo>
                      <a:pt x="0" y="8382"/>
                    </a:lnTo>
                    <a:lnTo>
                      <a:pt x="0" y="8382"/>
                    </a:lnTo>
                    <a:lnTo>
                      <a:pt x="0" y="8382"/>
                    </a:lnTo>
                    <a:lnTo>
                      <a:pt x="0" y="38576"/>
                    </a:lnTo>
                    <a:lnTo>
                      <a:pt x="14764" y="38576"/>
                    </a:lnTo>
                    <a:lnTo>
                      <a:pt x="14764" y="28480"/>
                    </a:lnTo>
                    <a:lnTo>
                      <a:pt x="38576" y="28480"/>
                    </a:lnTo>
                    <a:cubicBezTo>
                      <a:pt x="45053" y="28480"/>
                      <a:pt x="48292" y="25908"/>
                      <a:pt x="48292" y="20669"/>
                    </a:cubicBezTo>
                    <a:lnTo>
                      <a:pt x="48292" y="8287"/>
                    </a:lnTo>
                    <a:cubicBezTo>
                      <a:pt x="48292" y="5239"/>
                      <a:pt x="47530" y="3143"/>
                      <a:pt x="45910" y="1905"/>
                    </a:cubicBezTo>
                    <a:cubicBezTo>
                      <a:pt x="44387" y="762"/>
                      <a:pt x="42196" y="95"/>
                      <a:pt x="39148" y="0"/>
                    </a:cubicBezTo>
                    <a:lnTo>
                      <a:pt x="39148" y="0"/>
                    </a:lnTo>
                    <a:lnTo>
                      <a:pt x="39148" y="0"/>
                    </a:lnTo>
                    <a:close/>
                    <a:moveTo>
                      <a:pt x="14573" y="20098"/>
                    </a:moveTo>
                    <a:lnTo>
                      <a:pt x="14573" y="10096"/>
                    </a:lnTo>
                    <a:lnTo>
                      <a:pt x="33338" y="10096"/>
                    </a:lnTo>
                    <a:lnTo>
                      <a:pt x="33338" y="20098"/>
                    </a:lnTo>
                    <a:lnTo>
                      <a:pt x="14573" y="20098"/>
                    </a:lnTo>
                    <a:lnTo>
                      <a:pt x="14573" y="20098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23" name="手繪多邊形: 圖案 222">
                <a:extLst>
                  <a:ext uri="{FF2B5EF4-FFF2-40B4-BE49-F238E27FC236}">
                    <a16:creationId xmlns:a16="http://schemas.microsoft.com/office/drawing/2014/main" id="{8406C0CC-047B-4337-BBBC-1C724B58A921}"/>
                  </a:ext>
                </a:extLst>
              </p:cNvPr>
              <p:cNvSpPr/>
              <p:nvPr/>
            </p:nvSpPr>
            <p:spPr>
              <a:xfrm>
                <a:off x="5699461" y="2759132"/>
                <a:ext cx="48924" cy="39005"/>
              </a:xfrm>
              <a:custGeom>
                <a:avLst/>
                <a:gdLst>
                  <a:gd name="connsiteX0" fmla="*/ 50482 w 47625"/>
                  <a:gd name="connsiteY0" fmla="*/ 0 h 38100"/>
                  <a:gd name="connsiteX1" fmla="*/ 38576 w 47625"/>
                  <a:gd name="connsiteY1" fmla="*/ 0 h 38100"/>
                  <a:gd name="connsiteX2" fmla="*/ 36385 w 47625"/>
                  <a:gd name="connsiteY2" fmla="*/ 0 h 38100"/>
                  <a:gd name="connsiteX3" fmla="*/ 36385 w 47625"/>
                  <a:gd name="connsiteY3" fmla="*/ 22479 h 38100"/>
                  <a:gd name="connsiteX4" fmla="*/ 35909 w 47625"/>
                  <a:gd name="connsiteY4" fmla="*/ 22860 h 38100"/>
                  <a:gd name="connsiteX5" fmla="*/ 35623 w 47625"/>
                  <a:gd name="connsiteY5" fmla="*/ 22860 h 38100"/>
                  <a:gd name="connsiteX6" fmla="*/ 35147 w 47625"/>
                  <a:gd name="connsiteY6" fmla="*/ 22574 h 38100"/>
                  <a:gd name="connsiteX7" fmla="*/ 20002 w 47625"/>
                  <a:gd name="connsiteY7" fmla="*/ 1429 h 38100"/>
                  <a:gd name="connsiteX8" fmla="*/ 20002 w 47625"/>
                  <a:gd name="connsiteY8" fmla="*/ 1429 h 38100"/>
                  <a:gd name="connsiteX9" fmla="*/ 20002 w 47625"/>
                  <a:gd name="connsiteY9" fmla="*/ 1429 h 38100"/>
                  <a:gd name="connsiteX10" fmla="*/ 19812 w 47625"/>
                  <a:gd name="connsiteY10" fmla="*/ 1333 h 38100"/>
                  <a:gd name="connsiteX11" fmla="*/ 19812 w 47625"/>
                  <a:gd name="connsiteY11" fmla="*/ 1238 h 38100"/>
                  <a:gd name="connsiteX12" fmla="*/ 16573 w 47625"/>
                  <a:gd name="connsiteY12" fmla="*/ 190 h 38100"/>
                  <a:gd name="connsiteX13" fmla="*/ 4667 w 47625"/>
                  <a:gd name="connsiteY13" fmla="*/ 190 h 38100"/>
                  <a:gd name="connsiteX14" fmla="*/ 1238 w 47625"/>
                  <a:gd name="connsiteY14" fmla="*/ 1429 h 38100"/>
                  <a:gd name="connsiteX15" fmla="*/ 0 w 47625"/>
                  <a:gd name="connsiteY15" fmla="*/ 4858 h 38100"/>
                  <a:gd name="connsiteX16" fmla="*/ 0 w 47625"/>
                  <a:gd name="connsiteY16" fmla="*/ 4858 h 38100"/>
                  <a:gd name="connsiteX17" fmla="*/ 0 w 47625"/>
                  <a:gd name="connsiteY17" fmla="*/ 38862 h 38100"/>
                  <a:gd name="connsiteX18" fmla="*/ 13906 w 47625"/>
                  <a:gd name="connsiteY18" fmla="*/ 38862 h 38100"/>
                  <a:gd name="connsiteX19" fmla="*/ 13811 w 47625"/>
                  <a:gd name="connsiteY19" fmla="*/ 15621 h 38100"/>
                  <a:gd name="connsiteX20" fmla="*/ 14954 w 47625"/>
                  <a:gd name="connsiteY20" fmla="*/ 14859 h 38100"/>
                  <a:gd name="connsiteX21" fmla="*/ 15240 w 47625"/>
                  <a:gd name="connsiteY21" fmla="*/ 14859 h 38100"/>
                  <a:gd name="connsiteX22" fmla="*/ 15811 w 47625"/>
                  <a:gd name="connsiteY22" fmla="*/ 15240 h 38100"/>
                  <a:gd name="connsiteX23" fmla="*/ 36100 w 47625"/>
                  <a:gd name="connsiteY23" fmla="*/ 38862 h 38100"/>
                  <a:gd name="connsiteX24" fmla="*/ 50578 w 47625"/>
                  <a:gd name="connsiteY24" fmla="*/ 38862 h 38100"/>
                  <a:gd name="connsiteX25" fmla="*/ 50578 w 47625"/>
                  <a:gd name="connsiteY25" fmla="*/ 0 h 38100"/>
                  <a:gd name="connsiteX26" fmla="*/ 50482 w 47625"/>
                  <a:gd name="connsiteY26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7625" h="38100">
                    <a:moveTo>
                      <a:pt x="50482" y="0"/>
                    </a:moveTo>
                    <a:lnTo>
                      <a:pt x="38576" y="0"/>
                    </a:lnTo>
                    <a:lnTo>
                      <a:pt x="36385" y="0"/>
                    </a:lnTo>
                    <a:lnTo>
                      <a:pt x="36385" y="22479"/>
                    </a:lnTo>
                    <a:cubicBezTo>
                      <a:pt x="36290" y="22669"/>
                      <a:pt x="36195" y="22860"/>
                      <a:pt x="35909" y="22860"/>
                    </a:cubicBezTo>
                    <a:cubicBezTo>
                      <a:pt x="35814" y="22860"/>
                      <a:pt x="35719" y="22860"/>
                      <a:pt x="35623" y="22860"/>
                    </a:cubicBezTo>
                    <a:cubicBezTo>
                      <a:pt x="35623" y="22860"/>
                      <a:pt x="35338" y="22860"/>
                      <a:pt x="35147" y="22574"/>
                    </a:cubicBezTo>
                    <a:cubicBezTo>
                      <a:pt x="32671" y="18764"/>
                      <a:pt x="23050" y="5620"/>
                      <a:pt x="20002" y="1429"/>
                    </a:cubicBezTo>
                    <a:cubicBezTo>
                      <a:pt x="20002" y="1429"/>
                      <a:pt x="20002" y="1429"/>
                      <a:pt x="20002" y="1429"/>
                    </a:cubicBezTo>
                    <a:lnTo>
                      <a:pt x="20002" y="1429"/>
                    </a:lnTo>
                    <a:cubicBezTo>
                      <a:pt x="20002" y="1429"/>
                      <a:pt x="19907" y="1333"/>
                      <a:pt x="19812" y="1333"/>
                    </a:cubicBezTo>
                    <a:cubicBezTo>
                      <a:pt x="19812" y="1238"/>
                      <a:pt x="19812" y="1238"/>
                      <a:pt x="19812" y="1238"/>
                    </a:cubicBezTo>
                    <a:cubicBezTo>
                      <a:pt x="19050" y="571"/>
                      <a:pt x="18002" y="190"/>
                      <a:pt x="16573" y="190"/>
                    </a:cubicBezTo>
                    <a:lnTo>
                      <a:pt x="4667" y="190"/>
                    </a:lnTo>
                    <a:cubicBezTo>
                      <a:pt x="3143" y="190"/>
                      <a:pt x="2000" y="667"/>
                      <a:pt x="1238" y="1429"/>
                    </a:cubicBezTo>
                    <a:cubicBezTo>
                      <a:pt x="476" y="2286"/>
                      <a:pt x="0" y="3429"/>
                      <a:pt x="0" y="4858"/>
                    </a:cubicBezTo>
                    <a:lnTo>
                      <a:pt x="0" y="4858"/>
                    </a:lnTo>
                    <a:lnTo>
                      <a:pt x="0" y="38862"/>
                    </a:lnTo>
                    <a:lnTo>
                      <a:pt x="13906" y="38862"/>
                    </a:lnTo>
                    <a:cubicBezTo>
                      <a:pt x="13906" y="38862"/>
                      <a:pt x="13811" y="20955"/>
                      <a:pt x="13811" y="15621"/>
                    </a:cubicBezTo>
                    <a:cubicBezTo>
                      <a:pt x="13906" y="15335"/>
                      <a:pt x="14097" y="14859"/>
                      <a:pt x="14954" y="14859"/>
                    </a:cubicBezTo>
                    <a:cubicBezTo>
                      <a:pt x="15049" y="14859"/>
                      <a:pt x="15145" y="14859"/>
                      <a:pt x="15240" y="14859"/>
                    </a:cubicBezTo>
                    <a:cubicBezTo>
                      <a:pt x="15240" y="14859"/>
                      <a:pt x="15621" y="14859"/>
                      <a:pt x="15811" y="15240"/>
                    </a:cubicBezTo>
                    <a:cubicBezTo>
                      <a:pt x="18478" y="19526"/>
                      <a:pt x="36100" y="38862"/>
                      <a:pt x="36100" y="38862"/>
                    </a:cubicBezTo>
                    <a:lnTo>
                      <a:pt x="50578" y="38862"/>
                    </a:lnTo>
                    <a:lnTo>
                      <a:pt x="50578" y="0"/>
                    </a:lnTo>
                    <a:lnTo>
                      <a:pt x="50482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24" name="手繪多邊形: 圖案 223">
                <a:extLst>
                  <a:ext uri="{FF2B5EF4-FFF2-40B4-BE49-F238E27FC236}">
                    <a16:creationId xmlns:a16="http://schemas.microsoft.com/office/drawing/2014/main" id="{02A95AA9-80A6-4724-996C-60FFBD65442A}"/>
                  </a:ext>
                </a:extLst>
              </p:cNvPr>
              <p:cNvSpPr/>
              <p:nvPr/>
            </p:nvSpPr>
            <p:spPr>
              <a:xfrm>
                <a:off x="5642123" y="2758647"/>
                <a:ext cx="48924" cy="39005"/>
              </a:xfrm>
              <a:custGeom>
                <a:avLst/>
                <a:gdLst>
                  <a:gd name="connsiteX0" fmla="*/ 38767 w 47625"/>
                  <a:gd name="connsiteY0" fmla="*/ 0 h 38100"/>
                  <a:gd name="connsiteX1" fmla="*/ 37529 w 47625"/>
                  <a:gd name="connsiteY1" fmla="*/ 0 h 38100"/>
                  <a:gd name="connsiteX2" fmla="*/ 37433 w 47625"/>
                  <a:gd name="connsiteY2" fmla="*/ 0 h 38100"/>
                  <a:gd name="connsiteX3" fmla="*/ 12668 w 47625"/>
                  <a:gd name="connsiteY3" fmla="*/ 0 h 38100"/>
                  <a:gd name="connsiteX4" fmla="*/ 0 w 47625"/>
                  <a:gd name="connsiteY4" fmla="*/ 10192 h 38100"/>
                  <a:gd name="connsiteX5" fmla="*/ 0 w 47625"/>
                  <a:gd name="connsiteY5" fmla="*/ 29051 h 38100"/>
                  <a:gd name="connsiteX6" fmla="*/ 12668 w 47625"/>
                  <a:gd name="connsiteY6" fmla="*/ 39243 h 38100"/>
                  <a:gd name="connsiteX7" fmla="*/ 37433 w 47625"/>
                  <a:gd name="connsiteY7" fmla="*/ 39243 h 38100"/>
                  <a:gd name="connsiteX8" fmla="*/ 41053 w 47625"/>
                  <a:gd name="connsiteY8" fmla="*/ 38957 h 38100"/>
                  <a:gd name="connsiteX9" fmla="*/ 31528 w 47625"/>
                  <a:gd name="connsiteY9" fmla="*/ 30194 h 38100"/>
                  <a:gd name="connsiteX10" fmla="*/ 30861 w 47625"/>
                  <a:gd name="connsiteY10" fmla="*/ 29718 h 38100"/>
                  <a:gd name="connsiteX11" fmla="*/ 15431 w 47625"/>
                  <a:gd name="connsiteY11" fmla="*/ 29718 h 38100"/>
                  <a:gd name="connsiteX12" fmla="*/ 15431 w 47625"/>
                  <a:gd name="connsiteY12" fmla="*/ 9334 h 38100"/>
                  <a:gd name="connsiteX13" fmla="*/ 36005 w 47625"/>
                  <a:gd name="connsiteY13" fmla="*/ 9334 h 38100"/>
                  <a:gd name="connsiteX14" fmla="*/ 36005 w 47625"/>
                  <a:gd name="connsiteY14" fmla="*/ 26575 h 38100"/>
                  <a:gd name="connsiteX15" fmla="*/ 49340 w 47625"/>
                  <a:gd name="connsiteY15" fmla="*/ 33338 h 38100"/>
                  <a:gd name="connsiteX16" fmla="*/ 50102 w 47625"/>
                  <a:gd name="connsiteY16" fmla="*/ 29051 h 38100"/>
                  <a:gd name="connsiteX17" fmla="*/ 50102 w 47625"/>
                  <a:gd name="connsiteY17" fmla="*/ 10192 h 38100"/>
                  <a:gd name="connsiteX18" fmla="*/ 38767 w 47625"/>
                  <a:gd name="connsiteY18" fmla="*/ 0 h 38100"/>
                  <a:gd name="connsiteX19" fmla="*/ 38767 w 47625"/>
                  <a:gd name="connsiteY19" fmla="*/ 0 h 38100"/>
                  <a:gd name="connsiteX20" fmla="*/ 38767 w 47625"/>
                  <a:gd name="connsiteY20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625" h="38100">
                    <a:moveTo>
                      <a:pt x="38767" y="0"/>
                    </a:moveTo>
                    <a:lnTo>
                      <a:pt x="37529" y="0"/>
                    </a:lnTo>
                    <a:cubicBezTo>
                      <a:pt x="37529" y="0"/>
                      <a:pt x="37433" y="0"/>
                      <a:pt x="37433" y="0"/>
                    </a:cubicBezTo>
                    <a:lnTo>
                      <a:pt x="12668" y="0"/>
                    </a:lnTo>
                    <a:cubicBezTo>
                      <a:pt x="4191" y="0"/>
                      <a:pt x="0" y="3429"/>
                      <a:pt x="0" y="10192"/>
                    </a:cubicBezTo>
                    <a:lnTo>
                      <a:pt x="0" y="29051"/>
                    </a:lnTo>
                    <a:cubicBezTo>
                      <a:pt x="0" y="35814"/>
                      <a:pt x="4286" y="39243"/>
                      <a:pt x="12668" y="39243"/>
                    </a:cubicBezTo>
                    <a:lnTo>
                      <a:pt x="37433" y="39243"/>
                    </a:lnTo>
                    <a:cubicBezTo>
                      <a:pt x="38767" y="39243"/>
                      <a:pt x="40005" y="39148"/>
                      <a:pt x="41053" y="38957"/>
                    </a:cubicBezTo>
                    <a:cubicBezTo>
                      <a:pt x="38957" y="36004"/>
                      <a:pt x="35147" y="32766"/>
                      <a:pt x="31528" y="30194"/>
                    </a:cubicBezTo>
                    <a:cubicBezTo>
                      <a:pt x="31337" y="30099"/>
                      <a:pt x="31052" y="29908"/>
                      <a:pt x="30861" y="29718"/>
                    </a:cubicBezTo>
                    <a:lnTo>
                      <a:pt x="15431" y="29718"/>
                    </a:lnTo>
                    <a:lnTo>
                      <a:pt x="15431" y="9334"/>
                    </a:lnTo>
                    <a:lnTo>
                      <a:pt x="36005" y="9334"/>
                    </a:lnTo>
                    <a:lnTo>
                      <a:pt x="36005" y="26575"/>
                    </a:lnTo>
                    <a:cubicBezTo>
                      <a:pt x="42196" y="28480"/>
                      <a:pt x="46387" y="30956"/>
                      <a:pt x="49340" y="33338"/>
                    </a:cubicBezTo>
                    <a:cubicBezTo>
                      <a:pt x="49816" y="32099"/>
                      <a:pt x="50102" y="30671"/>
                      <a:pt x="50102" y="29051"/>
                    </a:cubicBezTo>
                    <a:lnTo>
                      <a:pt x="50102" y="10192"/>
                    </a:lnTo>
                    <a:cubicBezTo>
                      <a:pt x="50102" y="3810"/>
                      <a:pt x="46292" y="381"/>
                      <a:pt x="38767" y="0"/>
                    </a:cubicBezTo>
                    <a:lnTo>
                      <a:pt x="38767" y="0"/>
                    </a:lnTo>
                    <a:lnTo>
                      <a:pt x="38767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25" name="手繪多邊形: 圖案 224">
                <a:extLst>
                  <a:ext uri="{FF2B5EF4-FFF2-40B4-BE49-F238E27FC236}">
                    <a16:creationId xmlns:a16="http://schemas.microsoft.com/office/drawing/2014/main" id="{6BBA6973-916D-41C1-85E9-7385D2A15E42}"/>
                  </a:ext>
                </a:extLst>
              </p:cNvPr>
              <p:cNvSpPr/>
              <p:nvPr/>
            </p:nvSpPr>
            <p:spPr>
              <a:xfrm>
                <a:off x="5669617" y="2784681"/>
                <a:ext cx="19569" cy="9751"/>
              </a:xfrm>
              <a:custGeom>
                <a:avLst/>
                <a:gdLst>
                  <a:gd name="connsiteX0" fmla="*/ 0 w 19050"/>
                  <a:gd name="connsiteY0" fmla="*/ 0 h 9525"/>
                  <a:gd name="connsiteX1" fmla="*/ 15812 w 19050"/>
                  <a:gd name="connsiteY1" fmla="*/ 14097 h 9525"/>
                  <a:gd name="connsiteX2" fmla="*/ 26289 w 19050"/>
                  <a:gd name="connsiteY2" fmla="*/ 14097 h 9525"/>
                  <a:gd name="connsiteX3" fmla="*/ 0 w 19050"/>
                  <a:gd name="connsiteY3" fmla="*/ 0 h 9525"/>
                  <a:gd name="connsiteX4" fmla="*/ 0 w 19050"/>
                  <a:gd name="connsiteY4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9525">
                    <a:moveTo>
                      <a:pt x="0" y="0"/>
                    </a:moveTo>
                    <a:cubicBezTo>
                      <a:pt x="4667" y="2953"/>
                      <a:pt x="13049" y="8763"/>
                      <a:pt x="15812" y="14097"/>
                    </a:cubicBezTo>
                    <a:lnTo>
                      <a:pt x="26289" y="14097"/>
                    </a:lnTo>
                    <a:cubicBezTo>
                      <a:pt x="24575" y="10858"/>
                      <a:pt x="18479" y="3143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6" name="手繪多邊形: 圖案 225">
              <a:extLst>
                <a:ext uri="{FF2B5EF4-FFF2-40B4-BE49-F238E27FC236}">
                  <a16:creationId xmlns:a16="http://schemas.microsoft.com/office/drawing/2014/main" id="{E277E9E8-685D-4518-B89D-1AAA787A3332}"/>
                </a:ext>
              </a:extLst>
            </p:cNvPr>
            <p:cNvSpPr/>
            <p:nvPr/>
          </p:nvSpPr>
          <p:spPr>
            <a:xfrm>
              <a:off x="5688305" y="3664439"/>
              <a:ext cx="117418" cy="39005"/>
            </a:xfrm>
            <a:custGeom>
              <a:avLst/>
              <a:gdLst>
                <a:gd name="connsiteX0" fmla="*/ 103537 w 114300"/>
                <a:gd name="connsiteY0" fmla="*/ 9525 h 38100"/>
                <a:gd name="connsiteX1" fmla="*/ 111538 w 114300"/>
                <a:gd name="connsiteY1" fmla="*/ 17526 h 38100"/>
                <a:gd name="connsiteX2" fmla="*/ 111538 w 114300"/>
                <a:gd name="connsiteY2" fmla="*/ 23241 h 38100"/>
                <a:gd name="connsiteX3" fmla="*/ 103537 w 114300"/>
                <a:gd name="connsiteY3" fmla="*/ 31242 h 38100"/>
                <a:gd name="connsiteX4" fmla="*/ 17526 w 114300"/>
                <a:gd name="connsiteY4" fmla="*/ 31242 h 38100"/>
                <a:gd name="connsiteX5" fmla="*/ 9525 w 114300"/>
                <a:gd name="connsiteY5" fmla="*/ 23241 h 38100"/>
                <a:gd name="connsiteX6" fmla="*/ 9525 w 114300"/>
                <a:gd name="connsiteY6" fmla="*/ 17526 h 38100"/>
                <a:gd name="connsiteX7" fmla="*/ 17526 w 114300"/>
                <a:gd name="connsiteY7" fmla="*/ 9525 h 38100"/>
                <a:gd name="connsiteX8" fmla="*/ 103537 w 114300"/>
                <a:gd name="connsiteY8" fmla="*/ 9525 h 38100"/>
                <a:gd name="connsiteX9" fmla="*/ 103537 w 114300"/>
                <a:gd name="connsiteY9" fmla="*/ 0 h 38100"/>
                <a:gd name="connsiteX10" fmla="*/ 17526 w 114300"/>
                <a:gd name="connsiteY10" fmla="*/ 0 h 38100"/>
                <a:gd name="connsiteX11" fmla="*/ 0 w 114300"/>
                <a:gd name="connsiteY11" fmla="*/ 17526 h 38100"/>
                <a:gd name="connsiteX12" fmla="*/ 0 w 114300"/>
                <a:gd name="connsiteY12" fmla="*/ 23241 h 38100"/>
                <a:gd name="connsiteX13" fmla="*/ 17526 w 114300"/>
                <a:gd name="connsiteY13" fmla="*/ 40767 h 38100"/>
                <a:gd name="connsiteX14" fmla="*/ 103537 w 114300"/>
                <a:gd name="connsiteY14" fmla="*/ 40767 h 38100"/>
                <a:gd name="connsiteX15" fmla="*/ 121063 w 114300"/>
                <a:gd name="connsiteY15" fmla="*/ 23241 h 38100"/>
                <a:gd name="connsiteX16" fmla="*/ 121063 w 114300"/>
                <a:gd name="connsiteY16" fmla="*/ 17526 h 38100"/>
                <a:gd name="connsiteX17" fmla="*/ 103537 w 114300"/>
                <a:gd name="connsiteY17" fmla="*/ 0 h 38100"/>
                <a:gd name="connsiteX18" fmla="*/ 103537 w 114300"/>
                <a:gd name="connsiteY18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300" h="38100">
                  <a:moveTo>
                    <a:pt x="103537" y="9525"/>
                  </a:moveTo>
                  <a:cubicBezTo>
                    <a:pt x="107918" y="9525"/>
                    <a:pt x="111538" y="13144"/>
                    <a:pt x="111538" y="17526"/>
                  </a:cubicBezTo>
                  <a:lnTo>
                    <a:pt x="111538" y="23241"/>
                  </a:lnTo>
                  <a:cubicBezTo>
                    <a:pt x="111538" y="27622"/>
                    <a:pt x="107918" y="31242"/>
                    <a:pt x="103537" y="31242"/>
                  </a:cubicBezTo>
                  <a:lnTo>
                    <a:pt x="17526" y="31242"/>
                  </a:lnTo>
                  <a:cubicBezTo>
                    <a:pt x="13145" y="31242"/>
                    <a:pt x="9525" y="27622"/>
                    <a:pt x="9525" y="23241"/>
                  </a:cubicBezTo>
                  <a:lnTo>
                    <a:pt x="9525" y="17526"/>
                  </a:lnTo>
                  <a:cubicBezTo>
                    <a:pt x="9525" y="13144"/>
                    <a:pt x="13145" y="9525"/>
                    <a:pt x="17526" y="9525"/>
                  </a:cubicBezTo>
                  <a:lnTo>
                    <a:pt x="103537" y="9525"/>
                  </a:lnTo>
                  <a:moveTo>
                    <a:pt x="103537" y="0"/>
                  </a:moveTo>
                  <a:lnTo>
                    <a:pt x="17526" y="0"/>
                  </a:lnTo>
                  <a:cubicBezTo>
                    <a:pt x="7810" y="0"/>
                    <a:pt x="0" y="7810"/>
                    <a:pt x="0" y="17526"/>
                  </a:cubicBezTo>
                  <a:lnTo>
                    <a:pt x="0" y="23241"/>
                  </a:lnTo>
                  <a:cubicBezTo>
                    <a:pt x="0" y="32956"/>
                    <a:pt x="7810" y="40767"/>
                    <a:pt x="17526" y="40767"/>
                  </a:cubicBezTo>
                  <a:lnTo>
                    <a:pt x="103537" y="40767"/>
                  </a:lnTo>
                  <a:cubicBezTo>
                    <a:pt x="113252" y="40767"/>
                    <a:pt x="121063" y="32956"/>
                    <a:pt x="121063" y="23241"/>
                  </a:cubicBezTo>
                  <a:lnTo>
                    <a:pt x="121063" y="17526"/>
                  </a:lnTo>
                  <a:cubicBezTo>
                    <a:pt x="121063" y="7810"/>
                    <a:pt x="113157" y="0"/>
                    <a:pt x="103537" y="0"/>
                  </a:cubicBezTo>
                  <a:lnTo>
                    <a:pt x="103537" y="0"/>
                  </a:lnTo>
                  <a:close/>
                </a:path>
              </a:pathLst>
            </a:custGeom>
            <a:solidFill>
              <a:srgbClr val="39523E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27" name="手繪多邊形: 圖案 226">
              <a:extLst>
                <a:ext uri="{FF2B5EF4-FFF2-40B4-BE49-F238E27FC236}">
                  <a16:creationId xmlns:a16="http://schemas.microsoft.com/office/drawing/2014/main" id="{6B5FAC5E-49F5-4392-AE67-ADF88E4AB0EE}"/>
                </a:ext>
              </a:extLst>
            </p:cNvPr>
            <p:cNvSpPr/>
            <p:nvPr/>
          </p:nvSpPr>
          <p:spPr>
            <a:xfrm>
              <a:off x="5991142" y="3496225"/>
              <a:ext cx="450099" cy="97513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28" name="手繪多邊形: 圖案 227">
              <a:extLst>
                <a:ext uri="{FF2B5EF4-FFF2-40B4-BE49-F238E27FC236}">
                  <a16:creationId xmlns:a16="http://schemas.microsoft.com/office/drawing/2014/main" id="{9808090C-8568-4F41-B847-AF8E53F2EB2A}"/>
                </a:ext>
              </a:extLst>
            </p:cNvPr>
            <p:cNvSpPr/>
            <p:nvPr/>
          </p:nvSpPr>
          <p:spPr>
            <a:xfrm>
              <a:off x="6344275" y="3496228"/>
              <a:ext cx="9784" cy="97513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29" name="手繪多邊形: 圖案 228">
              <a:extLst>
                <a:ext uri="{FF2B5EF4-FFF2-40B4-BE49-F238E27FC236}">
                  <a16:creationId xmlns:a16="http://schemas.microsoft.com/office/drawing/2014/main" id="{F9BB3144-DE10-4BFF-8224-FE45B0ECD13F}"/>
                </a:ext>
              </a:extLst>
            </p:cNvPr>
            <p:cNvSpPr/>
            <p:nvPr/>
          </p:nvSpPr>
          <p:spPr>
            <a:xfrm>
              <a:off x="6475583" y="3496236"/>
              <a:ext cx="450099" cy="97513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30" name="手繪多邊形: 圖案 229">
              <a:extLst>
                <a:ext uri="{FF2B5EF4-FFF2-40B4-BE49-F238E27FC236}">
                  <a16:creationId xmlns:a16="http://schemas.microsoft.com/office/drawing/2014/main" id="{0652FFFF-E989-4626-B4FB-BAD3C5FA54BD}"/>
                </a:ext>
              </a:extLst>
            </p:cNvPr>
            <p:cNvSpPr/>
            <p:nvPr/>
          </p:nvSpPr>
          <p:spPr>
            <a:xfrm>
              <a:off x="6828717" y="3496241"/>
              <a:ext cx="9784" cy="97513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31" name="手繪多邊形: 圖案 230">
              <a:extLst>
                <a:ext uri="{FF2B5EF4-FFF2-40B4-BE49-F238E27FC236}">
                  <a16:creationId xmlns:a16="http://schemas.microsoft.com/office/drawing/2014/main" id="{C2825C8E-A86B-4395-9A00-CE9D8F0E4BE1}"/>
                </a:ext>
              </a:extLst>
            </p:cNvPr>
            <p:cNvSpPr/>
            <p:nvPr/>
          </p:nvSpPr>
          <p:spPr>
            <a:xfrm>
              <a:off x="5991144" y="3631003"/>
              <a:ext cx="450099" cy="97513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32" name="手繪多邊形: 圖案 231">
              <a:extLst>
                <a:ext uri="{FF2B5EF4-FFF2-40B4-BE49-F238E27FC236}">
                  <a16:creationId xmlns:a16="http://schemas.microsoft.com/office/drawing/2014/main" id="{13DAB0B5-A96F-457E-86C0-3CDA5F996BDC}"/>
                </a:ext>
              </a:extLst>
            </p:cNvPr>
            <p:cNvSpPr/>
            <p:nvPr/>
          </p:nvSpPr>
          <p:spPr>
            <a:xfrm>
              <a:off x="6344268" y="3631003"/>
              <a:ext cx="9784" cy="97513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33" name="手繪多邊形: 圖案 232">
              <a:extLst>
                <a:ext uri="{FF2B5EF4-FFF2-40B4-BE49-F238E27FC236}">
                  <a16:creationId xmlns:a16="http://schemas.microsoft.com/office/drawing/2014/main" id="{386EEA61-8643-4BFC-A972-51FB0BB9541F}"/>
                </a:ext>
              </a:extLst>
            </p:cNvPr>
            <p:cNvSpPr/>
            <p:nvPr/>
          </p:nvSpPr>
          <p:spPr>
            <a:xfrm>
              <a:off x="6475580" y="3631003"/>
              <a:ext cx="450099" cy="97513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34" name="手繪多邊形: 圖案 233">
              <a:extLst>
                <a:ext uri="{FF2B5EF4-FFF2-40B4-BE49-F238E27FC236}">
                  <a16:creationId xmlns:a16="http://schemas.microsoft.com/office/drawing/2014/main" id="{74B07D3C-B906-4D4F-825D-C5718FB6C6B7}"/>
                </a:ext>
              </a:extLst>
            </p:cNvPr>
            <p:cNvSpPr/>
            <p:nvPr/>
          </p:nvSpPr>
          <p:spPr>
            <a:xfrm>
              <a:off x="6828504" y="3631003"/>
              <a:ext cx="9784" cy="97513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06" name="矩形 12">
              <a:extLst>
                <a:ext uri="{FF2B5EF4-FFF2-40B4-BE49-F238E27FC236}">
                  <a16:creationId xmlns:a16="http://schemas.microsoft.com/office/drawing/2014/main" id="{AB3F66EA-83D9-436F-982F-332A8416C9BD}"/>
                </a:ext>
              </a:extLst>
            </p:cNvPr>
            <p:cNvSpPr/>
            <p:nvPr/>
          </p:nvSpPr>
          <p:spPr>
            <a:xfrm>
              <a:off x="5625139" y="2526529"/>
              <a:ext cx="1334635" cy="157655"/>
            </a:xfrm>
            <a:custGeom>
              <a:avLst/>
              <a:gdLst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299103 w 1615155"/>
                <a:gd name="connsiteY0" fmla="*/ 17092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299103 w 1615155"/>
                <a:gd name="connsiteY4" fmla="*/ 17092 h 273465"/>
                <a:gd name="connsiteX0" fmla="*/ 299103 w 1615155"/>
                <a:gd name="connsiteY0" fmla="*/ 0 h 256373"/>
                <a:gd name="connsiteX1" fmla="*/ 1316052 w 1615155"/>
                <a:gd name="connsiteY1" fmla="*/ 0 h 256373"/>
                <a:gd name="connsiteX2" fmla="*/ 1615155 w 1615155"/>
                <a:gd name="connsiteY2" fmla="*/ 256373 h 256373"/>
                <a:gd name="connsiteX3" fmla="*/ 0 w 1615155"/>
                <a:gd name="connsiteY3" fmla="*/ 256373 h 256373"/>
                <a:gd name="connsiteX4" fmla="*/ 299103 w 1615155"/>
                <a:gd name="connsiteY4" fmla="*/ 0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155" h="256373">
                  <a:moveTo>
                    <a:pt x="299103" y="0"/>
                  </a:moveTo>
                  <a:lnTo>
                    <a:pt x="1316052" y="0"/>
                  </a:lnTo>
                  <a:lnTo>
                    <a:pt x="1615155" y="256373"/>
                  </a:lnTo>
                  <a:lnTo>
                    <a:pt x="0" y="256373"/>
                  </a:lnTo>
                  <a:lnTo>
                    <a:pt x="299103" y="0"/>
                  </a:lnTo>
                  <a:close/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sp>
        <p:nvSpPr>
          <p:cNvPr id="282" name="文字方塊 281">
            <a:extLst>
              <a:ext uri="{FF2B5EF4-FFF2-40B4-BE49-F238E27FC236}">
                <a16:creationId xmlns:a16="http://schemas.microsoft.com/office/drawing/2014/main" id="{65E6732B-7214-471B-AB41-8A59B463DF0E}"/>
              </a:ext>
            </a:extLst>
          </p:cNvPr>
          <p:cNvSpPr txBox="1"/>
          <p:nvPr/>
        </p:nvSpPr>
        <p:spPr>
          <a:xfrm>
            <a:off x="4612139" y="2697464"/>
            <a:ext cx="879883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9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 LUN</a:t>
            </a:r>
          </a:p>
        </p:txBody>
      </p:sp>
      <p:grpSp>
        <p:nvGrpSpPr>
          <p:cNvPr id="283" name="群組 282">
            <a:extLst>
              <a:ext uri="{FF2B5EF4-FFF2-40B4-BE49-F238E27FC236}">
                <a16:creationId xmlns:a16="http://schemas.microsoft.com/office/drawing/2014/main" id="{3D87E6A6-7F53-4710-A61B-4A88AAFBC1E6}"/>
              </a:ext>
            </a:extLst>
          </p:cNvPr>
          <p:cNvGrpSpPr/>
          <p:nvPr/>
        </p:nvGrpSpPr>
        <p:grpSpPr>
          <a:xfrm>
            <a:off x="4675658" y="2147220"/>
            <a:ext cx="637446" cy="499602"/>
            <a:chOff x="6612338" y="3841845"/>
            <a:chExt cx="1023583" cy="696036"/>
          </a:xfrm>
        </p:grpSpPr>
        <p:sp>
          <p:nvSpPr>
            <p:cNvPr id="284" name="手繪多邊形: 圖案 283">
              <a:extLst>
                <a:ext uri="{FF2B5EF4-FFF2-40B4-BE49-F238E27FC236}">
                  <a16:creationId xmlns:a16="http://schemas.microsoft.com/office/drawing/2014/main" id="{C78B9EF5-54A3-4985-A9D4-95A2416D6D6C}"/>
                </a:ext>
              </a:extLst>
            </p:cNvPr>
            <p:cNvSpPr/>
            <p:nvPr/>
          </p:nvSpPr>
          <p:spPr>
            <a:xfrm>
              <a:off x="6730153" y="4185314"/>
              <a:ext cx="877057" cy="168376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手繪多邊形: 圖案 284">
              <a:extLst>
                <a:ext uri="{FF2B5EF4-FFF2-40B4-BE49-F238E27FC236}">
                  <a16:creationId xmlns:a16="http://schemas.microsoft.com/office/drawing/2014/main" id="{15C4F408-45A3-4493-AC00-ADBEAF804986}"/>
                </a:ext>
              </a:extLst>
            </p:cNvPr>
            <p:cNvSpPr/>
            <p:nvPr/>
          </p:nvSpPr>
          <p:spPr>
            <a:xfrm>
              <a:off x="6844837" y="4408227"/>
              <a:ext cx="75696" cy="75692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手繪多邊形: 圖案 285">
              <a:extLst>
                <a:ext uri="{FF2B5EF4-FFF2-40B4-BE49-F238E27FC236}">
                  <a16:creationId xmlns:a16="http://schemas.microsoft.com/office/drawing/2014/main" id="{D8AEE9E0-10C4-4EB0-AF36-0C9AB3E8EDC3}"/>
                </a:ext>
              </a:extLst>
            </p:cNvPr>
            <p:cNvSpPr/>
            <p:nvPr/>
          </p:nvSpPr>
          <p:spPr>
            <a:xfrm flipH="1">
              <a:off x="6612338" y="3841845"/>
              <a:ext cx="754387" cy="409433"/>
            </a:xfrm>
            <a:custGeom>
              <a:avLst/>
              <a:gdLst>
                <a:gd name="connsiteX0" fmla="*/ 460275 w 841660"/>
                <a:gd name="connsiteY0" fmla="*/ 0 h 542595"/>
                <a:gd name="connsiteX1" fmla="*/ 683491 w 841660"/>
                <a:gd name="connsiteY1" fmla="*/ 207169 h 542595"/>
                <a:gd name="connsiteX2" fmla="*/ 841660 w 841660"/>
                <a:gd name="connsiteY2" fmla="*/ 374651 h 542595"/>
                <a:gd name="connsiteX3" fmla="*/ 670697 w 841660"/>
                <a:gd name="connsiteY3" fmla="*/ 542595 h 542595"/>
                <a:gd name="connsiteX4" fmla="*/ 596375 w 841660"/>
                <a:gd name="connsiteY4" fmla="*/ 542595 h 542595"/>
                <a:gd name="connsiteX5" fmla="*/ 596375 w 841660"/>
                <a:gd name="connsiteY5" fmla="*/ 516753 h 542595"/>
                <a:gd name="connsiteX6" fmla="*/ 670697 w 841660"/>
                <a:gd name="connsiteY6" fmla="*/ 516753 h 542595"/>
                <a:gd name="connsiteX7" fmla="*/ 815354 w 841660"/>
                <a:gd name="connsiteY7" fmla="*/ 374651 h 542595"/>
                <a:gd name="connsiteX8" fmla="*/ 670697 w 841660"/>
                <a:gd name="connsiteY8" fmla="*/ 232548 h 542595"/>
                <a:gd name="connsiteX9" fmla="*/ 657544 w 841660"/>
                <a:gd name="connsiteY9" fmla="*/ 232548 h 542595"/>
                <a:gd name="connsiteX10" fmla="*/ 657544 w 841660"/>
                <a:gd name="connsiteY10" fmla="*/ 219628 h 542595"/>
                <a:gd name="connsiteX11" fmla="*/ 460275 w 841660"/>
                <a:gd name="connsiteY11" fmla="*/ 25842 h 542595"/>
                <a:gd name="connsiteX12" fmla="*/ 287651 w 841660"/>
                <a:gd name="connsiteY12" fmla="*/ 122544 h 542595"/>
                <a:gd name="connsiteX13" fmla="*/ 283913 w 841660"/>
                <a:gd name="connsiteY13" fmla="*/ 129209 h 542595"/>
                <a:gd name="connsiteX14" fmla="*/ 263006 w 841660"/>
                <a:gd name="connsiteY14" fmla="*/ 129209 h 542595"/>
                <a:gd name="connsiteX15" fmla="*/ 157809 w 841660"/>
                <a:gd name="connsiteY15" fmla="*/ 232548 h 542595"/>
                <a:gd name="connsiteX16" fmla="*/ 157809 w 841660"/>
                <a:gd name="connsiteY16" fmla="*/ 245469 h 542595"/>
                <a:gd name="connsiteX17" fmla="*/ 144656 w 841660"/>
                <a:gd name="connsiteY17" fmla="*/ 245469 h 542595"/>
                <a:gd name="connsiteX18" fmla="*/ 26306 w 841660"/>
                <a:gd name="connsiteY18" fmla="*/ 374651 h 542595"/>
                <a:gd name="connsiteX19" fmla="*/ 36794 w 841660"/>
                <a:gd name="connsiteY19" fmla="*/ 425556 h 542595"/>
                <a:gd name="connsiteX20" fmla="*/ 10491 w 841660"/>
                <a:gd name="connsiteY20" fmla="*/ 425556 h 542595"/>
                <a:gd name="connsiteX21" fmla="*/ 0 w 841660"/>
                <a:gd name="connsiteY21" fmla="*/ 374651 h 542595"/>
                <a:gd name="connsiteX22" fmla="*/ 131946 w 841660"/>
                <a:gd name="connsiteY22" fmla="*/ 220144 h 542595"/>
                <a:gd name="connsiteX23" fmla="*/ 263006 w 841660"/>
                <a:gd name="connsiteY23" fmla="*/ 103340 h 542595"/>
                <a:gd name="connsiteX24" fmla="*/ 268572 w 841660"/>
                <a:gd name="connsiteY24" fmla="*/ 103340 h 542595"/>
                <a:gd name="connsiteX25" fmla="*/ 460275 w 841660"/>
                <a:gd name="connsiteY25" fmla="*/ 0 h 54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41660" h="542595">
                  <a:moveTo>
                    <a:pt x="460275" y="0"/>
                  </a:moveTo>
                  <a:cubicBezTo>
                    <a:pt x="579318" y="0"/>
                    <a:pt x="676900" y="91833"/>
                    <a:pt x="683491" y="207169"/>
                  </a:cubicBezTo>
                  <a:cubicBezTo>
                    <a:pt x="771796" y="213616"/>
                    <a:pt x="841660" y="286272"/>
                    <a:pt x="841660" y="374651"/>
                  </a:cubicBezTo>
                  <a:cubicBezTo>
                    <a:pt x="841660" y="467246"/>
                    <a:pt x="764985" y="542595"/>
                    <a:pt x="670697" y="542595"/>
                  </a:cubicBezTo>
                  <a:lnTo>
                    <a:pt x="596375" y="542595"/>
                  </a:lnTo>
                  <a:lnTo>
                    <a:pt x="596375" y="516753"/>
                  </a:lnTo>
                  <a:lnTo>
                    <a:pt x="670697" y="516753"/>
                  </a:lnTo>
                  <a:cubicBezTo>
                    <a:pt x="750447" y="516753"/>
                    <a:pt x="815354" y="452992"/>
                    <a:pt x="815354" y="374651"/>
                  </a:cubicBezTo>
                  <a:cubicBezTo>
                    <a:pt x="815354" y="296309"/>
                    <a:pt x="750475" y="232548"/>
                    <a:pt x="670697" y="232548"/>
                  </a:cubicBezTo>
                  <a:lnTo>
                    <a:pt x="657544" y="232548"/>
                  </a:lnTo>
                  <a:lnTo>
                    <a:pt x="657544" y="219628"/>
                  </a:lnTo>
                  <a:cubicBezTo>
                    <a:pt x="657544" y="112752"/>
                    <a:pt x="569045" y="25842"/>
                    <a:pt x="460275" y="25842"/>
                  </a:cubicBezTo>
                  <a:cubicBezTo>
                    <a:pt x="386341" y="25842"/>
                    <a:pt x="321822" y="61993"/>
                    <a:pt x="287651" y="122544"/>
                  </a:cubicBezTo>
                  <a:lnTo>
                    <a:pt x="283913" y="129209"/>
                  </a:lnTo>
                  <a:lnTo>
                    <a:pt x="263006" y="129209"/>
                  </a:lnTo>
                  <a:cubicBezTo>
                    <a:pt x="185444" y="129209"/>
                    <a:pt x="157809" y="182579"/>
                    <a:pt x="157809" y="232548"/>
                  </a:cubicBezTo>
                  <a:lnTo>
                    <a:pt x="157809" y="245469"/>
                  </a:lnTo>
                  <a:lnTo>
                    <a:pt x="144656" y="245469"/>
                  </a:lnTo>
                  <a:cubicBezTo>
                    <a:pt x="77201" y="245469"/>
                    <a:pt x="26306" y="300988"/>
                    <a:pt x="26306" y="374651"/>
                  </a:cubicBezTo>
                  <a:lnTo>
                    <a:pt x="36794" y="425556"/>
                  </a:lnTo>
                  <a:lnTo>
                    <a:pt x="10491" y="425556"/>
                  </a:lnTo>
                  <a:lnTo>
                    <a:pt x="0" y="374651"/>
                  </a:lnTo>
                  <a:cubicBezTo>
                    <a:pt x="0" y="290869"/>
                    <a:pt x="55880" y="226618"/>
                    <a:pt x="131946" y="220144"/>
                  </a:cubicBezTo>
                  <a:cubicBezTo>
                    <a:pt x="137124" y="148767"/>
                    <a:pt x="187411" y="103340"/>
                    <a:pt x="263006" y="103340"/>
                  </a:cubicBezTo>
                  <a:lnTo>
                    <a:pt x="268572" y="103340"/>
                  </a:lnTo>
                  <a:cubicBezTo>
                    <a:pt x="308281" y="38491"/>
                    <a:pt x="379363" y="0"/>
                    <a:pt x="460275" y="0"/>
                  </a:cubicBezTo>
                  <a:close/>
                </a:path>
              </a:pathLst>
            </a:custGeom>
            <a:solidFill>
              <a:srgbClr val="39523E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矩形: 圓角化同側角落 286">
              <a:extLst>
                <a:ext uri="{FF2B5EF4-FFF2-40B4-BE49-F238E27FC236}">
                  <a16:creationId xmlns:a16="http://schemas.microsoft.com/office/drawing/2014/main" id="{6332F32B-83EF-495F-899F-71EC8E04C303}"/>
                </a:ext>
              </a:extLst>
            </p:cNvPr>
            <p:cNvSpPr/>
            <p:nvPr/>
          </p:nvSpPr>
          <p:spPr>
            <a:xfrm>
              <a:off x="6707874" y="4360460"/>
              <a:ext cx="928047" cy="177421"/>
            </a:xfrm>
            <a:prstGeom prst="round2Same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矩形: 圓角 287">
              <a:extLst>
                <a:ext uri="{FF2B5EF4-FFF2-40B4-BE49-F238E27FC236}">
                  <a16:creationId xmlns:a16="http://schemas.microsoft.com/office/drawing/2014/main" id="{B516203A-8CBB-444C-81C1-DE6DB1433C10}"/>
                </a:ext>
              </a:extLst>
            </p:cNvPr>
            <p:cNvSpPr/>
            <p:nvPr/>
          </p:nvSpPr>
          <p:spPr>
            <a:xfrm>
              <a:off x="7327167" y="4427815"/>
              <a:ext cx="211760" cy="53060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9" name="文字方塊 288">
            <a:extLst>
              <a:ext uri="{FF2B5EF4-FFF2-40B4-BE49-F238E27FC236}">
                <a16:creationId xmlns:a16="http://schemas.microsoft.com/office/drawing/2014/main" id="{2F811D02-BA4D-495E-A1B1-A3BADBC860C4}"/>
              </a:ext>
            </a:extLst>
          </p:cNvPr>
          <p:cNvSpPr txBox="1"/>
          <p:nvPr/>
        </p:nvSpPr>
        <p:spPr>
          <a:xfrm>
            <a:off x="4725018" y="1908677"/>
            <a:ext cx="69510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Target</a:t>
            </a:r>
          </a:p>
        </p:txBody>
      </p:sp>
      <p:grpSp>
        <p:nvGrpSpPr>
          <p:cNvPr id="293" name="群組 292">
            <a:extLst>
              <a:ext uri="{FF2B5EF4-FFF2-40B4-BE49-F238E27FC236}">
                <a16:creationId xmlns:a16="http://schemas.microsoft.com/office/drawing/2014/main" id="{4C9761F3-298F-438C-8880-2950FF04EFF8}"/>
              </a:ext>
            </a:extLst>
          </p:cNvPr>
          <p:cNvGrpSpPr/>
          <p:nvPr/>
        </p:nvGrpSpPr>
        <p:grpSpPr>
          <a:xfrm>
            <a:off x="1789417" y="2331732"/>
            <a:ext cx="597279" cy="853948"/>
            <a:chOff x="4912659" y="5508327"/>
            <a:chExt cx="905540" cy="1215201"/>
          </a:xfrm>
        </p:grpSpPr>
        <p:sp>
          <p:nvSpPr>
            <p:cNvPr id="294" name="手繪多邊形: 圖案 293">
              <a:extLst>
                <a:ext uri="{FF2B5EF4-FFF2-40B4-BE49-F238E27FC236}">
                  <a16:creationId xmlns:a16="http://schemas.microsoft.com/office/drawing/2014/main" id="{F7F0750A-AF9E-4533-A5FB-CE1B96182782}"/>
                </a:ext>
              </a:extLst>
            </p:cNvPr>
            <p:cNvSpPr/>
            <p:nvPr/>
          </p:nvSpPr>
          <p:spPr>
            <a:xfrm>
              <a:off x="4937913" y="5508327"/>
              <a:ext cx="870633" cy="110304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手繪多邊形: 圖案 294">
              <a:extLst>
                <a:ext uri="{FF2B5EF4-FFF2-40B4-BE49-F238E27FC236}">
                  <a16:creationId xmlns:a16="http://schemas.microsoft.com/office/drawing/2014/main" id="{92570D56-C214-418F-AA23-4232F71035A0}"/>
                </a:ext>
              </a:extLst>
            </p:cNvPr>
            <p:cNvSpPr/>
            <p:nvPr/>
          </p:nvSpPr>
          <p:spPr>
            <a:xfrm>
              <a:off x="5048040" y="5726315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矩形: 圓角 295">
              <a:extLst>
                <a:ext uri="{FF2B5EF4-FFF2-40B4-BE49-F238E27FC236}">
                  <a16:creationId xmlns:a16="http://schemas.microsoft.com/office/drawing/2014/main" id="{D3B17FE5-45CB-4FB6-AC45-959A594206F5}"/>
                </a:ext>
              </a:extLst>
            </p:cNvPr>
            <p:cNvSpPr/>
            <p:nvPr/>
          </p:nvSpPr>
          <p:spPr>
            <a:xfrm>
              <a:off x="5511079" y="5715000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手繪多邊形: 圖案 296">
              <a:extLst>
                <a:ext uri="{FF2B5EF4-FFF2-40B4-BE49-F238E27FC236}">
                  <a16:creationId xmlns:a16="http://schemas.microsoft.com/office/drawing/2014/main" id="{189EEEC6-2576-441C-89A7-B4D759FF64D8}"/>
                </a:ext>
              </a:extLst>
            </p:cNvPr>
            <p:cNvSpPr/>
            <p:nvPr/>
          </p:nvSpPr>
          <p:spPr>
            <a:xfrm>
              <a:off x="5048040" y="5976528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矩形: 圓角化同側角落 297">
              <a:extLst>
                <a:ext uri="{FF2B5EF4-FFF2-40B4-BE49-F238E27FC236}">
                  <a16:creationId xmlns:a16="http://schemas.microsoft.com/office/drawing/2014/main" id="{ADA6C972-8A61-44CD-8406-664010955460}"/>
                </a:ext>
              </a:extLst>
            </p:cNvPr>
            <p:cNvSpPr/>
            <p:nvPr/>
          </p:nvSpPr>
          <p:spPr>
            <a:xfrm flipV="1">
              <a:off x="4922535" y="5623858"/>
              <a:ext cx="895664" cy="1099670"/>
            </a:xfrm>
            <a:prstGeom prst="round2SameRect">
              <a:avLst>
                <a:gd name="adj1" fmla="val 8603"/>
                <a:gd name="adj2" fmla="val 0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矩形: 圓角 298">
              <a:extLst>
                <a:ext uri="{FF2B5EF4-FFF2-40B4-BE49-F238E27FC236}">
                  <a16:creationId xmlns:a16="http://schemas.microsoft.com/office/drawing/2014/main" id="{B4D8D1DF-A38E-4932-BF61-9A6A4AF938D5}"/>
                </a:ext>
              </a:extLst>
            </p:cNvPr>
            <p:cNvSpPr/>
            <p:nvPr/>
          </p:nvSpPr>
          <p:spPr>
            <a:xfrm>
              <a:off x="5511079" y="5997651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0" name="直線接點 299">
              <a:extLst>
                <a:ext uri="{FF2B5EF4-FFF2-40B4-BE49-F238E27FC236}">
                  <a16:creationId xmlns:a16="http://schemas.microsoft.com/office/drawing/2014/main" id="{020C9F44-7D9F-4D24-90D6-4398FB1BEB57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136906"/>
              <a:ext cx="89092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直線接點 300">
              <a:extLst>
                <a:ext uri="{FF2B5EF4-FFF2-40B4-BE49-F238E27FC236}">
                  <a16:creationId xmlns:a16="http://schemas.microsoft.com/office/drawing/2014/main" id="{E0519C78-7865-4821-A52D-0FF13E0D2B7D}"/>
                </a:ext>
              </a:extLst>
            </p:cNvPr>
            <p:cNvCxnSpPr>
              <a:cxnSpLocks/>
            </p:cNvCxnSpPr>
            <p:nvPr/>
          </p:nvCxnSpPr>
          <p:spPr>
            <a:xfrm>
              <a:off x="4912659" y="5886822"/>
              <a:ext cx="88382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" name="手繪多邊形: 圖案 301">
              <a:extLst>
                <a:ext uri="{FF2B5EF4-FFF2-40B4-BE49-F238E27FC236}">
                  <a16:creationId xmlns:a16="http://schemas.microsoft.com/office/drawing/2014/main" id="{51B25F2E-E704-4FA7-A11F-1EBC146E8C2A}"/>
                </a:ext>
              </a:extLst>
            </p:cNvPr>
            <p:cNvSpPr/>
            <p:nvPr/>
          </p:nvSpPr>
          <p:spPr>
            <a:xfrm>
              <a:off x="5048040" y="6233516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矩形: 圓角 302">
              <a:extLst>
                <a:ext uri="{FF2B5EF4-FFF2-40B4-BE49-F238E27FC236}">
                  <a16:creationId xmlns:a16="http://schemas.microsoft.com/office/drawing/2014/main" id="{12D35C2F-AAFA-4512-8CE3-DAC6ADD99D94}"/>
                </a:ext>
              </a:extLst>
            </p:cNvPr>
            <p:cNvSpPr/>
            <p:nvPr/>
          </p:nvSpPr>
          <p:spPr>
            <a:xfrm>
              <a:off x="5511079" y="6254639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4" name="直線接點 303">
              <a:extLst>
                <a:ext uri="{FF2B5EF4-FFF2-40B4-BE49-F238E27FC236}">
                  <a16:creationId xmlns:a16="http://schemas.microsoft.com/office/drawing/2014/main" id="{7FC85B71-E1F7-486D-8B57-B816406E0A44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393894"/>
              <a:ext cx="89092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1" name="文字方塊 350">
            <a:extLst>
              <a:ext uri="{FF2B5EF4-FFF2-40B4-BE49-F238E27FC236}">
                <a16:creationId xmlns:a16="http://schemas.microsoft.com/office/drawing/2014/main" id="{FE47A378-8FA1-471C-9744-9F9FADE72AB0}"/>
              </a:ext>
            </a:extLst>
          </p:cNvPr>
          <p:cNvSpPr txBox="1"/>
          <p:nvPr/>
        </p:nvSpPr>
        <p:spPr>
          <a:xfrm>
            <a:off x="1547589" y="3179595"/>
            <a:ext cx="105974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Application </a:t>
            </a:r>
          </a:p>
          <a:p>
            <a:pPr algn="ctr"/>
            <a:r>
              <a: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Server</a:t>
            </a:r>
          </a:p>
          <a:p>
            <a:pPr algn="ctr"/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352" name="箭號: 左-右雙向 351">
            <a:extLst>
              <a:ext uri="{FF2B5EF4-FFF2-40B4-BE49-F238E27FC236}">
                <a16:creationId xmlns:a16="http://schemas.microsoft.com/office/drawing/2014/main" id="{80AB96BE-7255-467A-AA63-1952019869A7}"/>
              </a:ext>
            </a:extLst>
          </p:cNvPr>
          <p:cNvSpPr/>
          <p:nvPr/>
        </p:nvSpPr>
        <p:spPr>
          <a:xfrm>
            <a:off x="2585743" y="2553749"/>
            <a:ext cx="1682475" cy="136362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文字方塊 352">
            <a:extLst>
              <a:ext uri="{FF2B5EF4-FFF2-40B4-BE49-F238E27FC236}">
                <a16:creationId xmlns:a16="http://schemas.microsoft.com/office/drawing/2014/main" id="{1C5FB618-434A-4E5A-BC6E-6BBAE3659F7E}"/>
              </a:ext>
            </a:extLst>
          </p:cNvPr>
          <p:cNvSpPr txBox="1"/>
          <p:nvPr/>
        </p:nvSpPr>
        <p:spPr>
          <a:xfrm>
            <a:off x="2386139" y="2698562"/>
            <a:ext cx="848458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Initiator</a:t>
            </a:r>
          </a:p>
        </p:txBody>
      </p:sp>
      <p:sp>
        <p:nvSpPr>
          <p:cNvPr id="354" name="箭號: 左-右雙向 353">
            <a:extLst>
              <a:ext uri="{FF2B5EF4-FFF2-40B4-BE49-F238E27FC236}">
                <a16:creationId xmlns:a16="http://schemas.microsoft.com/office/drawing/2014/main" id="{19090117-6BE8-494F-A581-0D19451C5729}"/>
              </a:ext>
            </a:extLst>
          </p:cNvPr>
          <p:cNvSpPr/>
          <p:nvPr/>
        </p:nvSpPr>
        <p:spPr>
          <a:xfrm>
            <a:off x="1968376" y="3880704"/>
            <a:ext cx="2257210" cy="117228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文字方塊 354">
            <a:extLst>
              <a:ext uri="{FF2B5EF4-FFF2-40B4-BE49-F238E27FC236}">
                <a16:creationId xmlns:a16="http://schemas.microsoft.com/office/drawing/2014/main" id="{F4002467-4411-4E4B-84E4-6AE4D8EEF4E4}"/>
              </a:ext>
            </a:extLst>
          </p:cNvPr>
          <p:cNvSpPr txBox="1"/>
          <p:nvPr/>
        </p:nvSpPr>
        <p:spPr>
          <a:xfrm>
            <a:off x="2628039" y="3977386"/>
            <a:ext cx="1610716" cy="392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05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SMB/NFS/AFP/</a:t>
            </a:r>
            <a:endParaRPr lang="en-US" altLang="zh-TW" sz="105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algn="ctr"/>
            <a:r>
              <a:rPr lang="zh-TW" altLang="en-US" sz="105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FTP/WebDAV</a:t>
            </a:r>
          </a:p>
        </p:txBody>
      </p:sp>
      <p:sp>
        <p:nvSpPr>
          <p:cNvPr id="360" name="文字方塊 359">
            <a:extLst>
              <a:ext uri="{FF2B5EF4-FFF2-40B4-BE49-F238E27FC236}">
                <a16:creationId xmlns:a16="http://schemas.microsoft.com/office/drawing/2014/main" id="{68194F5E-37B9-40E6-8CCD-8EF781BABE3B}"/>
              </a:ext>
            </a:extLst>
          </p:cNvPr>
          <p:cNvSpPr txBox="1"/>
          <p:nvPr/>
        </p:nvSpPr>
        <p:spPr>
          <a:xfrm>
            <a:off x="3276699" y="2703926"/>
            <a:ext cx="533648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05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iSCSI</a:t>
            </a:r>
          </a:p>
        </p:txBody>
      </p:sp>
      <p:sp>
        <p:nvSpPr>
          <p:cNvPr id="387" name="文字方塊 386">
            <a:extLst>
              <a:ext uri="{FF2B5EF4-FFF2-40B4-BE49-F238E27FC236}">
                <a16:creationId xmlns:a16="http://schemas.microsoft.com/office/drawing/2014/main" id="{A754B1F1-9E2B-4778-9523-4793075A9FBD}"/>
              </a:ext>
            </a:extLst>
          </p:cNvPr>
          <p:cNvSpPr txBox="1"/>
          <p:nvPr/>
        </p:nvSpPr>
        <p:spPr>
          <a:xfrm>
            <a:off x="629714" y="3070260"/>
            <a:ext cx="70069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Client</a:t>
            </a:r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88" name="箭號: 左-右雙向 387">
            <a:extLst>
              <a:ext uri="{FF2B5EF4-FFF2-40B4-BE49-F238E27FC236}">
                <a16:creationId xmlns:a16="http://schemas.microsoft.com/office/drawing/2014/main" id="{E99D8E79-3C97-486B-A9C3-E84D1CE806AA}"/>
              </a:ext>
            </a:extLst>
          </p:cNvPr>
          <p:cNvSpPr/>
          <p:nvPr/>
        </p:nvSpPr>
        <p:spPr>
          <a:xfrm>
            <a:off x="1274765" y="2717193"/>
            <a:ext cx="469487" cy="122203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7" name="群組 396">
            <a:extLst>
              <a:ext uri="{FF2B5EF4-FFF2-40B4-BE49-F238E27FC236}">
                <a16:creationId xmlns:a16="http://schemas.microsoft.com/office/drawing/2014/main" id="{C33B0932-7575-4EB0-80A2-5A2EE9EFD330}"/>
              </a:ext>
            </a:extLst>
          </p:cNvPr>
          <p:cNvGrpSpPr/>
          <p:nvPr/>
        </p:nvGrpSpPr>
        <p:grpSpPr>
          <a:xfrm>
            <a:off x="1664908" y="1414174"/>
            <a:ext cx="805879" cy="534696"/>
            <a:chOff x="672980" y="1966505"/>
            <a:chExt cx="1057450" cy="651099"/>
          </a:xfrm>
          <a:noFill/>
        </p:grpSpPr>
        <p:sp>
          <p:nvSpPr>
            <p:cNvPr id="399" name="手繪多邊形: 圖案 398">
              <a:extLst>
                <a:ext uri="{FF2B5EF4-FFF2-40B4-BE49-F238E27FC236}">
                  <a16:creationId xmlns:a16="http://schemas.microsoft.com/office/drawing/2014/main" id="{954075C4-8FA8-4BA5-AF4E-028214F60395}"/>
                </a:ext>
              </a:extLst>
            </p:cNvPr>
            <p:cNvSpPr/>
            <p:nvPr/>
          </p:nvSpPr>
          <p:spPr>
            <a:xfrm>
              <a:off x="933835" y="1966505"/>
              <a:ext cx="796595" cy="651099"/>
            </a:xfrm>
            <a:custGeom>
              <a:avLst/>
              <a:gdLst>
                <a:gd name="connsiteX0" fmla="*/ 63593 w 796595"/>
                <a:gd name="connsiteY0" fmla="*/ 607620 h 651099"/>
                <a:gd name="connsiteX1" fmla="*/ 733001 w 796595"/>
                <a:gd name="connsiteY1" fmla="*/ 607620 h 651099"/>
                <a:gd name="connsiteX2" fmla="*/ 733001 w 796595"/>
                <a:gd name="connsiteY2" fmla="*/ 651099 h 651099"/>
                <a:gd name="connsiteX3" fmla="*/ 63593 w 796595"/>
                <a:gd name="connsiteY3" fmla="*/ 651099 h 651099"/>
                <a:gd name="connsiteX4" fmla="*/ 63148 w 796595"/>
                <a:gd name="connsiteY4" fmla="*/ 60404 h 651099"/>
                <a:gd name="connsiteX5" fmla="*/ 63148 w 796595"/>
                <a:gd name="connsiteY5" fmla="*/ 464625 h 651099"/>
                <a:gd name="connsiteX6" fmla="*/ 733390 w 796595"/>
                <a:gd name="connsiteY6" fmla="*/ 464625 h 651099"/>
                <a:gd name="connsiteX7" fmla="*/ 733390 w 796595"/>
                <a:gd name="connsiteY7" fmla="*/ 60404 h 651099"/>
                <a:gd name="connsiteX8" fmla="*/ 0 w 796595"/>
                <a:gd name="connsiteY8" fmla="*/ 0 h 651099"/>
                <a:gd name="connsiteX9" fmla="*/ 796595 w 796595"/>
                <a:gd name="connsiteY9" fmla="*/ 0 h 651099"/>
                <a:gd name="connsiteX10" fmla="*/ 796595 w 796595"/>
                <a:gd name="connsiteY10" fmla="*/ 525032 h 651099"/>
                <a:gd name="connsiteX11" fmla="*/ 509142 w 796595"/>
                <a:gd name="connsiteY11" fmla="*/ 525032 h 651099"/>
                <a:gd name="connsiteX12" fmla="*/ 509142 w 796595"/>
                <a:gd name="connsiteY12" fmla="*/ 603286 h 651099"/>
                <a:gd name="connsiteX13" fmla="*/ 287451 w 796595"/>
                <a:gd name="connsiteY13" fmla="*/ 603286 h 651099"/>
                <a:gd name="connsiteX14" fmla="*/ 287451 w 796595"/>
                <a:gd name="connsiteY14" fmla="*/ 525032 h 651099"/>
                <a:gd name="connsiteX15" fmla="*/ 0 w 796595"/>
                <a:gd name="connsiteY15" fmla="*/ 525032 h 65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6595" h="651099">
                  <a:moveTo>
                    <a:pt x="63593" y="607620"/>
                  </a:moveTo>
                  <a:lnTo>
                    <a:pt x="733001" y="607620"/>
                  </a:lnTo>
                  <a:lnTo>
                    <a:pt x="733001" y="651099"/>
                  </a:lnTo>
                  <a:lnTo>
                    <a:pt x="63593" y="651099"/>
                  </a:lnTo>
                  <a:close/>
                  <a:moveTo>
                    <a:pt x="63148" y="60404"/>
                  </a:moveTo>
                  <a:lnTo>
                    <a:pt x="63148" y="464625"/>
                  </a:lnTo>
                  <a:lnTo>
                    <a:pt x="733390" y="464625"/>
                  </a:lnTo>
                  <a:lnTo>
                    <a:pt x="733390" y="60404"/>
                  </a:lnTo>
                  <a:close/>
                  <a:moveTo>
                    <a:pt x="0" y="0"/>
                  </a:moveTo>
                  <a:lnTo>
                    <a:pt x="796595" y="0"/>
                  </a:lnTo>
                  <a:lnTo>
                    <a:pt x="796595" y="525032"/>
                  </a:lnTo>
                  <a:lnTo>
                    <a:pt x="509142" y="525032"/>
                  </a:lnTo>
                  <a:lnTo>
                    <a:pt x="509142" y="603286"/>
                  </a:lnTo>
                  <a:lnTo>
                    <a:pt x="287451" y="603286"/>
                  </a:lnTo>
                  <a:lnTo>
                    <a:pt x="287451" y="525032"/>
                  </a:lnTo>
                  <a:lnTo>
                    <a:pt x="0" y="525032"/>
                  </a:lnTo>
                  <a:close/>
                </a:path>
              </a:pathLst>
            </a:custGeom>
            <a:grpFill/>
            <a:ln w="19050" cap="rnd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手繪多邊形: 圖案 399">
              <a:extLst>
                <a:ext uri="{FF2B5EF4-FFF2-40B4-BE49-F238E27FC236}">
                  <a16:creationId xmlns:a16="http://schemas.microsoft.com/office/drawing/2014/main" id="{DD9A4203-107F-47C0-8637-2470B67A0D39}"/>
                </a:ext>
              </a:extLst>
            </p:cNvPr>
            <p:cNvSpPr/>
            <p:nvPr/>
          </p:nvSpPr>
          <p:spPr>
            <a:xfrm>
              <a:off x="672980" y="2002209"/>
              <a:ext cx="269504" cy="586820"/>
            </a:xfrm>
            <a:custGeom>
              <a:avLst/>
              <a:gdLst>
                <a:gd name="connsiteX0" fmla="*/ 52181 w 269504"/>
                <a:gd name="connsiteY0" fmla="*/ 469456 h 586820"/>
                <a:gd name="connsiteX1" fmla="*/ 52181 w 269504"/>
                <a:gd name="connsiteY1" fmla="*/ 508565 h 586820"/>
                <a:gd name="connsiteX2" fmla="*/ 213024 w 269504"/>
                <a:gd name="connsiteY2" fmla="*/ 508565 h 586820"/>
                <a:gd name="connsiteX3" fmla="*/ 213024 w 269504"/>
                <a:gd name="connsiteY3" fmla="*/ 469456 h 586820"/>
                <a:gd name="connsiteX4" fmla="*/ 52181 w 269504"/>
                <a:gd name="connsiteY4" fmla="*/ 397738 h 586820"/>
                <a:gd name="connsiteX5" fmla="*/ 52181 w 269504"/>
                <a:gd name="connsiteY5" fmla="*/ 436847 h 586820"/>
                <a:gd name="connsiteX6" fmla="*/ 213024 w 269504"/>
                <a:gd name="connsiteY6" fmla="*/ 436847 h 586820"/>
                <a:gd name="connsiteX7" fmla="*/ 213024 w 269504"/>
                <a:gd name="connsiteY7" fmla="*/ 397738 h 586820"/>
                <a:gd name="connsiteX8" fmla="*/ 52181 w 269504"/>
                <a:gd name="connsiteY8" fmla="*/ 256468 h 586820"/>
                <a:gd name="connsiteX9" fmla="*/ 52181 w 269504"/>
                <a:gd name="connsiteY9" fmla="*/ 365129 h 586820"/>
                <a:gd name="connsiteX10" fmla="*/ 213024 w 269504"/>
                <a:gd name="connsiteY10" fmla="*/ 365129 h 586820"/>
                <a:gd name="connsiteX11" fmla="*/ 213024 w 269504"/>
                <a:gd name="connsiteY11" fmla="*/ 256468 h 586820"/>
                <a:gd name="connsiteX12" fmla="*/ 68469 w 269504"/>
                <a:gd name="connsiteY12" fmla="*/ 203203 h 586820"/>
                <a:gd name="connsiteX13" fmla="*/ 56516 w 269504"/>
                <a:gd name="connsiteY13" fmla="*/ 215156 h 586820"/>
                <a:gd name="connsiteX14" fmla="*/ 68469 w 269504"/>
                <a:gd name="connsiteY14" fmla="*/ 227109 h 586820"/>
                <a:gd name="connsiteX15" fmla="*/ 80422 w 269504"/>
                <a:gd name="connsiteY15" fmla="*/ 215156 h 586820"/>
                <a:gd name="connsiteX16" fmla="*/ 68469 w 269504"/>
                <a:gd name="connsiteY16" fmla="*/ 203203 h 586820"/>
                <a:gd name="connsiteX17" fmla="*/ 0 w 269504"/>
                <a:gd name="connsiteY17" fmla="*/ 0 h 586820"/>
                <a:gd name="connsiteX18" fmla="*/ 269504 w 269504"/>
                <a:gd name="connsiteY18" fmla="*/ 0 h 586820"/>
                <a:gd name="connsiteX19" fmla="*/ 269504 w 269504"/>
                <a:gd name="connsiteY19" fmla="*/ 586820 h 586820"/>
                <a:gd name="connsiteX20" fmla="*/ 0 w 269504"/>
                <a:gd name="connsiteY20" fmla="*/ 586820 h 5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504" h="586820">
                  <a:moveTo>
                    <a:pt x="52181" y="469456"/>
                  </a:moveTo>
                  <a:lnTo>
                    <a:pt x="52181" y="508565"/>
                  </a:lnTo>
                  <a:lnTo>
                    <a:pt x="213024" y="508565"/>
                  </a:lnTo>
                  <a:lnTo>
                    <a:pt x="213024" y="469456"/>
                  </a:lnTo>
                  <a:close/>
                  <a:moveTo>
                    <a:pt x="52181" y="397738"/>
                  </a:moveTo>
                  <a:lnTo>
                    <a:pt x="52181" y="436847"/>
                  </a:lnTo>
                  <a:lnTo>
                    <a:pt x="213024" y="436847"/>
                  </a:lnTo>
                  <a:lnTo>
                    <a:pt x="213024" y="397738"/>
                  </a:lnTo>
                  <a:close/>
                  <a:moveTo>
                    <a:pt x="52181" y="256468"/>
                  </a:moveTo>
                  <a:lnTo>
                    <a:pt x="52181" y="365129"/>
                  </a:lnTo>
                  <a:lnTo>
                    <a:pt x="213024" y="365129"/>
                  </a:lnTo>
                  <a:lnTo>
                    <a:pt x="213024" y="256468"/>
                  </a:lnTo>
                  <a:close/>
                  <a:moveTo>
                    <a:pt x="68469" y="203203"/>
                  </a:moveTo>
                  <a:cubicBezTo>
                    <a:pt x="61867" y="203203"/>
                    <a:pt x="56516" y="208554"/>
                    <a:pt x="56516" y="215156"/>
                  </a:cubicBezTo>
                  <a:cubicBezTo>
                    <a:pt x="56516" y="221758"/>
                    <a:pt x="61867" y="227109"/>
                    <a:pt x="68469" y="227109"/>
                  </a:cubicBezTo>
                  <a:cubicBezTo>
                    <a:pt x="75070" y="227109"/>
                    <a:pt x="80422" y="221758"/>
                    <a:pt x="80422" y="215156"/>
                  </a:cubicBezTo>
                  <a:cubicBezTo>
                    <a:pt x="80422" y="208554"/>
                    <a:pt x="75070" y="203203"/>
                    <a:pt x="68469" y="203203"/>
                  </a:cubicBezTo>
                  <a:close/>
                  <a:moveTo>
                    <a:pt x="0" y="0"/>
                  </a:moveTo>
                  <a:lnTo>
                    <a:pt x="269504" y="0"/>
                  </a:lnTo>
                  <a:lnTo>
                    <a:pt x="269504" y="586820"/>
                  </a:lnTo>
                  <a:lnTo>
                    <a:pt x="0" y="586820"/>
                  </a:lnTo>
                  <a:close/>
                </a:path>
              </a:pathLst>
            </a:custGeom>
            <a:grp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1" name="群組 400">
            <a:extLst>
              <a:ext uri="{FF2B5EF4-FFF2-40B4-BE49-F238E27FC236}">
                <a16:creationId xmlns:a16="http://schemas.microsoft.com/office/drawing/2014/main" id="{F4E954A0-1934-44DA-A366-FABCEDFEAB01}"/>
              </a:ext>
            </a:extLst>
          </p:cNvPr>
          <p:cNvGrpSpPr/>
          <p:nvPr/>
        </p:nvGrpSpPr>
        <p:grpSpPr>
          <a:xfrm>
            <a:off x="473415" y="2457532"/>
            <a:ext cx="789791" cy="573797"/>
            <a:chOff x="4219147" y="3532915"/>
            <a:chExt cx="1243059" cy="854781"/>
          </a:xfrm>
        </p:grpSpPr>
        <p:pic>
          <p:nvPicPr>
            <p:cNvPr id="402" name="圖形 401">
              <a:extLst>
                <a:ext uri="{FF2B5EF4-FFF2-40B4-BE49-F238E27FC236}">
                  <a16:creationId xmlns:a16="http://schemas.microsoft.com/office/drawing/2014/main" id="{1A7A128F-ABAF-4874-95D8-25213A2EF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6831" y="3532915"/>
              <a:ext cx="1095375" cy="847725"/>
            </a:xfrm>
            <a:prstGeom prst="rect">
              <a:avLst/>
            </a:prstGeom>
          </p:spPr>
        </p:pic>
        <p:pic>
          <p:nvPicPr>
            <p:cNvPr id="403" name="圖形 402">
              <a:extLst>
                <a:ext uri="{FF2B5EF4-FFF2-40B4-BE49-F238E27FC236}">
                  <a16:creationId xmlns:a16="http://schemas.microsoft.com/office/drawing/2014/main" id="{82CBA3A5-58D5-4822-9DAC-E1A62C233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19147" y="3971490"/>
              <a:ext cx="462454" cy="416206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803ED537-4F73-4C08-93B3-B2F3542F5216}"/>
              </a:ext>
            </a:extLst>
          </p:cNvPr>
          <p:cNvSpPr/>
          <p:nvPr/>
        </p:nvSpPr>
        <p:spPr>
          <a:xfrm>
            <a:off x="7644496" y="2270222"/>
            <a:ext cx="7232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050" b="1">
                <a:solidFill>
                  <a:schemeClr val="bg1"/>
                </a:solidFill>
                <a:ea typeface="微軟正黑體"/>
              </a:rPr>
              <a:t>雲端物件</a:t>
            </a:r>
            <a:endParaRPr lang="en-US" altLang="zh-TW" sz="1050" b="1">
              <a:solidFill>
                <a:schemeClr val="bg1"/>
              </a:solidFill>
              <a:ea typeface="微軟正黑體"/>
            </a:endParaRPr>
          </a:p>
          <a:p>
            <a:pPr algn="ctr"/>
            <a:r>
              <a:rPr lang="zh-TW" altLang="en-US" sz="1050" b="1">
                <a:solidFill>
                  <a:schemeClr val="bg1"/>
                </a:solidFill>
                <a:ea typeface="微軟正黑體"/>
              </a:rPr>
              <a:t>儲存空間</a:t>
            </a:r>
            <a:endParaRPr lang="en-US" altLang="zh-TW" sz="1050" b="1">
              <a:solidFill>
                <a:schemeClr val="bg1"/>
              </a:solidFill>
              <a:ea typeface="微軟正黑體"/>
            </a:endParaRPr>
          </a:p>
        </p:txBody>
      </p:sp>
      <p:grpSp>
        <p:nvGrpSpPr>
          <p:cNvPr id="436" name="群組 435">
            <a:extLst>
              <a:ext uri="{FF2B5EF4-FFF2-40B4-BE49-F238E27FC236}">
                <a16:creationId xmlns:a16="http://schemas.microsoft.com/office/drawing/2014/main" id="{7EAA582B-7454-468A-B571-4D23424B2724}"/>
              </a:ext>
            </a:extLst>
          </p:cNvPr>
          <p:cNvGrpSpPr/>
          <p:nvPr/>
        </p:nvGrpSpPr>
        <p:grpSpPr>
          <a:xfrm>
            <a:off x="7451203" y="2820267"/>
            <a:ext cx="1087499" cy="758790"/>
            <a:chOff x="6134382" y="1540701"/>
            <a:chExt cx="4347102" cy="3033140"/>
          </a:xfrm>
        </p:grpSpPr>
        <p:grpSp>
          <p:nvGrpSpPr>
            <p:cNvPr id="437" name="群組 436">
              <a:extLst>
                <a:ext uri="{FF2B5EF4-FFF2-40B4-BE49-F238E27FC236}">
                  <a16:creationId xmlns:a16="http://schemas.microsoft.com/office/drawing/2014/main" id="{15B256A0-76B2-465F-921B-BFF432C3DE70}"/>
                </a:ext>
              </a:extLst>
            </p:cNvPr>
            <p:cNvGrpSpPr/>
            <p:nvPr/>
          </p:nvGrpSpPr>
          <p:grpSpPr>
            <a:xfrm>
              <a:off x="6134382" y="1540701"/>
              <a:ext cx="4347102" cy="3013137"/>
              <a:chOff x="2426218" y="335742"/>
              <a:chExt cx="7276477" cy="5043588"/>
            </a:xfrm>
          </p:grpSpPr>
          <p:pic>
            <p:nvPicPr>
              <p:cNvPr id="441" name="圖形 440">
                <a:extLst>
                  <a:ext uri="{FF2B5EF4-FFF2-40B4-BE49-F238E27FC236}">
                    <a16:creationId xmlns:a16="http://schemas.microsoft.com/office/drawing/2014/main" id="{7A0C5C1F-DCD0-4B51-BC2D-9F75952FB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47477" y="335742"/>
                <a:ext cx="6258560" cy="4326014"/>
              </a:xfrm>
              <a:prstGeom prst="rect">
                <a:avLst/>
              </a:prstGeom>
            </p:spPr>
          </p:pic>
          <p:sp>
            <p:nvSpPr>
              <p:cNvPr id="442" name="矩形 441">
                <a:extLst>
                  <a:ext uri="{FF2B5EF4-FFF2-40B4-BE49-F238E27FC236}">
                    <a16:creationId xmlns:a16="http://schemas.microsoft.com/office/drawing/2014/main" id="{3014A457-AADB-467B-A6DD-63AB12304664}"/>
                  </a:ext>
                </a:extLst>
              </p:cNvPr>
              <p:cNvSpPr/>
              <p:nvPr/>
            </p:nvSpPr>
            <p:spPr>
              <a:xfrm>
                <a:off x="549923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443" name="矩形 442">
                <a:extLst>
                  <a:ext uri="{FF2B5EF4-FFF2-40B4-BE49-F238E27FC236}">
                    <a16:creationId xmlns:a16="http://schemas.microsoft.com/office/drawing/2014/main" id="{DF14F322-4192-4CBA-B141-E877C0A331A3}"/>
                  </a:ext>
                </a:extLst>
              </p:cNvPr>
              <p:cNvSpPr/>
              <p:nvPr/>
            </p:nvSpPr>
            <p:spPr>
              <a:xfrm>
                <a:off x="59462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444" name="矩形 443">
                <a:extLst>
                  <a:ext uri="{FF2B5EF4-FFF2-40B4-BE49-F238E27FC236}">
                    <a16:creationId xmlns:a16="http://schemas.microsoft.com/office/drawing/2014/main" id="{A8FD5397-A80B-4D9E-A77B-7AEDB9969505}"/>
                  </a:ext>
                </a:extLst>
              </p:cNvPr>
              <p:cNvSpPr/>
              <p:nvPr/>
            </p:nvSpPr>
            <p:spPr>
              <a:xfrm>
                <a:off x="64034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45" name="群組 444">
                <a:extLst>
                  <a:ext uri="{FF2B5EF4-FFF2-40B4-BE49-F238E27FC236}">
                    <a16:creationId xmlns:a16="http://schemas.microsoft.com/office/drawing/2014/main" id="{B9B6C846-0B1C-4528-BD7D-CE86C190FDEE}"/>
                  </a:ext>
                </a:extLst>
              </p:cNvPr>
              <p:cNvGrpSpPr/>
              <p:nvPr/>
            </p:nvGrpSpPr>
            <p:grpSpPr>
              <a:xfrm>
                <a:off x="2426218" y="4123037"/>
                <a:ext cx="1071485" cy="1071480"/>
                <a:chOff x="551616" y="5265594"/>
                <a:chExt cx="222492" cy="222491"/>
              </a:xfrm>
            </p:grpSpPr>
            <p:sp>
              <p:nvSpPr>
                <p:cNvPr id="453" name="手繪多邊形: 圖案 452">
                  <a:extLst>
                    <a:ext uri="{FF2B5EF4-FFF2-40B4-BE49-F238E27FC236}">
                      <a16:creationId xmlns:a16="http://schemas.microsoft.com/office/drawing/2014/main" id="{DBC5FF0F-7CC7-4D50-8B2B-072529194C63}"/>
                    </a:ext>
                  </a:extLst>
                </p:cNvPr>
                <p:cNvSpPr/>
                <p:nvPr/>
              </p:nvSpPr>
              <p:spPr>
                <a:xfrm>
                  <a:off x="731494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4" name="手繪多邊形: 圖案 453">
                  <a:extLst>
                    <a:ext uri="{FF2B5EF4-FFF2-40B4-BE49-F238E27FC236}">
                      <a16:creationId xmlns:a16="http://schemas.microsoft.com/office/drawing/2014/main" id="{6ED4E485-B5A5-4F54-BCCC-3543DB3B4036}"/>
                    </a:ext>
                  </a:extLst>
                </p:cNvPr>
                <p:cNvSpPr/>
                <p:nvPr/>
              </p:nvSpPr>
              <p:spPr>
                <a:xfrm>
                  <a:off x="64157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5" name="手繪多邊形: 圖案 454">
                  <a:extLst>
                    <a:ext uri="{FF2B5EF4-FFF2-40B4-BE49-F238E27FC236}">
                      <a16:creationId xmlns:a16="http://schemas.microsoft.com/office/drawing/2014/main" id="{4ECC2B0E-2D2F-4091-8C43-B1900A8FB00E}"/>
                    </a:ext>
                  </a:extLst>
                </p:cNvPr>
                <p:cNvSpPr/>
                <p:nvPr/>
              </p:nvSpPr>
              <p:spPr>
                <a:xfrm>
                  <a:off x="731494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6" name="手繪多邊形: 圖案 455">
                  <a:extLst>
                    <a:ext uri="{FF2B5EF4-FFF2-40B4-BE49-F238E27FC236}">
                      <a16:creationId xmlns:a16="http://schemas.microsoft.com/office/drawing/2014/main" id="{BE7B51C3-31D4-4457-A602-010F27A6865A}"/>
                    </a:ext>
                  </a:extLst>
                </p:cNvPr>
                <p:cNvSpPr/>
                <p:nvPr/>
              </p:nvSpPr>
              <p:spPr>
                <a:xfrm>
                  <a:off x="64157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7" name="手繪多邊形: 圖案 456">
                  <a:extLst>
                    <a:ext uri="{FF2B5EF4-FFF2-40B4-BE49-F238E27FC236}">
                      <a16:creationId xmlns:a16="http://schemas.microsoft.com/office/drawing/2014/main" id="{2E12E695-AEC8-4110-A16F-8DB75046DE3E}"/>
                    </a:ext>
                  </a:extLst>
                </p:cNvPr>
                <p:cNvSpPr/>
                <p:nvPr/>
              </p:nvSpPr>
              <p:spPr>
                <a:xfrm>
                  <a:off x="731494" y="5445471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8" name="手繪多邊形: 圖案 457">
                  <a:extLst>
                    <a:ext uri="{FF2B5EF4-FFF2-40B4-BE49-F238E27FC236}">
                      <a16:creationId xmlns:a16="http://schemas.microsoft.com/office/drawing/2014/main" id="{2E983F30-0BFD-4D84-BB52-EFFBEB1AB7DB}"/>
                    </a:ext>
                  </a:extLst>
                </p:cNvPr>
                <p:cNvSpPr/>
                <p:nvPr/>
              </p:nvSpPr>
              <p:spPr>
                <a:xfrm>
                  <a:off x="551616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46" name="群組 445">
                <a:extLst>
                  <a:ext uri="{FF2B5EF4-FFF2-40B4-BE49-F238E27FC236}">
                    <a16:creationId xmlns:a16="http://schemas.microsoft.com/office/drawing/2014/main" id="{718DBCF2-FB69-43CF-AA86-89195CF2DBDA}"/>
                  </a:ext>
                </a:extLst>
              </p:cNvPr>
              <p:cNvGrpSpPr/>
              <p:nvPr/>
            </p:nvGrpSpPr>
            <p:grpSpPr>
              <a:xfrm>
                <a:off x="8614059" y="4290924"/>
                <a:ext cx="1088636" cy="1088406"/>
                <a:chOff x="1385335" y="5265594"/>
                <a:chExt cx="222540" cy="222492"/>
              </a:xfrm>
            </p:grpSpPr>
            <p:sp>
              <p:nvSpPr>
                <p:cNvPr id="447" name="手繪多邊形: 圖案 446">
                  <a:extLst>
                    <a:ext uri="{FF2B5EF4-FFF2-40B4-BE49-F238E27FC236}">
                      <a16:creationId xmlns:a16="http://schemas.microsoft.com/office/drawing/2014/main" id="{F08276DA-1C5E-47C6-98C2-6114D7DE923D}"/>
                    </a:ext>
                  </a:extLst>
                </p:cNvPr>
                <p:cNvSpPr/>
                <p:nvPr/>
              </p:nvSpPr>
              <p:spPr>
                <a:xfrm>
                  <a:off x="1385335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8" name="手繪多邊形: 圖案 447">
                  <a:extLst>
                    <a:ext uri="{FF2B5EF4-FFF2-40B4-BE49-F238E27FC236}">
                      <a16:creationId xmlns:a16="http://schemas.microsoft.com/office/drawing/2014/main" id="{75F26158-3632-46EF-8638-94AC5DD6F259}"/>
                    </a:ext>
                  </a:extLst>
                </p:cNvPr>
                <p:cNvSpPr/>
                <p:nvPr/>
              </p:nvSpPr>
              <p:spPr>
                <a:xfrm>
                  <a:off x="147529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9" name="手繪多邊形: 圖案 448">
                  <a:extLst>
                    <a:ext uri="{FF2B5EF4-FFF2-40B4-BE49-F238E27FC236}">
                      <a16:creationId xmlns:a16="http://schemas.microsoft.com/office/drawing/2014/main" id="{DFD5F641-082E-4436-B669-455EE462EFB5}"/>
                    </a:ext>
                  </a:extLst>
                </p:cNvPr>
                <p:cNvSpPr/>
                <p:nvPr/>
              </p:nvSpPr>
              <p:spPr>
                <a:xfrm>
                  <a:off x="1385335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0" name="手繪多邊形: 圖案 449">
                  <a:extLst>
                    <a:ext uri="{FF2B5EF4-FFF2-40B4-BE49-F238E27FC236}">
                      <a16:creationId xmlns:a16="http://schemas.microsoft.com/office/drawing/2014/main" id="{5D4224AA-A3C1-4EC4-9712-6F971F3E3245}"/>
                    </a:ext>
                  </a:extLst>
                </p:cNvPr>
                <p:cNvSpPr/>
                <p:nvPr/>
              </p:nvSpPr>
              <p:spPr>
                <a:xfrm>
                  <a:off x="147529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1" name="手繪多邊形: 圖案 450">
                  <a:extLst>
                    <a:ext uri="{FF2B5EF4-FFF2-40B4-BE49-F238E27FC236}">
                      <a16:creationId xmlns:a16="http://schemas.microsoft.com/office/drawing/2014/main" id="{DA762789-57CD-4A00-A715-75F853DD3659}"/>
                    </a:ext>
                  </a:extLst>
                </p:cNvPr>
                <p:cNvSpPr/>
                <p:nvPr/>
              </p:nvSpPr>
              <p:spPr>
                <a:xfrm>
                  <a:off x="1385335" y="5445472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2" name="手繪多邊形: 圖案 451">
                  <a:extLst>
                    <a:ext uri="{FF2B5EF4-FFF2-40B4-BE49-F238E27FC236}">
                      <a16:creationId xmlns:a16="http://schemas.microsoft.com/office/drawing/2014/main" id="{A28CDE9D-1057-4D81-AD53-DFB6D9BC1F3A}"/>
                    </a:ext>
                  </a:extLst>
                </p:cNvPr>
                <p:cNvSpPr/>
                <p:nvPr/>
              </p:nvSpPr>
              <p:spPr>
                <a:xfrm>
                  <a:off x="1565261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438" name="矩形 437">
              <a:extLst>
                <a:ext uri="{FF2B5EF4-FFF2-40B4-BE49-F238E27FC236}">
                  <a16:creationId xmlns:a16="http://schemas.microsoft.com/office/drawing/2014/main" id="{CB03ECB6-11F5-498A-B3C2-B9561E43A8C9}"/>
                </a:ext>
              </a:extLst>
            </p:cNvPr>
            <p:cNvSpPr/>
            <p:nvPr/>
          </p:nvSpPr>
          <p:spPr>
            <a:xfrm>
              <a:off x="7019442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439" name="矩形 438">
              <a:extLst>
                <a:ext uri="{FF2B5EF4-FFF2-40B4-BE49-F238E27FC236}">
                  <a16:creationId xmlns:a16="http://schemas.microsoft.com/office/drawing/2014/main" id="{5EA1B084-0431-4107-B54F-67DF9495CA90}"/>
                </a:ext>
              </a:extLst>
            </p:cNvPr>
            <p:cNvSpPr/>
            <p:nvPr/>
          </p:nvSpPr>
          <p:spPr>
            <a:xfrm>
              <a:off x="80772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440" name="矩形 439">
              <a:extLst>
                <a:ext uri="{FF2B5EF4-FFF2-40B4-BE49-F238E27FC236}">
                  <a16:creationId xmlns:a16="http://schemas.microsoft.com/office/drawing/2014/main" id="{F8F97A7B-27BA-4EEC-8B7E-715C973AF99F}"/>
                </a:ext>
              </a:extLst>
            </p:cNvPr>
            <p:cNvSpPr/>
            <p:nvPr/>
          </p:nvSpPr>
          <p:spPr>
            <a:xfrm>
              <a:off x="90678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grpSp>
        <p:nvGrpSpPr>
          <p:cNvPr id="463" name="圖形 211">
            <a:extLst>
              <a:ext uri="{FF2B5EF4-FFF2-40B4-BE49-F238E27FC236}">
                <a16:creationId xmlns:a16="http://schemas.microsoft.com/office/drawing/2014/main" id="{E53ADF60-DF45-4B88-9903-D98C41C2697B}"/>
              </a:ext>
            </a:extLst>
          </p:cNvPr>
          <p:cNvGrpSpPr/>
          <p:nvPr/>
        </p:nvGrpSpPr>
        <p:grpSpPr>
          <a:xfrm>
            <a:off x="7767471" y="3066857"/>
            <a:ext cx="172020" cy="210110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464" name="手繪多邊形: 圖案 463">
              <a:extLst>
                <a:ext uri="{FF2B5EF4-FFF2-40B4-BE49-F238E27FC236}">
                  <a16:creationId xmlns:a16="http://schemas.microsoft.com/office/drawing/2014/main" id="{80E48FAD-5E2C-4B07-80BC-6841174E1621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465" name="手繪多邊形: 圖案 464">
              <a:extLst>
                <a:ext uri="{FF2B5EF4-FFF2-40B4-BE49-F238E27FC236}">
                  <a16:creationId xmlns:a16="http://schemas.microsoft.com/office/drawing/2014/main" id="{A071547E-E941-4D98-962E-9531009676B5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466" name="手繪多邊形: 圖案 465">
              <a:extLst>
                <a:ext uri="{FF2B5EF4-FFF2-40B4-BE49-F238E27FC236}">
                  <a16:creationId xmlns:a16="http://schemas.microsoft.com/office/drawing/2014/main" id="{9A97EBD5-BF1A-48F7-826E-428ED80781D0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sp>
        <p:nvSpPr>
          <p:cNvPr id="235" name="文字方塊 352">
            <a:extLst>
              <a:ext uri="{FF2B5EF4-FFF2-40B4-BE49-F238E27FC236}">
                <a16:creationId xmlns:a16="http://schemas.microsoft.com/office/drawing/2014/main" id="{4B4B246B-714E-4ECB-B818-4F2E0E422FDD}"/>
              </a:ext>
            </a:extLst>
          </p:cNvPr>
          <p:cNvSpPr txBox="1"/>
          <p:nvPr/>
        </p:nvSpPr>
        <p:spPr>
          <a:xfrm>
            <a:off x="2500432" y="1508246"/>
            <a:ext cx="848458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Initiator</a:t>
            </a:r>
          </a:p>
        </p:txBody>
      </p:sp>
      <p:sp>
        <p:nvSpPr>
          <p:cNvPr id="236" name="箭號: 左-右雙向 351">
            <a:extLst>
              <a:ext uri="{FF2B5EF4-FFF2-40B4-BE49-F238E27FC236}">
                <a16:creationId xmlns:a16="http://schemas.microsoft.com/office/drawing/2014/main" id="{FFCF47E7-CD1D-45EA-8A8F-3EA6E42D16C0}"/>
              </a:ext>
            </a:extLst>
          </p:cNvPr>
          <p:cNvSpPr/>
          <p:nvPr/>
        </p:nvSpPr>
        <p:spPr>
          <a:xfrm>
            <a:off x="2564283" y="1817239"/>
            <a:ext cx="1682475" cy="136362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文字方塊 359">
            <a:extLst>
              <a:ext uri="{FF2B5EF4-FFF2-40B4-BE49-F238E27FC236}">
                <a16:creationId xmlns:a16="http://schemas.microsoft.com/office/drawing/2014/main" id="{51777329-7F2C-48E1-9355-42979D476401}"/>
              </a:ext>
            </a:extLst>
          </p:cNvPr>
          <p:cNvSpPr txBox="1"/>
          <p:nvPr/>
        </p:nvSpPr>
        <p:spPr>
          <a:xfrm>
            <a:off x="3261897" y="1934125"/>
            <a:ext cx="533648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05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iSCSI</a:t>
            </a:r>
          </a:p>
        </p:txBody>
      </p:sp>
      <p:pic>
        <p:nvPicPr>
          <p:cNvPr id="197" name="圖片 196" descr="一張含有 向量圖形 的圖片&#10;&#10;自動產生的描述">
            <a:extLst>
              <a:ext uri="{FF2B5EF4-FFF2-40B4-BE49-F238E27FC236}">
                <a16:creationId xmlns:a16="http://schemas.microsoft.com/office/drawing/2014/main" id="{FF688B74-E9B0-ED4D-BE54-30BF98F4695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18" y="1182159"/>
            <a:ext cx="822564" cy="822562"/>
          </a:xfrm>
          <a:prstGeom prst="roundRect">
            <a:avLst>
              <a:gd name="adj" fmla="val 23763"/>
            </a:avLst>
          </a:prstGeom>
          <a:ln w="28575">
            <a:noFill/>
          </a:ln>
          <a:effectLst/>
        </p:spPr>
      </p:pic>
      <p:grpSp>
        <p:nvGrpSpPr>
          <p:cNvPr id="198" name="群組 197">
            <a:extLst>
              <a:ext uri="{FF2B5EF4-FFF2-40B4-BE49-F238E27FC236}">
                <a16:creationId xmlns:a16="http://schemas.microsoft.com/office/drawing/2014/main" id="{3502B36C-A39A-458B-81E2-FAF0C1B43461}"/>
              </a:ext>
            </a:extLst>
          </p:cNvPr>
          <p:cNvGrpSpPr/>
          <p:nvPr/>
        </p:nvGrpSpPr>
        <p:grpSpPr>
          <a:xfrm>
            <a:off x="7523837" y="3864456"/>
            <a:ext cx="1055417" cy="400409"/>
            <a:chOff x="7884633" y="5312644"/>
            <a:chExt cx="1407224" cy="533876"/>
          </a:xfrm>
        </p:grpSpPr>
        <p:sp>
          <p:nvSpPr>
            <p:cNvPr id="199" name="文字方塊 198">
              <a:extLst>
                <a:ext uri="{FF2B5EF4-FFF2-40B4-BE49-F238E27FC236}">
                  <a16:creationId xmlns:a16="http://schemas.microsoft.com/office/drawing/2014/main" id="{9A0E53F5-A091-4776-AEC5-7F1E9A42F0DC}"/>
                </a:ext>
              </a:extLst>
            </p:cNvPr>
            <p:cNvSpPr txBox="1"/>
            <p:nvPr/>
          </p:nvSpPr>
          <p:spPr>
            <a:xfrm>
              <a:off x="8715818" y="5461291"/>
              <a:ext cx="576039" cy="307776"/>
            </a:xfrm>
            <a:prstGeom prst="rect">
              <a:avLst/>
            </a:prstGeom>
            <a:solidFill>
              <a:srgbClr val="353932"/>
            </a:solidFill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05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快照</a:t>
              </a:r>
            </a:p>
          </p:txBody>
        </p:sp>
        <p:grpSp>
          <p:nvGrpSpPr>
            <p:cNvPr id="200" name="圖形 152">
              <a:extLst>
                <a:ext uri="{FF2B5EF4-FFF2-40B4-BE49-F238E27FC236}">
                  <a16:creationId xmlns:a16="http://schemas.microsoft.com/office/drawing/2014/main" id="{4F9A9F03-2D16-482B-8B22-560EAD06EC37}"/>
                </a:ext>
              </a:extLst>
            </p:cNvPr>
            <p:cNvGrpSpPr/>
            <p:nvPr/>
          </p:nvGrpSpPr>
          <p:grpSpPr>
            <a:xfrm flipH="1">
              <a:off x="7884633" y="5312644"/>
              <a:ext cx="412922" cy="531799"/>
              <a:chOff x="9272428" y="5069210"/>
              <a:chExt cx="458537" cy="590550"/>
            </a:xfrm>
          </p:grpSpPr>
          <p:sp>
            <p:nvSpPr>
              <p:cNvPr id="277" name="手繪多邊形: 圖案 276">
                <a:extLst>
                  <a:ext uri="{FF2B5EF4-FFF2-40B4-BE49-F238E27FC236}">
                    <a16:creationId xmlns:a16="http://schemas.microsoft.com/office/drawing/2014/main" id="{E2B1DB29-115B-45A2-A11D-7F7BE2E768B7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78" name="手繪多邊形: 圖案 277">
                <a:extLst>
                  <a:ext uri="{FF2B5EF4-FFF2-40B4-BE49-F238E27FC236}">
                    <a16:creationId xmlns:a16="http://schemas.microsoft.com/office/drawing/2014/main" id="{6673CC6A-3DF3-45B2-9B43-6AB608319690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79" name="手繪多邊形: 圖案 278">
                <a:extLst>
                  <a:ext uri="{FF2B5EF4-FFF2-40B4-BE49-F238E27FC236}">
                    <a16:creationId xmlns:a16="http://schemas.microsoft.com/office/drawing/2014/main" id="{33863368-EE21-4666-8545-8B51D1A3294E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80" name="手繪多邊形: 圖案 279">
                <a:extLst>
                  <a:ext uri="{FF2B5EF4-FFF2-40B4-BE49-F238E27FC236}">
                    <a16:creationId xmlns:a16="http://schemas.microsoft.com/office/drawing/2014/main" id="{3F86B91F-D404-448A-8D79-DD49A8C439B4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81" name="手繪多邊形: 圖案 280">
                <a:extLst>
                  <a:ext uri="{FF2B5EF4-FFF2-40B4-BE49-F238E27FC236}">
                    <a16:creationId xmlns:a16="http://schemas.microsoft.com/office/drawing/2014/main" id="{8BE7ACA1-E162-4487-9E13-3B2A804DE2BB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92" name="手繪多邊形: 圖案 291">
                <a:extLst>
                  <a:ext uri="{FF2B5EF4-FFF2-40B4-BE49-F238E27FC236}">
                    <a16:creationId xmlns:a16="http://schemas.microsoft.com/office/drawing/2014/main" id="{CF06C327-3D82-49CD-BCB2-16E14185CDC2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05" name="手繪多邊形: 圖案 304">
                <a:extLst>
                  <a:ext uri="{FF2B5EF4-FFF2-40B4-BE49-F238E27FC236}">
                    <a16:creationId xmlns:a16="http://schemas.microsoft.com/office/drawing/2014/main" id="{C60E3718-E389-41E3-86FC-1E4234F43F15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06" name="手繪多邊形: 圖案 305">
                <a:extLst>
                  <a:ext uri="{FF2B5EF4-FFF2-40B4-BE49-F238E27FC236}">
                    <a16:creationId xmlns:a16="http://schemas.microsoft.com/office/drawing/2014/main" id="{B8808E35-B787-47C9-9A42-6E724486BFB7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07" name="手繪多邊形: 圖案 306">
                <a:extLst>
                  <a:ext uri="{FF2B5EF4-FFF2-40B4-BE49-F238E27FC236}">
                    <a16:creationId xmlns:a16="http://schemas.microsoft.com/office/drawing/2014/main" id="{0CCC998D-E98D-46D7-BC63-FFD04D1B93BF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08" name="手繪多邊形: 圖案 307">
                <a:extLst>
                  <a:ext uri="{FF2B5EF4-FFF2-40B4-BE49-F238E27FC236}">
                    <a16:creationId xmlns:a16="http://schemas.microsoft.com/office/drawing/2014/main" id="{D25D9787-AC5F-4494-A215-39BE258576E3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09" name="手繪多邊形: 圖案 308">
                <a:extLst>
                  <a:ext uri="{FF2B5EF4-FFF2-40B4-BE49-F238E27FC236}">
                    <a16:creationId xmlns:a16="http://schemas.microsoft.com/office/drawing/2014/main" id="{2956FEDB-2DB2-4F21-A56C-7D9445873B9D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10" name="手繪多邊形: 圖案 309">
                <a:extLst>
                  <a:ext uri="{FF2B5EF4-FFF2-40B4-BE49-F238E27FC236}">
                    <a16:creationId xmlns:a16="http://schemas.microsoft.com/office/drawing/2014/main" id="{2EAF9211-EBA4-4C1C-AAE1-51564C934B41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1" name="手繪多邊形: 圖案 200">
              <a:extLst>
                <a:ext uri="{FF2B5EF4-FFF2-40B4-BE49-F238E27FC236}">
                  <a16:creationId xmlns:a16="http://schemas.microsoft.com/office/drawing/2014/main" id="{A92CAFFF-656D-4A65-B095-C7AE0945087E}"/>
                </a:ext>
              </a:extLst>
            </p:cNvPr>
            <p:cNvSpPr/>
            <p:nvPr/>
          </p:nvSpPr>
          <p:spPr>
            <a:xfrm flipH="1">
              <a:off x="8360662" y="5369957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02" name="手繪多邊形: 圖案 201">
              <a:extLst>
                <a:ext uri="{FF2B5EF4-FFF2-40B4-BE49-F238E27FC236}">
                  <a16:creationId xmlns:a16="http://schemas.microsoft.com/office/drawing/2014/main" id="{773A9717-E229-40D8-A591-11E150620F8F}"/>
                </a:ext>
              </a:extLst>
            </p:cNvPr>
            <p:cNvSpPr/>
            <p:nvPr/>
          </p:nvSpPr>
          <p:spPr>
            <a:xfrm flipH="1">
              <a:off x="8310689" y="531471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03" name="手繪多邊形: 圖案 202">
              <a:extLst>
                <a:ext uri="{FF2B5EF4-FFF2-40B4-BE49-F238E27FC236}">
                  <a16:creationId xmlns:a16="http://schemas.microsoft.com/office/drawing/2014/main" id="{2EC99132-1CB5-48EC-998B-217A9766F785}"/>
                </a:ext>
              </a:extLst>
            </p:cNvPr>
            <p:cNvSpPr/>
            <p:nvPr/>
          </p:nvSpPr>
          <p:spPr>
            <a:xfrm flipH="1">
              <a:off x="8508134" y="565189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38" name="手繪多邊形: 圖案 237">
              <a:extLst>
                <a:ext uri="{FF2B5EF4-FFF2-40B4-BE49-F238E27FC236}">
                  <a16:creationId xmlns:a16="http://schemas.microsoft.com/office/drawing/2014/main" id="{E0D8AB38-E844-4D32-AC21-F1733C354809}"/>
                </a:ext>
              </a:extLst>
            </p:cNvPr>
            <p:cNvSpPr/>
            <p:nvPr/>
          </p:nvSpPr>
          <p:spPr>
            <a:xfrm flipH="1">
              <a:off x="8537374" y="561733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39" name="手繪多邊形: 圖案 238">
              <a:extLst>
                <a:ext uri="{FF2B5EF4-FFF2-40B4-BE49-F238E27FC236}">
                  <a16:creationId xmlns:a16="http://schemas.microsoft.com/office/drawing/2014/main" id="{8FDF6B2B-1609-481D-B689-53844E2A97AC}"/>
                </a:ext>
              </a:extLst>
            </p:cNvPr>
            <p:cNvSpPr/>
            <p:nvPr/>
          </p:nvSpPr>
          <p:spPr>
            <a:xfrm flipH="1">
              <a:off x="8453611" y="557796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40" name="手繪多邊形: 圖案 239">
              <a:extLst>
                <a:ext uri="{FF2B5EF4-FFF2-40B4-BE49-F238E27FC236}">
                  <a16:creationId xmlns:a16="http://schemas.microsoft.com/office/drawing/2014/main" id="{3D532864-60C3-4D0A-86A7-F1DCE0F51982}"/>
                </a:ext>
              </a:extLst>
            </p:cNvPr>
            <p:cNvSpPr/>
            <p:nvPr/>
          </p:nvSpPr>
          <p:spPr>
            <a:xfrm flipH="1">
              <a:off x="8502572" y="557830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41" name="手繪多邊形: 圖案 240">
              <a:extLst>
                <a:ext uri="{FF2B5EF4-FFF2-40B4-BE49-F238E27FC236}">
                  <a16:creationId xmlns:a16="http://schemas.microsoft.com/office/drawing/2014/main" id="{C3B2E8D4-7512-4844-BBCD-CAACEA53F16E}"/>
                </a:ext>
              </a:extLst>
            </p:cNvPr>
            <p:cNvSpPr/>
            <p:nvPr/>
          </p:nvSpPr>
          <p:spPr>
            <a:xfrm flipH="1">
              <a:off x="8448133" y="561252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42" name="手繪多邊形: 圖案 241">
              <a:extLst>
                <a:ext uri="{FF2B5EF4-FFF2-40B4-BE49-F238E27FC236}">
                  <a16:creationId xmlns:a16="http://schemas.microsoft.com/office/drawing/2014/main" id="{20D4B699-7231-4D2E-B3F6-A8BF1E5A39F9}"/>
                </a:ext>
              </a:extLst>
            </p:cNvPr>
            <p:cNvSpPr/>
            <p:nvPr/>
          </p:nvSpPr>
          <p:spPr>
            <a:xfrm flipH="1">
              <a:off x="8457824" y="567900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43" name="手繪多邊形: 圖案 242">
              <a:extLst>
                <a:ext uri="{FF2B5EF4-FFF2-40B4-BE49-F238E27FC236}">
                  <a16:creationId xmlns:a16="http://schemas.microsoft.com/office/drawing/2014/main" id="{3BF11BF6-B036-42DD-9969-11427342991F}"/>
                </a:ext>
              </a:extLst>
            </p:cNvPr>
            <p:cNvSpPr/>
            <p:nvPr/>
          </p:nvSpPr>
          <p:spPr>
            <a:xfrm flipH="1">
              <a:off x="8575633" y="552323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44" name="手繪多邊形: 圖案 243">
              <a:extLst>
                <a:ext uri="{FF2B5EF4-FFF2-40B4-BE49-F238E27FC236}">
                  <a16:creationId xmlns:a16="http://schemas.microsoft.com/office/drawing/2014/main" id="{48E24605-512F-4D4D-ACED-E6D065758FFD}"/>
                </a:ext>
              </a:extLst>
            </p:cNvPr>
            <p:cNvSpPr/>
            <p:nvPr/>
          </p:nvSpPr>
          <p:spPr>
            <a:xfrm flipH="1">
              <a:off x="8592487" y="568312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75" name="手繪多邊形: 圖案 274">
              <a:extLst>
                <a:ext uri="{FF2B5EF4-FFF2-40B4-BE49-F238E27FC236}">
                  <a16:creationId xmlns:a16="http://schemas.microsoft.com/office/drawing/2014/main" id="{77AFC5AB-2A2B-4D35-BF1A-4102CEE76EA2}"/>
                </a:ext>
              </a:extLst>
            </p:cNvPr>
            <p:cNvSpPr/>
            <p:nvPr/>
          </p:nvSpPr>
          <p:spPr>
            <a:xfrm flipH="1">
              <a:off x="8387375" y="552323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76" name="手繪多邊形: 圖案 275">
              <a:extLst>
                <a:ext uri="{FF2B5EF4-FFF2-40B4-BE49-F238E27FC236}">
                  <a16:creationId xmlns:a16="http://schemas.microsoft.com/office/drawing/2014/main" id="{CA7EDC4B-C984-4907-8014-A08048EF540F}"/>
                </a:ext>
              </a:extLst>
            </p:cNvPr>
            <p:cNvSpPr/>
            <p:nvPr/>
          </p:nvSpPr>
          <p:spPr>
            <a:xfrm flipH="1">
              <a:off x="8382656" y="567651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grpSp>
        <p:nvGrpSpPr>
          <p:cNvPr id="311" name="圖形 211">
            <a:extLst>
              <a:ext uri="{FF2B5EF4-FFF2-40B4-BE49-F238E27FC236}">
                <a16:creationId xmlns:a16="http://schemas.microsoft.com/office/drawing/2014/main" id="{E8E68237-25B9-468C-80E8-34716B2AE555}"/>
              </a:ext>
            </a:extLst>
          </p:cNvPr>
          <p:cNvGrpSpPr/>
          <p:nvPr/>
        </p:nvGrpSpPr>
        <p:grpSpPr>
          <a:xfrm>
            <a:off x="7988409" y="3066857"/>
            <a:ext cx="172020" cy="210110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312" name="手繪多邊形: 圖案 311">
              <a:extLst>
                <a:ext uri="{FF2B5EF4-FFF2-40B4-BE49-F238E27FC236}">
                  <a16:creationId xmlns:a16="http://schemas.microsoft.com/office/drawing/2014/main" id="{66E28089-7A39-474D-8700-35EE14688F0A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313" name="手繪多邊形: 圖案 312">
              <a:extLst>
                <a:ext uri="{FF2B5EF4-FFF2-40B4-BE49-F238E27FC236}">
                  <a16:creationId xmlns:a16="http://schemas.microsoft.com/office/drawing/2014/main" id="{82F9FC01-FC67-4AEB-8C9E-F6E12409D9E1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314" name="手繪多邊形: 圖案 313">
              <a:extLst>
                <a:ext uri="{FF2B5EF4-FFF2-40B4-BE49-F238E27FC236}">
                  <a16:creationId xmlns:a16="http://schemas.microsoft.com/office/drawing/2014/main" id="{05D14FEE-F028-46CC-A152-3DFB0C31A955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sp>
        <p:nvSpPr>
          <p:cNvPr id="315" name="文字方塊 314">
            <a:extLst>
              <a:ext uri="{FF2B5EF4-FFF2-40B4-BE49-F238E27FC236}">
                <a16:creationId xmlns:a16="http://schemas.microsoft.com/office/drawing/2014/main" id="{6F64CE75-73E3-49E1-AD2F-59C36770480B}"/>
              </a:ext>
            </a:extLst>
          </p:cNvPr>
          <p:cNvSpPr txBox="1"/>
          <p:nvPr/>
        </p:nvSpPr>
        <p:spPr>
          <a:xfrm>
            <a:off x="1669684" y="1960724"/>
            <a:ext cx="1008800" cy="2308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Local user</a:t>
            </a:r>
          </a:p>
        </p:txBody>
      </p:sp>
      <p:pic>
        <p:nvPicPr>
          <p:cNvPr id="316" name="圖形 315">
            <a:extLst>
              <a:ext uri="{FF2B5EF4-FFF2-40B4-BE49-F238E27FC236}">
                <a16:creationId xmlns:a16="http://schemas.microsoft.com/office/drawing/2014/main" id="{A83B1F37-7C31-4985-8992-B844E896A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12248" y="1681272"/>
            <a:ext cx="293825" cy="279391"/>
          </a:xfrm>
          <a:prstGeom prst="rect">
            <a:avLst/>
          </a:prstGeom>
        </p:spPr>
      </p:pic>
      <p:grpSp>
        <p:nvGrpSpPr>
          <p:cNvPr id="321" name="群組 320">
            <a:extLst>
              <a:ext uri="{FF2B5EF4-FFF2-40B4-BE49-F238E27FC236}">
                <a16:creationId xmlns:a16="http://schemas.microsoft.com/office/drawing/2014/main" id="{A83E0AE9-DE75-488F-A8B6-34FF8CD69EC6}"/>
              </a:ext>
            </a:extLst>
          </p:cNvPr>
          <p:cNvGrpSpPr/>
          <p:nvPr/>
        </p:nvGrpSpPr>
        <p:grpSpPr>
          <a:xfrm>
            <a:off x="965509" y="3679380"/>
            <a:ext cx="805879" cy="534696"/>
            <a:chOff x="672980" y="1966505"/>
            <a:chExt cx="1057450" cy="651099"/>
          </a:xfrm>
          <a:noFill/>
        </p:grpSpPr>
        <p:sp>
          <p:nvSpPr>
            <p:cNvPr id="322" name="手繪多邊形: 圖案 321">
              <a:extLst>
                <a:ext uri="{FF2B5EF4-FFF2-40B4-BE49-F238E27FC236}">
                  <a16:creationId xmlns:a16="http://schemas.microsoft.com/office/drawing/2014/main" id="{CFB3F76A-A50E-4552-AEB3-2181470588E2}"/>
                </a:ext>
              </a:extLst>
            </p:cNvPr>
            <p:cNvSpPr/>
            <p:nvPr/>
          </p:nvSpPr>
          <p:spPr>
            <a:xfrm>
              <a:off x="933835" y="1966505"/>
              <a:ext cx="796595" cy="651099"/>
            </a:xfrm>
            <a:custGeom>
              <a:avLst/>
              <a:gdLst>
                <a:gd name="connsiteX0" fmla="*/ 63593 w 796595"/>
                <a:gd name="connsiteY0" fmla="*/ 607620 h 651099"/>
                <a:gd name="connsiteX1" fmla="*/ 733001 w 796595"/>
                <a:gd name="connsiteY1" fmla="*/ 607620 h 651099"/>
                <a:gd name="connsiteX2" fmla="*/ 733001 w 796595"/>
                <a:gd name="connsiteY2" fmla="*/ 651099 h 651099"/>
                <a:gd name="connsiteX3" fmla="*/ 63593 w 796595"/>
                <a:gd name="connsiteY3" fmla="*/ 651099 h 651099"/>
                <a:gd name="connsiteX4" fmla="*/ 63148 w 796595"/>
                <a:gd name="connsiteY4" fmla="*/ 60404 h 651099"/>
                <a:gd name="connsiteX5" fmla="*/ 63148 w 796595"/>
                <a:gd name="connsiteY5" fmla="*/ 464625 h 651099"/>
                <a:gd name="connsiteX6" fmla="*/ 733390 w 796595"/>
                <a:gd name="connsiteY6" fmla="*/ 464625 h 651099"/>
                <a:gd name="connsiteX7" fmla="*/ 733390 w 796595"/>
                <a:gd name="connsiteY7" fmla="*/ 60404 h 651099"/>
                <a:gd name="connsiteX8" fmla="*/ 0 w 796595"/>
                <a:gd name="connsiteY8" fmla="*/ 0 h 651099"/>
                <a:gd name="connsiteX9" fmla="*/ 796595 w 796595"/>
                <a:gd name="connsiteY9" fmla="*/ 0 h 651099"/>
                <a:gd name="connsiteX10" fmla="*/ 796595 w 796595"/>
                <a:gd name="connsiteY10" fmla="*/ 525032 h 651099"/>
                <a:gd name="connsiteX11" fmla="*/ 509142 w 796595"/>
                <a:gd name="connsiteY11" fmla="*/ 525032 h 651099"/>
                <a:gd name="connsiteX12" fmla="*/ 509142 w 796595"/>
                <a:gd name="connsiteY12" fmla="*/ 603286 h 651099"/>
                <a:gd name="connsiteX13" fmla="*/ 287451 w 796595"/>
                <a:gd name="connsiteY13" fmla="*/ 603286 h 651099"/>
                <a:gd name="connsiteX14" fmla="*/ 287451 w 796595"/>
                <a:gd name="connsiteY14" fmla="*/ 525032 h 651099"/>
                <a:gd name="connsiteX15" fmla="*/ 0 w 796595"/>
                <a:gd name="connsiteY15" fmla="*/ 525032 h 65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6595" h="651099">
                  <a:moveTo>
                    <a:pt x="63593" y="607620"/>
                  </a:moveTo>
                  <a:lnTo>
                    <a:pt x="733001" y="607620"/>
                  </a:lnTo>
                  <a:lnTo>
                    <a:pt x="733001" y="651099"/>
                  </a:lnTo>
                  <a:lnTo>
                    <a:pt x="63593" y="651099"/>
                  </a:lnTo>
                  <a:close/>
                  <a:moveTo>
                    <a:pt x="63148" y="60404"/>
                  </a:moveTo>
                  <a:lnTo>
                    <a:pt x="63148" y="464625"/>
                  </a:lnTo>
                  <a:lnTo>
                    <a:pt x="733390" y="464625"/>
                  </a:lnTo>
                  <a:lnTo>
                    <a:pt x="733390" y="60404"/>
                  </a:lnTo>
                  <a:close/>
                  <a:moveTo>
                    <a:pt x="0" y="0"/>
                  </a:moveTo>
                  <a:lnTo>
                    <a:pt x="796595" y="0"/>
                  </a:lnTo>
                  <a:lnTo>
                    <a:pt x="796595" y="525032"/>
                  </a:lnTo>
                  <a:lnTo>
                    <a:pt x="509142" y="525032"/>
                  </a:lnTo>
                  <a:lnTo>
                    <a:pt x="509142" y="603286"/>
                  </a:lnTo>
                  <a:lnTo>
                    <a:pt x="287451" y="603286"/>
                  </a:lnTo>
                  <a:lnTo>
                    <a:pt x="287451" y="525032"/>
                  </a:lnTo>
                  <a:lnTo>
                    <a:pt x="0" y="525032"/>
                  </a:lnTo>
                  <a:close/>
                </a:path>
              </a:pathLst>
            </a:custGeom>
            <a:grpFill/>
            <a:ln w="19050" cap="rnd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手繪多邊形: 圖案 322">
              <a:extLst>
                <a:ext uri="{FF2B5EF4-FFF2-40B4-BE49-F238E27FC236}">
                  <a16:creationId xmlns:a16="http://schemas.microsoft.com/office/drawing/2014/main" id="{F979B78B-E025-48A3-BA91-528466673A84}"/>
                </a:ext>
              </a:extLst>
            </p:cNvPr>
            <p:cNvSpPr/>
            <p:nvPr/>
          </p:nvSpPr>
          <p:spPr>
            <a:xfrm>
              <a:off x="672980" y="2002209"/>
              <a:ext cx="269504" cy="586820"/>
            </a:xfrm>
            <a:custGeom>
              <a:avLst/>
              <a:gdLst>
                <a:gd name="connsiteX0" fmla="*/ 52181 w 269504"/>
                <a:gd name="connsiteY0" fmla="*/ 469456 h 586820"/>
                <a:gd name="connsiteX1" fmla="*/ 52181 w 269504"/>
                <a:gd name="connsiteY1" fmla="*/ 508565 h 586820"/>
                <a:gd name="connsiteX2" fmla="*/ 213024 w 269504"/>
                <a:gd name="connsiteY2" fmla="*/ 508565 h 586820"/>
                <a:gd name="connsiteX3" fmla="*/ 213024 w 269504"/>
                <a:gd name="connsiteY3" fmla="*/ 469456 h 586820"/>
                <a:gd name="connsiteX4" fmla="*/ 52181 w 269504"/>
                <a:gd name="connsiteY4" fmla="*/ 397738 h 586820"/>
                <a:gd name="connsiteX5" fmla="*/ 52181 w 269504"/>
                <a:gd name="connsiteY5" fmla="*/ 436847 h 586820"/>
                <a:gd name="connsiteX6" fmla="*/ 213024 w 269504"/>
                <a:gd name="connsiteY6" fmla="*/ 436847 h 586820"/>
                <a:gd name="connsiteX7" fmla="*/ 213024 w 269504"/>
                <a:gd name="connsiteY7" fmla="*/ 397738 h 586820"/>
                <a:gd name="connsiteX8" fmla="*/ 52181 w 269504"/>
                <a:gd name="connsiteY8" fmla="*/ 256468 h 586820"/>
                <a:gd name="connsiteX9" fmla="*/ 52181 w 269504"/>
                <a:gd name="connsiteY9" fmla="*/ 365129 h 586820"/>
                <a:gd name="connsiteX10" fmla="*/ 213024 w 269504"/>
                <a:gd name="connsiteY10" fmla="*/ 365129 h 586820"/>
                <a:gd name="connsiteX11" fmla="*/ 213024 w 269504"/>
                <a:gd name="connsiteY11" fmla="*/ 256468 h 586820"/>
                <a:gd name="connsiteX12" fmla="*/ 68469 w 269504"/>
                <a:gd name="connsiteY12" fmla="*/ 203203 h 586820"/>
                <a:gd name="connsiteX13" fmla="*/ 56516 w 269504"/>
                <a:gd name="connsiteY13" fmla="*/ 215156 h 586820"/>
                <a:gd name="connsiteX14" fmla="*/ 68469 w 269504"/>
                <a:gd name="connsiteY14" fmla="*/ 227109 h 586820"/>
                <a:gd name="connsiteX15" fmla="*/ 80422 w 269504"/>
                <a:gd name="connsiteY15" fmla="*/ 215156 h 586820"/>
                <a:gd name="connsiteX16" fmla="*/ 68469 w 269504"/>
                <a:gd name="connsiteY16" fmla="*/ 203203 h 586820"/>
                <a:gd name="connsiteX17" fmla="*/ 0 w 269504"/>
                <a:gd name="connsiteY17" fmla="*/ 0 h 586820"/>
                <a:gd name="connsiteX18" fmla="*/ 269504 w 269504"/>
                <a:gd name="connsiteY18" fmla="*/ 0 h 586820"/>
                <a:gd name="connsiteX19" fmla="*/ 269504 w 269504"/>
                <a:gd name="connsiteY19" fmla="*/ 586820 h 586820"/>
                <a:gd name="connsiteX20" fmla="*/ 0 w 269504"/>
                <a:gd name="connsiteY20" fmla="*/ 586820 h 5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504" h="586820">
                  <a:moveTo>
                    <a:pt x="52181" y="469456"/>
                  </a:moveTo>
                  <a:lnTo>
                    <a:pt x="52181" y="508565"/>
                  </a:lnTo>
                  <a:lnTo>
                    <a:pt x="213024" y="508565"/>
                  </a:lnTo>
                  <a:lnTo>
                    <a:pt x="213024" y="469456"/>
                  </a:lnTo>
                  <a:close/>
                  <a:moveTo>
                    <a:pt x="52181" y="397738"/>
                  </a:moveTo>
                  <a:lnTo>
                    <a:pt x="52181" y="436847"/>
                  </a:lnTo>
                  <a:lnTo>
                    <a:pt x="213024" y="436847"/>
                  </a:lnTo>
                  <a:lnTo>
                    <a:pt x="213024" y="397738"/>
                  </a:lnTo>
                  <a:close/>
                  <a:moveTo>
                    <a:pt x="52181" y="256468"/>
                  </a:moveTo>
                  <a:lnTo>
                    <a:pt x="52181" y="365129"/>
                  </a:lnTo>
                  <a:lnTo>
                    <a:pt x="213024" y="365129"/>
                  </a:lnTo>
                  <a:lnTo>
                    <a:pt x="213024" y="256468"/>
                  </a:lnTo>
                  <a:close/>
                  <a:moveTo>
                    <a:pt x="68469" y="203203"/>
                  </a:moveTo>
                  <a:cubicBezTo>
                    <a:pt x="61867" y="203203"/>
                    <a:pt x="56516" y="208554"/>
                    <a:pt x="56516" y="215156"/>
                  </a:cubicBezTo>
                  <a:cubicBezTo>
                    <a:pt x="56516" y="221758"/>
                    <a:pt x="61867" y="227109"/>
                    <a:pt x="68469" y="227109"/>
                  </a:cubicBezTo>
                  <a:cubicBezTo>
                    <a:pt x="75070" y="227109"/>
                    <a:pt x="80422" y="221758"/>
                    <a:pt x="80422" y="215156"/>
                  </a:cubicBezTo>
                  <a:cubicBezTo>
                    <a:pt x="80422" y="208554"/>
                    <a:pt x="75070" y="203203"/>
                    <a:pt x="68469" y="203203"/>
                  </a:cubicBezTo>
                  <a:close/>
                  <a:moveTo>
                    <a:pt x="0" y="0"/>
                  </a:moveTo>
                  <a:lnTo>
                    <a:pt x="269504" y="0"/>
                  </a:lnTo>
                  <a:lnTo>
                    <a:pt x="269504" y="586820"/>
                  </a:lnTo>
                  <a:lnTo>
                    <a:pt x="0" y="586820"/>
                  </a:lnTo>
                  <a:close/>
                </a:path>
              </a:pathLst>
            </a:custGeom>
            <a:grp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4" name="文字方塊 323">
            <a:extLst>
              <a:ext uri="{FF2B5EF4-FFF2-40B4-BE49-F238E27FC236}">
                <a16:creationId xmlns:a16="http://schemas.microsoft.com/office/drawing/2014/main" id="{3729410E-1962-4525-8E4E-E6E1CA136F2A}"/>
              </a:ext>
            </a:extLst>
          </p:cNvPr>
          <p:cNvSpPr txBox="1"/>
          <p:nvPr/>
        </p:nvSpPr>
        <p:spPr>
          <a:xfrm>
            <a:off x="970285" y="4225930"/>
            <a:ext cx="1008800" cy="2308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Local user</a:t>
            </a:r>
          </a:p>
        </p:txBody>
      </p:sp>
      <p:pic>
        <p:nvPicPr>
          <p:cNvPr id="325" name="圖形 324">
            <a:extLst>
              <a:ext uri="{FF2B5EF4-FFF2-40B4-BE49-F238E27FC236}">
                <a16:creationId xmlns:a16="http://schemas.microsoft.com/office/drawing/2014/main" id="{DD9D457A-A143-4143-A859-E216FC09E2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2848" y="3946478"/>
            <a:ext cx="293825" cy="279391"/>
          </a:xfrm>
          <a:prstGeom prst="rect">
            <a:avLst/>
          </a:prstGeom>
        </p:spPr>
      </p:pic>
      <p:sp>
        <p:nvSpPr>
          <p:cNvPr id="192" name="文字方塊 191">
            <a:extLst>
              <a:ext uri="{FF2B5EF4-FFF2-40B4-BE49-F238E27FC236}">
                <a16:creationId xmlns:a16="http://schemas.microsoft.com/office/drawing/2014/main" id="{10748BF9-79FD-4154-AFB2-3FEE9DFA08D5}"/>
              </a:ext>
            </a:extLst>
          </p:cNvPr>
          <p:cNvSpPr txBox="1"/>
          <p:nvPr/>
        </p:nvSpPr>
        <p:spPr>
          <a:xfrm>
            <a:off x="6428650" y="3983475"/>
            <a:ext cx="48888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0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快照</a:t>
            </a:r>
          </a:p>
        </p:txBody>
      </p:sp>
    </p:spTree>
    <p:extLst>
      <p:ext uri="{BB962C8B-B14F-4D97-AF65-F5344CB8AC3E}">
        <p14:creationId xmlns:p14="http://schemas.microsoft.com/office/powerpoint/2010/main" val="34860845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CB7B65-636A-4E01-8271-CFE2841AF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微軟正黑體"/>
                <a:ea typeface="微軟正黑體"/>
              </a:rPr>
              <a:t>Hyper Data Protector</a:t>
            </a:r>
            <a:r>
              <a:rPr lang="zh-TW" altLang="en-US">
                <a:latin typeface="微軟正黑體"/>
                <a:ea typeface="微軟正黑體"/>
              </a:rPr>
              <a:t> </a:t>
            </a:r>
            <a:r>
              <a:rPr lang="zh-CN" altLang="en-US">
                <a:latin typeface="微軟正黑體"/>
                <a:ea typeface="微軟正黑體"/>
              </a:rPr>
              <a:t>虛擬機備份</a:t>
            </a:r>
            <a:br>
              <a:rPr lang="en-US" altLang="zh-CN">
                <a:latin typeface="微軟正黑體"/>
                <a:ea typeface="微軟正黑體"/>
              </a:rPr>
            </a:br>
            <a:r>
              <a:rPr lang="zh-CN" altLang="en-US">
                <a:latin typeface="微軟正黑體"/>
                <a:ea typeface="微軟正黑體"/>
              </a:rPr>
              <a:t>高速主動式虛擬機備份</a:t>
            </a:r>
          </a:p>
        </p:txBody>
      </p:sp>
      <p:sp>
        <p:nvSpPr>
          <p:cNvPr id="5" name="Google Shape;83;p16">
            <a:extLst>
              <a:ext uri="{FF2B5EF4-FFF2-40B4-BE49-F238E27FC236}">
                <a16:creationId xmlns:a16="http://schemas.microsoft.com/office/drawing/2014/main" id="{01E565C2-0D32-FB4D-871A-4C68C06A2614}"/>
              </a:ext>
            </a:extLst>
          </p:cNvPr>
          <p:cNvSpPr txBox="1">
            <a:spLocks/>
          </p:cNvSpPr>
          <p:nvPr/>
        </p:nvSpPr>
        <p:spPr>
          <a:xfrm>
            <a:off x="493586" y="1036344"/>
            <a:ext cx="8382207" cy="2256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>
              <a:spcBef>
                <a:spcPts val="0"/>
              </a:spcBef>
              <a:buClr>
                <a:schemeClr val="bg1"/>
              </a:buClr>
              <a:buSzPts val="1800"/>
              <a:buFont typeface="Arial" pitchFamily="34" charset="0"/>
              <a:buChar char="●"/>
            </a:pPr>
            <a:r>
              <a:rPr lang="zh-TW" altLang="en-US" sz="2000">
                <a:solidFill>
                  <a:schemeClr val="bg1"/>
                </a:solidFill>
              </a:rPr>
              <a:t>支援</a:t>
            </a:r>
            <a:r>
              <a:rPr lang="en-US" altLang="zh-TW" sz="2000">
                <a:solidFill>
                  <a:schemeClr val="bg1"/>
                </a:solidFill>
              </a:rPr>
              <a:t>VMware, Microsoft Hyper-V</a:t>
            </a:r>
          </a:p>
          <a:p>
            <a:pPr marL="457200">
              <a:spcBef>
                <a:spcPts val="0"/>
              </a:spcBef>
              <a:buClr>
                <a:schemeClr val="bg1"/>
              </a:buClr>
              <a:buSzPts val="1800"/>
              <a:buFont typeface="Arial" pitchFamily="34" charset="0"/>
              <a:buChar char="●"/>
            </a:pPr>
            <a:r>
              <a:rPr lang="zh-TW" altLang="en-US" sz="2000">
                <a:solidFill>
                  <a:schemeClr val="bg1"/>
                </a:solidFill>
              </a:rPr>
              <a:t>免費授權讓</a:t>
            </a:r>
            <a:r>
              <a:rPr lang="en-US" altLang="zh-TW" sz="2000">
                <a:solidFill>
                  <a:schemeClr val="bg1"/>
                </a:solidFill>
              </a:rPr>
              <a:t>VM</a:t>
            </a:r>
            <a:r>
              <a:rPr lang="zh-TW" altLang="en-US" sz="2000">
                <a:solidFill>
                  <a:schemeClr val="bg1"/>
                </a:solidFill>
              </a:rPr>
              <a:t>備份無上限</a:t>
            </a:r>
            <a:endParaRPr lang="en-US" altLang="zh-TW" sz="2000">
              <a:solidFill>
                <a:schemeClr val="bg1"/>
              </a:solidFill>
            </a:endParaRPr>
          </a:p>
          <a:p>
            <a:pPr marL="457200">
              <a:spcBef>
                <a:spcPts val="0"/>
              </a:spcBef>
              <a:buClr>
                <a:schemeClr val="bg1"/>
              </a:buClr>
              <a:buSzPts val="1800"/>
              <a:buFont typeface="Arial" pitchFamily="34" charset="0"/>
              <a:buChar char="●"/>
            </a:pPr>
            <a:r>
              <a:rPr lang="zh-TW" altLang="en-US" sz="2000">
                <a:solidFill>
                  <a:schemeClr val="bg1"/>
                </a:solidFill>
              </a:rPr>
              <a:t>高速主動式備份</a:t>
            </a:r>
            <a:endParaRPr lang="en-US" altLang="zh-TW" sz="2000">
              <a:solidFill>
                <a:schemeClr val="bg1"/>
              </a:solidFill>
            </a:endParaRPr>
          </a:p>
          <a:p>
            <a:pPr marL="457200">
              <a:spcBef>
                <a:spcPts val="0"/>
              </a:spcBef>
              <a:buClr>
                <a:schemeClr val="bg1"/>
              </a:buClr>
              <a:buSzPts val="1800"/>
              <a:buFont typeface="Arial" pitchFamily="34" charset="0"/>
              <a:buChar char="●"/>
            </a:pPr>
            <a:r>
              <a:rPr lang="zh-TW" altLang="en-US" sz="2000">
                <a:solidFill>
                  <a:schemeClr val="bg1"/>
                </a:solidFill>
              </a:rPr>
              <a:t>立即還原</a:t>
            </a:r>
            <a:endParaRPr lang="en-US" altLang="zh-TW" sz="2000">
              <a:solidFill>
                <a:schemeClr val="bg1"/>
              </a:solidFill>
            </a:endParaRPr>
          </a:p>
          <a:p>
            <a:pPr marL="457200">
              <a:spcBef>
                <a:spcPts val="0"/>
              </a:spcBef>
              <a:buClr>
                <a:schemeClr val="bg1"/>
              </a:buClr>
              <a:buSzPts val="1800"/>
              <a:buFont typeface="Arial" pitchFamily="34" charset="0"/>
              <a:buChar char="●"/>
            </a:pPr>
            <a:r>
              <a:rPr lang="zh-TW" altLang="en-US" sz="2000">
                <a:solidFill>
                  <a:schemeClr val="bg1"/>
                </a:solidFill>
              </a:rPr>
              <a:t>持續監控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C229C1B-2E10-AA4F-85A5-1889D081115B}"/>
              </a:ext>
            </a:extLst>
          </p:cNvPr>
          <p:cNvGrpSpPr/>
          <p:nvPr/>
        </p:nvGrpSpPr>
        <p:grpSpPr>
          <a:xfrm>
            <a:off x="835493" y="2394433"/>
            <a:ext cx="7032076" cy="2485729"/>
            <a:chOff x="717590" y="1858237"/>
            <a:chExt cx="7648594" cy="2703658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8BB581AB-39B2-3F44-B79A-1714AAC17EC7}"/>
                </a:ext>
              </a:extLst>
            </p:cNvPr>
            <p:cNvGrpSpPr/>
            <p:nvPr/>
          </p:nvGrpSpPr>
          <p:grpSpPr>
            <a:xfrm>
              <a:off x="717590" y="2571749"/>
              <a:ext cx="2059010" cy="1963011"/>
              <a:chOff x="717589" y="2231079"/>
              <a:chExt cx="2416341" cy="2303682"/>
            </a:xfrm>
          </p:grpSpPr>
          <p:pic>
            <p:nvPicPr>
              <p:cNvPr id="14" name="圖形 13">
                <a:extLst>
                  <a:ext uri="{FF2B5EF4-FFF2-40B4-BE49-F238E27FC236}">
                    <a16:creationId xmlns:a16="http://schemas.microsoft.com/office/drawing/2014/main" id="{3BF054B3-FDBD-214B-A351-00CA63AA5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17589" y="2231079"/>
                <a:ext cx="2416341" cy="2303682"/>
              </a:xfrm>
              <a:prstGeom prst="rect">
                <a:avLst/>
              </a:prstGeom>
            </p:spPr>
          </p:pic>
          <p:pic>
            <p:nvPicPr>
              <p:cNvPr id="15" name="圖形 14">
                <a:extLst>
                  <a:ext uri="{FF2B5EF4-FFF2-40B4-BE49-F238E27FC236}">
                    <a16:creationId xmlns:a16="http://schemas.microsoft.com/office/drawing/2014/main" id="{007FCE6F-F25F-8A4B-BEE9-659EE0F4D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178867" y="2485642"/>
                <a:ext cx="772857" cy="772857"/>
              </a:xfrm>
              <a:prstGeom prst="rect">
                <a:avLst/>
              </a:prstGeom>
            </p:spPr>
          </p:pic>
        </p:grpSp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E456A7AD-607E-674D-A811-0E6821B5E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07174" y="2571749"/>
              <a:ext cx="2059010" cy="1963011"/>
            </a:xfrm>
            <a:prstGeom prst="rect">
              <a:avLst/>
            </a:prstGeom>
          </p:spPr>
        </p:pic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E2E4D19A-1536-4B4D-94C0-DFC33C8C9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56132"/>
            <a:stretch/>
          </p:blipFill>
          <p:spPr>
            <a:xfrm>
              <a:off x="7551341" y="2831018"/>
              <a:ext cx="611472" cy="573861"/>
            </a:xfrm>
            <a:prstGeom prst="rect">
              <a:avLst/>
            </a:prstGeom>
          </p:spPr>
        </p:pic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DB11C5F7-F118-9E4E-81DA-63C7ABDBA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04050" y="2227902"/>
              <a:ext cx="2333993" cy="2333993"/>
            </a:xfrm>
            <a:prstGeom prst="rect">
              <a:avLst/>
            </a:prstGeom>
          </p:spPr>
        </p:pic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73977824-7C65-3F49-9734-C0CF985C5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962773" y="3740430"/>
              <a:ext cx="1063091" cy="462779"/>
            </a:xfrm>
            <a:prstGeom prst="rect">
              <a:avLst/>
            </a:prstGeom>
          </p:spPr>
        </p:pic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2BCCBBA2-8DE2-2F42-BF81-EAFE3EC2D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0800000">
              <a:off x="5491735" y="3740430"/>
              <a:ext cx="1063091" cy="462779"/>
            </a:xfrm>
            <a:prstGeom prst="rect">
              <a:avLst/>
            </a:prstGeom>
          </p:spPr>
        </p:pic>
        <p:pic>
          <p:nvPicPr>
            <p:cNvPr id="13" name="圖片 12" descr="一張含有 畫畫, 傘 的圖片&#10;&#10;自動產生的描述">
              <a:extLst>
                <a:ext uri="{FF2B5EF4-FFF2-40B4-BE49-F238E27FC236}">
                  <a16:creationId xmlns:a16="http://schemas.microsoft.com/office/drawing/2014/main" id="{F1C92EE6-1B32-EC44-943A-0111126B5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4611" y="1858237"/>
              <a:ext cx="888040" cy="888040"/>
            </a:xfrm>
            <a:prstGeom prst="rect">
              <a:avLst/>
            </a:prstGeom>
          </p:spPr>
        </p:pic>
      </p:grpSp>
      <p:pic>
        <p:nvPicPr>
          <p:cNvPr id="19" name="圖形 18">
            <a:extLst>
              <a:ext uri="{FF2B5EF4-FFF2-40B4-BE49-F238E27FC236}">
                <a16:creationId xmlns:a16="http://schemas.microsoft.com/office/drawing/2014/main" id="{18FA1B93-3440-0E4E-9778-712C5ED06E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85478" y="2926196"/>
            <a:ext cx="819123" cy="108209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B3302A2F-F62F-C24B-911F-51DFAE4A998E}"/>
              </a:ext>
            </a:extLst>
          </p:cNvPr>
          <p:cNvSpPr txBox="1"/>
          <p:nvPr/>
        </p:nvSpPr>
        <p:spPr>
          <a:xfrm>
            <a:off x="6820939" y="2733362"/>
            <a:ext cx="1617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bg1"/>
                </a:solidFill>
              </a:rPr>
              <a:t>Microsoft Hyper-V</a:t>
            </a:r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8F2C2E5-63E8-1F49-B399-C372F133C982}"/>
              </a:ext>
            </a:extLst>
          </p:cNvPr>
          <p:cNvSpPr txBox="1"/>
          <p:nvPr/>
        </p:nvSpPr>
        <p:spPr>
          <a:xfrm>
            <a:off x="4013034" y="2102655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bg1"/>
                </a:solidFill>
              </a:rPr>
              <a:t>Hyper Data Protector</a:t>
            </a:r>
            <a:endParaRPr kumimoji="1" lang="zh-TW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242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C46E29-CBE4-AC43-B186-59C8163E3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zh-TW" err="1"/>
              <a:t>Boxafe</a:t>
            </a:r>
            <a:r>
              <a:rPr kumimoji="1" lang="en-US" altLang="zh-TW"/>
              <a:t>: Google G Suite</a:t>
            </a:r>
            <a:r>
              <a:rPr kumimoji="1" lang="zh-CN" altLang="en-US"/>
              <a:t>與</a:t>
            </a:r>
            <a:r>
              <a:rPr kumimoji="1" lang="en-US" altLang="zh-CN"/>
              <a:t>Microsoft 365</a:t>
            </a:r>
            <a:r>
              <a:rPr kumimoji="1" lang="zh-CN" altLang="en-US"/>
              <a:t>的</a:t>
            </a:r>
            <a:br>
              <a:rPr kumimoji="1" lang="en-US" altLang="zh-CN"/>
            </a:br>
            <a:r>
              <a:rPr kumimoji="1" lang="zh-CN" altLang="en-US"/>
              <a:t>備份還原方案</a:t>
            </a:r>
            <a:endParaRPr kumimoji="1"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FB35739-FDF9-E241-8415-2862DAC91DC5}"/>
              </a:ext>
            </a:extLst>
          </p:cNvPr>
          <p:cNvSpPr/>
          <p:nvPr/>
        </p:nvSpPr>
        <p:spPr>
          <a:xfrm>
            <a:off x="1262294" y="1162384"/>
            <a:ext cx="50555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親手掌握企業的資料</a:t>
            </a:r>
            <a:endParaRPr lang="en-US" altLang="zh-CN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把重要資料移出雲端，節省服務成本</a:t>
            </a:r>
            <a:endParaRPr lang="zh-TW" altLang="en-US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15" descr="A picture containing shirt&#10;&#10;Description automatically generated">
            <a:extLst>
              <a:ext uri="{FF2B5EF4-FFF2-40B4-BE49-F238E27FC236}">
                <a16:creationId xmlns:a16="http://schemas.microsoft.com/office/drawing/2014/main" id="{614F78FD-5C2C-3046-A02B-9D4410FF5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28" y="1117511"/>
            <a:ext cx="770606" cy="77060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6797B96-E61E-BD48-B54E-963B4A5DE3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41" y="2490315"/>
            <a:ext cx="537150" cy="41747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69023D6-F72B-2E4F-A537-3B6084591D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24" y="3040519"/>
            <a:ext cx="603583" cy="46910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0E84079-8EEE-A146-A182-92CF37A639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24" y="3688013"/>
            <a:ext cx="615938" cy="47870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9C49868-32B0-DE4C-831D-EDA6F32B84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728" y="4313891"/>
            <a:ext cx="607195" cy="47191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B14EC27-368E-EC4B-A2C4-FC39FAB6B4AE}"/>
              </a:ext>
            </a:extLst>
          </p:cNvPr>
          <p:cNvSpPr/>
          <p:nvPr/>
        </p:nvSpPr>
        <p:spPr>
          <a:xfrm>
            <a:off x="950123" y="2415712"/>
            <a:ext cx="23467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Gmail</a:t>
            </a:r>
          </a:p>
          <a:p>
            <a:pPr fontAlgn="base"/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Email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及附檔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3FA0CB3-3677-AE4F-8F14-A12C9F16CF6A}"/>
              </a:ext>
            </a:extLst>
          </p:cNvPr>
          <p:cNvSpPr/>
          <p:nvPr/>
        </p:nvSpPr>
        <p:spPr>
          <a:xfrm>
            <a:off x="950123" y="2942818"/>
            <a:ext cx="37911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雲端硬碟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備份所有檔案，包含檔案的所有版本，支援備份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My Drive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Shared Drive (coming soon)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95C92E04-3DD6-D042-AD95-24FC1F2D3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510" y="2442298"/>
            <a:ext cx="582430" cy="45266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9858F16-E4CA-9D49-BA6A-C5748A8700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510" y="3009678"/>
            <a:ext cx="582430" cy="45266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1562C3D-B9A7-E444-B98E-753708C92B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510" y="3582138"/>
            <a:ext cx="582430" cy="45266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9B1D64C-2146-F54C-BA6F-93EE7C9DAC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510" y="4144438"/>
            <a:ext cx="582430" cy="452666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D8AB2CD0-BF8C-B043-B694-D52B13487592}"/>
              </a:ext>
            </a:extLst>
          </p:cNvPr>
          <p:cNvSpPr/>
          <p:nvPr/>
        </p:nvSpPr>
        <p:spPr>
          <a:xfrm>
            <a:off x="950123" y="3692503"/>
            <a:ext cx="3623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聯絡人</a:t>
            </a:r>
          </a:p>
          <a:p>
            <a:pPr fontAlgn="base"/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備份所有聯絡人資訊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51B05E0-5BB9-4A4A-BF31-2CDA15ACBE75}"/>
              </a:ext>
            </a:extLst>
          </p:cNvPr>
          <p:cNvSpPr/>
          <p:nvPr/>
        </p:nvSpPr>
        <p:spPr>
          <a:xfrm>
            <a:off x="998946" y="425404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日曆</a:t>
            </a:r>
          </a:p>
          <a:p>
            <a:pPr fontAlgn="base"/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備份所有日曆事件資訊及附檔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E76F351-202C-C249-BF05-932698B7339C}"/>
              </a:ext>
            </a:extLst>
          </p:cNvPr>
          <p:cNvSpPr/>
          <p:nvPr/>
        </p:nvSpPr>
        <p:spPr>
          <a:xfrm>
            <a:off x="5392033" y="2436032"/>
            <a:ext cx="2782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信箱</a:t>
            </a:r>
          </a:p>
          <a:p>
            <a:pPr fontAlgn="base"/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Outlook Email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及附檔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48503DA-59EA-F44F-AE8A-E977737B7A30}"/>
              </a:ext>
            </a:extLst>
          </p:cNvPr>
          <p:cNvSpPr/>
          <p:nvPr/>
        </p:nvSpPr>
        <p:spPr>
          <a:xfrm>
            <a:off x="5392033" y="2940685"/>
            <a:ext cx="2782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人員</a:t>
            </a:r>
          </a:p>
          <a:p>
            <a:pPr fontAlgn="base"/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Outlook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聯絡人資訊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1C6F25F-521F-F044-9F69-A1E1B43B749D}"/>
              </a:ext>
            </a:extLst>
          </p:cNvPr>
          <p:cNvSpPr/>
          <p:nvPr/>
        </p:nvSpPr>
        <p:spPr>
          <a:xfrm>
            <a:off x="5392033" y="3478147"/>
            <a:ext cx="3623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行事曆</a:t>
            </a:r>
          </a:p>
          <a:p>
            <a:pPr fontAlgn="base"/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Outlook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行事曆事件資訊及附檔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C236B95-AE8F-1142-BCEA-FB09F03689F9}"/>
              </a:ext>
            </a:extLst>
          </p:cNvPr>
          <p:cNvSpPr/>
          <p:nvPr/>
        </p:nvSpPr>
        <p:spPr>
          <a:xfrm>
            <a:off x="5392032" y="4082028"/>
            <a:ext cx="34421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OneDrive</a:t>
            </a:r>
          </a:p>
          <a:p>
            <a:pPr fontAlgn="base"/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備份所有檔案，支援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OneDrive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SharePoint coming soon 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</a:t>
            </a:r>
          </a:p>
        </p:txBody>
      </p:sp>
      <p:sp>
        <p:nvSpPr>
          <p:cNvPr id="25" name="圓角化對角線角落矩形 8">
            <a:extLst>
              <a:ext uri="{FF2B5EF4-FFF2-40B4-BE49-F238E27FC236}">
                <a16:creationId xmlns:a16="http://schemas.microsoft.com/office/drawing/2014/main" id="{90073FF2-1B21-48F9-8BF7-4137588CF904}"/>
              </a:ext>
            </a:extLst>
          </p:cNvPr>
          <p:cNvSpPr/>
          <p:nvPr/>
        </p:nvSpPr>
        <p:spPr>
          <a:xfrm flipH="1">
            <a:off x="481528" y="1996132"/>
            <a:ext cx="1996911" cy="407368"/>
          </a:xfrm>
          <a:prstGeom prst="snip2DiagRect">
            <a:avLst/>
          </a:prstGeom>
          <a:solidFill>
            <a:srgbClr val="C5C5C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endParaRPr lang="en-US" altLang="zh-TW" sz="16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8E42DA1-6F49-F74A-80A6-FBA263692CBF}"/>
              </a:ext>
            </a:extLst>
          </p:cNvPr>
          <p:cNvSpPr/>
          <p:nvPr/>
        </p:nvSpPr>
        <p:spPr>
          <a:xfrm>
            <a:off x="553948" y="2012359"/>
            <a:ext cx="18742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Google™ G Suite</a:t>
            </a:r>
          </a:p>
        </p:txBody>
      </p:sp>
      <p:sp>
        <p:nvSpPr>
          <p:cNvPr id="26" name="圓角化對角線角落矩形 8">
            <a:extLst>
              <a:ext uri="{FF2B5EF4-FFF2-40B4-BE49-F238E27FC236}">
                <a16:creationId xmlns:a16="http://schemas.microsoft.com/office/drawing/2014/main" id="{5E219AB7-B12D-4D93-9723-BC4F4C9E1FB3}"/>
              </a:ext>
            </a:extLst>
          </p:cNvPr>
          <p:cNvSpPr/>
          <p:nvPr/>
        </p:nvSpPr>
        <p:spPr>
          <a:xfrm flipH="1">
            <a:off x="4561411" y="1996132"/>
            <a:ext cx="1996911" cy="407368"/>
          </a:xfrm>
          <a:prstGeom prst="snip2DiagRect">
            <a:avLst/>
          </a:prstGeom>
          <a:solidFill>
            <a:srgbClr val="C5C5C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endParaRPr lang="en-US" altLang="zh-TW" sz="16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F413901-1B0A-4156-8959-D89C96DF01F8}"/>
              </a:ext>
            </a:extLst>
          </p:cNvPr>
          <p:cNvSpPr/>
          <p:nvPr/>
        </p:nvSpPr>
        <p:spPr>
          <a:xfrm>
            <a:off x="4741232" y="2012359"/>
            <a:ext cx="1659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 365</a:t>
            </a:r>
            <a:r>
              <a:rPr lang="en-US" altLang="zh-TW" sz="1600" b="1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8896100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E8F0C7-6620-F641-8CFA-54722EEE3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TW" altLang="en-US"/>
              <a:t>虛擬機工作站與容器工作站創建應用儲存一體機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8015BED-F043-4245-AD01-5C73AF4B0E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798" y="774559"/>
            <a:ext cx="900000" cy="900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7BF68AF-F0DA-AB46-BD75-2A72588E91DB}"/>
              </a:ext>
            </a:extLst>
          </p:cNvPr>
          <p:cNvSpPr/>
          <p:nvPr/>
        </p:nvSpPr>
        <p:spPr>
          <a:xfrm>
            <a:off x="1345064" y="1009116"/>
            <a:ext cx="18774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zh-TW" altLang="en-US" sz="22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虛擬機工作站</a:t>
            </a:r>
            <a:endParaRPr lang="en-US" altLang="zh-TW" sz="2200" b="1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185FD8-4283-1245-94CA-A53458AC986B}"/>
              </a:ext>
            </a:extLst>
          </p:cNvPr>
          <p:cNvSpPr/>
          <p:nvPr/>
        </p:nvSpPr>
        <p:spPr>
          <a:xfrm>
            <a:off x="5568349" y="1009116"/>
            <a:ext cx="15953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zh-TW" altLang="en-US" sz="22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容器工作站</a:t>
            </a:r>
            <a:endParaRPr lang="en-US" altLang="zh-TW" sz="2200" b="1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880000D-4CCA-B04D-A5C2-0D0D7DC5F952}"/>
              </a:ext>
            </a:extLst>
          </p:cNvPr>
          <p:cNvSpPr/>
          <p:nvPr/>
        </p:nvSpPr>
        <p:spPr>
          <a:xfrm>
            <a:off x="318231" y="1741674"/>
            <a:ext cx="38574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TW" b="1">
                <a:solidFill>
                  <a:schemeClr val="bg1"/>
                </a:solidFill>
                <a:latin typeface="Open Sans"/>
              </a:rPr>
              <a:t>Virtualization Station </a:t>
            </a:r>
            <a:r>
              <a:rPr lang="zh-TW" altLang="en-US" b="1">
                <a:solidFill>
                  <a:schemeClr val="bg1"/>
                </a:solidFill>
                <a:latin typeface="Open Sans"/>
              </a:rPr>
              <a:t>允許您在 </a:t>
            </a:r>
            <a:r>
              <a:rPr lang="en-US" altLang="zh-TW" b="1">
                <a:solidFill>
                  <a:schemeClr val="bg1"/>
                </a:solidFill>
                <a:latin typeface="Open Sans"/>
              </a:rPr>
              <a:t>Turbo NAS </a:t>
            </a:r>
            <a:r>
              <a:rPr lang="zh-TW" altLang="en-US" b="1">
                <a:solidFill>
                  <a:schemeClr val="bg1"/>
                </a:solidFill>
                <a:latin typeface="Open Sans"/>
              </a:rPr>
              <a:t>上建立虛擬機器來安裝 </a:t>
            </a:r>
            <a:r>
              <a:rPr lang="en-US" altLang="zh-TW" b="1">
                <a:solidFill>
                  <a:schemeClr val="bg1"/>
                </a:solidFill>
                <a:latin typeface="Open Sans"/>
              </a:rPr>
              <a:t>Windows</a:t>
            </a:r>
            <a:r>
              <a:rPr lang="zh-TW" altLang="en-US" b="1">
                <a:solidFill>
                  <a:schemeClr val="bg1"/>
                </a:solidFill>
                <a:latin typeface="Open Sans"/>
              </a:rPr>
              <a:t>、</a:t>
            </a:r>
            <a:r>
              <a:rPr lang="en-US" altLang="zh-TW" b="1">
                <a:solidFill>
                  <a:schemeClr val="bg1"/>
                </a:solidFill>
                <a:latin typeface="Open Sans"/>
              </a:rPr>
              <a:t>Linux</a:t>
            </a:r>
            <a:r>
              <a:rPr lang="en-US" altLang="zh-TW" b="1" baseline="30000">
                <a:solidFill>
                  <a:schemeClr val="bg1"/>
                </a:solidFill>
                <a:latin typeface="Open Sans"/>
              </a:rPr>
              <a:t>® </a:t>
            </a:r>
            <a:r>
              <a:rPr lang="zh-TW" altLang="en-US" b="1">
                <a:solidFill>
                  <a:schemeClr val="bg1"/>
                </a:solidFill>
                <a:latin typeface="Open Sans"/>
              </a:rPr>
              <a:t>、</a:t>
            </a:r>
            <a:r>
              <a:rPr lang="en-US" altLang="zh-TW" b="1">
                <a:solidFill>
                  <a:schemeClr val="bg1"/>
                </a:solidFill>
                <a:latin typeface="Open Sans"/>
              </a:rPr>
              <a:t>UNIX</a:t>
            </a:r>
            <a:r>
              <a:rPr lang="en-US" altLang="zh-TW" b="1" baseline="30000">
                <a:solidFill>
                  <a:schemeClr val="bg1"/>
                </a:solidFill>
                <a:latin typeface="Open Sans"/>
              </a:rPr>
              <a:t>®</a:t>
            </a:r>
            <a:r>
              <a:rPr lang="en-US" altLang="zh-TW" b="1">
                <a:solidFill>
                  <a:schemeClr val="bg1"/>
                </a:solidFill>
                <a:latin typeface="Open Sans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Open Sans"/>
              </a:rPr>
              <a:t>及 </a:t>
            </a:r>
            <a:r>
              <a:rPr lang="en-US" altLang="zh-TW" b="1">
                <a:solidFill>
                  <a:schemeClr val="bg1"/>
                </a:solidFill>
                <a:latin typeface="Open Sans"/>
              </a:rPr>
              <a:t>Android </a:t>
            </a:r>
            <a:r>
              <a:rPr lang="zh-TW" altLang="en-US" b="1">
                <a:solidFill>
                  <a:schemeClr val="bg1"/>
                </a:solidFill>
                <a:latin typeface="Open Sans"/>
              </a:rPr>
              <a:t>等作業系統。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F628E08-62CF-304B-9F8F-1C042E1DC70F}"/>
              </a:ext>
            </a:extLst>
          </p:cNvPr>
          <p:cNvSpPr/>
          <p:nvPr/>
        </p:nvSpPr>
        <p:spPr>
          <a:xfrm>
            <a:off x="318231" y="3392644"/>
            <a:ext cx="37727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zh-TW" altLang="en-US" b="1">
                <a:solidFill>
                  <a:srgbClr val="FFFFFF"/>
                </a:solidFill>
                <a:latin typeface="Open Sans"/>
              </a:rPr>
              <a:t>外接螢幕輸出虛擬機桌面，</a:t>
            </a:r>
            <a:r>
              <a:rPr lang="en-US" altLang="zh-TW" b="1">
                <a:solidFill>
                  <a:srgbClr val="FFFFFF"/>
                </a:solidFill>
                <a:latin typeface="Open Sans"/>
              </a:rPr>
              <a:t>NAS </a:t>
            </a:r>
            <a:r>
              <a:rPr lang="zh-TW" altLang="en-US" b="1">
                <a:solidFill>
                  <a:srgbClr val="FFFFFF"/>
                </a:solidFill>
                <a:latin typeface="Open Sans"/>
              </a:rPr>
              <a:t>也可當 </a:t>
            </a:r>
            <a:r>
              <a:rPr lang="en-US" altLang="zh-TW" b="1">
                <a:solidFill>
                  <a:srgbClr val="FFFFFF"/>
                </a:solidFill>
                <a:latin typeface="Open Sans"/>
              </a:rPr>
              <a:t>PC </a:t>
            </a:r>
            <a:r>
              <a:rPr lang="zh-TW" altLang="en-US" b="1">
                <a:solidFill>
                  <a:srgbClr val="FFFFFF"/>
                </a:solidFill>
                <a:latin typeface="Open Sans"/>
              </a:rPr>
              <a:t>用*</a:t>
            </a:r>
            <a:r>
              <a:rPr lang="zh-TW" altLang="en-US">
                <a:solidFill>
                  <a:srgbClr val="FFFFFF"/>
                </a:solidFill>
                <a:latin typeface="Open Sans"/>
              </a:rPr>
              <a:t>透過 </a:t>
            </a:r>
            <a:r>
              <a:rPr lang="en-US" altLang="zh-TW" err="1">
                <a:solidFill>
                  <a:srgbClr val="FFFFFF"/>
                </a:solidFill>
                <a:latin typeface="Open Sans"/>
              </a:rPr>
              <a:t>QvPC</a:t>
            </a:r>
            <a:r>
              <a:rPr lang="en-US" altLang="zh-TW">
                <a:solidFill>
                  <a:srgbClr val="FFFFFF"/>
                </a:solidFill>
                <a:latin typeface="Open Sans"/>
              </a:rPr>
              <a:t> </a:t>
            </a:r>
            <a:r>
              <a:rPr lang="zh-TW" altLang="en-US">
                <a:solidFill>
                  <a:srgbClr val="FFFFFF"/>
                </a:solidFill>
                <a:latin typeface="Open Sans"/>
              </a:rPr>
              <a:t>技術外接螢幕、鍵盤和滑鼠，即可將虛擬機桌面直接輸出，如同使用 </a:t>
            </a:r>
            <a:r>
              <a:rPr lang="en-US" altLang="zh-TW">
                <a:solidFill>
                  <a:srgbClr val="FFFFFF"/>
                </a:solidFill>
                <a:latin typeface="Open Sans"/>
              </a:rPr>
              <a:t>PC </a:t>
            </a:r>
            <a:r>
              <a:rPr lang="zh-TW" altLang="en-US">
                <a:solidFill>
                  <a:srgbClr val="FFFFFF"/>
                </a:solidFill>
                <a:latin typeface="Open Sans"/>
              </a:rPr>
              <a:t>一般。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39154E3-7A13-EE40-943A-F9D72056D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9373" y="774559"/>
            <a:ext cx="898592" cy="900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5530B72-036B-2B48-8658-B3F2D21C24ED}"/>
              </a:ext>
            </a:extLst>
          </p:cNvPr>
          <p:cNvSpPr/>
          <p:nvPr/>
        </p:nvSpPr>
        <p:spPr>
          <a:xfrm>
            <a:off x="4578954" y="1741674"/>
            <a:ext cx="3935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zh-TW" altLang="en-US" b="1">
                <a:solidFill>
                  <a:schemeClr val="bg1"/>
                </a:solidFill>
                <a:latin typeface="Open Sans"/>
              </a:rPr>
              <a:t>支援 </a:t>
            </a:r>
            <a:r>
              <a:rPr lang="en-US" altLang="zh-TW" b="1">
                <a:solidFill>
                  <a:schemeClr val="bg1"/>
                </a:solidFill>
                <a:latin typeface="Open Sans"/>
              </a:rPr>
              <a:t>LXC </a:t>
            </a:r>
            <a:r>
              <a:rPr lang="zh-TW" altLang="en-US" b="1">
                <a:solidFill>
                  <a:schemeClr val="bg1"/>
                </a:solidFill>
                <a:latin typeface="Open Sans"/>
              </a:rPr>
              <a:t>與 </a:t>
            </a:r>
            <a:r>
              <a:rPr lang="en-US" altLang="zh-TW" b="1">
                <a:solidFill>
                  <a:schemeClr val="bg1"/>
                </a:solidFill>
                <a:latin typeface="Open Sans"/>
              </a:rPr>
              <a:t>Docker</a:t>
            </a:r>
            <a:r>
              <a:rPr lang="en-US" altLang="zh-TW" b="1" baseline="30000">
                <a:solidFill>
                  <a:schemeClr val="bg1"/>
                </a:solidFill>
                <a:latin typeface="Open Sans"/>
              </a:rPr>
              <a:t>®</a:t>
            </a:r>
            <a:r>
              <a:rPr lang="en-US" altLang="zh-TW" b="1">
                <a:solidFill>
                  <a:schemeClr val="bg1"/>
                </a:solidFill>
                <a:latin typeface="Open Sans"/>
              </a:rPr>
              <a:t> </a:t>
            </a:r>
            <a:r>
              <a:rPr lang="zh-TW" altLang="en-US" b="1">
                <a:solidFill>
                  <a:schemeClr val="bg1"/>
                </a:solidFill>
                <a:latin typeface="Open Sans"/>
              </a:rPr>
              <a:t>兩項輕量級虛擬技術。您可在 </a:t>
            </a:r>
            <a:r>
              <a:rPr lang="en-US" altLang="zh-TW" b="1">
                <a:solidFill>
                  <a:schemeClr val="bg1"/>
                </a:solidFill>
                <a:latin typeface="Open Sans"/>
              </a:rPr>
              <a:t>QNAP NAS </a:t>
            </a:r>
            <a:r>
              <a:rPr lang="zh-TW" altLang="en-US" b="1">
                <a:solidFill>
                  <a:schemeClr val="bg1"/>
                </a:solidFill>
                <a:latin typeface="Open Sans"/>
              </a:rPr>
              <a:t>上執行完整的 </a:t>
            </a:r>
            <a:r>
              <a:rPr lang="en-US" altLang="zh-TW" b="1">
                <a:solidFill>
                  <a:schemeClr val="bg1"/>
                </a:solidFill>
                <a:latin typeface="Open Sans"/>
              </a:rPr>
              <a:t>Linux</a:t>
            </a:r>
            <a:r>
              <a:rPr lang="en-US" altLang="zh-TW" b="1" baseline="30000">
                <a:solidFill>
                  <a:schemeClr val="bg1"/>
                </a:solidFill>
                <a:latin typeface="Open Sans"/>
              </a:rPr>
              <a:t>®</a:t>
            </a:r>
            <a:r>
              <a:rPr lang="en-US" altLang="zh-TW" b="1">
                <a:solidFill>
                  <a:schemeClr val="bg1"/>
                </a:solidFill>
                <a:latin typeface="Open Sans"/>
              </a:rPr>
              <a:t> </a:t>
            </a:r>
            <a:r>
              <a:rPr lang="zh-TW" altLang="en-US" b="1">
                <a:solidFill>
                  <a:schemeClr val="bg1"/>
                </a:solidFill>
                <a:latin typeface="Open Sans"/>
              </a:rPr>
              <a:t>虛擬機，並由 </a:t>
            </a:r>
            <a:r>
              <a:rPr lang="en-US" altLang="zh-TW" b="1">
                <a:solidFill>
                  <a:schemeClr val="bg1"/>
                </a:solidFill>
                <a:latin typeface="Open Sans"/>
              </a:rPr>
              <a:t>Docker</a:t>
            </a:r>
            <a:r>
              <a:rPr lang="en-US" altLang="zh-TW" b="1" baseline="30000">
                <a:solidFill>
                  <a:schemeClr val="bg1"/>
                </a:solidFill>
                <a:latin typeface="Open Sans"/>
              </a:rPr>
              <a:t>®</a:t>
            </a:r>
            <a:r>
              <a:rPr lang="en-US" altLang="zh-TW" b="1">
                <a:solidFill>
                  <a:schemeClr val="bg1"/>
                </a:solidFill>
                <a:latin typeface="Open Sans"/>
              </a:rPr>
              <a:t> Hub </a:t>
            </a:r>
            <a:r>
              <a:rPr lang="zh-TW" altLang="en-US" b="1">
                <a:solidFill>
                  <a:schemeClr val="bg1"/>
                </a:solidFill>
                <a:latin typeface="Open Sans"/>
              </a:rPr>
              <a:t>線上市集下載來自全球各地數以千計的應用程式。</a:t>
            </a: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B4FCD958-0C6E-4E4D-AB1F-A48671CBC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42298" y="4126052"/>
            <a:ext cx="869539" cy="757206"/>
          </a:xfrm>
          <a:prstGeom prst="rect">
            <a:avLst/>
          </a:prstGeom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0D4C30CE-07E9-42F5-9A44-8B52AF11412F}"/>
              </a:ext>
            </a:extLst>
          </p:cNvPr>
          <p:cNvGrpSpPr/>
          <p:nvPr/>
        </p:nvGrpSpPr>
        <p:grpSpPr>
          <a:xfrm>
            <a:off x="548592" y="2541582"/>
            <a:ext cx="3007661" cy="703043"/>
            <a:chOff x="1360608" y="1631084"/>
            <a:chExt cx="3007661" cy="703043"/>
          </a:xfrm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DF07DC7-2D73-482F-8588-C5EDCCB9DA01}"/>
                </a:ext>
              </a:extLst>
            </p:cNvPr>
            <p:cNvGrpSpPr/>
            <p:nvPr/>
          </p:nvGrpSpPr>
          <p:grpSpPr>
            <a:xfrm>
              <a:off x="1360608" y="1631084"/>
              <a:ext cx="3007661" cy="703043"/>
              <a:chOff x="1360608" y="1631084"/>
              <a:chExt cx="3007661" cy="703043"/>
            </a:xfrm>
          </p:grpSpPr>
          <p:sp>
            <p:nvSpPr>
              <p:cNvPr id="20" name="橢圓 19">
                <a:extLst>
                  <a:ext uri="{FF2B5EF4-FFF2-40B4-BE49-F238E27FC236}">
                    <a16:creationId xmlns:a16="http://schemas.microsoft.com/office/drawing/2014/main" id="{EEA58DCE-F156-43D5-9A87-C1AF328433E5}"/>
                  </a:ext>
                </a:extLst>
              </p:cNvPr>
              <p:cNvSpPr/>
              <p:nvPr/>
            </p:nvSpPr>
            <p:spPr>
              <a:xfrm>
                <a:off x="1360608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2A859233-4265-417D-AFC6-2540CE756E5C}"/>
                  </a:ext>
                </a:extLst>
              </p:cNvPr>
              <p:cNvSpPr/>
              <p:nvPr/>
            </p:nvSpPr>
            <p:spPr>
              <a:xfrm>
                <a:off x="2128814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14C13BFB-AF51-487F-84A4-F86B449C9955}"/>
                  </a:ext>
                </a:extLst>
              </p:cNvPr>
              <p:cNvSpPr/>
              <p:nvPr/>
            </p:nvSpPr>
            <p:spPr>
              <a:xfrm>
                <a:off x="2897020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橢圓 22">
                <a:extLst>
                  <a:ext uri="{FF2B5EF4-FFF2-40B4-BE49-F238E27FC236}">
                    <a16:creationId xmlns:a16="http://schemas.microsoft.com/office/drawing/2014/main" id="{7B01E238-CC39-4FA0-942A-714CEEB093E0}"/>
                  </a:ext>
                </a:extLst>
              </p:cNvPr>
              <p:cNvSpPr/>
              <p:nvPr/>
            </p:nvSpPr>
            <p:spPr>
              <a:xfrm>
                <a:off x="3665226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F0A7C05A-E27C-4380-9C4C-80E8A83C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29009" y="1755314"/>
              <a:ext cx="375475" cy="444014"/>
            </a:xfrm>
            <a:prstGeom prst="rect">
              <a:avLst/>
            </a:prstGeom>
          </p:spPr>
        </p:pic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23D79156-1F1E-48FE-A957-842BE206E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271378" y="1748573"/>
              <a:ext cx="377479" cy="444014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6A474FBE-3705-4D4E-9CBF-ECEF170AC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76425" y="1889078"/>
              <a:ext cx="559910" cy="161824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22CF2E59-4161-4C6C-AEA9-C9EB4090D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488031" y="1779103"/>
              <a:ext cx="452027" cy="399363"/>
            </a:xfrm>
            <a:prstGeom prst="rect">
              <a:avLst/>
            </a:prstGeom>
          </p:spPr>
        </p:pic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E672C8C9-68D3-41FB-9B1F-4FC959782DBA}"/>
              </a:ext>
            </a:extLst>
          </p:cNvPr>
          <p:cNvGrpSpPr/>
          <p:nvPr/>
        </p:nvGrpSpPr>
        <p:grpSpPr>
          <a:xfrm>
            <a:off x="4696056" y="2799576"/>
            <a:ext cx="4030362" cy="1798305"/>
            <a:chOff x="4572000" y="2832757"/>
            <a:chExt cx="4030362" cy="1798305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142536B5-24ED-48EC-BB8D-E51B0FCF1710}"/>
                </a:ext>
              </a:extLst>
            </p:cNvPr>
            <p:cNvSpPr/>
            <p:nvPr/>
          </p:nvSpPr>
          <p:spPr>
            <a:xfrm>
              <a:off x="4572000" y="2832757"/>
              <a:ext cx="972713" cy="98825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3339241D-0911-4579-99CD-426C44EC077C}"/>
                </a:ext>
              </a:extLst>
            </p:cNvPr>
            <p:cNvSpPr/>
            <p:nvPr/>
          </p:nvSpPr>
          <p:spPr>
            <a:xfrm>
              <a:off x="5606508" y="2832757"/>
              <a:ext cx="2995854" cy="988253"/>
            </a:xfrm>
            <a:prstGeom prst="rect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56EF6652-E79E-4D4C-8FAF-45EB7644F595}"/>
                </a:ext>
              </a:extLst>
            </p:cNvPr>
            <p:cNvSpPr txBox="1"/>
            <p:nvPr/>
          </p:nvSpPr>
          <p:spPr>
            <a:xfrm>
              <a:off x="5604280" y="2833521"/>
              <a:ext cx="10080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>
                  <a:solidFill>
                    <a:schemeClr val="bg1"/>
                  </a:solidFill>
                </a:rPr>
                <a:t>Container</a:t>
              </a:r>
              <a:endParaRPr lang="zh-TW" altLang="en-US" sz="1050" b="1">
                <a:solidFill>
                  <a:schemeClr val="bg1"/>
                </a:solidFill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A5A70353-3146-47D3-973F-674C4FD5EF18}"/>
                </a:ext>
              </a:extLst>
            </p:cNvPr>
            <p:cNvSpPr/>
            <p:nvPr/>
          </p:nvSpPr>
          <p:spPr>
            <a:xfrm>
              <a:off x="5677200" y="3133196"/>
              <a:ext cx="902080" cy="2616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>
                  <a:solidFill>
                    <a:srgbClr val="3232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</a:t>
              </a:r>
              <a:endParaRPr lang="zh-TW" altLang="en-US" sz="100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4B490B6E-08C7-4305-8F82-AB1986CF3DB7}"/>
                </a:ext>
              </a:extLst>
            </p:cNvPr>
            <p:cNvSpPr/>
            <p:nvPr/>
          </p:nvSpPr>
          <p:spPr>
            <a:xfrm>
              <a:off x="6649972" y="3133196"/>
              <a:ext cx="902080" cy="2616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>
                  <a:solidFill>
                    <a:srgbClr val="3232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</a:t>
              </a:r>
              <a:endParaRPr lang="zh-TW" altLang="en-US" sz="100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B85574E7-1A2C-424E-BD63-0D6C724AB380}"/>
                </a:ext>
              </a:extLst>
            </p:cNvPr>
            <p:cNvSpPr/>
            <p:nvPr/>
          </p:nvSpPr>
          <p:spPr>
            <a:xfrm>
              <a:off x="7610777" y="3133196"/>
              <a:ext cx="902080" cy="2616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>
                  <a:solidFill>
                    <a:srgbClr val="3232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</a:t>
              </a:r>
              <a:endParaRPr lang="zh-TW" altLang="en-US" sz="100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7E113304-1BBA-437D-8BDD-707F68FF96EB}"/>
                </a:ext>
              </a:extLst>
            </p:cNvPr>
            <p:cNvSpPr/>
            <p:nvPr/>
          </p:nvSpPr>
          <p:spPr>
            <a:xfrm>
              <a:off x="5677200" y="3454978"/>
              <a:ext cx="902080" cy="2616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>
                  <a:solidFill>
                    <a:srgbClr val="3232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Filesystem</a:t>
              </a:r>
              <a:endParaRPr lang="zh-TW" altLang="en-US" sz="100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AABC5854-1093-4556-A4C8-CCA0449F43D2}"/>
                </a:ext>
              </a:extLst>
            </p:cNvPr>
            <p:cNvSpPr/>
            <p:nvPr/>
          </p:nvSpPr>
          <p:spPr>
            <a:xfrm>
              <a:off x="6649972" y="3454978"/>
              <a:ext cx="902080" cy="2616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>
                  <a:solidFill>
                    <a:srgbClr val="3232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Filesystem</a:t>
              </a:r>
              <a:endParaRPr lang="zh-TW" altLang="en-US" sz="100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76F5C093-51BD-47A6-9925-7814001F51A3}"/>
                </a:ext>
              </a:extLst>
            </p:cNvPr>
            <p:cNvSpPr/>
            <p:nvPr/>
          </p:nvSpPr>
          <p:spPr>
            <a:xfrm>
              <a:off x="7610777" y="3454978"/>
              <a:ext cx="902080" cy="2616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>
                  <a:solidFill>
                    <a:srgbClr val="3232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Filesystem</a:t>
              </a:r>
              <a:endParaRPr lang="zh-TW" altLang="en-US" sz="100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F6EB1856-14AA-4F30-9B3A-852049FC0E43}"/>
                </a:ext>
              </a:extLst>
            </p:cNvPr>
            <p:cNvSpPr txBox="1"/>
            <p:nvPr/>
          </p:nvSpPr>
          <p:spPr>
            <a:xfrm>
              <a:off x="4572000" y="2895861"/>
              <a:ext cx="97271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>
                  <a:solidFill>
                    <a:srgbClr val="323231"/>
                  </a:solidFill>
                </a:rPr>
                <a:t>Container Station</a:t>
              </a:r>
              <a:endParaRPr lang="zh-TW" altLang="en-US" sz="1050" b="1">
                <a:solidFill>
                  <a:srgbClr val="323231"/>
                </a:solidFill>
              </a:endParaRPr>
            </a:p>
          </p:txBody>
        </p:sp>
        <p:pic>
          <p:nvPicPr>
            <p:cNvPr id="36" name="圖形 35">
              <a:extLst>
                <a:ext uri="{FF2B5EF4-FFF2-40B4-BE49-F238E27FC236}">
                  <a16:creationId xmlns:a16="http://schemas.microsoft.com/office/drawing/2014/main" id="{A3AB64E3-D3CE-4658-9FE0-23C198062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667482" y="3368305"/>
              <a:ext cx="399720" cy="336907"/>
            </a:xfrm>
            <a:prstGeom prst="rect">
              <a:avLst/>
            </a:prstGeom>
          </p:spPr>
        </p:pic>
        <p:pic>
          <p:nvPicPr>
            <p:cNvPr id="38" name="圖片 37" descr="一張含有 標誌, 時鐘 的圖片&#10;&#10;自動產生的描述">
              <a:extLst>
                <a:ext uri="{FF2B5EF4-FFF2-40B4-BE49-F238E27FC236}">
                  <a16:creationId xmlns:a16="http://schemas.microsoft.com/office/drawing/2014/main" id="{B8C51635-4ED5-412E-AAAB-6B2654F89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7203" y="3419845"/>
              <a:ext cx="424864" cy="285367"/>
            </a:xfrm>
            <a:prstGeom prst="rect">
              <a:avLst/>
            </a:prstGeom>
          </p:spPr>
        </p:pic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501ECC3E-3003-41FC-AA0F-8C941BD4BE71}"/>
                </a:ext>
              </a:extLst>
            </p:cNvPr>
            <p:cNvSpPr/>
            <p:nvPr/>
          </p:nvSpPr>
          <p:spPr>
            <a:xfrm>
              <a:off x="4572000" y="3924611"/>
              <a:ext cx="4030362" cy="31013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>
                  <a:solidFill>
                    <a:srgbClr val="3232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Host OS</a:t>
              </a:r>
              <a:endParaRPr lang="zh-TW" altLang="en-US" sz="100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C44D6F11-E2B8-49DC-9CCF-0E066D0566EE}"/>
                </a:ext>
              </a:extLst>
            </p:cNvPr>
            <p:cNvSpPr/>
            <p:nvPr/>
          </p:nvSpPr>
          <p:spPr>
            <a:xfrm>
              <a:off x="4572000" y="4320923"/>
              <a:ext cx="4030362" cy="31013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>
                  <a:solidFill>
                    <a:srgbClr val="3232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Hardware</a:t>
              </a:r>
              <a:endParaRPr lang="zh-TW" altLang="en-US" sz="100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89452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5C457601-60A3-49B4-9696-9FE0EC78C302}"/>
              </a:ext>
            </a:extLst>
          </p:cNvPr>
          <p:cNvCxnSpPr>
            <a:cxnSpLocks/>
          </p:cNvCxnSpPr>
          <p:nvPr/>
        </p:nvCxnSpPr>
        <p:spPr>
          <a:xfrm>
            <a:off x="1990165" y="2239260"/>
            <a:ext cx="2470897" cy="0"/>
          </a:xfrm>
          <a:prstGeom prst="line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none" w="lg" len="lg"/>
            <a:tailEnd type="oval" w="lg" len="lg"/>
          </a:ln>
          <a:effectLst/>
        </p:spPr>
      </p:cxnSp>
      <p:pic>
        <p:nvPicPr>
          <p:cNvPr id="6" name="圖形 5">
            <a:extLst>
              <a:ext uri="{FF2B5EF4-FFF2-40B4-BE49-F238E27FC236}">
                <a16:creationId xmlns:a16="http://schemas.microsoft.com/office/drawing/2014/main" id="{2D1A356A-BDD1-4E68-8648-ABBAAEE9C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08385" y="1235971"/>
            <a:ext cx="4375558" cy="1239320"/>
          </a:xfrm>
          <a:prstGeom prst="rect">
            <a:avLst/>
          </a:prstGeom>
        </p:spPr>
      </p:pic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DFCF722-49B1-4069-9E95-D5F90192BB8E}"/>
              </a:ext>
            </a:extLst>
          </p:cNvPr>
          <p:cNvCxnSpPr>
            <a:cxnSpLocks/>
          </p:cNvCxnSpPr>
          <p:nvPr/>
        </p:nvCxnSpPr>
        <p:spPr>
          <a:xfrm>
            <a:off x="5450611" y="3802486"/>
            <a:ext cx="2788922" cy="0"/>
          </a:xfrm>
          <a:prstGeom prst="line">
            <a:avLst/>
          </a:prstGeom>
          <a:noFill/>
          <a:ln w="21590" cap="flat" cmpd="sng">
            <a:solidFill>
              <a:srgbClr val="EE6D2B"/>
            </a:solidFill>
            <a:prstDash val="solid"/>
            <a:round/>
            <a:headEnd type="none" w="lg" len="lg"/>
            <a:tailEnd type="oval" w="lg" len="lg"/>
          </a:ln>
          <a:effectLst/>
        </p:spPr>
      </p:cxn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CE56A41-4EE9-434C-9EE6-E73AF8ABA2D0}"/>
              </a:ext>
            </a:extLst>
          </p:cNvPr>
          <p:cNvSpPr txBox="1">
            <a:spLocks/>
          </p:cNvSpPr>
          <p:nvPr/>
        </p:nvSpPr>
        <p:spPr>
          <a:xfrm>
            <a:off x="294962" y="1178182"/>
            <a:ext cx="8497887" cy="12393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066" indent="-179066">
              <a:lnSpc>
                <a:spcPts val="2400"/>
              </a:lnSpc>
              <a:spcBef>
                <a:spcPts val="900"/>
              </a:spcBef>
              <a:buClr>
                <a:srgbClr val="F70F78"/>
              </a:buClr>
            </a:pPr>
            <a:endParaRPr lang="zh-CN" altLang="en-US" sz="18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BDC1EF97-D50B-F44F-9A77-70691D12A1C5}"/>
              </a:ext>
            </a:extLst>
          </p:cNvPr>
          <p:cNvSpPr txBox="1">
            <a:spLocks/>
          </p:cNvSpPr>
          <p:nvPr/>
        </p:nvSpPr>
        <p:spPr>
          <a:xfrm>
            <a:off x="5242840" y="1452045"/>
            <a:ext cx="3806868" cy="7107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25"/>
              </a:lnSpc>
              <a:spcBef>
                <a:spcPts val="900"/>
              </a:spcBef>
              <a:buClr>
                <a:schemeClr val="bg1"/>
              </a:buClr>
            </a:pP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適用於 </a:t>
            </a:r>
            <a:r>
              <a:rPr lang="en-US" altLang="zh-TW" sz="20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NAS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的高速且經濟實惠的 </a:t>
            </a:r>
            <a:r>
              <a:rPr lang="en-US" altLang="zh-TW" sz="20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FC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存儲適配器</a:t>
            </a:r>
            <a:endParaRPr lang="en-US" altLang="zh-TW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文本框 16">
            <a:extLst>
              <a:ext uri="{FF2B5EF4-FFF2-40B4-BE49-F238E27FC236}">
                <a16:creationId xmlns:a16="http://schemas.microsoft.com/office/drawing/2014/main" id="{77F0947D-441B-EB44-BBA0-A4541D8F152B}"/>
              </a:ext>
            </a:extLst>
          </p:cNvPr>
          <p:cNvSpPr txBox="1"/>
          <p:nvPr/>
        </p:nvSpPr>
        <p:spPr>
          <a:xfrm>
            <a:off x="5069428" y="2732447"/>
            <a:ext cx="3812021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0000"/>
            </a:pPr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隨附</a:t>
            </a:r>
            <a:r>
              <a:rPr lang="en-US" altLang="zh-CN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FC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光纖收發器</a:t>
            </a:r>
            <a:endParaRPr lang="zh-CN" alt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本框 17">
            <a:extLst>
              <a:ext uri="{FF2B5EF4-FFF2-40B4-BE49-F238E27FC236}">
                <a16:creationId xmlns:a16="http://schemas.microsoft.com/office/drawing/2014/main" id="{D44B8AC3-4784-4C49-A440-23A595AF816D}"/>
              </a:ext>
            </a:extLst>
          </p:cNvPr>
          <p:cNvSpPr txBox="1"/>
          <p:nvPr/>
        </p:nvSpPr>
        <p:spPr>
          <a:xfrm>
            <a:off x="2862052" y="1302393"/>
            <a:ext cx="2003193" cy="7976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QNA-32G2FC</a:t>
            </a:r>
          </a:p>
          <a:p>
            <a:pPr>
              <a:lnSpc>
                <a:spcPts val="1875"/>
              </a:lnSpc>
            </a:pPr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Dual-port 32Gbps </a:t>
            </a:r>
          </a:p>
          <a:p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FC adapter</a:t>
            </a:r>
            <a:endParaRPr lang="zh-CN" altLang="en-US" sz="1200">
              <a:solidFill>
                <a:schemeClr val="bg1"/>
              </a:solidFill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26" name="文本框 17">
            <a:extLst>
              <a:ext uri="{FF2B5EF4-FFF2-40B4-BE49-F238E27FC236}">
                <a16:creationId xmlns:a16="http://schemas.microsoft.com/office/drawing/2014/main" id="{39D15044-A839-5747-AB2F-96CCCF1B3348}"/>
              </a:ext>
            </a:extLst>
          </p:cNvPr>
          <p:cNvSpPr txBox="1"/>
          <p:nvPr/>
        </p:nvSpPr>
        <p:spPr>
          <a:xfrm>
            <a:off x="2862051" y="2322016"/>
            <a:ext cx="2003193" cy="7976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QNA-16G2FC</a:t>
            </a:r>
          </a:p>
          <a:p>
            <a:pPr>
              <a:lnSpc>
                <a:spcPts val="1875"/>
              </a:lnSpc>
            </a:pPr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Dual-port 16Gbps </a:t>
            </a:r>
          </a:p>
          <a:p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FC adapter</a:t>
            </a:r>
            <a:endParaRPr lang="zh-CN" altLang="en-US" sz="1200">
              <a:solidFill>
                <a:schemeClr val="bg1"/>
              </a:solidFill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28" name="文本框 17">
            <a:extLst>
              <a:ext uri="{FF2B5EF4-FFF2-40B4-BE49-F238E27FC236}">
                <a16:creationId xmlns:a16="http://schemas.microsoft.com/office/drawing/2014/main" id="{AC0C4FA2-4293-8440-9A06-A2D9A7B75E03}"/>
              </a:ext>
            </a:extLst>
          </p:cNvPr>
          <p:cNvSpPr txBox="1"/>
          <p:nvPr/>
        </p:nvSpPr>
        <p:spPr>
          <a:xfrm>
            <a:off x="5914051" y="3224726"/>
            <a:ext cx="2476527" cy="123110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TRX-32GFCSFP-SR</a:t>
            </a:r>
          </a:p>
          <a:p>
            <a:pPr marL="333367" lvl="1"/>
            <a:r>
              <a:rPr lang="zh-CN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相容</a:t>
            </a:r>
            <a:r>
              <a:rPr lang="en-US" altLang="zh-CN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32Gb/16Gb/8Gb</a:t>
            </a:r>
            <a:br>
              <a:rPr lang="en-US" altLang="zh-CN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endParaRPr lang="en-US" altLang="zh-CN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CN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TRX-16GFCSFP-SR</a:t>
            </a:r>
          </a:p>
          <a:p>
            <a:pPr marL="333367" lvl="1"/>
            <a:r>
              <a:rPr lang="zh-CN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相容</a:t>
            </a:r>
            <a:r>
              <a:rPr lang="en-US" altLang="zh-CN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16Gb/8Gb/4Gb</a:t>
            </a:r>
            <a:endParaRPr lang="zh-CN" altLang="en-US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1CD69CDB-0304-4154-AFAF-A179DC9A1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QNAP 32Gb/16Gb </a:t>
            </a:r>
            <a:r>
              <a:rPr lang="en-US" altLang="zh-TW" err="1"/>
              <a:t>Fibre</a:t>
            </a:r>
            <a:r>
              <a:rPr lang="en-US" altLang="zh-TW"/>
              <a:t> Channel </a:t>
            </a:r>
            <a:r>
              <a:rPr lang="zh-TW" altLang="en-US"/>
              <a:t>介面卡</a:t>
            </a:r>
          </a:p>
        </p:txBody>
      </p:sp>
      <p:pic>
        <p:nvPicPr>
          <p:cNvPr id="27" name="Picture 26" descr="A close up of a device&#10;&#10;Description automatically generated">
            <a:extLst>
              <a:ext uri="{FF2B5EF4-FFF2-40B4-BE49-F238E27FC236}">
                <a16:creationId xmlns:a16="http://schemas.microsoft.com/office/drawing/2014/main" id="{B4AC082B-F022-9343-AF1E-71DBDB862C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892" y="3373953"/>
            <a:ext cx="1126805" cy="98657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2DA39A1-2518-49A3-9268-B50B58449B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49605"/>
            <a:ext cx="2897681" cy="217665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837347E-1A64-4D77-B8D6-E85E0D779EB5}"/>
              </a:ext>
            </a:extLst>
          </p:cNvPr>
          <p:cNvSpPr/>
          <p:nvPr/>
        </p:nvSpPr>
        <p:spPr>
          <a:xfrm>
            <a:off x="5291658" y="2127828"/>
            <a:ext cx="310533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900"/>
              </a:spcBef>
              <a:buClr>
                <a:prstClr val="white"/>
              </a:buClr>
            </a:pPr>
            <a:r>
              <a:rPr lang="en-US" altLang="zh-CN" sz="105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* </a:t>
            </a:r>
            <a: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不支援安裝</a:t>
            </a:r>
            <a:r>
              <a:rPr lang="en-US" altLang="zh-TW" sz="105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QNA FC </a:t>
            </a:r>
            <a: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卡於 </a:t>
            </a:r>
            <a:r>
              <a:rPr lang="en-US" altLang="zh-CN" sz="105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Windows/Linux </a:t>
            </a:r>
            <a: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主機</a:t>
            </a:r>
            <a:endParaRPr lang="zh-CN" altLang="en-US" sz="105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451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A37F22DF-6D4C-45F2-AB78-1357BB884AE9}"/>
              </a:ext>
            </a:extLst>
          </p:cNvPr>
          <p:cNvSpPr/>
          <p:nvPr/>
        </p:nvSpPr>
        <p:spPr>
          <a:xfrm flipH="1">
            <a:off x="2552099" y="3603618"/>
            <a:ext cx="6373023" cy="578237"/>
          </a:xfrm>
          <a:prstGeom prst="snip2DiagRect">
            <a:avLst>
              <a:gd name="adj1" fmla="val 0"/>
              <a:gd name="adj2" fmla="val 1725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550" b="1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A60AB19-9621-4962-88A1-43201EFD3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強大的資料自我修復能力</a:t>
            </a:r>
          </a:p>
        </p:txBody>
      </p:sp>
      <p:pic>
        <p:nvPicPr>
          <p:cNvPr id="3" name="圖片 2" descr="一張含有 火車, 電腦 的圖片&#10;&#10;自動產生的描述">
            <a:extLst>
              <a:ext uri="{FF2B5EF4-FFF2-40B4-BE49-F238E27FC236}">
                <a16:creationId xmlns:a16="http://schemas.microsoft.com/office/drawing/2014/main" id="{7A57E5A5-8BED-4303-828B-91870FE68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6" y="1115631"/>
            <a:ext cx="2314790" cy="312785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1095877-19BF-45D7-A332-FA3B6B1710FE}"/>
              </a:ext>
            </a:extLst>
          </p:cNvPr>
          <p:cNvSpPr/>
          <p:nvPr/>
        </p:nvSpPr>
        <p:spPr>
          <a:xfrm>
            <a:off x="4532113" y="872275"/>
            <a:ext cx="2185410" cy="291806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BC9176F-36CA-4AED-8F11-DCEAF41A6BB7}"/>
              </a:ext>
            </a:extLst>
          </p:cNvPr>
          <p:cNvSpPr/>
          <p:nvPr/>
        </p:nvSpPr>
        <p:spPr>
          <a:xfrm>
            <a:off x="6808724" y="872275"/>
            <a:ext cx="2116399" cy="291806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0FA6B5-B88B-4A80-9353-6A28BB1460B6}"/>
              </a:ext>
            </a:extLst>
          </p:cNvPr>
          <p:cNvSpPr/>
          <p:nvPr/>
        </p:nvSpPr>
        <p:spPr>
          <a:xfrm>
            <a:off x="2333276" y="872275"/>
            <a:ext cx="2116399" cy="291806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EBC05BC-271A-4C28-B40C-2D802BCD4854}"/>
              </a:ext>
            </a:extLst>
          </p:cNvPr>
          <p:cNvGrpSpPr/>
          <p:nvPr/>
        </p:nvGrpSpPr>
        <p:grpSpPr>
          <a:xfrm>
            <a:off x="7228503" y="2132665"/>
            <a:ext cx="1385451" cy="512990"/>
            <a:chOff x="756833" y="3456247"/>
            <a:chExt cx="1847268" cy="683987"/>
          </a:xfrm>
        </p:grpSpPr>
        <p:cxnSp>
          <p:nvCxnSpPr>
            <p:cNvPr id="47" name="Straight Connector 8">
              <a:extLst>
                <a:ext uri="{FF2B5EF4-FFF2-40B4-BE49-F238E27FC236}">
                  <a16:creationId xmlns:a16="http://schemas.microsoft.com/office/drawing/2014/main" id="{CDBFBC8D-19B8-4FBE-B7E9-552677B684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833" y="3456902"/>
              <a:ext cx="894878" cy="562769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10">
              <a:extLst>
                <a:ext uri="{FF2B5EF4-FFF2-40B4-BE49-F238E27FC236}">
                  <a16:creationId xmlns:a16="http://schemas.microsoft.com/office/drawing/2014/main" id="{40A0E4D8-292C-4FF5-8865-E826E60D9E41}"/>
                </a:ext>
              </a:extLst>
            </p:cNvPr>
            <p:cNvCxnSpPr>
              <a:cxnSpLocks/>
            </p:cNvCxnSpPr>
            <p:nvPr/>
          </p:nvCxnSpPr>
          <p:spPr>
            <a:xfrm>
              <a:off x="1668084" y="3456247"/>
              <a:ext cx="936017" cy="6839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圖形 9">
            <a:extLst>
              <a:ext uri="{FF2B5EF4-FFF2-40B4-BE49-F238E27FC236}">
                <a16:creationId xmlns:a16="http://schemas.microsoft.com/office/drawing/2014/main" id="{81D374A7-AE4B-4609-B9B1-06948AAF29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3553" y="2527387"/>
            <a:ext cx="499770" cy="503615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928E2A6F-83FF-49BD-A867-D8C72EC29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078" y="2534605"/>
            <a:ext cx="499770" cy="503615"/>
          </a:xfrm>
          <a:prstGeom prst="rect">
            <a:avLst/>
          </a:prstGeom>
        </p:spPr>
      </p:pic>
      <p:sp>
        <p:nvSpPr>
          <p:cNvPr id="12" name="Rectangle 20">
            <a:extLst>
              <a:ext uri="{FF2B5EF4-FFF2-40B4-BE49-F238E27FC236}">
                <a16:creationId xmlns:a16="http://schemas.microsoft.com/office/drawing/2014/main" id="{C2048C03-4148-4B37-9376-E276DA3B802A}"/>
              </a:ext>
            </a:extLst>
          </p:cNvPr>
          <p:cNvSpPr/>
          <p:nvPr/>
        </p:nvSpPr>
        <p:spPr>
          <a:xfrm>
            <a:off x="8244173" y="2862186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60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86386DEC-2585-436E-A279-38F39D4976A7}"/>
              </a:ext>
            </a:extLst>
          </p:cNvPr>
          <p:cNvGrpSpPr/>
          <p:nvPr/>
        </p:nvGrpSpPr>
        <p:grpSpPr>
          <a:xfrm>
            <a:off x="4635161" y="2139882"/>
            <a:ext cx="1892582" cy="905555"/>
            <a:chOff x="346483" y="3456247"/>
            <a:chExt cx="2523443" cy="1207407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4C90A814-2A39-49D0-973B-DBA39AD946DD}"/>
                </a:ext>
              </a:extLst>
            </p:cNvPr>
            <p:cNvGrpSpPr/>
            <p:nvPr/>
          </p:nvGrpSpPr>
          <p:grpSpPr>
            <a:xfrm>
              <a:off x="756833" y="3456247"/>
              <a:ext cx="1847268" cy="683987"/>
              <a:chOff x="756833" y="3456247"/>
              <a:chExt cx="1847268" cy="683987"/>
            </a:xfrm>
          </p:grpSpPr>
          <p:cxnSp>
            <p:nvCxnSpPr>
              <p:cNvPr id="45" name="Straight Connector 8">
                <a:extLst>
                  <a:ext uri="{FF2B5EF4-FFF2-40B4-BE49-F238E27FC236}">
                    <a16:creationId xmlns:a16="http://schemas.microsoft.com/office/drawing/2014/main" id="{654C092C-B816-416E-B6DD-A72CD53145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10">
                <a:extLst>
                  <a:ext uri="{FF2B5EF4-FFF2-40B4-BE49-F238E27FC236}">
                    <a16:creationId xmlns:a16="http://schemas.microsoft.com/office/drawing/2014/main" id="{43D06D36-2F1E-4316-A934-5119FBE83B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0DE445AB-47E8-4B96-8586-539520DB4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03566" y="3982545"/>
              <a:ext cx="666360" cy="671486"/>
            </a:xfrm>
            <a:prstGeom prst="rect">
              <a:avLst/>
            </a:prstGeom>
          </p:spPr>
        </p:pic>
        <p:pic>
          <p:nvPicPr>
            <p:cNvPr id="42" name="圖形 41">
              <a:extLst>
                <a:ext uri="{FF2B5EF4-FFF2-40B4-BE49-F238E27FC236}">
                  <a16:creationId xmlns:a16="http://schemas.microsoft.com/office/drawing/2014/main" id="{833C938F-379E-4A00-BBA6-5457481D7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2267" y="3992168"/>
              <a:ext cx="666360" cy="671486"/>
            </a:xfrm>
            <a:prstGeom prst="rect">
              <a:avLst/>
            </a:prstGeom>
          </p:spPr>
        </p:pic>
        <p:sp>
          <p:nvSpPr>
            <p:cNvPr id="43" name="Rectangle 18">
              <a:extLst>
                <a:ext uri="{FF2B5EF4-FFF2-40B4-BE49-F238E27FC236}">
                  <a16:creationId xmlns:a16="http://schemas.microsoft.com/office/drawing/2014/main" id="{8C855EA8-D374-413F-A7D2-4295A2F0BA49}"/>
                </a:ext>
              </a:extLst>
            </p:cNvPr>
            <p:cNvSpPr/>
            <p:nvPr/>
          </p:nvSpPr>
          <p:spPr>
            <a:xfrm>
              <a:off x="346483" y="4455144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/>
            </a:p>
          </p:txBody>
        </p:sp>
        <p:sp>
          <p:nvSpPr>
            <p:cNvPr id="44" name="Rectangle 20">
              <a:extLst>
                <a:ext uri="{FF2B5EF4-FFF2-40B4-BE49-F238E27FC236}">
                  <a16:creationId xmlns:a16="http://schemas.microsoft.com/office/drawing/2014/main" id="{DA631CD2-C2E0-4DAC-92A4-EA9F9ED86760}"/>
                </a:ext>
              </a:extLst>
            </p:cNvPr>
            <p:cNvSpPr/>
            <p:nvPr/>
          </p:nvSpPr>
          <p:spPr>
            <a:xfrm>
              <a:off x="2077030" y="4434236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/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CA782A3-FA3E-4C92-94B8-68E1AF171CFE}"/>
              </a:ext>
            </a:extLst>
          </p:cNvPr>
          <p:cNvGrpSpPr/>
          <p:nvPr/>
        </p:nvGrpSpPr>
        <p:grpSpPr>
          <a:xfrm>
            <a:off x="2425283" y="2153670"/>
            <a:ext cx="1885718" cy="905555"/>
            <a:chOff x="355636" y="3456247"/>
            <a:chExt cx="2514290" cy="1207407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0BF0E64A-B2C2-40C9-AAB4-323DE92AA838}"/>
                </a:ext>
              </a:extLst>
            </p:cNvPr>
            <p:cNvGrpSpPr/>
            <p:nvPr/>
          </p:nvGrpSpPr>
          <p:grpSpPr>
            <a:xfrm>
              <a:off x="756833" y="3456247"/>
              <a:ext cx="1847268" cy="683987"/>
              <a:chOff x="756833" y="3456247"/>
              <a:chExt cx="1847268" cy="683987"/>
            </a:xfrm>
          </p:grpSpPr>
          <p:cxnSp>
            <p:nvCxnSpPr>
              <p:cNvPr id="38" name="Straight Connector 8">
                <a:extLst>
                  <a:ext uri="{FF2B5EF4-FFF2-40B4-BE49-F238E27FC236}">
                    <a16:creationId xmlns:a16="http://schemas.microsoft.com/office/drawing/2014/main" id="{AA854068-CB27-4778-9850-BBC6F4A701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10">
                <a:extLst>
                  <a:ext uri="{FF2B5EF4-FFF2-40B4-BE49-F238E27FC236}">
                    <a16:creationId xmlns:a16="http://schemas.microsoft.com/office/drawing/2014/main" id="{97157DA9-D15E-4EFE-9A9B-D90B179B7E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955736E6-8ECB-48F4-A196-43D7AF973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03566" y="3982545"/>
              <a:ext cx="666360" cy="671486"/>
            </a:xfrm>
            <a:prstGeom prst="rect">
              <a:avLst/>
            </a:prstGeom>
          </p:spPr>
        </p:pic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D921DC05-6451-4C54-993B-BB3073877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2267" y="3992168"/>
              <a:ext cx="666360" cy="671486"/>
            </a:xfrm>
            <a:prstGeom prst="rect">
              <a:avLst/>
            </a:prstGeom>
          </p:spPr>
        </p:pic>
        <p:sp>
          <p:nvSpPr>
            <p:cNvPr id="36" name="Rectangle 18">
              <a:extLst>
                <a:ext uri="{FF2B5EF4-FFF2-40B4-BE49-F238E27FC236}">
                  <a16:creationId xmlns:a16="http://schemas.microsoft.com/office/drawing/2014/main" id="{D75055D2-716A-4E73-B4F0-9C80DA4E3107}"/>
                </a:ext>
              </a:extLst>
            </p:cNvPr>
            <p:cNvSpPr/>
            <p:nvPr/>
          </p:nvSpPr>
          <p:spPr>
            <a:xfrm>
              <a:off x="355636" y="4455899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/>
            </a:p>
          </p:txBody>
        </p:sp>
        <p:sp>
          <p:nvSpPr>
            <p:cNvPr id="37" name="Rectangle 20">
              <a:extLst>
                <a:ext uri="{FF2B5EF4-FFF2-40B4-BE49-F238E27FC236}">
                  <a16:creationId xmlns:a16="http://schemas.microsoft.com/office/drawing/2014/main" id="{B8140258-7DBB-406D-816A-C968EC42EBE3}"/>
                </a:ext>
              </a:extLst>
            </p:cNvPr>
            <p:cNvSpPr/>
            <p:nvPr/>
          </p:nvSpPr>
          <p:spPr>
            <a:xfrm>
              <a:off x="2086183" y="4434991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/>
            </a:p>
          </p:txBody>
        </p:sp>
      </p:grpSp>
      <p:sp>
        <p:nvSpPr>
          <p:cNvPr id="15" name="Rectangle 12">
            <a:extLst>
              <a:ext uri="{FF2B5EF4-FFF2-40B4-BE49-F238E27FC236}">
                <a16:creationId xmlns:a16="http://schemas.microsoft.com/office/drawing/2014/main" id="{EEA8F8CA-26A5-4F46-8611-FE54A2625C64}"/>
              </a:ext>
            </a:extLst>
          </p:cNvPr>
          <p:cNvSpPr/>
          <p:nvPr/>
        </p:nvSpPr>
        <p:spPr>
          <a:xfrm>
            <a:off x="2650911" y="1798680"/>
            <a:ext cx="1492856" cy="3654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ZFS RAID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B7D8ACF6-6854-4BDF-B90F-EBB083180AE9}"/>
              </a:ext>
            </a:extLst>
          </p:cNvPr>
          <p:cNvSpPr/>
          <p:nvPr/>
        </p:nvSpPr>
        <p:spPr>
          <a:xfrm>
            <a:off x="2650911" y="1115488"/>
            <a:ext cx="1492856" cy="365984"/>
          </a:xfrm>
          <a:prstGeom prst="rect">
            <a:avLst/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17" name="Straight Connector 17">
            <a:extLst>
              <a:ext uri="{FF2B5EF4-FFF2-40B4-BE49-F238E27FC236}">
                <a16:creationId xmlns:a16="http://schemas.microsoft.com/office/drawing/2014/main" id="{9AF3A77F-68F2-4E7A-A502-795448890FDB}"/>
              </a:ext>
            </a:extLst>
          </p:cNvPr>
          <p:cNvCxnSpPr>
            <a:cxnSpLocks/>
            <a:stCxn id="16" idx="2"/>
            <a:endCxn id="15" idx="0"/>
          </p:cNvCxnSpPr>
          <p:nvPr/>
        </p:nvCxnSpPr>
        <p:spPr>
          <a:xfrm>
            <a:off x="3397339" y="1481471"/>
            <a:ext cx="0" cy="317208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21">
            <a:extLst>
              <a:ext uri="{FF2B5EF4-FFF2-40B4-BE49-F238E27FC236}">
                <a16:creationId xmlns:a16="http://schemas.microsoft.com/office/drawing/2014/main" id="{B1550217-B3F6-42FE-AE51-14348D2690A0}"/>
              </a:ext>
            </a:extLst>
          </p:cNvPr>
          <p:cNvSpPr/>
          <p:nvPr/>
        </p:nvSpPr>
        <p:spPr>
          <a:xfrm>
            <a:off x="2785283" y="2079745"/>
            <a:ext cx="119173" cy="131724"/>
          </a:xfrm>
          <a:prstGeom prst="rect">
            <a:avLst/>
          </a:prstGeom>
          <a:solidFill>
            <a:srgbClr val="FF0066"/>
          </a:solidFill>
          <a:ln>
            <a:solidFill>
              <a:srgbClr val="9900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phic 33" descr="Warning">
            <a:extLst>
              <a:ext uri="{FF2B5EF4-FFF2-40B4-BE49-F238E27FC236}">
                <a16:creationId xmlns:a16="http://schemas.microsoft.com/office/drawing/2014/main" id="{ABBAD159-08F4-4F61-AF18-5D63A40155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37834" y="2124552"/>
            <a:ext cx="446373" cy="446373"/>
          </a:xfrm>
          <a:prstGeom prst="rect">
            <a:avLst/>
          </a:prstGeom>
        </p:spPr>
      </p:pic>
      <p:sp>
        <p:nvSpPr>
          <p:cNvPr id="20" name="Rectangle 25">
            <a:extLst>
              <a:ext uri="{FF2B5EF4-FFF2-40B4-BE49-F238E27FC236}">
                <a16:creationId xmlns:a16="http://schemas.microsoft.com/office/drawing/2014/main" id="{2ADA8295-886F-4CF5-9F91-169FF2371740}"/>
              </a:ext>
            </a:extLst>
          </p:cNvPr>
          <p:cNvSpPr/>
          <p:nvPr/>
        </p:nvSpPr>
        <p:spPr>
          <a:xfrm>
            <a:off x="4873479" y="1798680"/>
            <a:ext cx="1492856" cy="3654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ZFS </a:t>
            </a:r>
            <a:r>
              <a:rPr lang="en-US" altLang="zh-TW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RAID</a:t>
            </a:r>
            <a:endParaRPr lang="en-US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6">
            <a:extLst>
              <a:ext uri="{FF2B5EF4-FFF2-40B4-BE49-F238E27FC236}">
                <a16:creationId xmlns:a16="http://schemas.microsoft.com/office/drawing/2014/main" id="{180530C8-07F8-44CB-9F1E-260AA4E14419}"/>
              </a:ext>
            </a:extLst>
          </p:cNvPr>
          <p:cNvSpPr/>
          <p:nvPr/>
        </p:nvSpPr>
        <p:spPr>
          <a:xfrm>
            <a:off x="4873479" y="1115488"/>
            <a:ext cx="1492856" cy="365984"/>
          </a:xfrm>
          <a:prstGeom prst="rect">
            <a:avLst/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22" name="Straight Connector 30">
            <a:extLst>
              <a:ext uri="{FF2B5EF4-FFF2-40B4-BE49-F238E27FC236}">
                <a16:creationId xmlns:a16="http://schemas.microsoft.com/office/drawing/2014/main" id="{D896B05C-5B69-4F7C-983C-CB270417F66C}"/>
              </a:ext>
            </a:extLst>
          </p:cNvPr>
          <p:cNvCxnSpPr>
            <a:cxnSpLocks/>
            <a:stCxn id="21" idx="2"/>
            <a:endCxn id="20" idx="0"/>
          </p:cNvCxnSpPr>
          <p:nvPr/>
        </p:nvCxnSpPr>
        <p:spPr>
          <a:xfrm>
            <a:off x="5619907" y="1481471"/>
            <a:ext cx="0" cy="317208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36">
            <a:extLst>
              <a:ext uri="{FF2B5EF4-FFF2-40B4-BE49-F238E27FC236}">
                <a16:creationId xmlns:a16="http://schemas.microsoft.com/office/drawing/2014/main" id="{301E3C2A-1FA6-4EE4-9122-6D359864C595}"/>
              </a:ext>
            </a:extLst>
          </p:cNvPr>
          <p:cNvSpPr/>
          <p:nvPr/>
        </p:nvSpPr>
        <p:spPr>
          <a:xfrm>
            <a:off x="5026838" y="2079745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39">
            <a:extLst>
              <a:ext uri="{FF2B5EF4-FFF2-40B4-BE49-F238E27FC236}">
                <a16:creationId xmlns:a16="http://schemas.microsoft.com/office/drawing/2014/main" id="{08A417FA-E8BB-47C0-AAFF-7E034D14DF6B}"/>
              </a:ext>
            </a:extLst>
          </p:cNvPr>
          <p:cNvCxnSpPr>
            <a:cxnSpLocks/>
          </p:cNvCxnSpPr>
          <p:nvPr/>
        </p:nvCxnSpPr>
        <p:spPr>
          <a:xfrm>
            <a:off x="5176384" y="2240182"/>
            <a:ext cx="756687" cy="699053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40">
            <a:extLst>
              <a:ext uri="{FF2B5EF4-FFF2-40B4-BE49-F238E27FC236}">
                <a16:creationId xmlns:a16="http://schemas.microsoft.com/office/drawing/2014/main" id="{4D10A109-F5A3-4D38-9477-A2CDA886B580}"/>
              </a:ext>
            </a:extLst>
          </p:cNvPr>
          <p:cNvSpPr/>
          <p:nvPr/>
        </p:nvSpPr>
        <p:spPr>
          <a:xfrm>
            <a:off x="7154226" y="1798680"/>
            <a:ext cx="1492856" cy="3654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ZFS </a:t>
            </a:r>
            <a:r>
              <a:rPr lang="en-US" altLang="zh-TW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RAID</a:t>
            </a:r>
            <a:endParaRPr lang="en-US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41">
            <a:extLst>
              <a:ext uri="{FF2B5EF4-FFF2-40B4-BE49-F238E27FC236}">
                <a16:creationId xmlns:a16="http://schemas.microsoft.com/office/drawing/2014/main" id="{552D5A88-72E3-44CC-8EB8-DB591EB395C9}"/>
              </a:ext>
            </a:extLst>
          </p:cNvPr>
          <p:cNvSpPr/>
          <p:nvPr/>
        </p:nvSpPr>
        <p:spPr>
          <a:xfrm>
            <a:off x="7154226" y="1115488"/>
            <a:ext cx="1492856" cy="365984"/>
          </a:xfrm>
          <a:prstGeom prst="rect">
            <a:avLst/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27" name="Straight Connector 45">
            <a:extLst>
              <a:ext uri="{FF2B5EF4-FFF2-40B4-BE49-F238E27FC236}">
                <a16:creationId xmlns:a16="http://schemas.microsoft.com/office/drawing/2014/main" id="{A0BA2A72-B78E-495F-BA40-DF4441F9DA99}"/>
              </a:ext>
            </a:extLst>
          </p:cNvPr>
          <p:cNvCxnSpPr>
            <a:cxnSpLocks/>
            <a:stCxn id="26" idx="2"/>
            <a:endCxn id="25" idx="0"/>
          </p:cNvCxnSpPr>
          <p:nvPr/>
        </p:nvCxnSpPr>
        <p:spPr>
          <a:xfrm>
            <a:off x="7900654" y="1481471"/>
            <a:ext cx="0" cy="317208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46">
            <a:extLst>
              <a:ext uri="{FF2B5EF4-FFF2-40B4-BE49-F238E27FC236}">
                <a16:creationId xmlns:a16="http://schemas.microsoft.com/office/drawing/2014/main" id="{E5FA63D9-2DA2-4F37-A643-8771F9604355}"/>
              </a:ext>
            </a:extLst>
          </p:cNvPr>
          <p:cNvSpPr/>
          <p:nvPr/>
        </p:nvSpPr>
        <p:spPr>
          <a:xfrm>
            <a:off x="6949769" y="2879109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60"/>
          </a:p>
        </p:txBody>
      </p:sp>
      <p:cxnSp>
        <p:nvCxnSpPr>
          <p:cNvPr id="29" name="Straight Connector 49">
            <a:extLst>
              <a:ext uri="{FF2B5EF4-FFF2-40B4-BE49-F238E27FC236}">
                <a16:creationId xmlns:a16="http://schemas.microsoft.com/office/drawing/2014/main" id="{9EEC6DC0-894F-4227-8B04-72B9DD353FA3}"/>
              </a:ext>
            </a:extLst>
          </p:cNvPr>
          <p:cNvCxnSpPr>
            <a:cxnSpLocks/>
            <a:stCxn id="28" idx="0"/>
            <a:endCxn id="32" idx="2"/>
          </p:cNvCxnSpPr>
          <p:nvPr/>
        </p:nvCxnSpPr>
        <p:spPr>
          <a:xfrm flipV="1">
            <a:off x="7009355" y="2219532"/>
            <a:ext cx="320734" cy="659578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52">
            <a:extLst>
              <a:ext uri="{FF2B5EF4-FFF2-40B4-BE49-F238E27FC236}">
                <a16:creationId xmlns:a16="http://schemas.microsoft.com/office/drawing/2014/main" id="{5BBF007A-62F2-4A91-849F-F66B5B9AFA1A}"/>
              </a:ext>
            </a:extLst>
          </p:cNvPr>
          <p:cNvSpPr/>
          <p:nvPr/>
        </p:nvSpPr>
        <p:spPr>
          <a:xfrm>
            <a:off x="7294963" y="1562334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53">
            <a:extLst>
              <a:ext uri="{FF2B5EF4-FFF2-40B4-BE49-F238E27FC236}">
                <a16:creationId xmlns:a16="http://schemas.microsoft.com/office/drawing/2014/main" id="{40F3279F-75D1-491A-A35F-AAC95FA8AD78}"/>
              </a:ext>
            </a:extLst>
          </p:cNvPr>
          <p:cNvCxnSpPr>
            <a:cxnSpLocks/>
          </p:cNvCxnSpPr>
          <p:nvPr/>
        </p:nvCxnSpPr>
        <p:spPr>
          <a:xfrm>
            <a:off x="7347899" y="1048337"/>
            <a:ext cx="1" cy="537700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52">
            <a:extLst>
              <a:ext uri="{FF2B5EF4-FFF2-40B4-BE49-F238E27FC236}">
                <a16:creationId xmlns:a16="http://schemas.microsoft.com/office/drawing/2014/main" id="{48939CA5-1421-4CCA-A3EF-D7064DD2FA3D}"/>
              </a:ext>
            </a:extLst>
          </p:cNvPr>
          <p:cNvSpPr/>
          <p:nvPr/>
        </p:nvSpPr>
        <p:spPr>
          <a:xfrm>
            <a:off x="7270502" y="2087807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01E79DD0-C6DE-4096-B0BB-3B7A76171CB2}"/>
              </a:ext>
            </a:extLst>
          </p:cNvPr>
          <p:cNvSpPr txBox="1"/>
          <p:nvPr/>
        </p:nvSpPr>
        <p:spPr>
          <a:xfrm>
            <a:off x="2969613" y="3681138"/>
            <a:ext cx="5593825" cy="438582"/>
          </a:xfrm>
          <a:prstGeom prst="rect">
            <a:avLst/>
          </a:prstGeom>
          <a:noFill/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2400" b="1" spc="450">
                <a:ea typeface="微軟正黑體"/>
                <a:cs typeface="Calibri"/>
                <a:sym typeface="Arial" panose="020B0604020202020204" pitchFamily="34" charset="0"/>
              </a:rPr>
              <a:t>能避免系統運行中的原始數據損壞</a:t>
            </a:r>
          </a:p>
        </p:txBody>
      </p:sp>
    </p:spTree>
    <p:extLst>
      <p:ext uri="{BB962C8B-B14F-4D97-AF65-F5344CB8AC3E}">
        <p14:creationId xmlns:p14="http://schemas.microsoft.com/office/powerpoint/2010/main" val="2672279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直線接點 76">
            <a:extLst>
              <a:ext uri="{FF2B5EF4-FFF2-40B4-BE49-F238E27FC236}">
                <a16:creationId xmlns:a16="http://schemas.microsoft.com/office/drawing/2014/main" id="{5D21E257-03D7-44D9-8B1B-5EE3052AE3D4}"/>
              </a:ext>
            </a:extLst>
          </p:cNvPr>
          <p:cNvCxnSpPr>
            <a:cxnSpLocks/>
          </p:cNvCxnSpPr>
          <p:nvPr/>
        </p:nvCxnSpPr>
        <p:spPr>
          <a:xfrm>
            <a:off x="1459952" y="2439554"/>
            <a:ext cx="205815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9127D79D-7C24-CF41-8E05-AE45708741B8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416001" y="2422900"/>
            <a:ext cx="1300980" cy="8145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2FE90B5B-BAC0-5C4E-B60D-3D364D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建立</a:t>
            </a:r>
            <a:r>
              <a:rPr lang="zh-TW" altLang="en-US"/>
              <a:t> </a:t>
            </a:r>
            <a:r>
              <a:rPr lang="en-US" altLang="zh-CN"/>
              <a:t>FC-SAN </a:t>
            </a:r>
            <a:r>
              <a:rPr lang="zh-CN" altLang="en-US"/>
              <a:t>儲存、</a:t>
            </a:r>
            <a:r>
              <a:rPr lang="zh-TW" altLang="en-US"/>
              <a:t>備份與複本資料管理</a:t>
            </a:r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0C0A701E-BDD8-E042-AB04-8908862F1A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5" t="3858" r="3383" b="4719"/>
          <a:stretch/>
        </p:blipFill>
        <p:spPr>
          <a:xfrm>
            <a:off x="7119251" y="3595419"/>
            <a:ext cx="1596846" cy="855114"/>
          </a:xfrm>
          <a:prstGeom prst="rect">
            <a:avLst/>
          </a:prstGeom>
          <a:effectLst/>
        </p:spPr>
      </p:pic>
      <p:sp>
        <p:nvSpPr>
          <p:cNvPr id="60" name="文字方塊 59">
            <a:extLst>
              <a:ext uri="{FF2B5EF4-FFF2-40B4-BE49-F238E27FC236}">
                <a16:creationId xmlns:a16="http://schemas.microsoft.com/office/drawing/2014/main" id="{3B587A71-80C5-584D-8F75-FE9390F1FA94}"/>
              </a:ext>
            </a:extLst>
          </p:cNvPr>
          <p:cNvSpPr txBox="1"/>
          <p:nvPr/>
        </p:nvSpPr>
        <p:spPr>
          <a:xfrm>
            <a:off x="4419143" y="3497858"/>
            <a:ext cx="8338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Snapshot </a:t>
            </a:r>
          </a:p>
          <a:p>
            <a:pPr algn="ctr"/>
            <a:r>
              <a:rPr kumimoji="1" lang="en-US" altLang="zh-TW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clone</a:t>
            </a:r>
            <a:endParaRPr kumimoji="1"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3" name="圖片 72">
            <a:extLst>
              <a:ext uri="{FF2B5EF4-FFF2-40B4-BE49-F238E27FC236}">
                <a16:creationId xmlns:a16="http://schemas.microsoft.com/office/drawing/2014/main" id="{AB07C5D1-CB6B-42D4-809E-5FC4D4A11C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9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0606" y="2184596"/>
            <a:ext cx="1210071" cy="6188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4" name="Google Shape;1617;p84">
            <a:extLst>
              <a:ext uri="{FF2B5EF4-FFF2-40B4-BE49-F238E27FC236}">
                <a16:creationId xmlns:a16="http://schemas.microsoft.com/office/drawing/2014/main" id="{7DFBCA21-0253-4F35-9CE5-A3B894675852}"/>
              </a:ext>
            </a:extLst>
          </p:cNvPr>
          <p:cNvSpPr/>
          <p:nvPr/>
        </p:nvSpPr>
        <p:spPr>
          <a:xfrm>
            <a:off x="1963756" y="2244521"/>
            <a:ext cx="694590" cy="367691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66675" algn="ctr">
              <a:lnSpc>
                <a:spcPts val="1650"/>
              </a:lnSpc>
              <a:buSzPct val="80000"/>
              <a:tabLst>
                <a:tab pos="66675" algn="l"/>
              </a:tabLst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SAN switch</a:t>
            </a: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0D0CF044-51A2-44D2-A0A0-764849D0C99F}"/>
              </a:ext>
            </a:extLst>
          </p:cNvPr>
          <p:cNvGrpSpPr/>
          <p:nvPr/>
        </p:nvGrpSpPr>
        <p:grpSpPr>
          <a:xfrm>
            <a:off x="5596874" y="2168386"/>
            <a:ext cx="1196080" cy="651312"/>
            <a:chOff x="6212618" y="1796412"/>
            <a:chExt cx="1594773" cy="704508"/>
          </a:xfrm>
        </p:grpSpPr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09374B5C-D53C-4902-8D9C-8AA7565FD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alphaModFix amt="9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6212618" y="1796412"/>
              <a:ext cx="1594773" cy="704508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055009DC-98AE-447D-A469-33D5372C0ACC}"/>
                </a:ext>
              </a:extLst>
            </p:cNvPr>
            <p:cNvSpPr/>
            <p:nvPr/>
          </p:nvSpPr>
          <p:spPr>
            <a:xfrm>
              <a:off x="6372761" y="1814776"/>
              <a:ext cx="1402272" cy="531496"/>
            </a:xfrm>
            <a:prstGeom prst="rect">
              <a:avLst/>
            </a:prstGeom>
            <a:gradFill flip="none" rotWithShape="1">
              <a:gsLst>
                <a:gs pos="0">
                  <a:srgbClr val="732929">
                    <a:alpha val="55000"/>
                  </a:srgbClr>
                </a:gs>
                <a:gs pos="100000">
                  <a:srgbClr val="E89128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5" name="Google Shape;1617;p84">
            <a:extLst>
              <a:ext uri="{FF2B5EF4-FFF2-40B4-BE49-F238E27FC236}">
                <a16:creationId xmlns:a16="http://schemas.microsoft.com/office/drawing/2014/main" id="{C50BC014-5799-40E4-A275-BE88E4BFC9BD}"/>
              </a:ext>
            </a:extLst>
          </p:cNvPr>
          <p:cNvSpPr/>
          <p:nvPr/>
        </p:nvSpPr>
        <p:spPr>
          <a:xfrm>
            <a:off x="5745584" y="2244521"/>
            <a:ext cx="898661" cy="367691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66675" algn="ctr">
              <a:lnSpc>
                <a:spcPts val="1650"/>
              </a:lnSpc>
              <a:buSzPct val="80000"/>
              <a:tabLst>
                <a:tab pos="66675" algn="l"/>
              </a:tabLst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ethernet switch</a:t>
            </a:r>
          </a:p>
        </p:txBody>
      </p:sp>
      <p:sp>
        <p:nvSpPr>
          <p:cNvPr id="78" name="Google Shape;1624;p84">
            <a:extLst>
              <a:ext uri="{FF2B5EF4-FFF2-40B4-BE49-F238E27FC236}">
                <a16:creationId xmlns:a16="http://schemas.microsoft.com/office/drawing/2014/main" id="{01598A65-D035-4510-B5F1-0BF910C0DA90}"/>
              </a:ext>
            </a:extLst>
          </p:cNvPr>
          <p:cNvSpPr/>
          <p:nvPr/>
        </p:nvSpPr>
        <p:spPr>
          <a:xfrm>
            <a:off x="135044" y="2298194"/>
            <a:ext cx="1433866" cy="475026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rgbClr val="2F8141"/>
              </a:gs>
              <a:gs pos="0">
                <a:srgbClr val="48BD62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algn="ctr">
              <a:lnSpc>
                <a:spcPct val="103125"/>
              </a:lnSpc>
            </a:pPr>
            <a:endParaRPr lang="en-US" sz="10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9" name="Google Shape;1466;p83">
            <a:extLst>
              <a:ext uri="{FF2B5EF4-FFF2-40B4-BE49-F238E27FC236}">
                <a16:creationId xmlns:a16="http://schemas.microsoft.com/office/drawing/2014/main" id="{59CB824A-C903-4439-A5FB-2AE45A4BB798}"/>
              </a:ext>
            </a:extLst>
          </p:cNvPr>
          <p:cNvSpPr/>
          <p:nvPr/>
        </p:nvSpPr>
        <p:spPr>
          <a:xfrm>
            <a:off x="135043" y="2109985"/>
            <a:ext cx="1433865" cy="255286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0">
                <a:srgbClr val="7B74D2"/>
              </a:gs>
              <a:gs pos="100000">
                <a:srgbClr val="5850CA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algn="ctr"/>
            <a:r>
              <a:rPr 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VMware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FC94899-882F-4B35-B47B-D3ACEC0F37A4}"/>
              </a:ext>
            </a:extLst>
          </p:cNvPr>
          <p:cNvGrpSpPr/>
          <p:nvPr/>
        </p:nvGrpSpPr>
        <p:grpSpPr>
          <a:xfrm>
            <a:off x="4949939" y="3986662"/>
            <a:ext cx="658386" cy="696922"/>
            <a:chOff x="4610409" y="3898272"/>
            <a:chExt cx="658386" cy="696922"/>
          </a:xfrm>
        </p:grpSpPr>
        <p:grpSp>
          <p:nvGrpSpPr>
            <p:cNvPr id="118" name="群組 117">
              <a:extLst>
                <a:ext uri="{FF2B5EF4-FFF2-40B4-BE49-F238E27FC236}">
                  <a16:creationId xmlns:a16="http://schemas.microsoft.com/office/drawing/2014/main" id="{4B7D96F5-EF7A-4565-B408-901AB6EB616C}"/>
                </a:ext>
              </a:extLst>
            </p:cNvPr>
            <p:cNvGrpSpPr/>
            <p:nvPr/>
          </p:nvGrpSpPr>
          <p:grpSpPr>
            <a:xfrm>
              <a:off x="4610409" y="3898272"/>
              <a:ext cx="658386" cy="696922"/>
              <a:chOff x="3913229" y="5270791"/>
              <a:chExt cx="877848" cy="929229"/>
            </a:xfrm>
          </p:grpSpPr>
          <p:pic>
            <p:nvPicPr>
              <p:cNvPr id="119" name="圖形 118">
                <a:extLst>
                  <a:ext uri="{FF2B5EF4-FFF2-40B4-BE49-F238E27FC236}">
                    <a16:creationId xmlns:a16="http://schemas.microsoft.com/office/drawing/2014/main" id="{C1BCE871-86FA-4E67-8C75-7B3E253762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916836" y="5756112"/>
                <a:ext cx="851926" cy="44390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0" name="圖形 119">
                <a:extLst>
                  <a:ext uri="{FF2B5EF4-FFF2-40B4-BE49-F238E27FC236}">
                    <a16:creationId xmlns:a16="http://schemas.microsoft.com/office/drawing/2014/main" id="{08EB1E45-5894-4732-8689-0E403ADF2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913229" y="5270791"/>
                <a:ext cx="877848" cy="924152"/>
              </a:xfrm>
              <a:prstGeom prst="rect">
                <a:avLst/>
              </a:prstGeom>
              <a:effectLst/>
            </p:spPr>
          </p:pic>
        </p:grpSp>
        <p:sp>
          <p:nvSpPr>
            <p:cNvPr id="122" name="矩形 121">
              <a:extLst>
                <a:ext uri="{FF2B5EF4-FFF2-40B4-BE49-F238E27FC236}">
                  <a16:creationId xmlns:a16="http://schemas.microsoft.com/office/drawing/2014/main" id="{EE8F0419-EB18-4787-941A-FF80D9E85F20}"/>
                </a:ext>
              </a:extLst>
            </p:cNvPr>
            <p:cNvSpPr/>
            <p:nvPr/>
          </p:nvSpPr>
          <p:spPr>
            <a:xfrm>
              <a:off x="4657125" y="4122386"/>
              <a:ext cx="572593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iSCSI </a:t>
              </a:r>
            </a:p>
            <a:p>
              <a:pPr algn="ctr"/>
              <a:r>
                <a:rPr kumimoji="1"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LUN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33" name="矩形 32">
            <a:extLst>
              <a:ext uri="{FF2B5EF4-FFF2-40B4-BE49-F238E27FC236}">
                <a16:creationId xmlns:a16="http://schemas.microsoft.com/office/drawing/2014/main" id="{4C12FA7C-39C8-4023-849A-1C5A6A23FFFA}"/>
              </a:ext>
            </a:extLst>
          </p:cNvPr>
          <p:cNvSpPr/>
          <p:nvPr/>
        </p:nvSpPr>
        <p:spPr>
          <a:xfrm>
            <a:off x="161723" y="2439554"/>
            <a:ext cx="1380507" cy="270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3125"/>
              </a:lnSpc>
            </a:pP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Hypervisor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主機 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2" name="肘形接點 11">
            <a:extLst>
              <a:ext uri="{FF2B5EF4-FFF2-40B4-BE49-F238E27FC236}">
                <a16:creationId xmlns:a16="http://schemas.microsoft.com/office/drawing/2014/main" id="{2A22DC9B-00E5-3A42-AD37-8C2FDBAB89D9}"/>
              </a:ext>
            </a:extLst>
          </p:cNvPr>
          <p:cNvCxnSpPr>
            <a:cxnSpLocks/>
            <a:endCxn id="75" idx="1"/>
          </p:cNvCxnSpPr>
          <p:nvPr/>
        </p:nvCxnSpPr>
        <p:spPr>
          <a:xfrm rot="10800000">
            <a:off x="6194916" y="2612212"/>
            <a:ext cx="306369" cy="1486436"/>
          </a:xfrm>
          <a:prstGeom prst="bentConnector2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肘形接點 79">
            <a:extLst>
              <a:ext uri="{FF2B5EF4-FFF2-40B4-BE49-F238E27FC236}">
                <a16:creationId xmlns:a16="http://schemas.microsoft.com/office/drawing/2014/main" id="{4DE56CA1-F51A-9F45-8128-BF4107DA190B}"/>
              </a:ext>
            </a:extLst>
          </p:cNvPr>
          <p:cNvCxnSpPr>
            <a:cxnSpLocks/>
            <a:endCxn id="70" idx="0"/>
          </p:cNvCxnSpPr>
          <p:nvPr/>
        </p:nvCxnSpPr>
        <p:spPr>
          <a:xfrm rot="10800000" flipV="1">
            <a:off x="6194915" y="2087894"/>
            <a:ext cx="1483607" cy="80491"/>
          </a:xfrm>
          <a:prstGeom prst="bentConnector2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64777512-B3A2-224B-A9D7-968B8CDF6286}"/>
              </a:ext>
            </a:extLst>
          </p:cNvPr>
          <p:cNvGrpSpPr/>
          <p:nvPr/>
        </p:nvGrpSpPr>
        <p:grpSpPr>
          <a:xfrm>
            <a:off x="6985646" y="1337221"/>
            <a:ext cx="634012" cy="671122"/>
            <a:chOff x="3913229" y="5270791"/>
            <a:chExt cx="877848" cy="929229"/>
          </a:xfrm>
        </p:grpSpPr>
        <p:pic>
          <p:nvPicPr>
            <p:cNvPr id="82" name="圖形 81">
              <a:extLst>
                <a:ext uri="{FF2B5EF4-FFF2-40B4-BE49-F238E27FC236}">
                  <a16:creationId xmlns:a16="http://schemas.microsoft.com/office/drawing/2014/main" id="{85FC31DC-A79F-4D43-9D91-F6886A8EB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16836" y="5756112"/>
              <a:ext cx="851926" cy="4439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3" name="圖形 82">
              <a:extLst>
                <a:ext uri="{FF2B5EF4-FFF2-40B4-BE49-F238E27FC236}">
                  <a16:creationId xmlns:a16="http://schemas.microsoft.com/office/drawing/2014/main" id="{FD552033-DEBD-F040-8AB4-F4002EE7A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13229" y="5270791"/>
              <a:ext cx="877848" cy="924152"/>
            </a:xfrm>
            <a:prstGeom prst="rect">
              <a:avLst/>
            </a:prstGeom>
            <a:effectLst/>
          </p:spPr>
        </p:pic>
      </p:grp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C0320892-A34E-EC47-BC3C-5945464FDEC0}"/>
              </a:ext>
            </a:extLst>
          </p:cNvPr>
          <p:cNvSpPr txBox="1"/>
          <p:nvPr/>
        </p:nvSpPr>
        <p:spPr>
          <a:xfrm>
            <a:off x="5257492" y="1457342"/>
            <a:ext cx="13131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Snapshot Replica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1D3B1D2-51FE-423F-8D8D-7910CCFEBA13}"/>
              </a:ext>
            </a:extLst>
          </p:cNvPr>
          <p:cNvGrpSpPr/>
          <p:nvPr/>
        </p:nvGrpSpPr>
        <p:grpSpPr>
          <a:xfrm>
            <a:off x="110965" y="1498086"/>
            <a:ext cx="2894636" cy="454397"/>
            <a:chOff x="213987" y="1217130"/>
            <a:chExt cx="2894636" cy="454397"/>
          </a:xfrm>
        </p:grpSpPr>
        <p:sp>
          <p:nvSpPr>
            <p:cNvPr id="62" name="矩形: 圓角 61">
              <a:extLst>
                <a:ext uri="{FF2B5EF4-FFF2-40B4-BE49-F238E27FC236}">
                  <a16:creationId xmlns:a16="http://schemas.microsoft.com/office/drawing/2014/main" id="{D8854CC3-50C3-491C-BE1E-A15F329604CC}"/>
                </a:ext>
              </a:extLst>
            </p:cNvPr>
            <p:cNvSpPr/>
            <p:nvPr/>
          </p:nvSpPr>
          <p:spPr>
            <a:xfrm>
              <a:off x="471974" y="1248460"/>
              <a:ext cx="2636649" cy="39852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4" name="Shape 154">
              <a:extLst>
                <a:ext uri="{FF2B5EF4-FFF2-40B4-BE49-F238E27FC236}">
                  <a16:creationId xmlns:a16="http://schemas.microsoft.com/office/drawing/2014/main" id="{67F0F307-DF08-49A1-BC59-6221E8726600}"/>
                </a:ext>
              </a:extLst>
            </p:cNvPr>
            <p:cNvSpPr txBox="1"/>
            <p:nvPr/>
          </p:nvSpPr>
          <p:spPr>
            <a:xfrm>
              <a:off x="598005" y="1230179"/>
              <a:ext cx="2485887" cy="4413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68569" rIns="68569" bIns="68569" anchor="ctr" anchorCtr="0">
              <a:noAutofit/>
            </a:bodyPr>
            <a:lstStyle/>
            <a:p>
              <a:r>
                <a:rPr lang="zh-TW" altLang="en-US" sz="12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安裝</a:t>
              </a:r>
              <a:r>
                <a:rPr lang="en-US" altLang="zh-TW" sz="12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FC </a:t>
              </a:r>
              <a:r>
                <a:rPr lang="zh-TW" altLang="en-US" sz="12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卡提供</a:t>
              </a:r>
              <a:r>
                <a:rPr lang="en-US" altLang="zh-TW" sz="1200" b="1" err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Fibre</a:t>
              </a:r>
              <a:r>
                <a:rPr lang="en-US" altLang="zh-TW" sz="12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 channel </a:t>
              </a:r>
              <a:r>
                <a:rPr lang="zh-TW" altLang="en-US" sz="12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存儲</a:t>
              </a:r>
            </a:p>
          </p:txBody>
        </p:sp>
        <p:grpSp>
          <p:nvGrpSpPr>
            <p:cNvPr id="65" name="群組 64">
              <a:extLst>
                <a:ext uri="{FF2B5EF4-FFF2-40B4-BE49-F238E27FC236}">
                  <a16:creationId xmlns:a16="http://schemas.microsoft.com/office/drawing/2014/main" id="{5210A109-8513-441B-B3BF-C27F0B6E7363}"/>
                </a:ext>
              </a:extLst>
            </p:cNvPr>
            <p:cNvGrpSpPr/>
            <p:nvPr/>
          </p:nvGrpSpPr>
          <p:grpSpPr>
            <a:xfrm>
              <a:off x="213987" y="1217130"/>
              <a:ext cx="359286" cy="359286"/>
              <a:chOff x="228678" y="3612186"/>
              <a:chExt cx="655970" cy="655970"/>
            </a:xfrm>
          </p:grpSpPr>
          <p:sp>
            <p:nvSpPr>
              <p:cNvPr id="66" name="橢圓 65">
                <a:extLst>
                  <a:ext uri="{FF2B5EF4-FFF2-40B4-BE49-F238E27FC236}">
                    <a16:creationId xmlns:a16="http://schemas.microsoft.com/office/drawing/2014/main" id="{F22D2F94-AD41-4E21-BC5B-F6C2E9C4959E}"/>
                  </a:ext>
                </a:extLst>
              </p:cNvPr>
              <p:cNvSpPr/>
              <p:nvPr/>
            </p:nvSpPr>
            <p:spPr>
              <a:xfrm>
                <a:off x="228678" y="3612186"/>
                <a:ext cx="655970" cy="6559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橢圓 66">
                <a:extLst>
                  <a:ext uri="{FF2B5EF4-FFF2-40B4-BE49-F238E27FC236}">
                    <a16:creationId xmlns:a16="http://schemas.microsoft.com/office/drawing/2014/main" id="{A3B0091D-E7B3-4B12-80F2-2B87FEE652B5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EE6D2B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8E43FEC3-5D2B-4CE0-9FCB-4F92EE81C17B}"/>
                </a:ext>
              </a:extLst>
            </p:cNvPr>
            <p:cNvSpPr/>
            <p:nvPr/>
          </p:nvSpPr>
          <p:spPr>
            <a:xfrm>
              <a:off x="243792" y="1222385"/>
              <a:ext cx="29848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1</a:t>
              </a:r>
              <a:endParaRPr lang="zh-TW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5681BCB5-A232-43E7-BD8B-343F7187E455}"/>
              </a:ext>
            </a:extLst>
          </p:cNvPr>
          <p:cNvGrpSpPr/>
          <p:nvPr/>
        </p:nvGrpSpPr>
        <p:grpSpPr>
          <a:xfrm>
            <a:off x="4330695" y="892132"/>
            <a:ext cx="2521788" cy="535158"/>
            <a:chOff x="213987" y="1217130"/>
            <a:chExt cx="2547366" cy="535158"/>
          </a:xfrm>
        </p:grpSpPr>
        <p:sp>
          <p:nvSpPr>
            <p:cNvPr id="71" name="矩形: 圓角 70">
              <a:extLst>
                <a:ext uri="{FF2B5EF4-FFF2-40B4-BE49-F238E27FC236}">
                  <a16:creationId xmlns:a16="http://schemas.microsoft.com/office/drawing/2014/main" id="{23E23335-3407-485A-8EB9-8DA243E08457}"/>
                </a:ext>
              </a:extLst>
            </p:cNvPr>
            <p:cNvSpPr/>
            <p:nvPr/>
          </p:nvSpPr>
          <p:spPr>
            <a:xfrm>
              <a:off x="471975" y="1248459"/>
              <a:ext cx="2289378" cy="50382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2" name="Shape 154">
              <a:extLst>
                <a:ext uri="{FF2B5EF4-FFF2-40B4-BE49-F238E27FC236}">
                  <a16:creationId xmlns:a16="http://schemas.microsoft.com/office/drawing/2014/main" id="{32F2F706-F4FD-4938-AE23-F22F0636C754}"/>
                </a:ext>
              </a:extLst>
            </p:cNvPr>
            <p:cNvSpPr txBox="1"/>
            <p:nvPr/>
          </p:nvSpPr>
          <p:spPr>
            <a:xfrm>
              <a:off x="622182" y="1273832"/>
              <a:ext cx="2058154" cy="4413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68569" rIns="68569" bIns="68569" anchor="ctr" anchorCtr="0">
              <a:noAutofit/>
            </a:bodyPr>
            <a:lstStyle/>
            <a:p>
              <a:r>
                <a:rPr lang="zh-TW" altLang="en-US" sz="12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透過</a:t>
              </a:r>
              <a:r>
                <a:rPr lang="en-US" altLang="zh-TW" sz="12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Snapshot Replica</a:t>
              </a:r>
              <a:r>
                <a:rPr lang="zh-TW" altLang="en-US" sz="12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備份</a:t>
              </a:r>
              <a:r>
                <a:rPr lang="en-US" altLang="zh-TW" sz="12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FC LUN</a:t>
              </a:r>
              <a:r>
                <a:rPr lang="zh-TW" altLang="en-US" sz="12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至遠端</a:t>
              </a:r>
              <a:r>
                <a:rPr lang="en-US" altLang="zh-TW" sz="12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NAS</a:t>
              </a:r>
            </a:p>
          </p:txBody>
        </p:sp>
        <p:grpSp>
          <p:nvGrpSpPr>
            <p:cNvPr id="85" name="群組 84">
              <a:extLst>
                <a:ext uri="{FF2B5EF4-FFF2-40B4-BE49-F238E27FC236}">
                  <a16:creationId xmlns:a16="http://schemas.microsoft.com/office/drawing/2014/main" id="{F77BCB44-22DF-47FE-98BA-54808DF81BEB}"/>
                </a:ext>
              </a:extLst>
            </p:cNvPr>
            <p:cNvGrpSpPr/>
            <p:nvPr/>
          </p:nvGrpSpPr>
          <p:grpSpPr>
            <a:xfrm>
              <a:off x="213987" y="1217130"/>
              <a:ext cx="359286" cy="359286"/>
              <a:chOff x="228678" y="3612186"/>
              <a:chExt cx="655970" cy="655970"/>
            </a:xfrm>
          </p:grpSpPr>
          <p:sp>
            <p:nvSpPr>
              <p:cNvPr id="87" name="橢圓 86">
                <a:extLst>
                  <a:ext uri="{FF2B5EF4-FFF2-40B4-BE49-F238E27FC236}">
                    <a16:creationId xmlns:a16="http://schemas.microsoft.com/office/drawing/2014/main" id="{55A0EEDC-130D-4E4D-8FF7-9C22E053AC25}"/>
                  </a:ext>
                </a:extLst>
              </p:cNvPr>
              <p:cNvSpPr/>
              <p:nvPr/>
            </p:nvSpPr>
            <p:spPr>
              <a:xfrm>
                <a:off x="228678" y="3612186"/>
                <a:ext cx="655970" cy="6559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橢圓 87">
                <a:extLst>
                  <a:ext uri="{FF2B5EF4-FFF2-40B4-BE49-F238E27FC236}">
                    <a16:creationId xmlns:a16="http://schemas.microsoft.com/office/drawing/2014/main" id="{281EC051-FC43-4BD5-BE4E-A92ECC61FED6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EE6D2B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3F2E0396-9521-41E3-8524-BA293253A929}"/>
                </a:ext>
              </a:extLst>
            </p:cNvPr>
            <p:cNvSpPr/>
            <p:nvPr/>
          </p:nvSpPr>
          <p:spPr>
            <a:xfrm>
              <a:off x="243792" y="1222385"/>
              <a:ext cx="29848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2</a:t>
              </a:r>
              <a:endParaRPr lang="zh-TW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群組 88">
            <a:extLst>
              <a:ext uri="{FF2B5EF4-FFF2-40B4-BE49-F238E27FC236}">
                <a16:creationId xmlns:a16="http://schemas.microsoft.com/office/drawing/2014/main" id="{82A03DDC-E532-47A5-93F3-C5030478B7F1}"/>
              </a:ext>
            </a:extLst>
          </p:cNvPr>
          <p:cNvGrpSpPr/>
          <p:nvPr/>
        </p:nvGrpSpPr>
        <p:grpSpPr>
          <a:xfrm>
            <a:off x="1936573" y="3429594"/>
            <a:ext cx="2521788" cy="535158"/>
            <a:chOff x="213987" y="1217130"/>
            <a:chExt cx="2547366" cy="535158"/>
          </a:xfrm>
        </p:grpSpPr>
        <p:sp>
          <p:nvSpPr>
            <p:cNvPr id="91" name="矩形: 圓角 90">
              <a:extLst>
                <a:ext uri="{FF2B5EF4-FFF2-40B4-BE49-F238E27FC236}">
                  <a16:creationId xmlns:a16="http://schemas.microsoft.com/office/drawing/2014/main" id="{D22C54B0-1E83-44E9-9DF7-1BBC08410561}"/>
                </a:ext>
              </a:extLst>
            </p:cNvPr>
            <p:cNvSpPr/>
            <p:nvPr/>
          </p:nvSpPr>
          <p:spPr>
            <a:xfrm>
              <a:off x="471975" y="1248459"/>
              <a:ext cx="2289378" cy="50382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2" name="Shape 154">
              <a:extLst>
                <a:ext uri="{FF2B5EF4-FFF2-40B4-BE49-F238E27FC236}">
                  <a16:creationId xmlns:a16="http://schemas.microsoft.com/office/drawing/2014/main" id="{B2FB1222-BF06-4804-A14F-5377D0C2063A}"/>
                </a:ext>
              </a:extLst>
            </p:cNvPr>
            <p:cNvSpPr txBox="1"/>
            <p:nvPr/>
          </p:nvSpPr>
          <p:spPr>
            <a:xfrm>
              <a:off x="560200" y="1267576"/>
              <a:ext cx="2195564" cy="4413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68569" rIns="68569" bIns="68569" anchor="ctr" anchorCtr="0">
              <a:noAutofit/>
            </a:bodyPr>
            <a:lstStyle/>
            <a:p>
              <a:r>
                <a:rPr lang="en-US" altLang="zh-TW" sz="12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Snapshot clone</a:t>
              </a:r>
            </a:p>
            <a:p>
              <a:r>
                <a:rPr lang="zh-TW" altLang="en-US" sz="12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建立</a:t>
              </a:r>
              <a:r>
                <a:rPr lang="en-US" altLang="zh-TW" sz="12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iSCSI LUN</a:t>
              </a:r>
              <a:r>
                <a:rPr lang="zh-TW" altLang="en-US" sz="12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提供</a:t>
              </a:r>
              <a:r>
                <a:rPr lang="en-US" altLang="zh-TW" sz="12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CDM</a:t>
              </a:r>
              <a:r>
                <a:rPr lang="zh-TW" altLang="en-US" sz="12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服務</a:t>
              </a:r>
            </a:p>
          </p:txBody>
        </p:sp>
        <p:grpSp>
          <p:nvGrpSpPr>
            <p:cNvPr id="106" name="群組 105">
              <a:extLst>
                <a:ext uri="{FF2B5EF4-FFF2-40B4-BE49-F238E27FC236}">
                  <a16:creationId xmlns:a16="http://schemas.microsoft.com/office/drawing/2014/main" id="{802D8E2F-F336-46BB-903A-59757B14E313}"/>
                </a:ext>
              </a:extLst>
            </p:cNvPr>
            <p:cNvGrpSpPr/>
            <p:nvPr/>
          </p:nvGrpSpPr>
          <p:grpSpPr>
            <a:xfrm>
              <a:off x="213987" y="1217130"/>
              <a:ext cx="359286" cy="359286"/>
              <a:chOff x="228678" y="3612186"/>
              <a:chExt cx="655970" cy="655970"/>
            </a:xfrm>
          </p:grpSpPr>
          <p:sp>
            <p:nvSpPr>
              <p:cNvPr id="108" name="橢圓 107">
                <a:extLst>
                  <a:ext uri="{FF2B5EF4-FFF2-40B4-BE49-F238E27FC236}">
                    <a16:creationId xmlns:a16="http://schemas.microsoft.com/office/drawing/2014/main" id="{FC120684-70A3-442D-AA66-987A95DBF450}"/>
                  </a:ext>
                </a:extLst>
              </p:cNvPr>
              <p:cNvSpPr/>
              <p:nvPr/>
            </p:nvSpPr>
            <p:spPr>
              <a:xfrm>
                <a:off x="228678" y="3612186"/>
                <a:ext cx="655970" cy="6559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橢圓 108">
                <a:extLst>
                  <a:ext uri="{FF2B5EF4-FFF2-40B4-BE49-F238E27FC236}">
                    <a16:creationId xmlns:a16="http://schemas.microsoft.com/office/drawing/2014/main" id="{FB42A25C-D3A2-48ED-9B5E-A940875AC17F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EE6D2B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7" name="矩形 106">
              <a:extLst>
                <a:ext uri="{FF2B5EF4-FFF2-40B4-BE49-F238E27FC236}">
                  <a16:creationId xmlns:a16="http://schemas.microsoft.com/office/drawing/2014/main" id="{B954EE4D-4E41-456A-B719-558C2839DFDF}"/>
                </a:ext>
              </a:extLst>
            </p:cNvPr>
            <p:cNvSpPr/>
            <p:nvPr/>
          </p:nvSpPr>
          <p:spPr>
            <a:xfrm>
              <a:off x="243792" y="1222385"/>
              <a:ext cx="3015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3</a:t>
              </a:r>
              <a:endParaRPr lang="zh-TW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0" name="群組 109">
            <a:extLst>
              <a:ext uri="{FF2B5EF4-FFF2-40B4-BE49-F238E27FC236}">
                <a16:creationId xmlns:a16="http://schemas.microsoft.com/office/drawing/2014/main" id="{C5B462C4-7FE2-4B56-AE1D-933D0CB56915}"/>
              </a:ext>
            </a:extLst>
          </p:cNvPr>
          <p:cNvGrpSpPr/>
          <p:nvPr/>
        </p:nvGrpSpPr>
        <p:grpSpPr>
          <a:xfrm>
            <a:off x="6374592" y="2894436"/>
            <a:ext cx="2431215" cy="535158"/>
            <a:chOff x="213987" y="1217130"/>
            <a:chExt cx="2455874" cy="535158"/>
          </a:xfrm>
        </p:grpSpPr>
        <p:sp>
          <p:nvSpPr>
            <p:cNvPr id="111" name="矩形: 圓角 110">
              <a:extLst>
                <a:ext uri="{FF2B5EF4-FFF2-40B4-BE49-F238E27FC236}">
                  <a16:creationId xmlns:a16="http://schemas.microsoft.com/office/drawing/2014/main" id="{B710C4F7-C12D-4E3F-9418-ACBF6798AD95}"/>
                </a:ext>
              </a:extLst>
            </p:cNvPr>
            <p:cNvSpPr/>
            <p:nvPr/>
          </p:nvSpPr>
          <p:spPr>
            <a:xfrm>
              <a:off x="471975" y="1248459"/>
              <a:ext cx="2197886" cy="50382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2" name="Shape 154">
              <a:extLst>
                <a:ext uri="{FF2B5EF4-FFF2-40B4-BE49-F238E27FC236}">
                  <a16:creationId xmlns:a16="http://schemas.microsoft.com/office/drawing/2014/main" id="{6766C1C7-8430-456E-9ECB-46CBEEFD9836}"/>
                </a:ext>
              </a:extLst>
            </p:cNvPr>
            <p:cNvSpPr txBox="1"/>
            <p:nvPr/>
          </p:nvSpPr>
          <p:spPr>
            <a:xfrm>
              <a:off x="560200" y="1275852"/>
              <a:ext cx="2023402" cy="4413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68569" rIns="68569" bIns="68569" anchor="ctr" anchorCtr="0">
              <a:noAutofit/>
            </a:bodyPr>
            <a:lstStyle/>
            <a:p>
              <a:r>
                <a:rPr lang="zh-TW" altLang="en-US" sz="12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透過乙太網路掛載</a:t>
              </a:r>
              <a:r>
                <a:rPr lang="en-US" altLang="zh-TW" sz="12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LUN</a:t>
              </a:r>
              <a:r>
                <a:rPr lang="zh-TW" altLang="en-US" sz="12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進行</a:t>
              </a:r>
            </a:p>
            <a:p>
              <a:r>
                <a:rPr lang="zh-TW" altLang="en-US" sz="12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資料分析與管理</a:t>
              </a:r>
            </a:p>
          </p:txBody>
        </p:sp>
        <p:grpSp>
          <p:nvGrpSpPr>
            <p:cNvPr id="113" name="群組 112">
              <a:extLst>
                <a:ext uri="{FF2B5EF4-FFF2-40B4-BE49-F238E27FC236}">
                  <a16:creationId xmlns:a16="http://schemas.microsoft.com/office/drawing/2014/main" id="{AADF1550-B7BF-4416-803E-E9D9BC2AB61A}"/>
                </a:ext>
              </a:extLst>
            </p:cNvPr>
            <p:cNvGrpSpPr/>
            <p:nvPr/>
          </p:nvGrpSpPr>
          <p:grpSpPr>
            <a:xfrm>
              <a:off x="213987" y="1217130"/>
              <a:ext cx="359286" cy="359286"/>
              <a:chOff x="228678" y="3612186"/>
              <a:chExt cx="655970" cy="655970"/>
            </a:xfrm>
          </p:grpSpPr>
          <p:sp>
            <p:nvSpPr>
              <p:cNvPr id="115" name="橢圓 114">
                <a:extLst>
                  <a:ext uri="{FF2B5EF4-FFF2-40B4-BE49-F238E27FC236}">
                    <a16:creationId xmlns:a16="http://schemas.microsoft.com/office/drawing/2014/main" id="{82E69E47-2D9E-466E-B002-AD35E5F1BD03}"/>
                  </a:ext>
                </a:extLst>
              </p:cNvPr>
              <p:cNvSpPr/>
              <p:nvPr/>
            </p:nvSpPr>
            <p:spPr>
              <a:xfrm>
                <a:off x="228678" y="3612186"/>
                <a:ext cx="655970" cy="6559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橢圓 115">
                <a:extLst>
                  <a:ext uri="{FF2B5EF4-FFF2-40B4-BE49-F238E27FC236}">
                    <a16:creationId xmlns:a16="http://schemas.microsoft.com/office/drawing/2014/main" id="{96C06E2D-62EC-4BA0-8235-5FA2ABE67564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EE6D2B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1F0A7B39-E398-474D-B244-1B27558CDB6C}"/>
                </a:ext>
              </a:extLst>
            </p:cNvPr>
            <p:cNvSpPr/>
            <p:nvPr/>
          </p:nvSpPr>
          <p:spPr>
            <a:xfrm>
              <a:off x="243792" y="1222385"/>
              <a:ext cx="3015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zh-TW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90" name="肘形接點 79">
            <a:extLst>
              <a:ext uri="{FF2B5EF4-FFF2-40B4-BE49-F238E27FC236}">
                <a16:creationId xmlns:a16="http://schemas.microsoft.com/office/drawing/2014/main" id="{7FD3062A-A6D8-4449-831A-BF690BF8EEB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621558" y="1375555"/>
            <a:ext cx="945466" cy="1657974"/>
          </a:xfrm>
          <a:prstGeom prst="bentConnector2">
            <a:avLst/>
          </a:prstGeom>
          <a:noFill/>
          <a:ln w="38100">
            <a:solidFill>
              <a:schemeClr val="bg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9" name="向右箭號 58">
            <a:extLst>
              <a:ext uri="{FF2B5EF4-FFF2-40B4-BE49-F238E27FC236}">
                <a16:creationId xmlns:a16="http://schemas.microsoft.com/office/drawing/2014/main" id="{DD10A9EE-68C5-4244-91A4-0EB531541810}"/>
              </a:ext>
            </a:extLst>
          </p:cNvPr>
          <p:cNvSpPr/>
          <p:nvPr/>
        </p:nvSpPr>
        <p:spPr>
          <a:xfrm rot="5400000">
            <a:off x="4858276" y="3532384"/>
            <a:ext cx="815768" cy="1664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F64A7883-A1E1-4FA8-AD9C-1EE4F28640EE}"/>
              </a:ext>
            </a:extLst>
          </p:cNvPr>
          <p:cNvGrpSpPr/>
          <p:nvPr/>
        </p:nvGrpSpPr>
        <p:grpSpPr>
          <a:xfrm>
            <a:off x="4911081" y="2677275"/>
            <a:ext cx="683416" cy="696922"/>
            <a:chOff x="4964816" y="1726590"/>
            <a:chExt cx="683416" cy="696922"/>
          </a:xfrm>
        </p:grpSpPr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F59272F3-06E0-45DF-908D-1A3CCCFA4CDF}"/>
                </a:ext>
              </a:extLst>
            </p:cNvPr>
            <p:cNvGrpSpPr/>
            <p:nvPr/>
          </p:nvGrpSpPr>
          <p:grpSpPr>
            <a:xfrm>
              <a:off x="4989846" y="1726590"/>
              <a:ext cx="658386" cy="696922"/>
              <a:chOff x="3913229" y="5270791"/>
              <a:chExt cx="877848" cy="929229"/>
            </a:xfrm>
          </p:grpSpPr>
          <p:pic>
            <p:nvPicPr>
              <p:cNvPr id="30" name="圖形 29">
                <a:extLst>
                  <a:ext uri="{FF2B5EF4-FFF2-40B4-BE49-F238E27FC236}">
                    <a16:creationId xmlns:a16="http://schemas.microsoft.com/office/drawing/2014/main" id="{A985050E-D9C5-4BDB-A36E-95B359D9AE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916836" y="5756112"/>
                <a:ext cx="851926" cy="44390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" name="圖形 28">
                <a:extLst>
                  <a:ext uri="{FF2B5EF4-FFF2-40B4-BE49-F238E27FC236}">
                    <a16:creationId xmlns:a16="http://schemas.microsoft.com/office/drawing/2014/main" id="{67991E40-7144-496D-967A-2A171CCBE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913229" y="5270791"/>
                <a:ext cx="877848" cy="924152"/>
              </a:xfrm>
              <a:prstGeom prst="rect">
                <a:avLst/>
              </a:prstGeom>
              <a:effectLst/>
            </p:spPr>
          </p:pic>
        </p:grp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8A2C32F-65C1-4828-B5B7-A332C24976D4}"/>
                </a:ext>
              </a:extLst>
            </p:cNvPr>
            <p:cNvSpPr/>
            <p:nvPr/>
          </p:nvSpPr>
          <p:spPr>
            <a:xfrm>
              <a:off x="4964816" y="2006447"/>
              <a:ext cx="678392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FC LUN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C61A4B37-BD35-4379-A1FC-9FE8E31B2A55}"/>
              </a:ext>
            </a:extLst>
          </p:cNvPr>
          <p:cNvGrpSpPr/>
          <p:nvPr/>
        </p:nvGrpSpPr>
        <p:grpSpPr>
          <a:xfrm>
            <a:off x="7021547" y="3507247"/>
            <a:ext cx="1760494" cy="1317839"/>
            <a:chOff x="439250" y="3370389"/>
            <a:chExt cx="1814161" cy="1469361"/>
          </a:xfrm>
        </p:grpSpPr>
        <p:sp>
          <p:nvSpPr>
            <p:cNvPr id="141" name="矩形: 圓角 140">
              <a:extLst>
                <a:ext uri="{FF2B5EF4-FFF2-40B4-BE49-F238E27FC236}">
                  <a16:creationId xmlns:a16="http://schemas.microsoft.com/office/drawing/2014/main" id="{F906B467-B830-4240-9410-798AAEF5AB58}"/>
                </a:ext>
              </a:extLst>
            </p:cNvPr>
            <p:cNvSpPr/>
            <p:nvPr/>
          </p:nvSpPr>
          <p:spPr>
            <a:xfrm>
              <a:off x="538836" y="3460923"/>
              <a:ext cx="1635690" cy="961209"/>
            </a:xfrm>
            <a:prstGeom prst="roundRect">
              <a:avLst>
                <a:gd name="adj" fmla="val 2634"/>
              </a:avLst>
            </a:prstGeom>
            <a:noFill/>
            <a:ln w="12700">
              <a:solidFill>
                <a:srgbClr val="3952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32D64FF8-1507-4815-B37A-4E8C737B0977}"/>
                </a:ext>
              </a:extLst>
            </p:cNvPr>
            <p:cNvGrpSpPr/>
            <p:nvPr/>
          </p:nvGrpSpPr>
          <p:grpSpPr>
            <a:xfrm>
              <a:off x="707272" y="4669671"/>
              <a:ext cx="1274769" cy="170079"/>
              <a:chOff x="580972" y="4717025"/>
              <a:chExt cx="1525684" cy="203558"/>
            </a:xfrm>
          </p:grpSpPr>
          <p:sp>
            <p:nvSpPr>
              <p:cNvPr id="36" name="梯形 35">
                <a:extLst>
                  <a:ext uri="{FF2B5EF4-FFF2-40B4-BE49-F238E27FC236}">
                    <a16:creationId xmlns:a16="http://schemas.microsoft.com/office/drawing/2014/main" id="{479D36B6-AA6C-4707-B33D-5B8B40FFF2B0}"/>
                  </a:ext>
                </a:extLst>
              </p:cNvPr>
              <p:cNvSpPr/>
              <p:nvPr/>
            </p:nvSpPr>
            <p:spPr>
              <a:xfrm>
                <a:off x="580972" y="4717025"/>
                <a:ext cx="1525684" cy="145179"/>
              </a:xfrm>
              <a:prstGeom prst="trapezoid">
                <a:avLst>
                  <a:gd name="adj" fmla="val 20595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CBCB94E0-325B-4BAE-9A27-F598CCE66BEC}"/>
                  </a:ext>
                </a:extLst>
              </p:cNvPr>
              <p:cNvSpPr/>
              <p:nvPr/>
            </p:nvSpPr>
            <p:spPr>
              <a:xfrm>
                <a:off x="580972" y="4862204"/>
                <a:ext cx="1525684" cy="5837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D1ACD697-B573-4990-B2E1-18284195CBA8}"/>
                </a:ext>
              </a:extLst>
            </p:cNvPr>
            <p:cNvSpPr/>
            <p:nvPr/>
          </p:nvSpPr>
          <p:spPr>
            <a:xfrm>
              <a:off x="439250" y="3370389"/>
              <a:ext cx="1814161" cy="1130865"/>
            </a:xfrm>
            <a:prstGeom prst="roundRect">
              <a:avLst>
                <a:gd name="adj" fmla="val 6839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梯形 37">
              <a:extLst>
                <a:ext uri="{FF2B5EF4-FFF2-40B4-BE49-F238E27FC236}">
                  <a16:creationId xmlns:a16="http://schemas.microsoft.com/office/drawing/2014/main" id="{4A524ADE-04B1-49C6-971D-CF799C1F69B0}"/>
                </a:ext>
              </a:extLst>
            </p:cNvPr>
            <p:cNvSpPr/>
            <p:nvPr/>
          </p:nvSpPr>
          <p:spPr>
            <a:xfrm>
              <a:off x="1106373" y="4503206"/>
              <a:ext cx="462535" cy="215299"/>
            </a:xfrm>
            <a:prstGeom prst="trapezoid">
              <a:avLst/>
            </a:prstGeom>
            <a:solidFill>
              <a:srgbClr val="33333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2029F5D9-A64D-4CAB-9555-D77970AAD5C6}"/>
              </a:ext>
            </a:extLst>
          </p:cNvPr>
          <p:cNvGrpSpPr/>
          <p:nvPr/>
        </p:nvGrpSpPr>
        <p:grpSpPr>
          <a:xfrm>
            <a:off x="6501285" y="3803065"/>
            <a:ext cx="477934" cy="1045267"/>
            <a:chOff x="1026213" y="3180961"/>
            <a:chExt cx="642960" cy="1406189"/>
          </a:xfrm>
        </p:grpSpPr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9832F1D5-1982-430A-966C-7C920061EF34}"/>
                </a:ext>
              </a:extLst>
            </p:cNvPr>
            <p:cNvSpPr/>
            <p:nvPr/>
          </p:nvSpPr>
          <p:spPr>
            <a:xfrm>
              <a:off x="1026213" y="3180961"/>
              <a:ext cx="642960" cy="1406189"/>
            </a:xfrm>
            <a:prstGeom prst="roundRect">
              <a:avLst>
                <a:gd name="adj" fmla="val 9595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19CECCF9-3692-4216-96ED-FFD76E3E254D}"/>
                </a:ext>
              </a:extLst>
            </p:cNvPr>
            <p:cNvSpPr/>
            <p:nvPr/>
          </p:nvSpPr>
          <p:spPr>
            <a:xfrm>
              <a:off x="1114303" y="4010018"/>
              <a:ext cx="466780" cy="177260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2" name="矩形 141">
              <a:extLst>
                <a:ext uri="{FF2B5EF4-FFF2-40B4-BE49-F238E27FC236}">
                  <a16:creationId xmlns:a16="http://schemas.microsoft.com/office/drawing/2014/main" id="{8C84D0C2-BDB5-4E66-B836-DABC4396F28D}"/>
                </a:ext>
              </a:extLst>
            </p:cNvPr>
            <p:cNvSpPr/>
            <p:nvPr/>
          </p:nvSpPr>
          <p:spPr>
            <a:xfrm>
              <a:off x="1114303" y="4235649"/>
              <a:ext cx="466780" cy="65132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3" name="矩形 142">
              <a:extLst>
                <a:ext uri="{FF2B5EF4-FFF2-40B4-BE49-F238E27FC236}">
                  <a16:creationId xmlns:a16="http://schemas.microsoft.com/office/drawing/2014/main" id="{6BBD293D-4B8D-4643-840A-018943C470C7}"/>
                </a:ext>
              </a:extLst>
            </p:cNvPr>
            <p:cNvSpPr/>
            <p:nvPr/>
          </p:nvSpPr>
          <p:spPr>
            <a:xfrm>
              <a:off x="1114303" y="4366397"/>
              <a:ext cx="466780" cy="65132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橢圓 44">
              <a:extLst>
                <a:ext uri="{FF2B5EF4-FFF2-40B4-BE49-F238E27FC236}">
                  <a16:creationId xmlns:a16="http://schemas.microsoft.com/office/drawing/2014/main" id="{EAA6F69B-B482-4870-B766-E688BE518BBE}"/>
                </a:ext>
              </a:extLst>
            </p:cNvPr>
            <p:cNvSpPr/>
            <p:nvPr/>
          </p:nvSpPr>
          <p:spPr>
            <a:xfrm>
              <a:off x="1311693" y="3844293"/>
              <a:ext cx="72000" cy="7200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9" name="群組 138">
            <a:extLst>
              <a:ext uri="{FF2B5EF4-FFF2-40B4-BE49-F238E27FC236}">
                <a16:creationId xmlns:a16="http://schemas.microsoft.com/office/drawing/2014/main" id="{417ACF3A-2FC1-45F3-B770-0B32EA67E3B0}"/>
              </a:ext>
            </a:extLst>
          </p:cNvPr>
          <p:cNvGrpSpPr/>
          <p:nvPr/>
        </p:nvGrpSpPr>
        <p:grpSpPr>
          <a:xfrm>
            <a:off x="7697346" y="1176213"/>
            <a:ext cx="1222537" cy="1104926"/>
            <a:chOff x="5591139" y="2526529"/>
            <a:chExt cx="1402634" cy="1267697"/>
          </a:xfrm>
        </p:grpSpPr>
        <p:sp>
          <p:nvSpPr>
            <p:cNvPr id="140" name="手繪多邊形: 圖案 139">
              <a:extLst>
                <a:ext uri="{FF2B5EF4-FFF2-40B4-BE49-F238E27FC236}">
                  <a16:creationId xmlns:a16="http://schemas.microsoft.com/office/drawing/2014/main" id="{800FBB90-9295-45D8-A673-DBB7EF643977}"/>
                </a:ext>
              </a:extLst>
            </p:cNvPr>
            <p:cNvSpPr/>
            <p:nvPr/>
          </p:nvSpPr>
          <p:spPr>
            <a:xfrm>
              <a:off x="5591139" y="2682585"/>
              <a:ext cx="1402634" cy="1111641"/>
            </a:xfrm>
            <a:custGeom>
              <a:avLst/>
              <a:gdLst>
                <a:gd name="connsiteX0" fmla="*/ 1282256 w 1323975"/>
                <a:gd name="connsiteY0" fmla="*/ 9525 h 1085850"/>
                <a:gd name="connsiteX1" fmla="*/ 1315498 w 1323975"/>
                <a:gd name="connsiteY1" fmla="*/ 42767 h 1085850"/>
                <a:gd name="connsiteX2" fmla="*/ 1315498 w 1323975"/>
                <a:gd name="connsiteY2" fmla="*/ 1045464 h 1085850"/>
                <a:gd name="connsiteX3" fmla="*/ 1282256 w 1323975"/>
                <a:gd name="connsiteY3" fmla="*/ 1078706 h 1085850"/>
                <a:gd name="connsiteX4" fmla="*/ 42767 w 1323975"/>
                <a:gd name="connsiteY4" fmla="*/ 1078706 h 1085850"/>
                <a:gd name="connsiteX5" fmla="*/ 9525 w 1323975"/>
                <a:gd name="connsiteY5" fmla="*/ 1045464 h 1085850"/>
                <a:gd name="connsiteX6" fmla="*/ 9525 w 1323975"/>
                <a:gd name="connsiteY6" fmla="*/ 42767 h 1085850"/>
                <a:gd name="connsiteX7" fmla="*/ 42767 w 1323975"/>
                <a:gd name="connsiteY7" fmla="*/ 9525 h 1085850"/>
                <a:gd name="connsiteX8" fmla="*/ 1282256 w 1323975"/>
                <a:gd name="connsiteY8" fmla="*/ 9525 h 1085850"/>
                <a:gd name="connsiteX9" fmla="*/ 1282256 w 1323975"/>
                <a:gd name="connsiteY9" fmla="*/ 0 h 1085850"/>
                <a:gd name="connsiteX10" fmla="*/ 42767 w 1323975"/>
                <a:gd name="connsiteY10" fmla="*/ 0 h 1085850"/>
                <a:gd name="connsiteX11" fmla="*/ 0 w 1323975"/>
                <a:gd name="connsiteY11" fmla="*/ 42767 h 1085850"/>
                <a:gd name="connsiteX12" fmla="*/ 0 w 1323975"/>
                <a:gd name="connsiteY12" fmla="*/ 1045464 h 1085850"/>
                <a:gd name="connsiteX13" fmla="*/ 42767 w 1323975"/>
                <a:gd name="connsiteY13" fmla="*/ 1088231 h 1085850"/>
                <a:gd name="connsiteX14" fmla="*/ 1282256 w 1323975"/>
                <a:gd name="connsiteY14" fmla="*/ 1088231 h 1085850"/>
                <a:gd name="connsiteX15" fmla="*/ 1325023 w 1323975"/>
                <a:gd name="connsiteY15" fmla="*/ 1045464 h 1085850"/>
                <a:gd name="connsiteX16" fmla="*/ 1325023 w 1323975"/>
                <a:gd name="connsiteY16" fmla="*/ 42767 h 1085850"/>
                <a:gd name="connsiteX17" fmla="*/ 1282256 w 1323975"/>
                <a:gd name="connsiteY17" fmla="*/ 0 h 1085850"/>
                <a:gd name="connsiteX18" fmla="*/ 1282256 w 1323975"/>
                <a:gd name="connsiteY18" fmla="*/ 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3975" h="1085850">
                  <a:moveTo>
                    <a:pt x="1282256" y="9525"/>
                  </a:moveTo>
                  <a:cubicBezTo>
                    <a:pt x="1300639" y="9525"/>
                    <a:pt x="1315498" y="24479"/>
                    <a:pt x="1315498" y="42767"/>
                  </a:cubicBezTo>
                  <a:lnTo>
                    <a:pt x="1315498" y="1045464"/>
                  </a:lnTo>
                  <a:cubicBezTo>
                    <a:pt x="1315498" y="1063847"/>
                    <a:pt x="1300543" y="1078706"/>
                    <a:pt x="1282256" y="1078706"/>
                  </a:cubicBezTo>
                  <a:lnTo>
                    <a:pt x="42767" y="1078706"/>
                  </a:lnTo>
                  <a:cubicBezTo>
                    <a:pt x="24384" y="1078706"/>
                    <a:pt x="9525" y="1063752"/>
                    <a:pt x="9525" y="1045464"/>
                  </a:cubicBezTo>
                  <a:lnTo>
                    <a:pt x="9525" y="42767"/>
                  </a:lnTo>
                  <a:cubicBezTo>
                    <a:pt x="9525" y="24384"/>
                    <a:pt x="24479" y="9525"/>
                    <a:pt x="42767" y="9525"/>
                  </a:cubicBezTo>
                  <a:lnTo>
                    <a:pt x="1282256" y="9525"/>
                  </a:lnTo>
                  <a:moveTo>
                    <a:pt x="1282256" y="0"/>
                  </a:moveTo>
                  <a:lnTo>
                    <a:pt x="42767" y="0"/>
                  </a:lnTo>
                  <a:cubicBezTo>
                    <a:pt x="19145" y="0"/>
                    <a:pt x="0" y="19145"/>
                    <a:pt x="0" y="42767"/>
                  </a:cubicBezTo>
                  <a:lnTo>
                    <a:pt x="0" y="1045464"/>
                  </a:lnTo>
                  <a:cubicBezTo>
                    <a:pt x="0" y="1069086"/>
                    <a:pt x="19145" y="1088231"/>
                    <a:pt x="42767" y="1088231"/>
                  </a:cubicBezTo>
                  <a:lnTo>
                    <a:pt x="1282256" y="1088231"/>
                  </a:lnTo>
                  <a:cubicBezTo>
                    <a:pt x="1305878" y="1088231"/>
                    <a:pt x="1325023" y="1069086"/>
                    <a:pt x="1325023" y="1045464"/>
                  </a:cubicBezTo>
                  <a:lnTo>
                    <a:pt x="1325023" y="42767"/>
                  </a:lnTo>
                  <a:cubicBezTo>
                    <a:pt x="1325118" y="19145"/>
                    <a:pt x="1305878" y="0"/>
                    <a:pt x="1282256" y="0"/>
                  </a:cubicBezTo>
                  <a:lnTo>
                    <a:pt x="1282256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44" name="手繪多邊形: 圖案 143">
              <a:extLst>
                <a:ext uri="{FF2B5EF4-FFF2-40B4-BE49-F238E27FC236}">
                  <a16:creationId xmlns:a16="http://schemas.microsoft.com/office/drawing/2014/main" id="{37E7FBDD-6945-43D6-A237-B18E46E90BF6}"/>
                </a:ext>
              </a:extLst>
            </p:cNvPr>
            <p:cNvSpPr/>
            <p:nvPr/>
          </p:nvSpPr>
          <p:spPr>
            <a:xfrm>
              <a:off x="5907454" y="2682584"/>
              <a:ext cx="9784" cy="1111641"/>
            </a:xfrm>
            <a:custGeom>
              <a:avLst/>
              <a:gdLst>
                <a:gd name="connsiteX0" fmla="*/ 0 w 9525"/>
                <a:gd name="connsiteY0" fmla="*/ 0 h 1085850"/>
                <a:gd name="connsiteX1" fmla="*/ 9525 w 9525"/>
                <a:gd name="connsiteY1" fmla="*/ 0 h 1085850"/>
                <a:gd name="connsiteX2" fmla="*/ 9525 w 9525"/>
                <a:gd name="connsiteY2" fmla="*/ 1088327 h 1085850"/>
                <a:gd name="connsiteX3" fmla="*/ 0 w 9525"/>
                <a:gd name="connsiteY3" fmla="*/ 1088327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085850">
                  <a:moveTo>
                    <a:pt x="0" y="0"/>
                  </a:moveTo>
                  <a:lnTo>
                    <a:pt x="9525" y="0"/>
                  </a:lnTo>
                  <a:lnTo>
                    <a:pt x="9525" y="1088327"/>
                  </a:lnTo>
                  <a:lnTo>
                    <a:pt x="0" y="1088327"/>
                  </a:lnTo>
                  <a:close/>
                </a:path>
              </a:pathLst>
            </a:custGeom>
            <a:solidFill>
              <a:srgbClr val="39523E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45" name="手繪多邊形: 圖案 144">
              <a:extLst>
                <a:ext uri="{FF2B5EF4-FFF2-40B4-BE49-F238E27FC236}">
                  <a16:creationId xmlns:a16="http://schemas.microsoft.com/office/drawing/2014/main" id="{0866C058-AA5C-4517-8B27-3AF926FDC81B}"/>
                </a:ext>
              </a:extLst>
            </p:cNvPr>
            <p:cNvSpPr/>
            <p:nvPr/>
          </p:nvSpPr>
          <p:spPr>
            <a:xfrm>
              <a:off x="5665214" y="3440645"/>
              <a:ext cx="166342" cy="87761"/>
            </a:xfrm>
            <a:custGeom>
              <a:avLst/>
              <a:gdLst>
                <a:gd name="connsiteX0" fmla="*/ 151638 w 161925"/>
                <a:gd name="connsiteY0" fmla="*/ 9525 h 85725"/>
                <a:gd name="connsiteX1" fmla="*/ 156972 w 161925"/>
                <a:gd name="connsiteY1" fmla="*/ 14859 h 85725"/>
                <a:gd name="connsiteX2" fmla="*/ 156972 w 161925"/>
                <a:gd name="connsiteY2" fmla="*/ 78296 h 85725"/>
                <a:gd name="connsiteX3" fmla="*/ 151638 w 161925"/>
                <a:gd name="connsiteY3" fmla="*/ 83629 h 85725"/>
                <a:gd name="connsiteX4" fmla="*/ 14859 w 161925"/>
                <a:gd name="connsiteY4" fmla="*/ 83629 h 85725"/>
                <a:gd name="connsiteX5" fmla="*/ 9525 w 161925"/>
                <a:gd name="connsiteY5" fmla="*/ 78296 h 85725"/>
                <a:gd name="connsiteX6" fmla="*/ 9525 w 161925"/>
                <a:gd name="connsiteY6" fmla="*/ 14859 h 85725"/>
                <a:gd name="connsiteX7" fmla="*/ 14859 w 161925"/>
                <a:gd name="connsiteY7" fmla="*/ 9525 h 85725"/>
                <a:gd name="connsiteX8" fmla="*/ 151638 w 161925"/>
                <a:gd name="connsiteY8" fmla="*/ 9525 h 85725"/>
                <a:gd name="connsiteX9" fmla="*/ 151638 w 161925"/>
                <a:gd name="connsiteY9" fmla="*/ 0 h 85725"/>
                <a:gd name="connsiteX10" fmla="*/ 14859 w 161925"/>
                <a:gd name="connsiteY10" fmla="*/ 0 h 85725"/>
                <a:gd name="connsiteX11" fmla="*/ 0 w 161925"/>
                <a:gd name="connsiteY11" fmla="*/ 14859 h 85725"/>
                <a:gd name="connsiteX12" fmla="*/ 0 w 161925"/>
                <a:gd name="connsiteY12" fmla="*/ 78296 h 85725"/>
                <a:gd name="connsiteX13" fmla="*/ 14859 w 161925"/>
                <a:gd name="connsiteY13" fmla="*/ 93154 h 85725"/>
                <a:gd name="connsiteX14" fmla="*/ 151638 w 161925"/>
                <a:gd name="connsiteY14" fmla="*/ 93154 h 85725"/>
                <a:gd name="connsiteX15" fmla="*/ 166497 w 161925"/>
                <a:gd name="connsiteY15" fmla="*/ 78296 h 85725"/>
                <a:gd name="connsiteX16" fmla="*/ 166497 w 161925"/>
                <a:gd name="connsiteY16" fmla="*/ 14859 h 85725"/>
                <a:gd name="connsiteX17" fmla="*/ 151638 w 161925"/>
                <a:gd name="connsiteY17" fmla="*/ 0 h 85725"/>
                <a:gd name="connsiteX18" fmla="*/ 151638 w 161925"/>
                <a:gd name="connsiteY18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85725">
                  <a:moveTo>
                    <a:pt x="151638" y="9525"/>
                  </a:moveTo>
                  <a:cubicBezTo>
                    <a:pt x="154591" y="9525"/>
                    <a:pt x="156972" y="11906"/>
                    <a:pt x="156972" y="14859"/>
                  </a:cubicBezTo>
                  <a:lnTo>
                    <a:pt x="156972" y="78296"/>
                  </a:lnTo>
                  <a:cubicBezTo>
                    <a:pt x="156972" y="81248"/>
                    <a:pt x="154591" y="83629"/>
                    <a:pt x="151638" y="83629"/>
                  </a:cubicBezTo>
                  <a:lnTo>
                    <a:pt x="14859" y="83629"/>
                  </a:lnTo>
                  <a:cubicBezTo>
                    <a:pt x="11906" y="83629"/>
                    <a:pt x="9525" y="81248"/>
                    <a:pt x="9525" y="78296"/>
                  </a:cubicBezTo>
                  <a:lnTo>
                    <a:pt x="9525" y="14859"/>
                  </a:lnTo>
                  <a:cubicBezTo>
                    <a:pt x="9525" y="11906"/>
                    <a:pt x="11906" y="9525"/>
                    <a:pt x="14859" y="9525"/>
                  </a:cubicBezTo>
                  <a:lnTo>
                    <a:pt x="151638" y="9525"/>
                  </a:lnTo>
                  <a:moveTo>
                    <a:pt x="151638" y="0"/>
                  </a:moveTo>
                  <a:lnTo>
                    <a:pt x="14859" y="0"/>
                  </a:lnTo>
                  <a:cubicBezTo>
                    <a:pt x="6667" y="0"/>
                    <a:pt x="0" y="6668"/>
                    <a:pt x="0" y="14859"/>
                  </a:cubicBezTo>
                  <a:lnTo>
                    <a:pt x="0" y="78296"/>
                  </a:lnTo>
                  <a:cubicBezTo>
                    <a:pt x="0" y="86487"/>
                    <a:pt x="6667" y="93154"/>
                    <a:pt x="14859" y="93154"/>
                  </a:cubicBezTo>
                  <a:lnTo>
                    <a:pt x="151638" y="93154"/>
                  </a:lnTo>
                  <a:cubicBezTo>
                    <a:pt x="159830" y="93154"/>
                    <a:pt x="166497" y="86487"/>
                    <a:pt x="166497" y="78296"/>
                  </a:cubicBezTo>
                  <a:lnTo>
                    <a:pt x="166497" y="14859"/>
                  </a:lnTo>
                  <a:cubicBezTo>
                    <a:pt x="166497" y="6668"/>
                    <a:pt x="159830" y="0"/>
                    <a:pt x="151638" y="0"/>
                  </a:cubicBezTo>
                  <a:lnTo>
                    <a:pt x="151638" y="0"/>
                  </a:lnTo>
                  <a:close/>
                </a:path>
              </a:pathLst>
            </a:custGeom>
            <a:solidFill>
              <a:srgbClr val="39523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46" name="手繪多邊形: 圖案 145">
              <a:extLst>
                <a:ext uri="{FF2B5EF4-FFF2-40B4-BE49-F238E27FC236}">
                  <a16:creationId xmlns:a16="http://schemas.microsoft.com/office/drawing/2014/main" id="{032EC396-5B37-48F3-BE38-B8DA5F9E01D3}"/>
                </a:ext>
              </a:extLst>
            </p:cNvPr>
            <p:cNvSpPr/>
            <p:nvPr/>
          </p:nvSpPr>
          <p:spPr>
            <a:xfrm>
              <a:off x="5665214" y="3590620"/>
              <a:ext cx="166342" cy="136518"/>
            </a:xfrm>
            <a:custGeom>
              <a:avLst/>
              <a:gdLst>
                <a:gd name="connsiteX0" fmla="*/ 152019 w 161925"/>
                <a:gd name="connsiteY0" fmla="*/ 9525 h 133350"/>
                <a:gd name="connsiteX1" fmla="*/ 156972 w 161925"/>
                <a:gd name="connsiteY1" fmla="*/ 14478 h 133350"/>
                <a:gd name="connsiteX2" fmla="*/ 156972 w 161925"/>
                <a:gd name="connsiteY2" fmla="*/ 122587 h 133350"/>
                <a:gd name="connsiteX3" fmla="*/ 152019 w 161925"/>
                <a:gd name="connsiteY3" fmla="*/ 127540 h 133350"/>
                <a:gd name="connsiteX4" fmla="*/ 14478 w 161925"/>
                <a:gd name="connsiteY4" fmla="*/ 127540 h 133350"/>
                <a:gd name="connsiteX5" fmla="*/ 9525 w 161925"/>
                <a:gd name="connsiteY5" fmla="*/ 122587 h 133350"/>
                <a:gd name="connsiteX6" fmla="*/ 9525 w 161925"/>
                <a:gd name="connsiteY6" fmla="*/ 14478 h 133350"/>
                <a:gd name="connsiteX7" fmla="*/ 14478 w 161925"/>
                <a:gd name="connsiteY7" fmla="*/ 9525 h 133350"/>
                <a:gd name="connsiteX8" fmla="*/ 152019 w 161925"/>
                <a:gd name="connsiteY8" fmla="*/ 9525 h 133350"/>
                <a:gd name="connsiteX9" fmla="*/ 152019 w 161925"/>
                <a:gd name="connsiteY9" fmla="*/ 0 h 133350"/>
                <a:gd name="connsiteX10" fmla="*/ 14478 w 161925"/>
                <a:gd name="connsiteY10" fmla="*/ 0 h 133350"/>
                <a:gd name="connsiteX11" fmla="*/ 0 w 161925"/>
                <a:gd name="connsiteY11" fmla="*/ 14478 h 133350"/>
                <a:gd name="connsiteX12" fmla="*/ 0 w 161925"/>
                <a:gd name="connsiteY12" fmla="*/ 122587 h 133350"/>
                <a:gd name="connsiteX13" fmla="*/ 14478 w 161925"/>
                <a:gd name="connsiteY13" fmla="*/ 137065 h 133350"/>
                <a:gd name="connsiteX14" fmla="*/ 152114 w 161925"/>
                <a:gd name="connsiteY14" fmla="*/ 137065 h 133350"/>
                <a:gd name="connsiteX15" fmla="*/ 166592 w 161925"/>
                <a:gd name="connsiteY15" fmla="*/ 122587 h 133350"/>
                <a:gd name="connsiteX16" fmla="*/ 166592 w 161925"/>
                <a:gd name="connsiteY16" fmla="*/ 14478 h 133350"/>
                <a:gd name="connsiteX17" fmla="*/ 152019 w 161925"/>
                <a:gd name="connsiteY17" fmla="*/ 0 h 133350"/>
                <a:gd name="connsiteX18" fmla="*/ 152019 w 161925"/>
                <a:gd name="connsiteY18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133350">
                  <a:moveTo>
                    <a:pt x="152019" y="9525"/>
                  </a:moveTo>
                  <a:cubicBezTo>
                    <a:pt x="154781" y="9525"/>
                    <a:pt x="156972" y="11716"/>
                    <a:pt x="156972" y="14478"/>
                  </a:cubicBezTo>
                  <a:lnTo>
                    <a:pt x="156972" y="122587"/>
                  </a:lnTo>
                  <a:cubicBezTo>
                    <a:pt x="156972" y="125349"/>
                    <a:pt x="154781" y="127540"/>
                    <a:pt x="152019" y="127540"/>
                  </a:cubicBezTo>
                  <a:lnTo>
                    <a:pt x="14478" y="127540"/>
                  </a:lnTo>
                  <a:cubicBezTo>
                    <a:pt x="11716" y="127540"/>
                    <a:pt x="9525" y="125349"/>
                    <a:pt x="9525" y="122587"/>
                  </a:cubicBezTo>
                  <a:lnTo>
                    <a:pt x="9525" y="14478"/>
                  </a:lnTo>
                  <a:cubicBezTo>
                    <a:pt x="9525" y="11716"/>
                    <a:pt x="11716" y="9525"/>
                    <a:pt x="14478" y="9525"/>
                  </a:cubicBezTo>
                  <a:lnTo>
                    <a:pt x="152019" y="9525"/>
                  </a:lnTo>
                  <a:moveTo>
                    <a:pt x="152019" y="0"/>
                  </a:moveTo>
                  <a:lnTo>
                    <a:pt x="14478" y="0"/>
                  </a:lnTo>
                  <a:cubicBezTo>
                    <a:pt x="6477" y="0"/>
                    <a:pt x="0" y="6477"/>
                    <a:pt x="0" y="14478"/>
                  </a:cubicBezTo>
                  <a:lnTo>
                    <a:pt x="0" y="122587"/>
                  </a:lnTo>
                  <a:cubicBezTo>
                    <a:pt x="0" y="130588"/>
                    <a:pt x="6477" y="137065"/>
                    <a:pt x="14478" y="137065"/>
                  </a:cubicBezTo>
                  <a:lnTo>
                    <a:pt x="152114" y="137065"/>
                  </a:lnTo>
                  <a:cubicBezTo>
                    <a:pt x="160115" y="137065"/>
                    <a:pt x="166592" y="130588"/>
                    <a:pt x="166592" y="122587"/>
                  </a:cubicBezTo>
                  <a:lnTo>
                    <a:pt x="166592" y="14478"/>
                  </a:lnTo>
                  <a:cubicBezTo>
                    <a:pt x="166497" y="6477"/>
                    <a:pt x="160020" y="0"/>
                    <a:pt x="152019" y="0"/>
                  </a:cubicBezTo>
                  <a:lnTo>
                    <a:pt x="152019" y="0"/>
                  </a:lnTo>
                  <a:close/>
                </a:path>
              </a:pathLst>
            </a:custGeom>
            <a:solidFill>
              <a:srgbClr val="39523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47" name="手繪多邊形: 圖案 146">
              <a:extLst>
                <a:ext uri="{FF2B5EF4-FFF2-40B4-BE49-F238E27FC236}">
                  <a16:creationId xmlns:a16="http://schemas.microsoft.com/office/drawing/2014/main" id="{5941CA37-6B8B-4A1C-AD0C-D4F7BA233A4F}"/>
                </a:ext>
              </a:extLst>
            </p:cNvPr>
            <p:cNvSpPr/>
            <p:nvPr/>
          </p:nvSpPr>
          <p:spPr>
            <a:xfrm>
              <a:off x="6379207" y="2757864"/>
              <a:ext cx="156557" cy="682586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48" name="手繪多邊形: 圖案 147">
              <a:extLst>
                <a:ext uri="{FF2B5EF4-FFF2-40B4-BE49-F238E27FC236}">
                  <a16:creationId xmlns:a16="http://schemas.microsoft.com/office/drawing/2014/main" id="{BE858763-092B-4594-A26A-99DDE1B12C1C}"/>
                </a:ext>
              </a:extLst>
            </p:cNvPr>
            <p:cNvSpPr/>
            <p:nvPr/>
          </p:nvSpPr>
          <p:spPr>
            <a:xfrm>
              <a:off x="6379207" y="330091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49" name="手繪多邊形: 圖案 148">
              <a:extLst>
                <a:ext uri="{FF2B5EF4-FFF2-40B4-BE49-F238E27FC236}">
                  <a16:creationId xmlns:a16="http://schemas.microsoft.com/office/drawing/2014/main" id="{3BA8A1CD-9791-4C5E-A3A3-E12A88CF143B}"/>
                </a:ext>
              </a:extLst>
            </p:cNvPr>
            <p:cNvSpPr/>
            <p:nvPr/>
          </p:nvSpPr>
          <p:spPr>
            <a:xfrm>
              <a:off x="6186546" y="2757864"/>
              <a:ext cx="156557" cy="682586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50" name="手繪多邊形: 圖案 149">
              <a:extLst>
                <a:ext uri="{FF2B5EF4-FFF2-40B4-BE49-F238E27FC236}">
                  <a16:creationId xmlns:a16="http://schemas.microsoft.com/office/drawing/2014/main" id="{2E71E402-C505-4074-8D50-52622D2A50D0}"/>
                </a:ext>
              </a:extLst>
            </p:cNvPr>
            <p:cNvSpPr/>
            <p:nvPr/>
          </p:nvSpPr>
          <p:spPr>
            <a:xfrm>
              <a:off x="6186546" y="330091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51" name="手繪多邊形: 圖案 150">
              <a:extLst>
                <a:ext uri="{FF2B5EF4-FFF2-40B4-BE49-F238E27FC236}">
                  <a16:creationId xmlns:a16="http://schemas.microsoft.com/office/drawing/2014/main" id="{1F5EC9FB-701C-4327-BCDD-5A37B5DB1D2B}"/>
                </a:ext>
              </a:extLst>
            </p:cNvPr>
            <p:cNvSpPr/>
            <p:nvPr/>
          </p:nvSpPr>
          <p:spPr>
            <a:xfrm>
              <a:off x="5993981" y="2757864"/>
              <a:ext cx="156557" cy="682586"/>
            </a:xfrm>
            <a:custGeom>
              <a:avLst/>
              <a:gdLst>
                <a:gd name="connsiteX0" fmla="*/ 133731 w 152400"/>
                <a:gd name="connsiteY0" fmla="*/ 9525 h 666750"/>
                <a:gd name="connsiteX1" fmla="*/ 149066 w 152400"/>
                <a:gd name="connsiteY1" fmla="*/ 24860 h 666750"/>
                <a:gd name="connsiteX2" fmla="*/ 149066 w 152400"/>
                <a:gd name="connsiteY2" fmla="*/ 650653 h 666750"/>
                <a:gd name="connsiteX3" fmla="*/ 133731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731 w 152400"/>
                <a:gd name="connsiteY8" fmla="*/ 9525 h 666750"/>
                <a:gd name="connsiteX9" fmla="*/ 133731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731 w 152400"/>
                <a:gd name="connsiteY17" fmla="*/ 0 h 666750"/>
                <a:gd name="connsiteX18" fmla="*/ 133731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731" y="9525"/>
                  </a:moveTo>
                  <a:cubicBezTo>
                    <a:pt x="142208" y="9525"/>
                    <a:pt x="149066" y="16383"/>
                    <a:pt x="149066" y="24860"/>
                  </a:cubicBezTo>
                  <a:lnTo>
                    <a:pt x="149066" y="650653"/>
                  </a:lnTo>
                  <a:cubicBezTo>
                    <a:pt x="149066" y="659130"/>
                    <a:pt x="142208" y="665988"/>
                    <a:pt x="133731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731" y="9525"/>
                  </a:lnTo>
                  <a:moveTo>
                    <a:pt x="133731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591" y="11049"/>
                    <a:pt x="147542" y="0"/>
                    <a:pt x="133731" y="0"/>
                  </a:cubicBezTo>
                  <a:lnTo>
                    <a:pt x="133731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52" name="手繪多邊形: 圖案 151">
              <a:extLst>
                <a:ext uri="{FF2B5EF4-FFF2-40B4-BE49-F238E27FC236}">
                  <a16:creationId xmlns:a16="http://schemas.microsoft.com/office/drawing/2014/main" id="{DF3F77A9-D2FD-4BB1-B0B0-14052FA194E7}"/>
                </a:ext>
              </a:extLst>
            </p:cNvPr>
            <p:cNvSpPr/>
            <p:nvPr/>
          </p:nvSpPr>
          <p:spPr>
            <a:xfrm>
              <a:off x="5993981" y="330091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53" name="手繪多邊形: 圖案 152">
              <a:extLst>
                <a:ext uri="{FF2B5EF4-FFF2-40B4-BE49-F238E27FC236}">
                  <a16:creationId xmlns:a16="http://schemas.microsoft.com/office/drawing/2014/main" id="{511ABA19-27B8-4F14-9DAB-62D66F88DEBF}"/>
                </a:ext>
              </a:extLst>
            </p:cNvPr>
            <p:cNvSpPr/>
            <p:nvPr/>
          </p:nvSpPr>
          <p:spPr>
            <a:xfrm>
              <a:off x="6571870" y="2757864"/>
              <a:ext cx="156557" cy="682586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54" name="手繪多邊形: 圖案 153">
              <a:extLst>
                <a:ext uri="{FF2B5EF4-FFF2-40B4-BE49-F238E27FC236}">
                  <a16:creationId xmlns:a16="http://schemas.microsoft.com/office/drawing/2014/main" id="{0D9A5882-3A54-4FC4-B4E4-536AC8D14235}"/>
                </a:ext>
              </a:extLst>
            </p:cNvPr>
            <p:cNvSpPr/>
            <p:nvPr/>
          </p:nvSpPr>
          <p:spPr>
            <a:xfrm>
              <a:off x="6571870" y="330091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55" name="手繪多邊形: 圖案 154">
              <a:extLst>
                <a:ext uri="{FF2B5EF4-FFF2-40B4-BE49-F238E27FC236}">
                  <a16:creationId xmlns:a16="http://schemas.microsoft.com/office/drawing/2014/main" id="{E9A74972-1323-4B1B-8C1F-9A73476C34B8}"/>
                </a:ext>
              </a:extLst>
            </p:cNvPr>
            <p:cNvSpPr/>
            <p:nvPr/>
          </p:nvSpPr>
          <p:spPr>
            <a:xfrm>
              <a:off x="6764532" y="2757865"/>
              <a:ext cx="156557" cy="682586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56" name="手繪多邊形: 圖案 155">
              <a:extLst>
                <a:ext uri="{FF2B5EF4-FFF2-40B4-BE49-F238E27FC236}">
                  <a16:creationId xmlns:a16="http://schemas.microsoft.com/office/drawing/2014/main" id="{9D13A07D-D7B7-4529-8AE1-37641C2F3D62}"/>
                </a:ext>
              </a:extLst>
            </p:cNvPr>
            <p:cNvSpPr/>
            <p:nvPr/>
          </p:nvSpPr>
          <p:spPr>
            <a:xfrm>
              <a:off x="6764532" y="330091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grpSp>
          <p:nvGrpSpPr>
            <p:cNvPr id="157" name="群組 156">
              <a:extLst>
                <a:ext uri="{FF2B5EF4-FFF2-40B4-BE49-F238E27FC236}">
                  <a16:creationId xmlns:a16="http://schemas.microsoft.com/office/drawing/2014/main" id="{1F730CBB-991D-4384-B32F-57CB36BC422E}"/>
                </a:ext>
              </a:extLst>
            </p:cNvPr>
            <p:cNvGrpSpPr/>
            <p:nvPr/>
          </p:nvGrpSpPr>
          <p:grpSpPr>
            <a:xfrm>
              <a:off x="5642123" y="2758647"/>
              <a:ext cx="223580" cy="39490"/>
              <a:chOff x="5642123" y="2758647"/>
              <a:chExt cx="223580" cy="39490"/>
            </a:xfrm>
          </p:grpSpPr>
          <p:sp>
            <p:nvSpPr>
              <p:cNvPr id="168" name="手繪多邊形: 圖案 167">
                <a:extLst>
                  <a:ext uri="{FF2B5EF4-FFF2-40B4-BE49-F238E27FC236}">
                    <a16:creationId xmlns:a16="http://schemas.microsoft.com/office/drawing/2014/main" id="{7D1C7D31-EBD2-4284-95E6-6901523A6E7B}"/>
                  </a:ext>
                </a:extLst>
              </p:cNvPr>
              <p:cNvSpPr/>
              <p:nvPr/>
            </p:nvSpPr>
            <p:spPr>
              <a:xfrm>
                <a:off x="5758168" y="2759132"/>
                <a:ext cx="48924" cy="39005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11049 w 47625"/>
                  <a:gd name="connsiteY1" fmla="*/ 0 h 38100"/>
                  <a:gd name="connsiteX2" fmla="*/ 2857 w 47625"/>
                  <a:gd name="connsiteY2" fmla="*/ 2286 h 38100"/>
                  <a:gd name="connsiteX3" fmla="*/ 0 w 47625"/>
                  <a:gd name="connsiteY3" fmla="*/ 8477 h 38100"/>
                  <a:gd name="connsiteX4" fmla="*/ 0 w 47625"/>
                  <a:gd name="connsiteY4" fmla="*/ 38671 h 38100"/>
                  <a:gd name="connsiteX5" fmla="*/ 14668 w 47625"/>
                  <a:gd name="connsiteY5" fmla="*/ 38671 h 38100"/>
                  <a:gd name="connsiteX6" fmla="*/ 14668 w 47625"/>
                  <a:gd name="connsiteY6" fmla="*/ 28384 h 38100"/>
                  <a:gd name="connsiteX7" fmla="*/ 35338 w 47625"/>
                  <a:gd name="connsiteY7" fmla="*/ 28384 h 38100"/>
                  <a:gd name="connsiteX8" fmla="*/ 35338 w 47625"/>
                  <a:gd name="connsiteY8" fmla="*/ 38671 h 38100"/>
                  <a:gd name="connsiteX9" fmla="*/ 50102 w 47625"/>
                  <a:gd name="connsiteY9" fmla="*/ 38671 h 38100"/>
                  <a:gd name="connsiteX10" fmla="*/ 50102 w 47625"/>
                  <a:gd name="connsiteY10" fmla="*/ 8382 h 38100"/>
                  <a:gd name="connsiteX11" fmla="*/ 47244 w 47625"/>
                  <a:gd name="connsiteY11" fmla="*/ 2191 h 38100"/>
                  <a:gd name="connsiteX12" fmla="*/ 39148 w 47625"/>
                  <a:gd name="connsiteY12" fmla="*/ 0 h 38100"/>
                  <a:gd name="connsiteX13" fmla="*/ 39148 w 47625"/>
                  <a:gd name="connsiteY13" fmla="*/ 0 h 38100"/>
                  <a:gd name="connsiteX14" fmla="*/ 14764 w 47625"/>
                  <a:gd name="connsiteY14" fmla="*/ 21241 h 38100"/>
                  <a:gd name="connsiteX15" fmla="*/ 14764 w 47625"/>
                  <a:gd name="connsiteY15" fmla="*/ 10096 h 38100"/>
                  <a:gd name="connsiteX16" fmla="*/ 35433 w 47625"/>
                  <a:gd name="connsiteY16" fmla="*/ 10096 h 38100"/>
                  <a:gd name="connsiteX17" fmla="*/ 35433 w 47625"/>
                  <a:gd name="connsiteY17" fmla="*/ 21241 h 38100"/>
                  <a:gd name="connsiteX18" fmla="*/ 14764 w 47625"/>
                  <a:gd name="connsiteY18" fmla="*/ 21241 h 38100"/>
                  <a:gd name="connsiteX19" fmla="*/ 14764 w 47625"/>
                  <a:gd name="connsiteY19" fmla="*/ 2124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11049" y="0"/>
                    </a:lnTo>
                    <a:cubicBezTo>
                      <a:pt x="7525" y="0"/>
                      <a:pt x="4858" y="762"/>
                      <a:pt x="2857" y="2286"/>
                    </a:cubicBezTo>
                    <a:cubicBezTo>
                      <a:pt x="953" y="3810"/>
                      <a:pt x="0" y="5905"/>
                      <a:pt x="0" y="8477"/>
                    </a:cubicBezTo>
                    <a:lnTo>
                      <a:pt x="0" y="38671"/>
                    </a:lnTo>
                    <a:lnTo>
                      <a:pt x="14668" y="38671"/>
                    </a:lnTo>
                    <a:lnTo>
                      <a:pt x="14668" y="28384"/>
                    </a:lnTo>
                    <a:lnTo>
                      <a:pt x="35338" y="28384"/>
                    </a:lnTo>
                    <a:lnTo>
                      <a:pt x="35338" y="38671"/>
                    </a:lnTo>
                    <a:lnTo>
                      <a:pt x="50102" y="38671"/>
                    </a:lnTo>
                    <a:lnTo>
                      <a:pt x="50102" y="8382"/>
                    </a:lnTo>
                    <a:cubicBezTo>
                      <a:pt x="50102" y="5810"/>
                      <a:pt x="49149" y="3715"/>
                      <a:pt x="47244" y="2191"/>
                    </a:cubicBezTo>
                    <a:cubicBezTo>
                      <a:pt x="45339" y="762"/>
                      <a:pt x="42672" y="0"/>
                      <a:pt x="39148" y="0"/>
                    </a:cubicBezTo>
                    <a:lnTo>
                      <a:pt x="39148" y="0"/>
                    </a:lnTo>
                    <a:close/>
                    <a:moveTo>
                      <a:pt x="14764" y="21241"/>
                    </a:moveTo>
                    <a:lnTo>
                      <a:pt x="14764" y="10096"/>
                    </a:lnTo>
                    <a:lnTo>
                      <a:pt x="35433" y="10096"/>
                    </a:lnTo>
                    <a:lnTo>
                      <a:pt x="35433" y="21241"/>
                    </a:lnTo>
                    <a:lnTo>
                      <a:pt x="14764" y="21241"/>
                    </a:lnTo>
                    <a:lnTo>
                      <a:pt x="14764" y="21241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169" name="手繪多邊形: 圖案 168">
                <a:extLst>
                  <a:ext uri="{FF2B5EF4-FFF2-40B4-BE49-F238E27FC236}">
                    <a16:creationId xmlns:a16="http://schemas.microsoft.com/office/drawing/2014/main" id="{42CC5A4F-D32B-4144-9175-71685ECAFA86}"/>
                  </a:ext>
                </a:extLst>
              </p:cNvPr>
              <p:cNvSpPr/>
              <p:nvPr/>
            </p:nvSpPr>
            <p:spPr>
              <a:xfrm>
                <a:off x="5816779" y="2759132"/>
                <a:ext cx="48924" cy="39005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38576 w 47625"/>
                  <a:gd name="connsiteY1" fmla="*/ 0 h 38100"/>
                  <a:gd name="connsiteX2" fmla="*/ 38195 w 47625"/>
                  <a:gd name="connsiteY2" fmla="*/ 0 h 38100"/>
                  <a:gd name="connsiteX3" fmla="*/ 11906 w 47625"/>
                  <a:gd name="connsiteY3" fmla="*/ 0 h 38100"/>
                  <a:gd name="connsiteX4" fmla="*/ 11049 w 47625"/>
                  <a:gd name="connsiteY4" fmla="*/ 0 h 38100"/>
                  <a:gd name="connsiteX5" fmla="*/ 2953 w 47625"/>
                  <a:gd name="connsiteY5" fmla="*/ 2286 h 38100"/>
                  <a:gd name="connsiteX6" fmla="*/ 0 w 47625"/>
                  <a:gd name="connsiteY6" fmla="*/ 8287 h 38100"/>
                  <a:gd name="connsiteX7" fmla="*/ 0 w 47625"/>
                  <a:gd name="connsiteY7" fmla="*/ 8382 h 38100"/>
                  <a:gd name="connsiteX8" fmla="*/ 0 w 47625"/>
                  <a:gd name="connsiteY8" fmla="*/ 8382 h 38100"/>
                  <a:gd name="connsiteX9" fmla="*/ 0 w 47625"/>
                  <a:gd name="connsiteY9" fmla="*/ 8382 h 38100"/>
                  <a:gd name="connsiteX10" fmla="*/ 0 w 47625"/>
                  <a:gd name="connsiteY10" fmla="*/ 38576 h 38100"/>
                  <a:gd name="connsiteX11" fmla="*/ 14764 w 47625"/>
                  <a:gd name="connsiteY11" fmla="*/ 38576 h 38100"/>
                  <a:gd name="connsiteX12" fmla="*/ 14764 w 47625"/>
                  <a:gd name="connsiteY12" fmla="*/ 28480 h 38100"/>
                  <a:gd name="connsiteX13" fmla="*/ 38576 w 47625"/>
                  <a:gd name="connsiteY13" fmla="*/ 28480 h 38100"/>
                  <a:gd name="connsiteX14" fmla="*/ 48292 w 47625"/>
                  <a:gd name="connsiteY14" fmla="*/ 20669 h 38100"/>
                  <a:gd name="connsiteX15" fmla="*/ 48292 w 47625"/>
                  <a:gd name="connsiteY15" fmla="*/ 8287 h 38100"/>
                  <a:gd name="connsiteX16" fmla="*/ 45910 w 47625"/>
                  <a:gd name="connsiteY16" fmla="*/ 1905 h 38100"/>
                  <a:gd name="connsiteX17" fmla="*/ 39148 w 47625"/>
                  <a:gd name="connsiteY17" fmla="*/ 0 h 38100"/>
                  <a:gd name="connsiteX18" fmla="*/ 39148 w 47625"/>
                  <a:gd name="connsiteY18" fmla="*/ 0 h 38100"/>
                  <a:gd name="connsiteX19" fmla="*/ 39148 w 47625"/>
                  <a:gd name="connsiteY19" fmla="*/ 0 h 38100"/>
                  <a:gd name="connsiteX20" fmla="*/ 14573 w 47625"/>
                  <a:gd name="connsiteY20" fmla="*/ 20098 h 38100"/>
                  <a:gd name="connsiteX21" fmla="*/ 14573 w 47625"/>
                  <a:gd name="connsiteY21" fmla="*/ 10096 h 38100"/>
                  <a:gd name="connsiteX22" fmla="*/ 33338 w 47625"/>
                  <a:gd name="connsiteY22" fmla="*/ 10096 h 38100"/>
                  <a:gd name="connsiteX23" fmla="*/ 33338 w 47625"/>
                  <a:gd name="connsiteY23" fmla="*/ 20098 h 38100"/>
                  <a:gd name="connsiteX24" fmla="*/ 14573 w 47625"/>
                  <a:gd name="connsiteY24" fmla="*/ 20098 h 38100"/>
                  <a:gd name="connsiteX25" fmla="*/ 14573 w 47625"/>
                  <a:gd name="connsiteY25" fmla="*/ 2009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38576" y="0"/>
                    </a:lnTo>
                    <a:cubicBezTo>
                      <a:pt x="38481" y="0"/>
                      <a:pt x="38291" y="0"/>
                      <a:pt x="38195" y="0"/>
                    </a:cubicBezTo>
                    <a:lnTo>
                      <a:pt x="11906" y="0"/>
                    </a:lnTo>
                    <a:lnTo>
                      <a:pt x="11049" y="0"/>
                    </a:lnTo>
                    <a:cubicBezTo>
                      <a:pt x="7525" y="0"/>
                      <a:pt x="4763" y="762"/>
                      <a:pt x="2953" y="2286"/>
                    </a:cubicBezTo>
                    <a:cubicBezTo>
                      <a:pt x="1048" y="3810"/>
                      <a:pt x="95" y="5810"/>
                      <a:pt x="0" y="8287"/>
                    </a:cubicBezTo>
                    <a:lnTo>
                      <a:pt x="0" y="8382"/>
                    </a:lnTo>
                    <a:lnTo>
                      <a:pt x="0" y="8382"/>
                    </a:lnTo>
                    <a:lnTo>
                      <a:pt x="0" y="8382"/>
                    </a:lnTo>
                    <a:lnTo>
                      <a:pt x="0" y="38576"/>
                    </a:lnTo>
                    <a:lnTo>
                      <a:pt x="14764" y="38576"/>
                    </a:lnTo>
                    <a:lnTo>
                      <a:pt x="14764" y="28480"/>
                    </a:lnTo>
                    <a:lnTo>
                      <a:pt x="38576" y="28480"/>
                    </a:lnTo>
                    <a:cubicBezTo>
                      <a:pt x="45053" y="28480"/>
                      <a:pt x="48292" y="25908"/>
                      <a:pt x="48292" y="20669"/>
                    </a:cubicBezTo>
                    <a:lnTo>
                      <a:pt x="48292" y="8287"/>
                    </a:lnTo>
                    <a:cubicBezTo>
                      <a:pt x="48292" y="5239"/>
                      <a:pt x="47530" y="3143"/>
                      <a:pt x="45910" y="1905"/>
                    </a:cubicBezTo>
                    <a:cubicBezTo>
                      <a:pt x="44387" y="762"/>
                      <a:pt x="42196" y="95"/>
                      <a:pt x="39148" y="0"/>
                    </a:cubicBezTo>
                    <a:lnTo>
                      <a:pt x="39148" y="0"/>
                    </a:lnTo>
                    <a:lnTo>
                      <a:pt x="39148" y="0"/>
                    </a:lnTo>
                    <a:close/>
                    <a:moveTo>
                      <a:pt x="14573" y="20098"/>
                    </a:moveTo>
                    <a:lnTo>
                      <a:pt x="14573" y="10096"/>
                    </a:lnTo>
                    <a:lnTo>
                      <a:pt x="33338" y="10096"/>
                    </a:lnTo>
                    <a:lnTo>
                      <a:pt x="33338" y="20098"/>
                    </a:lnTo>
                    <a:lnTo>
                      <a:pt x="14573" y="20098"/>
                    </a:lnTo>
                    <a:lnTo>
                      <a:pt x="14573" y="20098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170" name="手繪多邊形: 圖案 169">
                <a:extLst>
                  <a:ext uri="{FF2B5EF4-FFF2-40B4-BE49-F238E27FC236}">
                    <a16:creationId xmlns:a16="http://schemas.microsoft.com/office/drawing/2014/main" id="{998325C3-28FA-4F0C-AA75-1CDD741AB085}"/>
                  </a:ext>
                </a:extLst>
              </p:cNvPr>
              <p:cNvSpPr/>
              <p:nvPr/>
            </p:nvSpPr>
            <p:spPr>
              <a:xfrm>
                <a:off x="5699461" y="2759132"/>
                <a:ext cx="48924" cy="39005"/>
              </a:xfrm>
              <a:custGeom>
                <a:avLst/>
                <a:gdLst>
                  <a:gd name="connsiteX0" fmla="*/ 50482 w 47625"/>
                  <a:gd name="connsiteY0" fmla="*/ 0 h 38100"/>
                  <a:gd name="connsiteX1" fmla="*/ 38576 w 47625"/>
                  <a:gd name="connsiteY1" fmla="*/ 0 h 38100"/>
                  <a:gd name="connsiteX2" fmla="*/ 36385 w 47625"/>
                  <a:gd name="connsiteY2" fmla="*/ 0 h 38100"/>
                  <a:gd name="connsiteX3" fmla="*/ 36385 w 47625"/>
                  <a:gd name="connsiteY3" fmla="*/ 22479 h 38100"/>
                  <a:gd name="connsiteX4" fmla="*/ 35909 w 47625"/>
                  <a:gd name="connsiteY4" fmla="*/ 22860 h 38100"/>
                  <a:gd name="connsiteX5" fmla="*/ 35623 w 47625"/>
                  <a:gd name="connsiteY5" fmla="*/ 22860 h 38100"/>
                  <a:gd name="connsiteX6" fmla="*/ 35147 w 47625"/>
                  <a:gd name="connsiteY6" fmla="*/ 22574 h 38100"/>
                  <a:gd name="connsiteX7" fmla="*/ 20002 w 47625"/>
                  <a:gd name="connsiteY7" fmla="*/ 1429 h 38100"/>
                  <a:gd name="connsiteX8" fmla="*/ 20002 w 47625"/>
                  <a:gd name="connsiteY8" fmla="*/ 1429 h 38100"/>
                  <a:gd name="connsiteX9" fmla="*/ 20002 w 47625"/>
                  <a:gd name="connsiteY9" fmla="*/ 1429 h 38100"/>
                  <a:gd name="connsiteX10" fmla="*/ 19812 w 47625"/>
                  <a:gd name="connsiteY10" fmla="*/ 1333 h 38100"/>
                  <a:gd name="connsiteX11" fmla="*/ 19812 w 47625"/>
                  <a:gd name="connsiteY11" fmla="*/ 1238 h 38100"/>
                  <a:gd name="connsiteX12" fmla="*/ 16573 w 47625"/>
                  <a:gd name="connsiteY12" fmla="*/ 190 h 38100"/>
                  <a:gd name="connsiteX13" fmla="*/ 4667 w 47625"/>
                  <a:gd name="connsiteY13" fmla="*/ 190 h 38100"/>
                  <a:gd name="connsiteX14" fmla="*/ 1238 w 47625"/>
                  <a:gd name="connsiteY14" fmla="*/ 1429 h 38100"/>
                  <a:gd name="connsiteX15" fmla="*/ 0 w 47625"/>
                  <a:gd name="connsiteY15" fmla="*/ 4858 h 38100"/>
                  <a:gd name="connsiteX16" fmla="*/ 0 w 47625"/>
                  <a:gd name="connsiteY16" fmla="*/ 4858 h 38100"/>
                  <a:gd name="connsiteX17" fmla="*/ 0 w 47625"/>
                  <a:gd name="connsiteY17" fmla="*/ 38862 h 38100"/>
                  <a:gd name="connsiteX18" fmla="*/ 13906 w 47625"/>
                  <a:gd name="connsiteY18" fmla="*/ 38862 h 38100"/>
                  <a:gd name="connsiteX19" fmla="*/ 13811 w 47625"/>
                  <a:gd name="connsiteY19" fmla="*/ 15621 h 38100"/>
                  <a:gd name="connsiteX20" fmla="*/ 14954 w 47625"/>
                  <a:gd name="connsiteY20" fmla="*/ 14859 h 38100"/>
                  <a:gd name="connsiteX21" fmla="*/ 15240 w 47625"/>
                  <a:gd name="connsiteY21" fmla="*/ 14859 h 38100"/>
                  <a:gd name="connsiteX22" fmla="*/ 15811 w 47625"/>
                  <a:gd name="connsiteY22" fmla="*/ 15240 h 38100"/>
                  <a:gd name="connsiteX23" fmla="*/ 36100 w 47625"/>
                  <a:gd name="connsiteY23" fmla="*/ 38862 h 38100"/>
                  <a:gd name="connsiteX24" fmla="*/ 50578 w 47625"/>
                  <a:gd name="connsiteY24" fmla="*/ 38862 h 38100"/>
                  <a:gd name="connsiteX25" fmla="*/ 50578 w 47625"/>
                  <a:gd name="connsiteY25" fmla="*/ 0 h 38100"/>
                  <a:gd name="connsiteX26" fmla="*/ 50482 w 47625"/>
                  <a:gd name="connsiteY26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7625" h="38100">
                    <a:moveTo>
                      <a:pt x="50482" y="0"/>
                    </a:moveTo>
                    <a:lnTo>
                      <a:pt x="38576" y="0"/>
                    </a:lnTo>
                    <a:lnTo>
                      <a:pt x="36385" y="0"/>
                    </a:lnTo>
                    <a:lnTo>
                      <a:pt x="36385" y="22479"/>
                    </a:lnTo>
                    <a:cubicBezTo>
                      <a:pt x="36290" y="22669"/>
                      <a:pt x="36195" y="22860"/>
                      <a:pt x="35909" y="22860"/>
                    </a:cubicBezTo>
                    <a:cubicBezTo>
                      <a:pt x="35814" y="22860"/>
                      <a:pt x="35719" y="22860"/>
                      <a:pt x="35623" y="22860"/>
                    </a:cubicBezTo>
                    <a:cubicBezTo>
                      <a:pt x="35623" y="22860"/>
                      <a:pt x="35338" y="22860"/>
                      <a:pt x="35147" y="22574"/>
                    </a:cubicBezTo>
                    <a:cubicBezTo>
                      <a:pt x="32671" y="18764"/>
                      <a:pt x="23050" y="5620"/>
                      <a:pt x="20002" y="1429"/>
                    </a:cubicBezTo>
                    <a:cubicBezTo>
                      <a:pt x="20002" y="1429"/>
                      <a:pt x="20002" y="1429"/>
                      <a:pt x="20002" y="1429"/>
                    </a:cubicBezTo>
                    <a:lnTo>
                      <a:pt x="20002" y="1429"/>
                    </a:lnTo>
                    <a:cubicBezTo>
                      <a:pt x="20002" y="1429"/>
                      <a:pt x="19907" y="1333"/>
                      <a:pt x="19812" y="1333"/>
                    </a:cubicBezTo>
                    <a:cubicBezTo>
                      <a:pt x="19812" y="1238"/>
                      <a:pt x="19812" y="1238"/>
                      <a:pt x="19812" y="1238"/>
                    </a:cubicBezTo>
                    <a:cubicBezTo>
                      <a:pt x="19050" y="571"/>
                      <a:pt x="18002" y="190"/>
                      <a:pt x="16573" y="190"/>
                    </a:cubicBezTo>
                    <a:lnTo>
                      <a:pt x="4667" y="190"/>
                    </a:lnTo>
                    <a:cubicBezTo>
                      <a:pt x="3143" y="190"/>
                      <a:pt x="2000" y="667"/>
                      <a:pt x="1238" y="1429"/>
                    </a:cubicBezTo>
                    <a:cubicBezTo>
                      <a:pt x="476" y="2286"/>
                      <a:pt x="0" y="3429"/>
                      <a:pt x="0" y="4858"/>
                    </a:cubicBezTo>
                    <a:lnTo>
                      <a:pt x="0" y="4858"/>
                    </a:lnTo>
                    <a:lnTo>
                      <a:pt x="0" y="38862"/>
                    </a:lnTo>
                    <a:lnTo>
                      <a:pt x="13906" y="38862"/>
                    </a:lnTo>
                    <a:cubicBezTo>
                      <a:pt x="13906" y="38862"/>
                      <a:pt x="13811" y="20955"/>
                      <a:pt x="13811" y="15621"/>
                    </a:cubicBezTo>
                    <a:cubicBezTo>
                      <a:pt x="13906" y="15335"/>
                      <a:pt x="14097" y="14859"/>
                      <a:pt x="14954" y="14859"/>
                    </a:cubicBezTo>
                    <a:cubicBezTo>
                      <a:pt x="15049" y="14859"/>
                      <a:pt x="15145" y="14859"/>
                      <a:pt x="15240" y="14859"/>
                    </a:cubicBezTo>
                    <a:cubicBezTo>
                      <a:pt x="15240" y="14859"/>
                      <a:pt x="15621" y="14859"/>
                      <a:pt x="15811" y="15240"/>
                    </a:cubicBezTo>
                    <a:cubicBezTo>
                      <a:pt x="18478" y="19526"/>
                      <a:pt x="36100" y="38862"/>
                      <a:pt x="36100" y="38862"/>
                    </a:cubicBezTo>
                    <a:lnTo>
                      <a:pt x="50578" y="38862"/>
                    </a:lnTo>
                    <a:lnTo>
                      <a:pt x="50578" y="0"/>
                    </a:lnTo>
                    <a:lnTo>
                      <a:pt x="50482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171" name="手繪多邊形: 圖案 170">
                <a:extLst>
                  <a:ext uri="{FF2B5EF4-FFF2-40B4-BE49-F238E27FC236}">
                    <a16:creationId xmlns:a16="http://schemas.microsoft.com/office/drawing/2014/main" id="{1E18253C-F015-4CB1-9F32-2FF6B294E563}"/>
                  </a:ext>
                </a:extLst>
              </p:cNvPr>
              <p:cNvSpPr/>
              <p:nvPr/>
            </p:nvSpPr>
            <p:spPr>
              <a:xfrm>
                <a:off x="5642123" y="2758647"/>
                <a:ext cx="48924" cy="39005"/>
              </a:xfrm>
              <a:custGeom>
                <a:avLst/>
                <a:gdLst>
                  <a:gd name="connsiteX0" fmla="*/ 38767 w 47625"/>
                  <a:gd name="connsiteY0" fmla="*/ 0 h 38100"/>
                  <a:gd name="connsiteX1" fmla="*/ 37529 w 47625"/>
                  <a:gd name="connsiteY1" fmla="*/ 0 h 38100"/>
                  <a:gd name="connsiteX2" fmla="*/ 37433 w 47625"/>
                  <a:gd name="connsiteY2" fmla="*/ 0 h 38100"/>
                  <a:gd name="connsiteX3" fmla="*/ 12668 w 47625"/>
                  <a:gd name="connsiteY3" fmla="*/ 0 h 38100"/>
                  <a:gd name="connsiteX4" fmla="*/ 0 w 47625"/>
                  <a:gd name="connsiteY4" fmla="*/ 10192 h 38100"/>
                  <a:gd name="connsiteX5" fmla="*/ 0 w 47625"/>
                  <a:gd name="connsiteY5" fmla="*/ 29051 h 38100"/>
                  <a:gd name="connsiteX6" fmla="*/ 12668 w 47625"/>
                  <a:gd name="connsiteY6" fmla="*/ 39243 h 38100"/>
                  <a:gd name="connsiteX7" fmla="*/ 37433 w 47625"/>
                  <a:gd name="connsiteY7" fmla="*/ 39243 h 38100"/>
                  <a:gd name="connsiteX8" fmla="*/ 41053 w 47625"/>
                  <a:gd name="connsiteY8" fmla="*/ 38957 h 38100"/>
                  <a:gd name="connsiteX9" fmla="*/ 31528 w 47625"/>
                  <a:gd name="connsiteY9" fmla="*/ 30194 h 38100"/>
                  <a:gd name="connsiteX10" fmla="*/ 30861 w 47625"/>
                  <a:gd name="connsiteY10" fmla="*/ 29718 h 38100"/>
                  <a:gd name="connsiteX11" fmla="*/ 15431 w 47625"/>
                  <a:gd name="connsiteY11" fmla="*/ 29718 h 38100"/>
                  <a:gd name="connsiteX12" fmla="*/ 15431 w 47625"/>
                  <a:gd name="connsiteY12" fmla="*/ 9334 h 38100"/>
                  <a:gd name="connsiteX13" fmla="*/ 36005 w 47625"/>
                  <a:gd name="connsiteY13" fmla="*/ 9334 h 38100"/>
                  <a:gd name="connsiteX14" fmla="*/ 36005 w 47625"/>
                  <a:gd name="connsiteY14" fmla="*/ 26575 h 38100"/>
                  <a:gd name="connsiteX15" fmla="*/ 49340 w 47625"/>
                  <a:gd name="connsiteY15" fmla="*/ 33338 h 38100"/>
                  <a:gd name="connsiteX16" fmla="*/ 50102 w 47625"/>
                  <a:gd name="connsiteY16" fmla="*/ 29051 h 38100"/>
                  <a:gd name="connsiteX17" fmla="*/ 50102 w 47625"/>
                  <a:gd name="connsiteY17" fmla="*/ 10192 h 38100"/>
                  <a:gd name="connsiteX18" fmla="*/ 38767 w 47625"/>
                  <a:gd name="connsiteY18" fmla="*/ 0 h 38100"/>
                  <a:gd name="connsiteX19" fmla="*/ 38767 w 47625"/>
                  <a:gd name="connsiteY19" fmla="*/ 0 h 38100"/>
                  <a:gd name="connsiteX20" fmla="*/ 38767 w 47625"/>
                  <a:gd name="connsiteY20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625" h="38100">
                    <a:moveTo>
                      <a:pt x="38767" y="0"/>
                    </a:moveTo>
                    <a:lnTo>
                      <a:pt x="37529" y="0"/>
                    </a:lnTo>
                    <a:cubicBezTo>
                      <a:pt x="37529" y="0"/>
                      <a:pt x="37433" y="0"/>
                      <a:pt x="37433" y="0"/>
                    </a:cubicBezTo>
                    <a:lnTo>
                      <a:pt x="12668" y="0"/>
                    </a:lnTo>
                    <a:cubicBezTo>
                      <a:pt x="4191" y="0"/>
                      <a:pt x="0" y="3429"/>
                      <a:pt x="0" y="10192"/>
                    </a:cubicBezTo>
                    <a:lnTo>
                      <a:pt x="0" y="29051"/>
                    </a:lnTo>
                    <a:cubicBezTo>
                      <a:pt x="0" y="35814"/>
                      <a:pt x="4286" y="39243"/>
                      <a:pt x="12668" y="39243"/>
                    </a:cubicBezTo>
                    <a:lnTo>
                      <a:pt x="37433" y="39243"/>
                    </a:lnTo>
                    <a:cubicBezTo>
                      <a:pt x="38767" y="39243"/>
                      <a:pt x="40005" y="39148"/>
                      <a:pt x="41053" y="38957"/>
                    </a:cubicBezTo>
                    <a:cubicBezTo>
                      <a:pt x="38957" y="36004"/>
                      <a:pt x="35147" y="32766"/>
                      <a:pt x="31528" y="30194"/>
                    </a:cubicBezTo>
                    <a:cubicBezTo>
                      <a:pt x="31337" y="30099"/>
                      <a:pt x="31052" y="29908"/>
                      <a:pt x="30861" y="29718"/>
                    </a:cubicBezTo>
                    <a:lnTo>
                      <a:pt x="15431" y="29718"/>
                    </a:lnTo>
                    <a:lnTo>
                      <a:pt x="15431" y="9334"/>
                    </a:lnTo>
                    <a:lnTo>
                      <a:pt x="36005" y="9334"/>
                    </a:lnTo>
                    <a:lnTo>
                      <a:pt x="36005" y="26575"/>
                    </a:lnTo>
                    <a:cubicBezTo>
                      <a:pt x="42196" y="28480"/>
                      <a:pt x="46387" y="30956"/>
                      <a:pt x="49340" y="33338"/>
                    </a:cubicBezTo>
                    <a:cubicBezTo>
                      <a:pt x="49816" y="32099"/>
                      <a:pt x="50102" y="30671"/>
                      <a:pt x="50102" y="29051"/>
                    </a:cubicBezTo>
                    <a:lnTo>
                      <a:pt x="50102" y="10192"/>
                    </a:lnTo>
                    <a:cubicBezTo>
                      <a:pt x="50102" y="3810"/>
                      <a:pt x="46292" y="381"/>
                      <a:pt x="38767" y="0"/>
                    </a:cubicBezTo>
                    <a:lnTo>
                      <a:pt x="38767" y="0"/>
                    </a:lnTo>
                    <a:lnTo>
                      <a:pt x="38767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172" name="手繪多邊形: 圖案 171">
                <a:extLst>
                  <a:ext uri="{FF2B5EF4-FFF2-40B4-BE49-F238E27FC236}">
                    <a16:creationId xmlns:a16="http://schemas.microsoft.com/office/drawing/2014/main" id="{A906A70B-0F28-4D94-97E1-35F22C8E85A1}"/>
                  </a:ext>
                </a:extLst>
              </p:cNvPr>
              <p:cNvSpPr/>
              <p:nvPr/>
            </p:nvSpPr>
            <p:spPr>
              <a:xfrm>
                <a:off x="5669617" y="2784681"/>
                <a:ext cx="19569" cy="9751"/>
              </a:xfrm>
              <a:custGeom>
                <a:avLst/>
                <a:gdLst>
                  <a:gd name="connsiteX0" fmla="*/ 0 w 19050"/>
                  <a:gd name="connsiteY0" fmla="*/ 0 h 9525"/>
                  <a:gd name="connsiteX1" fmla="*/ 15812 w 19050"/>
                  <a:gd name="connsiteY1" fmla="*/ 14097 h 9525"/>
                  <a:gd name="connsiteX2" fmla="*/ 26289 w 19050"/>
                  <a:gd name="connsiteY2" fmla="*/ 14097 h 9525"/>
                  <a:gd name="connsiteX3" fmla="*/ 0 w 19050"/>
                  <a:gd name="connsiteY3" fmla="*/ 0 h 9525"/>
                  <a:gd name="connsiteX4" fmla="*/ 0 w 19050"/>
                  <a:gd name="connsiteY4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9525">
                    <a:moveTo>
                      <a:pt x="0" y="0"/>
                    </a:moveTo>
                    <a:cubicBezTo>
                      <a:pt x="4667" y="2953"/>
                      <a:pt x="13049" y="8763"/>
                      <a:pt x="15812" y="14097"/>
                    </a:cubicBezTo>
                    <a:lnTo>
                      <a:pt x="26289" y="14097"/>
                    </a:lnTo>
                    <a:cubicBezTo>
                      <a:pt x="24575" y="10858"/>
                      <a:pt x="18479" y="3143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8" name="手繪多邊形: 圖案 157">
              <a:extLst>
                <a:ext uri="{FF2B5EF4-FFF2-40B4-BE49-F238E27FC236}">
                  <a16:creationId xmlns:a16="http://schemas.microsoft.com/office/drawing/2014/main" id="{AA4128CD-8FBD-4D72-8DD4-D3DA8101554F}"/>
                </a:ext>
              </a:extLst>
            </p:cNvPr>
            <p:cNvSpPr/>
            <p:nvPr/>
          </p:nvSpPr>
          <p:spPr>
            <a:xfrm>
              <a:off x="5688305" y="3664439"/>
              <a:ext cx="117418" cy="39005"/>
            </a:xfrm>
            <a:custGeom>
              <a:avLst/>
              <a:gdLst>
                <a:gd name="connsiteX0" fmla="*/ 103537 w 114300"/>
                <a:gd name="connsiteY0" fmla="*/ 9525 h 38100"/>
                <a:gd name="connsiteX1" fmla="*/ 111538 w 114300"/>
                <a:gd name="connsiteY1" fmla="*/ 17526 h 38100"/>
                <a:gd name="connsiteX2" fmla="*/ 111538 w 114300"/>
                <a:gd name="connsiteY2" fmla="*/ 23241 h 38100"/>
                <a:gd name="connsiteX3" fmla="*/ 103537 w 114300"/>
                <a:gd name="connsiteY3" fmla="*/ 31242 h 38100"/>
                <a:gd name="connsiteX4" fmla="*/ 17526 w 114300"/>
                <a:gd name="connsiteY4" fmla="*/ 31242 h 38100"/>
                <a:gd name="connsiteX5" fmla="*/ 9525 w 114300"/>
                <a:gd name="connsiteY5" fmla="*/ 23241 h 38100"/>
                <a:gd name="connsiteX6" fmla="*/ 9525 w 114300"/>
                <a:gd name="connsiteY6" fmla="*/ 17526 h 38100"/>
                <a:gd name="connsiteX7" fmla="*/ 17526 w 114300"/>
                <a:gd name="connsiteY7" fmla="*/ 9525 h 38100"/>
                <a:gd name="connsiteX8" fmla="*/ 103537 w 114300"/>
                <a:gd name="connsiteY8" fmla="*/ 9525 h 38100"/>
                <a:gd name="connsiteX9" fmla="*/ 103537 w 114300"/>
                <a:gd name="connsiteY9" fmla="*/ 0 h 38100"/>
                <a:gd name="connsiteX10" fmla="*/ 17526 w 114300"/>
                <a:gd name="connsiteY10" fmla="*/ 0 h 38100"/>
                <a:gd name="connsiteX11" fmla="*/ 0 w 114300"/>
                <a:gd name="connsiteY11" fmla="*/ 17526 h 38100"/>
                <a:gd name="connsiteX12" fmla="*/ 0 w 114300"/>
                <a:gd name="connsiteY12" fmla="*/ 23241 h 38100"/>
                <a:gd name="connsiteX13" fmla="*/ 17526 w 114300"/>
                <a:gd name="connsiteY13" fmla="*/ 40767 h 38100"/>
                <a:gd name="connsiteX14" fmla="*/ 103537 w 114300"/>
                <a:gd name="connsiteY14" fmla="*/ 40767 h 38100"/>
                <a:gd name="connsiteX15" fmla="*/ 121063 w 114300"/>
                <a:gd name="connsiteY15" fmla="*/ 23241 h 38100"/>
                <a:gd name="connsiteX16" fmla="*/ 121063 w 114300"/>
                <a:gd name="connsiteY16" fmla="*/ 17526 h 38100"/>
                <a:gd name="connsiteX17" fmla="*/ 103537 w 114300"/>
                <a:gd name="connsiteY17" fmla="*/ 0 h 38100"/>
                <a:gd name="connsiteX18" fmla="*/ 103537 w 114300"/>
                <a:gd name="connsiteY18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300" h="38100">
                  <a:moveTo>
                    <a:pt x="103537" y="9525"/>
                  </a:moveTo>
                  <a:cubicBezTo>
                    <a:pt x="107918" y="9525"/>
                    <a:pt x="111538" y="13144"/>
                    <a:pt x="111538" y="17526"/>
                  </a:cubicBezTo>
                  <a:lnTo>
                    <a:pt x="111538" y="23241"/>
                  </a:lnTo>
                  <a:cubicBezTo>
                    <a:pt x="111538" y="27622"/>
                    <a:pt x="107918" y="31242"/>
                    <a:pt x="103537" y="31242"/>
                  </a:cubicBezTo>
                  <a:lnTo>
                    <a:pt x="17526" y="31242"/>
                  </a:lnTo>
                  <a:cubicBezTo>
                    <a:pt x="13145" y="31242"/>
                    <a:pt x="9525" y="27622"/>
                    <a:pt x="9525" y="23241"/>
                  </a:cubicBezTo>
                  <a:lnTo>
                    <a:pt x="9525" y="17526"/>
                  </a:lnTo>
                  <a:cubicBezTo>
                    <a:pt x="9525" y="13144"/>
                    <a:pt x="13145" y="9525"/>
                    <a:pt x="17526" y="9525"/>
                  </a:cubicBezTo>
                  <a:lnTo>
                    <a:pt x="103537" y="9525"/>
                  </a:lnTo>
                  <a:moveTo>
                    <a:pt x="103537" y="0"/>
                  </a:moveTo>
                  <a:lnTo>
                    <a:pt x="17526" y="0"/>
                  </a:lnTo>
                  <a:cubicBezTo>
                    <a:pt x="7810" y="0"/>
                    <a:pt x="0" y="7810"/>
                    <a:pt x="0" y="17526"/>
                  </a:cubicBezTo>
                  <a:lnTo>
                    <a:pt x="0" y="23241"/>
                  </a:lnTo>
                  <a:cubicBezTo>
                    <a:pt x="0" y="32956"/>
                    <a:pt x="7810" y="40767"/>
                    <a:pt x="17526" y="40767"/>
                  </a:cubicBezTo>
                  <a:lnTo>
                    <a:pt x="103537" y="40767"/>
                  </a:lnTo>
                  <a:cubicBezTo>
                    <a:pt x="113252" y="40767"/>
                    <a:pt x="121063" y="32956"/>
                    <a:pt x="121063" y="23241"/>
                  </a:cubicBezTo>
                  <a:lnTo>
                    <a:pt x="121063" y="17526"/>
                  </a:lnTo>
                  <a:cubicBezTo>
                    <a:pt x="121063" y="7810"/>
                    <a:pt x="113157" y="0"/>
                    <a:pt x="103537" y="0"/>
                  </a:cubicBezTo>
                  <a:lnTo>
                    <a:pt x="103537" y="0"/>
                  </a:lnTo>
                  <a:close/>
                </a:path>
              </a:pathLst>
            </a:custGeom>
            <a:solidFill>
              <a:srgbClr val="39523E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59" name="手繪多邊形: 圖案 158">
              <a:extLst>
                <a:ext uri="{FF2B5EF4-FFF2-40B4-BE49-F238E27FC236}">
                  <a16:creationId xmlns:a16="http://schemas.microsoft.com/office/drawing/2014/main" id="{840B24D5-133D-42A4-8EC8-77524CE87293}"/>
                </a:ext>
              </a:extLst>
            </p:cNvPr>
            <p:cNvSpPr/>
            <p:nvPr/>
          </p:nvSpPr>
          <p:spPr>
            <a:xfrm>
              <a:off x="5991142" y="3496225"/>
              <a:ext cx="450099" cy="97513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60" name="手繪多邊形: 圖案 159">
              <a:extLst>
                <a:ext uri="{FF2B5EF4-FFF2-40B4-BE49-F238E27FC236}">
                  <a16:creationId xmlns:a16="http://schemas.microsoft.com/office/drawing/2014/main" id="{49109928-7600-459B-9D56-5ABF125707A5}"/>
                </a:ext>
              </a:extLst>
            </p:cNvPr>
            <p:cNvSpPr/>
            <p:nvPr/>
          </p:nvSpPr>
          <p:spPr>
            <a:xfrm>
              <a:off x="6344275" y="3496228"/>
              <a:ext cx="9784" cy="97513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61" name="手繪多邊形: 圖案 160">
              <a:extLst>
                <a:ext uri="{FF2B5EF4-FFF2-40B4-BE49-F238E27FC236}">
                  <a16:creationId xmlns:a16="http://schemas.microsoft.com/office/drawing/2014/main" id="{8644F0B9-DB89-4E71-A874-E1ECE4FD3226}"/>
                </a:ext>
              </a:extLst>
            </p:cNvPr>
            <p:cNvSpPr/>
            <p:nvPr/>
          </p:nvSpPr>
          <p:spPr>
            <a:xfrm>
              <a:off x="6475583" y="3496236"/>
              <a:ext cx="450099" cy="97513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62" name="手繪多邊形: 圖案 161">
              <a:extLst>
                <a:ext uri="{FF2B5EF4-FFF2-40B4-BE49-F238E27FC236}">
                  <a16:creationId xmlns:a16="http://schemas.microsoft.com/office/drawing/2014/main" id="{CA77CF22-C1CA-4883-87FF-D20CDB931246}"/>
                </a:ext>
              </a:extLst>
            </p:cNvPr>
            <p:cNvSpPr/>
            <p:nvPr/>
          </p:nvSpPr>
          <p:spPr>
            <a:xfrm>
              <a:off x="6828717" y="3496241"/>
              <a:ext cx="9784" cy="97513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63" name="手繪多邊形: 圖案 162">
              <a:extLst>
                <a:ext uri="{FF2B5EF4-FFF2-40B4-BE49-F238E27FC236}">
                  <a16:creationId xmlns:a16="http://schemas.microsoft.com/office/drawing/2014/main" id="{345125A0-E8AC-44DA-835A-D5B34B926755}"/>
                </a:ext>
              </a:extLst>
            </p:cNvPr>
            <p:cNvSpPr/>
            <p:nvPr/>
          </p:nvSpPr>
          <p:spPr>
            <a:xfrm>
              <a:off x="5991144" y="3631003"/>
              <a:ext cx="450099" cy="97513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64" name="手繪多邊形: 圖案 163">
              <a:extLst>
                <a:ext uri="{FF2B5EF4-FFF2-40B4-BE49-F238E27FC236}">
                  <a16:creationId xmlns:a16="http://schemas.microsoft.com/office/drawing/2014/main" id="{E36ACBAD-9922-4EE0-80F8-111BE91D7D1F}"/>
                </a:ext>
              </a:extLst>
            </p:cNvPr>
            <p:cNvSpPr/>
            <p:nvPr/>
          </p:nvSpPr>
          <p:spPr>
            <a:xfrm>
              <a:off x="6344268" y="3631003"/>
              <a:ext cx="9784" cy="97513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65" name="手繪多邊形: 圖案 164">
              <a:extLst>
                <a:ext uri="{FF2B5EF4-FFF2-40B4-BE49-F238E27FC236}">
                  <a16:creationId xmlns:a16="http://schemas.microsoft.com/office/drawing/2014/main" id="{2C6BF223-06D2-4C4A-9491-4E6DD54496A7}"/>
                </a:ext>
              </a:extLst>
            </p:cNvPr>
            <p:cNvSpPr/>
            <p:nvPr/>
          </p:nvSpPr>
          <p:spPr>
            <a:xfrm>
              <a:off x="6475580" y="3631003"/>
              <a:ext cx="450099" cy="97513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66" name="手繪多邊形: 圖案 165">
              <a:extLst>
                <a:ext uri="{FF2B5EF4-FFF2-40B4-BE49-F238E27FC236}">
                  <a16:creationId xmlns:a16="http://schemas.microsoft.com/office/drawing/2014/main" id="{954E36E7-D167-4ED5-A1A8-A7D748958AD9}"/>
                </a:ext>
              </a:extLst>
            </p:cNvPr>
            <p:cNvSpPr/>
            <p:nvPr/>
          </p:nvSpPr>
          <p:spPr>
            <a:xfrm>
              <a:off x="6828504" y="3631003"/>
              <a:ext cx="9784" cy="97513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67" name="矩形 12">
              <a:extLst>
                <a:ext uri="{FF2B5EF4-FFF2-40B4-BE49-F238E27FC236}">
                  <a16:creationId xmlns:a16="http://schemas.microsoft.com/office/drawing/2014/main" id="{AEEBFBB3-82CA-45BA-B681-9FA2D850BF44}"/>
                </a:ext>
              </a:extLst>
            </p:cNvPr>
            <p:cNvSpPr/>
            <p:nvPr/>
          </p:nvSpPr>
          <p:spPr>
            <a:xfrm>
              <a:off x="5625139" y="2526529"/>
              <a:ext cx="1334635" cy="157655"/>
            </a:xfrm>
            <a:custGeom>
              <a:avLst/>
              <a:gdLst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299103 w 1615155"/>
                <a:gd name="connsiteY0" fmla="*/ 17092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299103 w 1615155"/>
                <a:gd name="connsiteY4" fmla="*/ 17092 h 273465"/>
                <a:gd name="connsiteX0" fmla="*/ 299103 w 1615155"/>
                <a:gd name="connsiteY0" fmla="*/ 0 h 256373"/>
                <a:gd name="connsiteX1" fmla="*/ 1316052 w 1615155"/>
                <a:gd name="connsiteY1" fmla="*/ 0 h 256373"/>
                <a:gd name="connsiteX2" fmla="*/ 1615155 w 1615155"/>
                <a:gd name="connsiteY2" fmla="*/ 256373 h 256373"/>
                <a:gd name="connsiteX3" fmla="*/ 0 w 1615155"/>
                <a:gd name="connsiteY3" fmla="*/ 256373 h 256373"/>
                <a:gd name="connsiteX4" fmla="*/ 299103 w 1615155"/>
                <a:gd name="connsiteY4" fmla="*/ 0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155" h="256373">
                  <a:moveTo>
                    <a:pt x="299103" y="0"/>
                  </a:moveTo>
                  <a:lnTo>
                    <a:pt x="1316052" y="0"/>
                  </a:lnTo>
                  <a:lnTo>
                    <a:pt x="1615155" y="256373"/>
                  </a:lnTo>
                  <a:lnTo>
                    <a:pt x="0" y="256373"/>
                  </a:lnTo>
                  <a:lnTo>
                    <a:pt x="299103" y="0"/>
                  </a:lnTo>
                  <a:close/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E0E1AE30-7A8E-488C-9238-B1814C3E977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9707" y="1783173"/>
            <a:ext cx="1765263" cy="153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682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34">
            <a:extLst>
              <a:ext uri="{FF2B5EF4-FFF2-40B4-BE49-F238E27FC236}">
                <a16:creationId xmlns:a16="http://schemas.microsoft.com/office/drawing/2014/main" id="{2CD4DCA5-3E3F-40A3-A57B-7BA7B1A15EC4}"/>
              </a:ext>
            </a:extLst>
          </p:cNvPr>
          <p:cNvSpPr/>
          <p:nvPr/>
        </p:nvSpPr>
        <p:spPr>
          <a:xfrm>
            <a:off x="940914" y="2488615"/>
            <a:ext cx="3428347" cy="87634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972E09"/>
              </a:gs>
              <a:gs pos="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8" name="圖片 17" descr="一張含有 標誌, 時鐘, 儀錶, 街道 的圖片&#10;&#10;自動產生的描述">
            <a:extLst>
              <a:ext uri="{FF2B5EF4-FFF2-40B4-BE49-F238E27FC236}">
                <a16:creationId xmlns:a16="http://schemas.microsoft.com/office/drawing/2014/main" id="{F1F79EA1-1209-324B-BD43-34B2012FB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2" t="2932" r="5436" b="5436"/>
          <a:stretch/>
        </p:blipFill>
        <p:spPr>
          <a:xfrm>
            <a:off x="521473" y="2476788"/>
            <a:ext cx="900000" cy="900000"/>
          </a:xfrm>
          <a:prstGeom prst="roundRect">
            <a:avLst>
              <a:gd name="adj" fmla="val 10475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8B430EE-0A1F-9745-A555-53DEE177E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TW" altLang="en-US"/>
              <a:t>內建</a:t>
            </a:r>
            <a:r>
              <a:rPr kumimoji="1" lang="en-US" altLang="zh-TW"/>
              <a:t> 4K Intel </a:t>
            </a:r>
            <a:r>
              <a:rPr kumimoji="1" lang="zh-TW" altLang="en-US"/>
              <a:t>圖形顯示晶片，打造高效能多媒體影音播放與串流平台</a:t>
            </a:r>
          </a:p>
        </p:txBody>
      </p:sp>
      <p:sp>
        <p:nvSpPr>
          <p:cNvPr id="3" name="矩形: 圓角 34">
            <a:extLst>
              <a:ext uri="{FF2B5EF4-FFF2-40B4-BE49-F238E27FC236}">
                <a16:creationId xmlns:a16="http://schemas.microsoft.com/office/drawing/2014/main" id="{DD9C00FC-BF6D-7F41-9A31-C0CEE803FF60}"/>
              </a:ext>
            </a:extLst>
          </p:cNvPr>
          <p:cNvSpPr/>
          <p:nvPr/>
        </p:nvSpPr>
        <p:spPr>
          <a:xfrm>
            <a:off x="983603" y="3844528"/>
            <a:ext cx="3428347" cy="87634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972E09"/>
              </a:gs>
              <a:gs pos="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矩形: 圓角 28">
            <a:extLst>
              <a:ext uri="{FF2B5EF4-FFF2-40B4-BE49-F238E27FC236}">
                <a16:creationId xmlns:a16="http://schemas.microsoft.com/office/drawing/2014/main" id="{9961AF52-A0F6-4742-A44E-BA71C682EFE3}"/>
              </a:ext>
            </a:extLst>
          </p:cNvPr>
          <p:cNvSpPr/>
          <p:nvPr/>
        </p:nvSpPr>
        <p:spPr>
          <a:xfrm>
            <a:off x="5018837" y="1342744"/>
            <a:ext cx="3549308" cy="65808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972E09"/>
              </a:gs>
              <a:gs pos="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 descr="Cinema28_512.png">
            <a:extLst>
              <a:ext uri="{FF2B5EF4-FFF2-40B4-BE49-F238E27FC236}">
                <a16:creationId xmlns:a16="http://schemas.microsoft.com/office/drawing/2014/main" id="{EDCBDE68-4770-1E4F-A12B-DD205021F0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73" y="3832701"/>
            <a:ext cx="900000" cy="9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BE61B41B-C17F-3A4E-BF4B-C8DDF5AFB85F}"/>
              </a:ext>
            </a:extLst>
          </p:cNvPr>
          <p:cNvSpPr txBox="1"/>
          <p:nvPr/>
        </p:nvSpPr>
        <p:spPr>
          <a:xfrm>
            <a:off x="5621227" y="1502509"/>
            <a:ext cx="2803089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Plex Server </a:t>
            </a:r>
            <a:r>
              <a:rPr lang="zh-CN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影音串流與轉檔</a:t>
            </a:r>
            <a:endParaRPr lang="en-US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4F99A8CB-6BC8-814F-B1E0-2375EC32FA8D}"/>
              </a:ext>
            </a:extLst>
          </p:cNvPr>
          <p:cNvSpPr txBox="1"/>
          <p:nvPr/>
        </p:nvSpPr>
        <p:spPr>
          <a:xfrm>
            <a:off x="1436628" y="3990314"/>
            <a:ext cx="280308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使用 </a:t>
            </a:r>
            <a:r>
              <a:rPr lang="en-US" altLang="zh-CN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Cinema28 </a:t>
            </a:r>
            <a:r>
              <a:rPr lang="zh-CN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串流多媒體至各會議室的影音播放裝置</a:t>
            </a:r>
            <a:endParaRPr lang="en-US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8" name="矩形: 圓角 26">
            <a:extLst>
              <a:ext uri="{FF2B5EF4-FFF2-40B4-BE49-F238E27FC236}">
                <a16:creationId xmlns:a16="http://schemas.microsoft.com/office/drawing/2014/main" id="{5CA9076E-1610-5B46-AAC3-0D313FE20C73}"/>
              </a:ext>
            </a:extLst>
          </p:cNvPr>
          <p:cNvSpPr/>
          <p:nvPr/>
        </p:nvSpPr>
        <p:spPr>
          <a:xfrm>
            <a:off x="821636" y="1342744"/>
            <a:ext cx="3549308" cy="65808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972E09"/>
              </a:gs>
              <a:gs pos="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AFB9DF32-8548-4D48-A48B-45277B532DC1}"/>
              </a:ext>
            </a:extLst>
          </p:cNvPr>
          <p:cNvSpPr txBox="1"/>
          <p:nvPr/>
        </p:nvSpPr>
        <p:spPr>
          <a:xfrm>
            <a:off x="1436628" y="1502509"/>
            <a:ext cx="2691763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4K HDMI v1.4b 30Hz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輸出</a:t>
            </a:r>
            <a:endParaRPr 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0" name="圓角矩形 9">
            <a:extLst>
              <a:ext uri="{FF2B5EF4-FFF2-40B4-BE49-F238E27FC236}">
                <a16:creationId xmlns:a16="http://schemas.microsoft.com/office/drawing/2014/main" id="{5B6C2AB7-6127-2B4A-891E-2A1DAEA4E9B3}"/>
              </a:ext>
            </a:extLst>
          </p:cNvPr>
          <p:cNvSpPr/>
          <p:nvPr/>
        </p:nvSpPr>
        <p:spPr>
          <a:xfrm>
            <a:off x="536628" y="1221786"/>
            <a:ext cx="900000" cy="900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1B995FD-7A80-B64D-BC0E-C9F94E774D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800" y="1423183"/>
            <a:ext cx="687381" cy="497207"/>
          </a:xfrm>
          <a:prstGeom prst="rect">
            <a:avLst/>
          </a:prstGeom>
        </p:spPr>
      </p:pic>
      <p:pic>
        <p:nvPicPr>
          <p:cNvPr id="12" name="Shape 328">
            <a:extLst>
              <a:ext uri="{FF2B5EF4-FFF2-40B4-BE49-F238E27FC236}">
                <a16:creationId xmlns:a16="http://schemas.microsoft.com/office/drawing/2014/main" id="{0ABDEA6E-FFA2-1042-B82C-ABB12D1FD8BE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152" y="1221786"/>
            <a:ext cx="900000" cy="9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E0A7F077-8E23-CD48-B53E-F1554CBE639C}"/>
              </a:ext>
            </a:extLst>
          </p:cNvPr>
          <p:cNvSpPr txBox="1"/>
          <p:nvPr/>
        </p:nvSpPr>
        <p:spPr>
          <a:xfrm>
            <a:off x="1427871" y="2634401"/>
            <a:ext cx="2797561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CAYIN </a:t>
            </a:r>
            <a:r>
              <a:rPr lang="en-US" altLang="zh-TW" sz="16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MediaSign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Player</a:t>
            </a:r>
          </a:p>
          <a:p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HEVC (H.265)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即時轉檔播放</a:t>
            </a:r>
            <a:endParaRPr 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1760FD05-5EAD-4B68-8A4D-88D7C3216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2236" y="2121786"/>
            <a:ext cx="3571049" cy="295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226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AB03C3-7D73-E541-BDD2-2B2E4ACCA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/>
              <a:t>額外支援</a:t>
            </a:r>
            <a:r>
              <a:rPr kumimoji="1" lang="en-US" altLang="zh-TW"/>
              <a:t> NVIDIA </a:t>
            </a:r>
            <a:r>
              <a:rPr kumimoji="1" lang="zh-TW" altLang="en-US"/>
              <a:t>顯卡，強化</a:t>
            </a:r>
            <a:r>
              <a:rPr kumimoji="1" lang="en-US" altLang="zh-TW"/>
              <a:t> AI </a:t>
            </a:r>
            <a:r>
              <a:rPr kumimoji="1" lang="zh-TW" altLang="en-US"/>
              <a:t>與虛擬機應用</a:t>
            </a:r>
          </a:p>
        </p:txBody>
      </p:sp>
      <p:sp>
        <p:nvSpPr>
          <p:cNvPr id="3" name="文字版面配置區 1">
            <a:extLst>
              <a:ext uri="{FF2B5EF4-FFF2-40B4-BE49-F238E27FC236}">
                <a16:creationId xmlns:a16="http://schemas.microsoft.com/office/drawing/2014/main" id="{6F0844C8-FF80-364F-95B5-2ED6F9F9ED8B}"/>
              </a:ext>
            </a:extLst>
          </p:cNvPr>
          <p:cNvSpPr txBox="1">
            <a:spLocks/>
          </p:cNvSpPr>
          <p:nvPr/>
        </p:nvSpPr>
        <p:spPr>
          <a:xfrm>
            <a:off x="569874" y="765090"/>
            <a:ext cx="4047470" cy="957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" altLang="zh-TW" sz="1400">
                <a:solidFill>
                  <a:schemeClr val="bg1"/>
                </a:solidFill>
              </a:rPr>
              <a:t>PCIe Gen3 x8 </a:t>
            </a:r>
            <a:r>
              <a:rPr lang="zh-TW" altLang="en-US" sz="1400">
                <a:solidFill>
                  <a:schemeClr val="bg1"/>
                </a:solidFill>
              </a:rPr>
              <a:t>插槽可安裝 </a:t>
            </a:r>
            <a:r>
              <a:rPr lang="en" altLang="zh-TW" sz="1400">
                <a:solidFill>
                  <a:schemeClr val="bg1"/>
                </a:solidFill>
              </a:rPr>
              <a:t>NVIDIA</a:t>
            </a:r>
            <a:r>
              <a:rPr lang="en" altLang="zh-TW" sz="1400" baseline="30000">
                <a:solidFill>
                  <a:schemeClr val="bg1"/>
                </a:solidFill>
              </a:rPr>
              <a:t>®</a:t>
            </a:r>
            <a:r>
              <a:rPr lang="en" altLang="zh-TW" sz="1400">
                <a:solidFill>
                  <a:schemeClr val="bg1"/>
                </a:solidFill>
              </a:rPr>
              <a:t> </a:t>
            </a:r>
            <a:r>
              <a:rPr lang="zh-TW" altLang="en-US" sz="1400">
                <a:solidFill>
                  <a:schemeClr val="bg1"/>
                </a:solidFill>
              </a:rPr>
              <a:t>圖形顯示卡，提升 </a:t>
            </a:r>
            <a:r>
              <a:rPr lang="en" altLang="zh-TW" sz="1400">
                <a:solidFill>
                  <a:schemeClr val="bg1"/>
                </a:solidFill>
              </a:rPr>
              <a:t>NAS </a:t>
            </a:r>
            <a:r>
              <a:rPr lang="zh-TW" altLang="en-US" sz="1400">
                <a:solidFill>
                  <a:schemeClr val="bg1"/>
                </a:solidFill>
              </a:rPr>
              <a:t>影像處理與 </a:t>
            </a:r>
            <a:r>
              <a:rPr lang="en" altLang="zh-TW" sz="1400">
                <a:solidFill>
                  <a:schemeClr val="bg1"/>
                </a:solidFill>
              </a:rPr>
              <a:t>GPU </a:t>
            </a:r>
            <a:r>
              <a:rPr lang="zh-TW" altLang="en-US" sz="1400">
                <a:solidFill>
                  <a:schemeClr val="bg1"/>
                </a:solidFill>
              </a:rPr>
              <a:t>運算的加速需求，更支援 </a:t>
            </a:r>
            <a:r>
              <a:rPr lang="en" altLang="zh-TW" sz="1400">
                <a:solidFill>
                  <a:schemeClr val="bg1"/>
                </a:solidFill>
              </a:rPr>
              <a:t>GPU Passthrough </a:t>
            </a:r>
            <a:r>
              <a:rPr lang="zh-TW" altLang="en-US" sz="1400">
                <a:solidFill>
                  <a:schemeClr val="bg1"/>
                </a:solidFill>
              </a:rPr>
              <a:t>應用，強化虛擬機顯示效能，不僅跑得動，更跑得順。</a:t>
            </a:r>
            <a:endParaRPr lang="en-US" altLang="zh-TW" sz="14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BA52E59-FF48-B848-93C4-01941E6C830B}"/>
              </a:ext>
            </a:extLst>
          </p:cNvPr>
          <p:cNvSpPr/>
          <p:nvPr/>
        </p:nvSpPr>
        <p:spPr>
          <a:xfrm>
            <a:off x="520142" y="4428040"/>
            <a:ext cx="40787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 裝置顯卡最大可用空間尺寸：</a:t>
            </a:r>
            <a:r>
              <a:rPr lang="en-US" altLang="zh-TW" sz="10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266 </a:t>
            </a:r>
            <a:r>
              <a:rPr lang="en" altLang="zh-TW" sz="10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 137 x 45 mm (</a:t>
            </a:r>
            <a:r>
              <a:rPr lang="zh-TW" altLang="en-US" sz="10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 </a:t>
            </a:r>
            <a:r>
              <a:rPr lang="en" altLang="zh-TW" sz="10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Cable)</a:t>
            </a:r>
            <a:r>
              <a:rPr lang="zh-TW" altLang="en" sz="10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10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90C4CEE-FA98-6541-9EE5-8A7A118D8C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601" y="2018015"/>
            <a:ext cx="3141769" cy="2360395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E166712F-5EA9-4F6B-8D61-5D7E36228178}"/>
              </a:ext>
            </a:extLst>
          </p:cNvPr>
          <p:cNvSpPr/>
          <p:nvPr/>
        </p:nvSpPr>
        <p:spPr>
          <a:xfrm>
            <a:off x="5353072" y="2067536"/>
            <a:ext cx="1339657" cy="133965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54000">
              <a:schemeClr val="bg1"/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94F5872-6541-42E1-9255-0CA26B50BF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9121" y="1620115"/>
            <a:ext cx="1769694" cy="1641052"/>
          </a:xfrm>
          <a:prstGeom prst="rect">
            <a:avLst/>
          </a:prstGeom>
        </p:spPr>
      </p:pic>
      <p:sp>
        <p:nvSpPr>
          <p:cNvPr id="11" name="橢圓 10">
            <a:extLst>
              <a:ext uri="{FF2B5EF4-FFF2-40B4-BE49-F238E27FC236}">
                <a16:creationId xmlns:a16="http://schemas.microsoft.com/office/drawing/2014/main" id="{26F7AFBC-2F09-4543-B1BA-11B0B18DA9B5}"/>
              </a:ext>
            </a:extLst>
          </p:cNvPr>
          <p:cNvSpPr/>
          <p:nvPr/>
        </p:nvSpPr>
        <p:spPr>
          <a:xfrm>
            <a:off x="7275746" y="2067536"/>
            <a:ext cx="1339657" cy="133965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54000">
              <a:schemeClr val="bg1"/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4E1A51D-595A-4EF8-BEFB-A8A48B2847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175" y="1701778"/>
            <a:ext cx="2085626" cy="1488026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70FD23F8-F6C0-4B0E-B056-30B2A8F4760E}"/>
              </a:ext>
            </a:extLst>
          </p:cNvPr>
          <p:cNvSpPr txBox="1"/>
          <p:nvPr/>
        </p:nvSpPr>
        <p:spPr>
          <a:xfrm>
            <a:off x="5144073" y="752474"/>
            <a:ext cx="35023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Arial"/>
                <a:sym typeface="Arial"/>
              </a:rPr>
              <a:t>550</a:t>
            </a:r>
            <a:r>
              <a:rPr kumimoji="0" lang="zh-TW" alt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Arial"/>
                <a:sym typeface="Arial"/>
              </a:rPr>
              <a:t>Ｗ 電源供應器提供</a:t>
            </a:r>
            <a:r>
              <a:rPr kumimoji="0" lang="en-US" altLang="zh-TW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Arial"/>
                <a:sym typeface="Arial"/>
              </a:rPr>
              <a:t> 1 x 6-pin </a:t>
            </a:r>
            <a:r>
              <a:rPr kumimoji="0" lang="zh-TW" alt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Arial"/>
                <a:sym typeface="Arial"/>
              </a:rPr>
              <a:t>與</a:t>
            </a:r>
            <a:r>
              <a:rPr kumimoji="0" lang="en-US" altLang="zh-TW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Arial"/>
                <a:sym typeface="Arial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>
                <a:solidFill>
                  <a:prstClr val="white"/>
                </a:solidFill>
                <a:latin typeface="微軟正黑體"/>
                <a:ea typeface="微軟正黑體"/>
              </a:rPr>
              <a:t>      </a:t>
            </a:r>
            <a:r>
              <a:rPr kumimoji="0" lang="en-US" altLang="zh-TW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Arial"/>
                <a:sym typeface="Arial"/>
              </a:rPr>
              <a:t>1 x 8-pin (6-pin + 2-pin) </a:t>
            </a:r>
            <a:r>
              <a:rPr kumimoji="0" lang="zh-TW" alt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Arial"/>
                <a:sym typeface="Arial"/>
              </a:rPr>
              <a:t>顯卡電源線，</a:t>
            </a:r>
            <a:r>
              <a:rPr kumimoji="0" lang="en-US" altLang="zh-TW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Arial"/>
                <a:sym typeface="Arial"/>
              </a:rPr>
              <a:t> 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>
                <a:solidFill>
                  <a:prstClr val="white"/>
                </a:solidFill>
                <a:latin typeface="微軟正黑體"/>
                <a:ea typeface="微軟正黑體"/>
              </a:rPr>
              <a:t>      </a:t>
            </a:r>
            <a:r>
              <a:rPr kumimoji="0" lang="zh-TW" alt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Arial"/>
                <a:sym typeface="Arial"/>
              </a:rPr>
              <a:t>提供澎湃運算能力。</a:t>
            </a:r>
            <a:endParaRPr kumimoji="0" lang="en-US" altLang="zh-TW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/>
              <a:ea typeface="微軟正黑體"/>
              <a:cs typeface="Arial"/>
              <a:sym typeface="Arial"/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8715276B-BB42-4362-9897-CECBA7ACB458}"/>
              </a:ext>
            </a:extLst>
          </p:cNvPr>
          <p:cNvGrpSpPr/>
          <p:nvPr/>
        </p:nvGrpSpPr>
        <p:grpSpPr>
          <a:xfrm>
            <a:off x="530542" y="1870190"/>
            <a:ext cx="4122022" cy="82689"/>
            <a:chOff x="524280" y="1933289"/>
            <a:chExt cx="3584038" cy="131179"/>
          </a:xfrm>
        </p:grpSpPr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C4E64E25-F264-4720-8580-D666FC39D8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4280" y="2064468"/>
              <a:ext cx="3553414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9" name="平行四邊形 28">
              <a:extLst>
                <a:ext uri="{FF2B5EF4-FFF2-40B4-BE49-F238E27FC236}">
                  <a16:creationId xmlns:a16="http://schemas.microsoft.com/office/drawing/2014/main" id="{2364CF98-988C-4CA2-B1D0-CBAC88F975B1}"/>
                </a:ext>
              </a:extLst>
            </p:cNvPr>
            <p:cNvSpPr/>
            <p:nvPr/>
          </p:nvSpPr>
          <p:spPr>
            <a:xfrm>
              <a:off x="528427" y="1933289"/>
              <a:ext cx="3579891" cy="90505"/>
            </a:xfrm>
            <a:prstGeom prst="parallelogram">
              <a:avLst>
                <a:gd name="adj" fmla="val 47327"/>
              </a:avLst>
            </a:prstGeom>
            <a:solidFill>
              <a:srgbClr val="C5C5C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0D733C24-07DD-4F7F-AE87-44FCFBBF335B}"/>
              </a:ext>
            </a:extLst>
          </p:cNvPr>
          <p:cNvGrpSpPr/>
          <p:nvPr/>
        </p:nvGrpSpPr>
        <p:grpSpPr>
          <a:xfrm>
            <a:off x="5305695" y="1629423"/>
            <a:ext cx="3459354" cy="92702"/>
            <a:chOff x="524280" y="1920661"/>
            <a:chExt cx="3584038" cy="143807"/>
          </a:xfrm>
        </p:grpSpPr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47E5E46D-D330-4682-9D80-514ACC2CED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4280" y="2064468"/>
              <a:ext cx="3553414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3" name="平行四邊形 32">
              <a:extLst>
                <a:ext uri="{FF2B5EF4-FFF2-40B4-BE49-F238E27FC236}">
                  <a16:creationId xmlns:a16="http://schemas.microsoft.com/office/drawing/2014/main" id="{03BE4C78-6C12-4FBF-9476-C529422FAA3D}"/>
                </a:ext>
              </a:extLst>
            </p:cNvPr>
            <p:cNvSpPr/>
            <p:nvPr/>
          </p:nvSpPr>
          <p:spPr>
            <a:xfrm>
              <a:off x="528427" y="1920661"/>
              <a:ext cx="3579891" cy="90505"/>
            </a:xfrm>
            <a:prstGeom prst="parallelogram">
              <a:avLst>
                <a:gd name="adj" fmla="val 47327"/>
              </a:avLst>
            </a:prstGeom>
            <a:solidFill>
              <a:srgbClr val="C5C5C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平行四邊形 29">
            <a:extLst>
              <a:ext uri="{FF2B5EF4-FFF2-40B4-BE49-F238E27FC236}">
                <a16:creationId xmlns:a16="http://schemas.microsoft.com/office/drawing/2014/main" id="{4AC47B3B-2C65-4DE2-8E33-E0BA45CC39CC}"/>
              </a:ext>
            </a:extLst>
          </p:cNvPr>
          <p:cNvSpPr/>
          <p:nvPr/>
        </p:nvSpPr>
        <p:spPr>
          <a:xfrm>
            <a:off x="7291238" y="3271690"/>
            <a:ext cx="1439180" cy="480911"/>
          </a:xfrm>
          <a:prstGeom prst="parallelogram">
            <a:avLst>
              <a:gd name="adj" fmla="val 48124"/>
            </a:avLst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300" b="1">
                <a:latin typeface="Arial"/>
                <a:ea typeface="新細明體"/>
                <a:cs typeface="Arial"/>
              </a:rPr>
              <a:t>1 x 6-pin</a:t>
            </a:r>
          </a:p>
        </p:txBody>
      </p:sp>
      <p:sp>
        <p:nvSpPr>
          <p:cNvPr id="36" name="平行四邊形 35">
            <a:extLst>
              <a:ext uri="{FF2B5EF4-FFF2-40B4-BE49-F238E27FC236}">
                <a16:creationId xmlns:a16="http://schemas.microsoft.com/office/drawing/2014/main" id="{DDDFE078-1F4D-43C3-A206-3B41FB54564B}"/>
              </a:ext>
            </a:extLst>
          </p:cNvPr>
          <p:cNvSpPr/>
          <p:nvPr/>
        </p:nvSpPr>
        <p:spPr>
          <a:xfrm>
            <a:off x="4870822" y="3271682"/>
            <a:ext cx="2379058" cy="480920"/>
          </a:xfrm>
          <a:prstGeom prst="parallelogram">
            <a:avLst>
              <a:gd name="adj" fmla="val 48124"/>
            </a:avLst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300" b="1">
                <a:latin typeface="Arial"/>
                <a:ea typeface="新細明體"/>
                <a:cs typeface="Arial"/>
              </a:rPr>
              <a:t>8-pin </a:t>
            </a:r>
          </a:p>
          <a:p>
            <a:pPr algn="ctr"/>
            <a:r>
              <a:rPr lang="en-US" altLang="zh-TW" sz="1300" b="1">
                <a:latin typeface="Arial"/>
                <a:ea typeface="新細明體"/>
                <a:cs typeface="Arial"/>
              </a:rPr>
              <a:t>(1 x 6-pin + 1 x 2-pin)</a:t>
            </a:r>
          </a:p>
        </p:txBody>
      </p:sp>
      <p:pic>
        <p:nvPicPr>
          <p:cNvPr id="19" name="圖片 18" descr="一張含有 刀 的圖片&#10;&#10;自動產生的描述">
            <a:extLst>
              <a:ext uri="{FF2B5EF4-FFF2-40B4-BE49-F238E27FC236}">
                <a16:creationId xmlns:a16="http://schemas.microsoft.com/office/drawing/2014/main" id="{9E46F389-8094-F941-891D-640819790C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822" y="3937087"/>
            <a:ext cx="2379058" cy="6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069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4D9616F-D820-DF4D-ABCD-D2BE37A61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>
                <a:latin typeface="微軟正黑體"/>
                <a:ea typeface="微軟正黑體"/>
              </a:rPr>
              <a:t>全新監控應用程式 -  QVR Elite</a:t>
            </a:r>
            <a:endParaRPr kumimoji="1" lang="zh-TW" altLang="en-US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433D71D1-7926-BD4D-9555-95AE68CF3A7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5288" y="595848"/>
            <a:ext cx="6243638" cy="62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 sz="1400" err="1">
                <a:solidFill>
                  <a:schemeClr val="bg1"/>
                </a:solidFill>
                <a:latin typeface="微軟正黑體"/>
                <a:ea typeface="微軟正黑體"/>
              </a:rPr>
              <a:t>預計</a:t>
            </a:r>
            <a:r>
              <a:rPr lang="en-US" altLang="zh-TW" sz="1400">
                <a:solidFill>
                  <a:schemeClr val="bg1"/>
                </a:solidFill>
                <a:latin typeface="微軟正黑體"/>
                <a:ea typeface="微軟正黑體"/>
              </a:rPr>
              <a:t> 10月</a:t>
            </a:r>
            <a:r>
              <a:rPr lang="zh-TW" altLang="en-US" sz="1400">
                <a:solidFill>
                  <a:schemeClr val="bg1"/>
                </a:solidFill>
                <a:latin typeface="微軟正黑體"/>
                <a:ea typeface="微軟正黑體"/>
              </a:rPr>
              <a:t>下</a:t>
            </a:r>
            <a:r>
              <a:rPr lang="en-US" altLang="zh-TW" sz="1400" err="1">
                <a:solidFill>
                  <a:schemeClr val="bg1"/>
                </a:solidFill>
                <a:latin typeface="微軟正黑體"/>
                <a:ea typeface="微軟正黑體"/>
              </a:rPr>
              <a:t>旬推出</a:t>
            </a:r>
            <a:endParaRPr lang="en-US" altLang="zh-TW" sz="14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r>
              <a:rPr lang="en-US" altLang="zh-TW" sz="1400" err="1">
                <a:solidFill>
                  <a:schemeClr val="bg1"/>
                </a:solidFill>
                <a:latin typeface="微軟正黑體"/>
                <a:ea typeface="微軟正黑體"/>
              </a:rPr>
              <a:t>訂閱型授權，每月每頻道只需</a:t>
            </a:r>
            <a:r>
              <a:rPr lang="en-US" altLang="zh-TW" sz="1400">
                <a:solidFill>
                  <a:schemeClr val="bg1"/>
                </a:solidFill>
                <a:latin typeface="微軟正黑體"/>
                <a:ea typeface="微軟正黑體"/>
              </a:rPr>
              <a:t> USD $1.99 (</a:t>
            </a:r>
            <a:r>
              <a:rPr lang="en-US" altLang="zh-TW" sz="1400" err="1">
                <a:solidFill>
                  <a:schemeClr val="bg1"/>
                </a:solidFill>
                <a:latin typeface="微軟正黑體"/>
                <a:ea typeface="微軟正黑體"/>
              </a:rPr>
              <a:t>另會提供大量購買方案</a:t>
            </a:r>
            <a:r>
              <a:rPr lang="en-US" altLang="zh-TW" sz="1400">
                <a:solidFill>
                  <a:schemeClr val="bg1"/>
                </a:solidFill>
                <a:latin typeface="微軟正黑體"/>
                <a:ea typeface="微軟正黑體"/>
              </a:rPr>
              <a:t>)</a:t>
            </a:r>
          </a:p>
          <a:p>
            <a:endParaRPr lang="en-US" altLang="zh-TW" sz="14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4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ADBE9D5-93B9-41C5-AF69-448CA8360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140" y="95496"/>
            <a:ext cx="565651" cy="549162"/>
          </a:xfrm>
          <a:prstGeom prst="rect">
            <a:avLst/>
          </a:prstGeom>
        </p:spPr>
      </p:pic>
      <p:sp>
        <p:nvSpPr>
          <p:cNvPr id="18" name="文字方塊 13">
            <a:extLst>
              <a:ext uri="{FF2B5EF4-FFF2-40B4-BE49-F238E27FC236}">
                <a16:creationId xmlns:a16="http://schemas.microsoft.com/office/drawing/2014/main" id="{8908F1D3-1A33-46A5-BCF0-69909E21711D}"/>
              </a:ext>
            </a:extLst>
          </p:cNvPr>
          <p:cNvSpPr txBox="1"/>
          <p:nvPr/>
        </p:nvSpPr>
        <p:spPr>
          <a:xfrm>
            <a:off x="1276369" y="2353800"/>
            <a:ext cx="210299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solidFill>
                  <a:srgbClr val="39523E"/>
                </a:solidFill>
                <a:latin typeface="微軟正黑體"/>
                <a:ea typeface="微軟正黑體"/>
              </a:defRPr>
            </a:lvl1pPr>
          </a:lstStyle>
          <a:p>
            <a:r>
              <a:rPr lang="zh-TW" altLang="en-US">
                <a:solidFill>
                  <a:srgbClr val="FFC000"/>
                </a:solidFill>
              </a:rPr>
              <a:t>QVR Pro Client </a:t>
            </a:r>
          </a:p>
        </p:txBody>
      </p:sp>
      <p:sp>
        <p:nvSpPr>
          <p:cNvPr id="20" name="文字方塊 13">
            <a:extLst>
              <a:ext uri="{FF2B5EF4-FFF2-40B4-BE49-F238E27FC236}">
                <a16:creationId xmlns:a16="http://schemas.microsoft.com/office/drawing/2014/main" id="{3D45A4D2-785C-4735-82F8-5DF2F14819AC}"/>
              </a:ext>
            </a:extLst>
          </p:cNvPr>
          <p:cNvSpPr txBox="1"/>
          <p:nvPr/>
        </p:nvSpPr>
        <p:spPr>
          <a:xfrm>
            <a:off x="1276369" y="1403237"/>
            <a:ext cx="210299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1600" b="1">
                <a:solidFill>
                  <a:srgbClr val="FFC000"/>
                </a:solidFill>
                <a:latin typeface="微軟正黑體"/>
                <a:ea typeface="微軟正黑體"/>
              </a:rPr>
              <a:t>授權數量形式自由</a:t>
            </a:r>
            <a:endParaRPr lang="zh-TW" altLang="en-US" sz="1600" b="1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DAB0076-AAFB-4C5D-878A-E4A0822AC167}"/>
              </a:ext>
            </a:extLst>
          </p:cNvPr>
          <p:cNvSpPr txBox="1"/>
          <p:nvPr/>
        </p:nvSpPr>
        <p:spPr>
          <a:xfrm>
            <a:off x="1276369" y="1754080"/>
            <a:ext cx="6447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買授權時不用計算怎麼拆解購買，直接填入需要購買的頻道數就可以了。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啟用授權時也不用分別啟用數次，直接輸入想要啟用的頻道數一次就完成了。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2064815-675A-4713-96D3-B3DB83099F3F}"/>
              </a:ext>
            </a:extLst>
          </p:cNvPr>
          <p:cNvSpPr txBox="1"/>
          <p:nvPr/>
        </p:nvSpPr>
        <p:spPr>
          <a:xfrm>
            <a:off x="1276369" y="2647707"/>
            <a:ext cx="6447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使用與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相同的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Client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，包括動態版型、同時觀看即時和回放、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E-map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事件顯示，都可用的到。</a:t>
            </a:r>
          </a:p>
        </p:txBody>
      </p:sp>
      <p:sp>
        <p:nvSpPr>
          <p:cNvPr id="25" name="文字方塊 13">
            <a:extLst>
              <a:ext uri="{FF2B5EF4-FFF2-40B4-BE49-F238E27FC236}">
                <a16:creationId xmlns:a16="http://schemas.microsoft.com/office/drawing/2014/main" id="{A3BC0CC3-7575-4D32-A1C7-9DE62B2FF8F1}"/>
              </a:ext>
            </a:extLst>
          </p:cNvPr>
          <p:cNvSpPr txBox="1"/>
          <p:nvPr/>
        </p:nvSpPr>
        <p:spPr>
          <a:xfrm>
            <a:off x="1276369" y="3217774"/>
            <a:ext cx="210299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solidFill>
                  <a:srgbClr val="39523E"/>
                </a:solidFill>
                <a:latin typeface="微軟正黑體"/>
                <a:ea typeface="微軟正黑體"/>
              </a:defRPr>
            </a:lvl1pPr>
          </a:lstStyle>
          <a:p>
            <a:r>
              <a:rPr lang="zh-TW" altLang="en-US">
                <a:solidFill>
                  <a:srgbClr val="FFC000"/>
                </a:solidFill>
              </a:rPr>
              <a:t>效能再進化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B12B2B2-6F4F-45B6-A81A-C04A87B86037}"/>
              </a:ext>
            </a:extLst>
          </p:cNvPr>
          <p:cNvSpPr txBox="1"/>
          <p:nvPr/>
        </p:nvSpPr>
        <p:spPr>
          <a:xfrm>
            <a:off x="1276369" y="3511681"/>
            <a:ext cx="64478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首先推出版本最高可達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128ch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錄影，下一版本估計可推升至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192ch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錄影。</a:t>
            </a:r>
          </a:p>
        </p:txBody>
      </p:sp>
      <p:sp>
        <p:nvSpPr>
          <p:cNvPr id="27" name="文字方塊 13">
            <a:extLst>
              <a:ext uri="{FF2B5EF4-FFF2-40B4-BE49-F238E27FC236}">
                <a16:creationId xmlns:a16="http://schemas.microsoft.com/office/drawing/2014/main" id="{CD16B743-FA7B-40A7-8339-50D0F8214E19}"/>
              </a:ext>
            </a:extLst>
          </p:cNvPr>
          <p:cNvSpPr txBox="1"/>
          <p:nvPr/>
        </p:nvSpPr>
        <p:spPr>
          <a:xfrm>
            <a:off x="1276369" y="3924562"/>
            <a:ext cx="210299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solidFill>
                  <a:srgbClr val="39523E"/>
                </a:solidFill>
                <a:latin typeface="微軟正黑體"/>
                <a:ea typeface="微軟正黑體"/>
              </a:defRPr>
            </a:lvl1pPr>
          </a:lstStyle>
          <a:p>
            <a:r>
              <a:rPr lang="zh-TW" altLang="en-US">
                <a:solidFill>
                  <a:srgbClr val="FFC000"/>
                </a:solidFill>
              </a:rPr>
              <a:t>標準 </a:t>
            </a:r>
            <a:r>
              <a:rPr lang="en-US" altLang="zh-TW">
                <a:solidFill>
                  <a:srgbClr val="FFC000"/>
                </a:solidFill>
              </a:rPr>
              <a:t>MP4 </a:t>
            </a:r>
            <a:r>
              <a:rPr lang="zh-TW" altLang="en-US">
                <a:solidFill>
                  <a:srgbClr val="FFC000"/>
                </a:solidFill>
              </a:rPr>
              <a:t>錄影檔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255D83F-6A86-4AD7-9BDB-67067BB162F7}"/>
              </a:ext>
            </a:extLst>
          </p:cNvPr>
          <p:cNvSpPr txBox="1"/>
          <p:nvPr/>
        </p:nvSpPr>
        <p:spPr>
          <a:xfrm>
            <a:off x="1276369" y="4218469"/>
            <a:ext cx="60052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同時支援 </a:t>
            </a:r>
            <a:r>
              <a:rPr lang="en-US" altLang="zh-TW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QuTS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hero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QTS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，並儲存標準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MP4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錄影檔，方便客戶隨時取出檔案用第三方播放器播放。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0F7AA6E4-537F-4306-86BE-D73D8BE646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0784"/>
          <a:stretch/>
        </p:blipFill>
        <p:spPr>
          <a:xfrm>
            <a:off x="749583" y="1230406"/>
            <a:ext cx="563765" cy="445543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27A2EC8C-603D-44B5-8FE9-085531668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0784"/>
          <a:stretch/>
        </p:blipFill>
        <p:spPr>
          <a:xfrm>
            <a:off x="749583" y="2188318"/>
            <a:ext cx="563765" cy="445543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74B71474-5E13-42A1-B719-B18D68B0FC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0784"/>
          <a:stretch/>
        </p:blipFill>
        <p:spPr>
          <a:xfrm>
            <a:off x="749583" y="3039243"/>
            <a:ext cx="563765" cy="445543"/>
          </a:xfrm>
          <a:prstGeom prst="rect">
            <a:avLst/>
          </a:prstGeom>
        </p:spPr>
      </p:pic>
      <p:pic>
        <p:nvPicPr>
          <p:cNvPr id="33" name="圖形 32">
            <a:extLst>
              <a:ext uri="{FF2B5EF4-FFF2-40B4-BE49-F238E27FC236}">
                <a16:creationId xmlns:a16="http://schemas.microsoft.com/office/drawing/2014/main" id="{34638830-E79E-456E-82DC-CC95B7B2A9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0784"/>
          <a:stretch/>
        </p:blipFill>
        <p:spPr>
          <a:xfrm>
            <a:off x="749583" y="3752313"/>
            <a:ext cx="563765" cy="44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452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F5EC5A-CFD3-4008-9E10-D64611BAD452}"/>
              </a:ext>
            </a:extLst>
          </p:cNvPr>
          <p:cNvSpPr txBox="1"/>
          <p:nvPr/>
        </p:nvSpPr>
        <p:spPr>
          <a:xfrm>
            <a:off x="347680" y="2096638"/>
            <a:ext cx="4130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像創作者般多才多藝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719CFAF-6B9E-4FA2-A977-AB8BF44EF4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160" r="22491"/>
          <a:stretch/>
        </p:blipFill>
        <p:spPr>
          <a:xfrm>
            <a:off x="2136401" y="2819690"/>
            <a:ext cx="1297642" cy="1520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425D5AFA-A540-4689-A076-2DAAA75900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26138" y="3908854"/>
            <a:ext cx="606830" cy="146996"/>
          </a:xfrm>
          <a:prstGeom prst="rect">
            <a:avLst/>
          </a:prstGeom>
        </p:spPr>
      </p:pic>
      <p:sp>
        <p:nvSpPr>
          <p:cNvPr id="3" name="Shape 748">
            <a:extLst>
              <a:ext uri="{FF2B5EF4-FFF2-40B4-BE49-F238E27FC236}">
                <a16:creationId xmlns:a16="http://schemas.microsoft.com/office/drawing/2014/main" id="{958D97EF-1844-4E1E-A1FC-65E6346F99CE}"/>
              </a:ext>
            </a:extLst>
          </p:cNvPr>
          <p:cNvSpPr txBox="1"/>
          <p:nvPr/>
        </p:nvSpPr>
        <p:spPr>
          <a:xfrm>
            <a:off x="3248654" y="4900286"/>
            <a:ext cx="5688876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zh-TW" sz="5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</a:t>
            </a:r>
            <a:r>
              <a:rPr lang="en-US" altLang="zh-TW" sz="5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</a:t>
            </a:r>
            <a:r>
              <a:rPr lang="zh-TW" sz="5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sz="5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群組 35">
            <a:extLst>
              <a:ext uri="{FF2B5EF4-FFF2-40B4-BE49-F238E27FC236}">
                <a16:creationId xmlns:a16="http://schemas.microsoft.com/office/drawing/2014/main" id="{F95441F2-51D7-429B-A071-389E652E0342}"/>
              </a:ext>
            </a:extLst>
          </p:cNvPr>
          <p:cNvGrpSpPr/>
          <p:nvPr/>
        </p:nvGrpSpPr>
        <p:grpSpPr>
          <a:xfrm>
            <a:off x="1923615" y="1530151"/>
            <a:ext cx="3103033" cy="1992657"/>
            <a:chOff x="1923615" y="1530151"/>
            <a:chExt cx="3103033" cy="1992657"/>
          </a:xfrm>
        </p:grpSpPr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23AF9DE6-F9EE-4475-89F7-47EDC4D3FEF0}"/>
                </a:ext>
              </a:extLst>
            </p:cNvPr>
            <p:cNvCxnSpPr/>
            <p:nvPr/>
          </p:nvCxnSpPr>
          <p:spPr>
            <a:xfrm>
              <a:off x="1923615" y="1530151"/>
              <a:ext cx="3103033" cy="0"/>
            </a:xfrm>
            <a:prstGeom prst="straightConnector1">
              <a:avLst/>
            </a:prstGeom>
            <a:ln>
              <a:solidFill>
                <a:srgbClr val="3232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單箭頭接點 55">
              <a:extLst>
                <a:ext uri="{FF2B5EF4-FFF2-40B4-BE49-F238E27FC236}">
                  <a16:creationId xmlns:a16="http://schemas.microsoft.com/office/drawing/2014/main" id="{4FB73504-DC5C-43FB-917D-871764347EEA}"/>
                </a:ext>
              </a:extLst>
            </p:cNvPr>
            <p:cNvCxnSpPr/>
            <p:nvPr/>
          </p:nvCxnSpPr>
          <p:spPr>
            <a:xfrm>
              <a:off x="1923615" y="2500419"/>
              <a:ext cx="3103033" cy="0"/>
            </a:xfrm>
            <a:prstGeom prst="straightConnector1">
              <a:avLst/>
            </a:prstGeom>
            <a:ln>
              <a:solidFill>
                <a:srgbClr val="3232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單箭頭接點 56">
              <a:extLst>
                <a:ext uri="{FF2B5EF4-FFF2-40B4-BE49-F238E27FC236}">
                  <a16:creationId xmlns:a16="http://schemas.microsoft.com/office/drawing/2014/main" id="{AA3AC9D3-1827-459A-8182-7C146DAD9685}"/>
                </a:ext>
              </a:extLst>
            </p:cNvPr>
            <p:cNvCxnSpPr/>
            <p:nvPr/>
          </p:nvCxnSpPr>
          <p:spPr>
            <a:xfrm>
              <a:off x="1923615" y="3522808"/>
              <a:ext cx="3103033" cy="0"/>
            </a:xfrm>
            <a:prstGeom prst="straightConnector1">
              <a:avLst/>
            </a:prstGeom>
            <a:ln>
              <a:solidFill>
                <a:srgbClr val="3232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Rectangle 3">
            <a:extLst>
              <a:ext uri="{FF2B5EF4-FFF2-40B4-BE49-F238E27FC236}">
                <a16:creationId xmlns:a16="http://schemas.microsoft.com/office/drawing/2014/main" id="{3D014A53-D7F4-4EA4-8F6A-760D47949697}"/>
              </a:ext>
            </a:extLst>
          </p:cNvPr>
          <p:cNvSpPr/>
          <p:nvPr/>
        </p:nvSpPr>
        <p:spPr>
          <a:xfrm flipH="1">
            <a:off x="5361847" y="2034141"/>
            <a:ext cx="2462890" cy="868945"/>
          </a:xfrm>
          <a:prstGeom prst="snip2DiagRect">
            <a:avLst>
              <a:gd name="adj1" fmla="val 0"/>
              <a:gd name="adj2" fmla="val 1725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550" b="1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77" name="Rectangle 3">
            <a:extLst>
              <a:ext uri="{FF2B5EF4-FFF2-40B4-BE49-F238E27FC236}">
                <a16:creationId xmlns:a16="http://schemas.microsoft.com/office/drawing/2014/main" id="{48933AE7-E537-4F75-9C6B-28FD113F34F5}"/>
              </a:ext>
            </a:extLst>
          </p:cNvPr>
          <p:cNvSpPr/>
          <p:nvPr/>
        </p:nvSpPr>
        <p:spPr>
          <a:xfrm flipH="1">
            <a:off x="5361847" y="3161778"/>
            <a:ext cx="2462890" cy="702987"/>
          </a:xfrm>
          <a:prstGeom prst="snip2DiagRect">
            <a:avLst>
              <a:gd name="adj1" fmla="val 0"/>
              <a:gd name="adj2" fmla="val 1725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550" b="1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AFBD5C64-72FB-4098-8075-4EC76B58BAE6}"/>
              </a:ext>
            </a:extLst>
          </p:cNvPr>
          <p:cNvSpPr/>
          <p:nvPr/>
        </p:nvSpPr>
        <p:spPr>
          <a:xfrm flipH="1">
            <a:off x="5361847" y="1177504"/>
            <a:ext cx="2462890" cy="702987"/>
          </a:xfrm>
          <a:prstGeom prst="snip2DiagRect">
            <a:avLst>
              <a:gd name="adj1" fmla="val 0"/>
              <a:gd name="adj2" fmla="val 1725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550" b="1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3B6A619-9153-4132-8AC3-81C0C84205CE}"/>
              </a:ext>
            </a:extLst>
          </p:cNvPr>
          <p:cNvSpPr txBox="1"/>
          <p:nvPr/>
        </p:nvSpPr>
        <p:spPr>
          <a:xfrm>
            <a:off x="5790877" y="1164644"/>
            <a:ext cx="1822867" cy="7175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575"/>
              </a:lnSpc>
              <a:spcBef>
                <a:spcPts val="150"/>
              </a:spcBef>
            </a:pP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HBS 3 :</a:t>
            </a:r>
            <a:b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檔案類型，多版本控制</a:t>
            </a:r>
          </a:p>
          <a:p>
            <a:pPr>
              <a:lnSpc>
                <a:spcPts val="1575"/>
              </a:lnSpc>
              <a:spcBef>
                <a:spcPts val="150"/>
              </a:spcBef>
            </a:pP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實現備份321的最佳工具</a:t>
            </a: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FBAA9CCC-9308-4F75-8FDA-8B2961196F02}"/>
              </a:ext>
            </a:extLst>
          </p:cNvPr>
          <p:cNvSpPr txBox="1"/>
          <p:nvPr/>
        </p:nvSpPr>
        <p:spPr>
          <a:xfrm>
            <a:off x="5771950" y="2008318"/>
            <a:ext cx="2025093" cy="9227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ts val="1575"/>
              </a:lnSpc>
              <a:spcBef>
                <a:spcPts val="150"/>
              </a:spcBef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b="1"/>
              <a:t>Snapshot &amp; Replica: </a:t>
            </a:r>
          </a:p>
          <a:p>
            <a:r>
              <a:rPr lang="zh-TW" altLang="en-US"/>
              <a:t>區塊層級，多版本控制，</a:t>
            </a:r>
            <a:r>
              <a:rPr lang="en-US" altLang="zh-TW"/>
              <a:t> ZFS</a:t>
            </a:r>
            <a:r>
              <a:rPr lang="zh-TW" altLang="en-US"/>
              <a:t>提供最輕負載量的快照，</a:t>
            </a:r>
            <a:r>
              <a:rPr lang="en-US" altLang="zh-TW"/>
              <a:t> </a:t>
            </a:r>
            <a:r>
              <a:rPr lang="zh-TW" altLang="en-US"/>
              <a:t>完全不影響儲存效能</a:t>
            </a:r>
            <a:endParaRPr lang="en-US" altLang="zh-TW"/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8288428A-DE3E-4D54-8FD1-F074E6B4CC19}"/>
              </a:ext>
            </a:extLst>
          </p:cNvPr>
          <p:cNvSpPr txBox="1"/>
          <p:nvPr/>
        </p:nvSpPr>
        <p:spPr>
          <a:xfrm>
            <a:off x="5790877" y="3160285"/>
            <a:ext cx="2060180" cy="6919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ts val="1575"/>
              </a:lnSpc>
              <a:spcBef>
                <a:spcPts val="150"/>
              </a:spcBef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b="1" err="1"/>
              <a:t>Snapsync</a:t>
            </a:r>
            <a:r>
              <a:rPr lang="en-US" altLang="zh-TW" b="1"/>
              <a:t>:</a:t>
            </a:r>
            <a:br>
              <a:rPr lang="en-US" altLang="zh-TW"/>
            </a:br>
            <a:r>
              <a:rPr lang="zh-TW" altLang="en-US"/>
              <a:t>區塊層級，</a:t>
            </a:r>
            <a:r>
              <a:rPr lang="en-US" altLang="zh-TW" err="1"/>
              <a:t>讓系統</a:t>
            </a:r>
            <a:r>
              <a:rPr lang="zh-TW" altLang="en-US"/>
              <a:t>始終維持一份在最新狀態的資料副本</a:t>
            </a:r>
            <a:endParaRPr lang="en-US" altLang="zh-TW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B663A84-C7A9-425F-A368-D3B7AE02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825"/>
              </a:lnSpc>
            </a:pPr>
            <a:r>
              <a:rPr lang="zh-TW" altLang="en-US"/>
              <a:t>一次提供三階段的備份方式 </a:t>
            </a:r>
            <a:r>
              <a:rPr lang="en-US" altLang="zh-TW"/>
              <a:t>: </a:t>
            </a:r>
            <a:br>
              <a:rPr lang="en-US" altLang="zh-TW"/>
            </a:br>
            <a:r>
              <a:rPr lang="zh-TW" altLang="en-US"/>
              <a:t>給您最齊全的資料備援保護</a:t>
            </a:r>
          </a:p>
        </p:txBody>
      </p:sp>
      <p:sp>
        <p:nvSpPr>
          <p:cNvPr id="121" name="矩形: 圓角 120">
            <a:extLst>
              <a:ext uri="{FF2B5EF4-FFF2-40B4-BE49-F238E27FC236}">
                <a16:creationId xmlns:a16="http://schemas.microsoft.com/office/drawing/2014/main" id="{45CA3BF5-C221-452B-9ECE-4B4BD9B1FB03}"/>
              </a:ext>
            </a:extLst>
          </p:cNvPr>
          <p:cNvSpPr/>
          <p:nvPr/>
        </p:nvSpPr>
        <p:spPr>
          <a:xfrm>
            <a:off x="2406225" y="3340402"/>
            <a:ext cx="2374691" cy="34119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A418388-91F1-4CF1-897B-8DDB12EB24EF}"/>
              </a:ext>
            </a:extLst>
          </p:cNvPr>
          <p:cNvSpPr/>
          <p:nvPr/>
        </p:nvSpPr>
        <p:spPr>
          <a:xfrm>
            <a:off x="2598749" y="3375724"/>
            <a:ext cx="1927506" cy="2885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75"/>
              </a:lnSpc>
              <a:spcBef>
                <a:spcPts val="150"/>
              </a:spcBef>
            </a:pP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RPO :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即時性 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/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隨時隨地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3532D6AA-D9A0-4030-A6E9-4A7B6820251D}"/>
              </a:ext>
            </a:extLst>
          </p:cNvPr>
          <p:cNvSpPr/>
          <p:nvPr/>
        </p:nvSpPr>
        <p:spPr>
          <a:xfrm>
            <a:off x="2406225" y="2311382"/>
            <a:ext cx="2374691" cy="34119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E936D25-21E9-4C6C-B5F3-432F0FDA54D4}"/>
              </a:ext>
            </a:extLst>
          </p:cNvPr>
          <p:cNvSpPr/>
          <p:nvPr/>
        </p:nvSpPr>
        <p:spPr>
          <a:xfrm>
            <a:off x="2406225" y="2344140"/>
            <a:ext cx="2312554" cy="281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75"/>
              </a:lnSpc>
              <a:spcBef>
                <a:spcPts val="150"/>
              </a:spcBef>
            </a:pP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RPO :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每小時 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/ 24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小時 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/ 365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天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041B400F-68C5-4B87-B9EC-AEBE4FF8C4E9}"/>
              </a:ext>
            </a:extLst>
          </p:cNvPr>
          <p:cNvSpPr/>
          <p:nvPr/>
        </p:nvSpPr>
        <p:spPr>
          <a:xfrm>
            <a:off x="2406225" y="1359553"/>
            <a:ext cx="2374691" cy="34119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BD09A93-754B-4214-9092-0C7BFCA21DA9}"/>
              </a:ext>
            </a:extLst>
          </p:cNvPr>
          <p:cNvSpPr/>
          <p:nvPr/>
        </p:nvSpPr>
        <p:spPr>
          <a:xfrm>
            <a:off x="2810817" y="1393821"/>
            <a:ext cx="1552509" cy="2885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75"/>
              </a:lnSpc>
              <a:spcBef>
                <a:spcPts val="150"/>
              </a:spcBef>
            </a:pP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RPO :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每天 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/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週期性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1" name="圖形 40">
            <a:extLst>
              <a:ext uri="{FF2B5EF4-FFF2-40B4-BE49-F238E27FC236}">
                <a16:creationId xmlns:a16="http://schemas.microsoft.com/office/drawing/2014/main" id="{64DF9B46-3135-485D-95B2-E6DA2C1E9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7519" y="1190847"/>
            <a:ext cx="666541" cy="666541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</a:effectLst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5C046A85-2375-4EC7-BA1F-03460CB7C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9281" y="2127274"/>
            <a:ext cx="643016" cy="643016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</a:effectLst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327EAF71-3F41-4283-9BB7-3D7978072B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9281" y="3246640"/>
            <a:ext cx="643016" cy="643016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</a:effectLst>
        </p:spPr>
      </p:pic>
      <p:pic>
        <p:nvPicPr>
          <p:cNvPr id="48" name="圖形 47">
            <a:extLst>
              <a:ext uri="{FF2B5EF4-FFF2-40B4-BE49-F238E27FC236}">
                <a16:creationId xmlns:a16="http://schemas.microsoft.com/office/drawing/2014/main" id="{0561F621-98D7-44BD-B35B-82D050E8A0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6026" y="2828108"/>
            <a:ext cx="673154" cy="881527"/>
          </a:xfrm>
          <a:prstGeom prst="rect">
            <a:avLst/>
          </a:prstGeom>
        </p:spPr>
      </p:pic>
      <p:pic>
        <p:nvPicPr>
          <p:cNvPr id="67" name="圖形 66">
            <a:extLst>
              <a:ext uri="{FF2B5EF4-FFF2-40B4-BE49-F238E27FC236}">
                <a16:creationId xmlns:a16="http://schemas.microsoft.com/office/drawing/2014/main" id="{48BE8F6F-8321-4375-9922-E8E2CE2DC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0550" y="1190847"/>
            <a:ext cx="666541" cy="666541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</a:effectLst>
        </p:spPr>
      </p:pic>
      <p:pic>
        <p:nvPicPr>
          <p:cNvPr id="68" name="圖形 67">
            <a:extLst>
              <a:ext uri="{FF2B5EF4-FFF2-40B4-BE49-F238E27FC236}">
                <a16:creationId xmlns:a16="http://schemas.microsoft.com/office/drawing/2014/main" id="{D6AB12AE-7193-4E47-9B3A-165B53AAD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2312" y="2154170"/>
            <a:ext cx="643016" cy="643016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</a:effectLst>
        </p:spPr>
      </p:pic>
      <p:pic>
        <p:nvPicPr>
          <p:cNvPr id="69" name="圖形 68">
            <a:extLst>
              <a:ext uri="{FF2B5EF4-FFF2-40B4-BE49-F238E27FC236}">
                <a16:creationId xmlns:a16="http://schemas.microsoft.com/office/drawing/2014/main" id="{D15250F5-1D5F-43DE-8801-856E0B92DD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22312" y="3189492"/>
            <a:ext cx="643016" cy="643016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6B4D233-7901-408E-972F-EB175A0939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0550" y="4129928"/>
            <a:ext cx="2207042" cy="842673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F27B2317-AB6F-4C6B-AF34-D1B96D9A5368}"/>
              </a:ext>
            </a:extLst>
          </p:cNvPr>
          <p:cNvGrpSpPr/>
          <p:nvPr/>
        </p:nvGrpSpPr>
        <p:grpSpPr>
          <a:xfrm>
            <a:off x="548641" y="3992012"/>
            <a:ext cx="2134007" cy="970523"/>
            <a:chOff x="138442" y="1356197"/>
            <a:chExt cx="4396900" cy="1999661"/>
          </a:xfrm>
        </p:grpSpPr>
        <p:pic>
          <p:nvPicPr>
            <p:cNvPr id="14" name="圖片 13" descr="一張含有 監視器, 電腦, 坐, 男人 的圖片&#10;&#10;自動產生的描述">
              <a:extLst>
                <a:ext uri="{FF2B5EF4-FFF2-40B4-BE49-F238E27FC236}">
                  <a16:creationId xmlns:a16="http://schemas.microsoft.com/office/drawing/2014/main" id="{1AFBD63B-B2D2-420B-85D2-B16845034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442" y="1356197"/>
              <a:ext cx="3011414" cy="1881124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圖片 12" descr="一張含有 電腦, 微波爐, 監視器, 烤箱 的圖片&#10;&#10;自動產生的描述">
              <a:extLst>
                <a:ext uri="{FF2B5EF4-FFF2-40B4-BE49-F238E27FC236}">
                  <a16:creationId xmlns:a16="http://schemas.microsoft.com/office/drawing/2014/main" id="{E804DF15-A4B3-43F7-877A-40AA4A8BA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9494" y="1821226"/>
              <a:ext cx="2455848" cy="1534632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161D2E05-3F23-4F5E-A88C-FA4FF2D10EBF}"/>
              </a:ext>
            </a:extLst>
          </p:cNvPr>
          <p:cNvCxnSpPr>
            <a:cxnSpLocks/>
          </p:cNvCxnSpPr>
          <p:nvPr/>
        </p:nvCxnSpPr>
        <p:spPr>
          <a:xfrm flipV="1">
            <a:off x="2593824" y="4630980"/>
            <a:ext cx="2492527" cy="10201"/>
          </a:xfrm>
          <a:prstGeom prst="straightConnector1">
            <a:avLst/>
          </a:prstGeom>
          <a:ln>
            <a:solidFill>
              <a:srgbClr val="32323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5" descr="一張含有 電腦 的圖片&#10;&#10;自動產生的描述">
            <a:extLst>
              <a:ext uri="{FF2B5EF4-FFF2-40B4-BE49-F238E27FC236}">
                <a16:creationId xmlns:a16="http://schemas.microsoft.com/office/drawing/2014/main" id="{41A002FA-3588-4699-889B-AD5577E5029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401" y="4170196"/>
            <a:ext cx="146685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48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225FCC-E296-42AC-9A92-153524FEC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690" y="129843"/>
            <a:ext cx="7633310" cy="60638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altLang="zh-TW" err="1"/>
              <a:t>Snapsync</a:t>
            </a:r>
            <a:r>
              <a:rPr lang="zh-TW" altLang="en-US"/>
              <a:t>快照同步</a:t>
            </a:r>
            <a:endParaRPr lang="zh-TW" altLang="en-US" sz="2600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300C7A39-8FCD-4D71-99BF-D7077F7877EA}"/>
              </a:ext>
            </a:extLst>
          </p:cNvPr>
          <p:cNvSpPr/>
          <p:nvPr/>
        </p:nvSpPr>
        <p:spPr>
          <a:xfrm rot="10800000">
            <a:off x="4578493" y="1328285"/>
            <a:ext cx="3997186" cy="3161827"/>
          </a:xfrm>
          <a:prstGeom prst="roundRect">
            <a:avLst>
              <a:gd name="adj" fmla="val 5128"/>
            </a:avLst>
          </a:prstGeom>
          <a:gradFill>
            <a:gsLst>
              <a:gs pos="0">
                <a:srgbClr val="AEEFFC">
                  <a:alpha val="0"/>
                </a:srgbClr>
              </a:gs>
              <a:gs pos="100000">
                <a:srgbClr val="9BEBFB">
                  <a:alpha val="4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6" name="矩形: 圓角 53">
            <a:extLst>
              <a:ext uri="{FF2B5EF4-FFF2-40B4-BE49-F238E27FC236}">
                <a16:creationId xmlns:a16="http://schemas.microsoft.com/office/drawing/2014/main" id="{C28B5EA4-5AC9-46D0-9BC1-9C00286F8A7F}"/>
              </a:ext>
            </a:extLst>
          </p:cNvPr>
          <p:cNvSpPr/>
          <p:nvPr/>
        </p:nvSpPr>
        <p:spPr>
          <a:xfrm>
            <a:off x="4583846" y="1328016"/>
            <a:ext cx="3985403" cy="2317926"/>
          </a:xfrm>
          <a:prstGeom prst="roundRect">
            <a:avLst>
              <a:gd name="adj" fmla="val 5085"/>
            </a:avLst>
          </a:prstGeom>
          <a:noFill/>
          <a:ln w="28575" cap="flat">
            <a:gradFill>
              <a:gsLst>
                <a:gs pos="0">
                  <a:srgbClr val="1563DD"/>
                </a:gs>
                <a:gs pos="77000">
                  <a:srgbClr val="0E9CF4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DE4072E7-17FC-4A6C-A848-473E4CE90D7C}"/>
              </a:ext>
            </a:extLst>
          </p:cNvPr>
          <p:cNvSpPr/>
          <p:nvPr/>
        </p:nvSpPr>
        <p:spPr>
          <a:xfrm rot="10800000">
            <a:off x="457919" y="1328015"/>
            <a:ext cx="3997186" cy="3161826"/>
          </a:xfrm>
          <a:prstGeom prst="roundRect">
            <a:avLst>
              <a:gd name="adj" fmla="val 5128"/>
            </a:avLst>
          </a:prstGeom>
          <a:gradFill>
            <a:gsLst>
              <a:gs pos="0">
                <a:srgbClr val="73E3F9">
                  <a:alpha val="0"/>
                </a:srgbClr>
              </a:gs>
              <a:gs pos="100000">
                <a:srgbClr val="73E3F9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C207531-2253-4E3E-9F12-B49519C21C12}"/>
              </a:ext>
            </a:extLst>
          </p:cNvPr>
          <p:cNvSpPr txBox="1"/>
          <p:nvPr/>
        </p:nvSpPr>
        <p:spPr>
          <a:xfrm>
            <a:off x="4881764" y="1703575"/>
            <a:ext cx="1207970" cy="213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Server</a:t>
            </a:r>
            <a:endParaRPr lang="zh-TW" altLang="en-US" sz="1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D5DB653-2266-4022-B7BB-B3A8071B0FBD}"/>
              </a:ext>
            </a:extLst>
          </p:cNvPr>
          <p:cNvGrpSpPr/>
          <p:nvPr/>
        </p:nvGrpSpPr>
        <p:grpSpPr>
          <a:xfrm>
            <a:off x="2950618" y="3834042"/>
            <a:ext cx="1336515" cy="256156"/>
            <a:chOff x="4388896" y="4191428"/>
            <a:chExt cx="1165610" cy="223402"/>
          </a:xfrm>
          <a:gradFill>
            <a:gsLst>
              <a:gs pos="100000">
                <a:srgbClr val="3965B5"/>
              </a:gs>
              <a:gs pos="0">
                <a:srgbClr val="274DA5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手繪多邊形: 圖案 9">
              <a:extLst>
                <a:ext uri="{FF2B5EF4-FFF2-40B4-BE49-F238E27FC236}">
                  <a16:creationId xmlns:a16="http://schemas.microsoft.com/office/drawing/2014/main" id="{F02DF4E0-3378-43D9-92EC-B2D3A201BF92}"/>
                </a:ext>
              </a:extLst>
            </p:cNvPr>
            <p:cNvSpPr/>
            <p:nvPr/>
          </p:nvSpPr>
          <p:spPr>
            <a:xfrm>
              <a:off x="4390688" y="4193220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" name="手繪多邊形: 圖案 10">
              <a:extLst>
                <a:ext uri="{FF2B5EF4-FFF2-40B4-BE49-F238E27FC236}">
                  <a16:creationId xmlns:a16="http://schemas.microsoft.com/office/drawing/2014/main" id="{4034FE09-2A6E-43FB-ADFF-1B24B760EC28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" name="手繪多邊形: 圖案 11">
              <a:extLst>
                <a:ext uri="{FF2B5EF4-FFF2-40B4-BE49-F238E27FC236}">
                  <a16:creationId xmlns:a16="http://schemas.microsoft.com/office/drawing/2014/main" id="{E3CD1538-5D9C-4DA3-B26B-3BB3D9D3AB07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DCC135B1-05AE-436E-BCFB-6D956CFACAA7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A52B1BAC-B6BD-4C1F-A85A-6EFC06B446D3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5" name="手繪多邊形: 圖案 14">
              <a:extLst>
                <a:ext uri="{FF2B5EF4-FFF2-40B4-BE49-F238E27FC236}">
                  <a16:creationId xmlns:a16="http://schemas.microsoft.com/office/drawing/2014/main" id="{3C3B003D-447A-465C-A306-01B20091A5C6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" name="手繪多邊形: 圖案 15">
              <a:extLst>
                <a:ext uri="{FF2B5EF4-FFF2-40B4-BE49-F238E27FC236}">
                  <a16:creationId xmlns:a16="http://schemas.microsoft.com/office/drawing/2014/main" id="{5D018226-403A-4273-9AF5-BF8E21A9D8BC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" name="手繪多邊形: 圖案 16">
              <a:extLst>
                <a:ext uri="{FF2B5EF4-FFF2-40B4-BE49-F238E27FC236}">
                  <a16:creationId xmlns:a16="http://schemas.microsoft.com/office/drawing/2014/main" id="{F87287A2-2C60-4BD6-B51A-FCCF8788F524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" name="手繪多邊形: 圖案 17">
              <a:extLst>
                <a:ext uri="{FF2B5EF4-FFF2-40B4-BE49-F238E27FC236}">
                  <a16:creationId xmlns:a16="http://schemas.microsoft.com/office/drawing/2014/main" id="{B343C692-06FB-4610-A4CA-17358B5A61EC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" name="手繪多邊形: 圖案 18">
              <a:extLst>
                <a:ext uri="{FF2B5EF4-FFF2-40B4-BE49-F238E27FC236}">
                  <a16:creationId xmlns:a16="http://schemas.microsoft.com/office/drawing/2014/main" id="{636FCC27-AA26-473A-8220-883B3349F2AC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58F2A98D-0B6F-4000-8141-CA7C87BB7373}"/>
                </a:ext>
              </a:extLst>
            </p:cNvPr>
            <p:cNvSpPr/>
            <p:nvPr/>
          </p:nvSpPr>
          <p:spPr>
            <a:xfrm>
              <a:off x="4978049" y="4251353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59CF8CFB-7171-421F-8238-333D25C5FDC8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id="{B532E4D1-6BE2-4FD8-84C2-F94E942677E1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A5478CB3-BF8E-4795-96FD-F5B1261B386C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F21AAF5B-976F-4C6D-BC74-B540E22BE42F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5" name="手繪多邊形: 圖案 24">
              <a:extLst>
                <a:ext uri="{FF2B5EF4-FFF2-40B4-BE49-F238E27FC236}">
                  <a16:creationId xmlns:a16="http://schemas.microsoft.com/office/drawing/2014/main" id="{17776A58-B66C-4CB2-BAAB-968B66955095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6" name="手繪多邊形: 圖案 25">
              <a:extLst>
                <a:ext uri="{FF2B5EF4-FFF2-40B4-BE49-F238E27FC236}">
                  <a16:creationId xmlns:a16="http://schemas.microsoft.com/office/drawing/2014/main" id="{CB2C3015-96C8-478D-81EE-1A91C471D5F8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AD7EF9B5-39E4-4770-9D2E-D9925B09B311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8" name="手繪多邊形: 圖案 27">
              <a:extLst>
                <a:ext uri="{FF2B5EF4-FFF2-40B4-BE49-F238E27FC236}">
                  <a16:creationId xmlns:a16="http://schemas.microsoft.com/office/drawing/2014/main" id="{6003CA66-FBE2-4C94-93C7-1B53E98ACE63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9" name="手繪多邊形: 圖案 28">
              <a:extLst>
                <a:ext uri="{FF2B5EF4-FFF2-40B4-BE49-F238E27FC236}">
                  <a16:creationId xmlns:a16="http://schemas.microsoft.com/office/drawing/2014/main" id="{B075AE7B-88CF-4B81-AC75-6733BF4EC0E4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0" name="手繪多邊形: 圖案 29">
              <a:extLst>
                <a:ext uri="{FF2B5EF4-FFF2-40B4-BE49-F238E27FC236}">
                  <a16:creationId xmlns:a16="http://schemas.microsoft.com/office/drawing/2014/main" id="{BA86F2DD-73BA-49FB-B13A-5B7527728451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980EBF34-D2CF-4250-804E-64CD83A542C3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2" name="手繪多邊形: 圖案 31">
              <a:extLst>
                <a:ext uri="{FF2B5EF4-FFF2-40B4-BE49-F238E27FC236}">
                  <a16:creationId xmlns:a16="http://schemas.microsoft.com/office/drawing/2014/main" id="{55FDEFAA-F9E9-4C0A-8FFB-781F82CEDDBD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3" name="手繪多邊形: 圖案 32">
              <a:extLst>
                <a:ext uri="{FF2B5EF4-FFF2-40B4-BE49-F238E27FC236}">
                  <a16:creationId xmlns:a16="http://schemas.microsoft.com/office/drawing/2014/main" id="{6DBED11E-3196-452E-A2FB-686D226446CB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735CEC39-838A-47B0-853C-D4BF614AEDE5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5" name="手繪多邊形: 圖案 34">
              <a:extLst>
                <a:ext uri="{FF2B5EF4-FFF2-40B4-BE49-F238E27FC236}">
                  <a16:creationId xmlns:a16="http://schemas.microsoft.com/office/drawing/2014/main" id="{275EB123-2091-45C9-8986-00A058741CE0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3039CAAB-538A-47F5-8A50-B155EB7183B8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51A89C08-B87B-493A-9196-57C7895CB1F8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B943A889-B9F0-4A64-83E5-B0FD91C3A08D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9" name="手繪多邊形: 圖案 38">
              <a:extLst>
                <a:ext uri="{FF2B5EF4-FFF2-40B4-BE49-F238E27FC236}">
                  <a16:creationId xmlns:a16="http://schemas.microsoft.com/office/drawing/2014/main" id="{39F97167-E7D8-499D-B274-388C042C84DF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F30F3383-AEBA-4C90-94E0-47E2BDD6D1F5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1" name="手繪多邊形: 圖案 40">
              <a:extLst>
                <a:ext uri="{FF2B5EF4-FFF2-40B4-BE49-F238E27FC236}">
                  <a16:creationId xmlns:a16="http://schemas.microsoft.com/office/drawing/2014/main" id="{045D127B-F88E-4818-949A-69F3A321322C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2" name="手繪多邊形: 圖案 41">
              <a:extLst>
                <a:ext uri="{FF2B5EF4-FFF2-40B4-BE49-F238E27FC236}">
                  <a16:creationId xmlns:a16="http://schemas.microsoft.com/office/drawing/2014/main" id="{9C9F3149-883B-4892-B034-EE8D22904DFE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A5FD64C9-0BAA-4AF4-8CE0-087E05CB2EC5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4" name="手繪多邊形: 圖案 43">
              <a:extLst>
                <a:ext uri="{FF2B5EF4-FFF2-40B4-BE49-F238E27FC236}">
                  <a16:creationId xmlns:a16="http://schemas.microsoft.com/office/drawing/2014/main" id="{14EFB3AA-73B3-4B45-A783-579830450D24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5" name="手繪多邊形: 圖案 44">
              <a:extLst>
                <a:ext uri="{FF2B5EF4-FFF2-40B4-BE49-F238E27FC236}">
                  <a16:creationId xmlns:a16="http://schemas.microsoft.com/office/drawing/2014/main" id="{F974022F-34CF-4D05-8444-E2FF7F9BEE45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6" name="手繪多邊形: 圖案 45">
              <a:extLst>
                <a:ext uri="{FF2B5EF4-FFF2-40B4-BE49-F238E27FC236}">
                  <a16:creationId xmlns:a16="http://schemas.microsoft.com/office/drawing/2014/main" id="{59505565-13CF-46C5-9E42-FA9E06AF5AE4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7" name="手繪多邊形: 圖案 46">
              <a:extLst>
                <a:ext uri="{FF2B5EF4-FFF2-40B4-BE49-F238E27FC236}">
                  <a16:creationId xmlns:a16="http://schemas.microsoft.com/office/drawing/2014/main" id="{B53D8660-74E1-4308-AA36-27958163C142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C9B4B36E-9145-442C-B3EC-2BF615567803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8835E1B1-79D9-4B75-82E0-565A6FAD8387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CF301577-968D-40F3-A1E9-627DC8DF8FBF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sp>
        <p:nvSpPr>
          <p:cNvPr id="51" name="矩形: 圓角 53">
            <a:extLst>
              <a:ext uri="{FF2B5EF4-FFF2-40B4-BE49-F238E27FC236}">
                <a16:creationId xmlns:a16="http://schemas.microsoft.com/office/drawing/2014/main" id="{700A0024-7DB9-446A-A0D4-1A2E52AB77D8}"/>
              </a:ext>
            </a:extLst>
          </p:cNvPr>
          <p:cNvSpPr/>
          <p:nvPr/>
        </p:nvSpPr>
        <p:spPr>
          <a:xfrm>
            <a:off x="469010" y="1328016"/>
            <a:ext cx="3985403" cy="2317926"/>
          </a:xfrm>
          <a:prstGeom prst="roundRect">
            <a:avLst>
              <a:gd name="adj" fmla="val 5085"/>
            </a:avLst>
          </a:prstGeom>
          <a:noFill/>
          <a:ln w="28575" cap="flat">
            <a:gradFill>
              <a:gsLst>
                <a:gs pos="0">
                  <a:srgbClr val="0D0B64"/>
                </a:gs>
                <a:gs pos="77000">
                  <a:srgbClr val="274DA5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cxnSp>
        <p:nvCxnSpPr>
          <p:cNvPr id="52" name="直線單箭頭接點 915">
            <a:extLst>
              <a:ext uri="{FF2B5EF4-FFF2-40B4-BE49-F238E27FC236}">
                <a16:creationId xmlns:a16="http://schemas.microsoft.com/office/drawing/2014/main" id="{808DF0B1-1124-46EC-9159-7C95C3D85269}"/>
              </a:ext>
            </a:extLst>
          </p:cNvPr>
          <p:cNvCxnSpPr>
            <a:cxnSpLocks/>
          </p:cNvCxnSpPr>
          <p:nvPr/>
        </p:nvCxnSpPr>
        <p:spPr>
          <a:xfrm>
            <a:off x="1334901" y="2574243"/>
            <a:ext cx="0" cy="648756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4AD9C3FF-7024-4DED-9116-4B8F2305BBB7}"/>
              </a:ext>
            </a:extLst>
          </p:cNvPr>
          <p:cNvGrpSpPr/>
          <p:nvPr/>
        </p:nvGrpSpPr>
        <p:grpSpPr>
          <a:xfrm>
            <a:off x="874137" y="1869325"/>
            <a:ext cx="907156" cy="704916"/>
            <a:chOff x="-1775124" y="4074892"/>
            <a:chExt cx="620254" cy="492851"/>
          </a:xfrm>
          <a:gradFill>
            <a:gsLst>
              <a:gs pos="0">
                <a:srgbClr val="193093"/>
              </a:gs>
              <a:gs pos="100000">
                <a:srgbClr val="32599E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099D487A-4608-4534-8761-41CDD189331F}"/>
                </a:ext>
              </a:extLst>
            </p:cNvPr>
            <p:cNvSpPr/>
            <p:nvPr/>
          </p:nvSpPr>
          <p:spPr>
            <a:xfrm>
              <a:off x="-1775124" y="4074892"/>
              <a:ext cx="620254" cy="405123"/>
            </a:xfrm>
            <a:custGeom>
              <a:avLst/>
              <a:gdLst>
                <a:gd name="connsiteX0" fmla="*/ 571137 w 570007"/>
                <a:gd name="connsiteY0" fmla="*/ 16818 h 372301"/>
                <a:gd name="connsiteX1" fmla="*/ 571137 w 570007"/>
                <a:gd name="connsiteY1" fmla="*/ 357127 h 372301"/>
                <a:gd name="connsiteX2" fmla="*/ 554370 w 570007"/>
                <a:gd name="connsiteY2" fmla="*/ 373945 h 372301"/>
                <a:gd name="connsiteX3" fmla="*/ 554319 w 570007"/>
                <a:gd name="connsiteY3" fmla="*/ 373945 h 372301"/>
                <a:gd name="connsiteX4" fmla="*/ 16869 w 570007"/>
                <a:gd name="connsiteY4" fmla="*/ 373945 h 372301"/>
                <a:gd name="connsiteX5" fmla="*/ 0 w 570007"/>
                <a:gd name="connsiteY5" fmla="*/ 357127 h 372301"/>
                <a:gd name="connsiteX6" fmla="*/ 0 w 570007"/>
                <a:gd name="connsiteY6" fmla="*/ 16818 h 372301"/>
                <a:gd name="connsiteX7" fmla="*/ 16869 w 570007"/>
                <a:gd name="connsiteY7" fmla="*/ 0 h 372301"/>
                <a:gd name="connsiteX8" fmla="*/ 554319 w 570007"/>
                <a:gd name="connsiteY8" fmla="*/ 0 h 372301"/>
                <a:gd name="connsiteX9" fmla="*/ 571137 w 570007"/>
                <a:gd name="connsiteY9" fmla="*/ 16818 h 372301"/>
                <a:gd name="connsiteX10" fmla="*/ 553292 w 570007"/>
                <a:gd name="connsiteY10" fmla="*/ 294118 h 372301"/>
                <a:gd name="connsiteX11" fmla="*/ 553292 w 570007"/>
                <a:gd name="connsiteY11" fmla="*/ 26575 h 372301"/>
                <a:gd name="connsiteX12" fmla="*/ 540326 w 570007"/>
                <a:gd name="connsiteY12" fmla="*/ 15046 h 372301"/>
                <a:gd name="connsiteX13" fmla="*/ 30837 w 570007"/>
                <a:gd name="connsiteY13" fmla="*/ 15046 h 372301"/>
                <a:gd name="connsiteX14" fmla="*/ 17845 w 570007"/>
                <a:gd name="connsiteY14" fmla="*/ 26575 h 372301"/>
                <a:gd name="connsiteX15" fmla="*/ 17845 w 570007"/>
                <a:gd name="connsiteY15" fmla="*/ 293990 h 372301"/>
                <a:gd name="connsiteX16" fmla="*/ 30837 w 570007"/>
                <a:gd name="connsiteY16" fmla="*/ 305519 h 372301"/>
                <a:gd name="connsiteX17" fmla="*/ 540326 w 570007"/>
                <a:gd name="connsiteY17" fmla="*/ 305519 h 372301"/>
                <a:gd name="connsiteX18" fmla="*/ 553292 w 570007"/>
                <a:gd name="connsiteY18" fmla="*/ 293990 h 372301"/>
                <a:gd name="connsiteX19" fmla="*/ 315815 w 570007"/>
                <a:gd name="connsiteY19" fmla="*/ 338743 h 372301"/>
                <a:gd name="connsiteX20" fmla="*/ 292218 w 570007"/>
                <a:gd name="connsiteY20" fmla="*/ 315147 h 372301"/>
                <a:gd name="connsiteX21" fmla="*/ 268622 w 570007"/>
                <a:gd name="connsiteY21" fmla="*/ 338743 h 372301"/>
                <a:gd name="connsiteX22" fmla="*/ 292218 w 570007"/>
                <a:gd name="connsiteY22" fmla="*/ 362340 h 372301"/>
                <a:gd name="connsiteX23" fmla="*/ 292244 w 570007"/>
                <a:gd name="connsiteY23" fmla="*/ 362340 h 372301"/>
                <a:gd name="connsiteX24" fmla="*/ 315815 w 570007"/>
                <a:gd name="connsiteY24" fmla="*/ 338769 h 372301"/>
                <a:gd name="connsiteX25" fmla="*/ 315815 w 570007"/>
                <a:gd name="connsiteY25" fmla="*/ 338743 h 37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0007" h="372301">
                  <a:moveTo>
                    <a:pt x="571137" y="16818"/>
                  </a:moveTo>
                  <a:lnTo>
                    <a:pt x="571137" y="357127"/>
                  </a:lnTo>
                  <a:cubicBezTo>
                    <a:pt x="571152" y="366401"/>
                    <a:pt x="563645" y="373930"/>
                    <a:pt x="554370" y="373945"/>
                  </a:cubicBezTo>
                  <a:cubicBezTo>
                    <a:pt x="554352" y="373945"/>
                    <a:pt x="554337" y="373945"/>
                    <a:pt x="554319" y="373945"/>
                  </a:cubicBezTo>
                  <a:lnTo>
                    <a:pt x="16869" y="373945"/>
                  </a:lnTo>
                  <a:cubicBezTo>
                    <a:pt x="7567" y="373960"/>
                    <a:pt x="15" y="366430"/>
                    <a:pt x="0" y="357127"/>
                  </a:cubicBezTo>
                  <a:lnTo>
                    <a:pt x="0" y="16818"/>
                  </a:lnTo>
                  <a:cubicBezTo>
                    <a:pt x="28" y="7520"/>
                    <a:pt x="7572" y="0"/>
                    <a:pt x="16869" y="0"/>
                  </a:cubicBezTo>
                  <a:lnTo>
                    <a:pt x="554319" y="0"/>
                  </a:lnTo>
                  <a:cubicBezTo>
                    <a:pt x="563606" y="0"/>
                    <a:pt x="571137" y="7531"/>
                    <a:pt x="571137" y="16818"/>
                  </a:cubicBezTo>
                  <a:close/>
                  <a:moveTo>
                    <a:pt x="553292" y="294118"/>
                  </a:moveTo>
                  <a:lnTo>
                    <a:pt x="553292" y="26575"/>
                  </a:lnTo>
                  <a:cubicBezTo>
                    <a:pt x="552866" y="19824"/>
                    <a:pt x="547078" y="14681"/>
                    <a:pt x="540326" y="15046"/>
                  </a:cubicBezTo>
                  <a:lnTo>
                    <a:pt x="30837" y="15046"/>
                  </a:lnTo>
                  <a:cubicBezTo>
                    <a:pt x="24079" y="14679"/>
                    <a:pt x="18286" y="19822"/>
                    <a:pt x="17845" y="26575"/>
                  </a:cubicBezTo>
                  <a:lnTo>
                    <a:pt x="17845" y="293990"/>
                  </a:lnTo>
                  <a:cubicBezTo>
                    <a:pt x="18271" y="300751"/>
                    <a:pt x="24074" y="305899"/>
                    <a:pt x="30837" y="305519"/>
                  </a:cubicBezTo>
                  <a:lnTo>
                    <a:pt x="540326" y="305519"/>
                  </a:lnTo>
                  <a:cubicBezTo>
                    <a:pt x="547084" y="305899"/>
                    <a:pt x="552879" y="300745"/>
                    <a:pt x="553292" y="293990"/>
                  </a:cubicBezTo>
                  <a:close/>
                  <a:moveTo>
                    <a:pt x="315815" y="338743"/>
                  </a:moveTo>
                  <a:cubicBezTo>
                    <a:pt x="315815" y="325710"/>
                    <a:pt x="305249" y="315147"/>
                    <a:pt x="292218" y="315147"/>
                  </a:cubicBezTo>
                  <a:cubicBezTo>
                    <a:pt x="279185" y="315147"/>
                    <a:pt x="268622" y="325710"/>
                    <a:pt x="268622" y="338743"/>
                  </a:cubicBezTo>
                  <a:cubicBezTo>
                    <a:pt x="268622" y="351776"/>
                    <a:pt x="279188" y="362340"/>
                    <a:pt x="292218" y="362340"/>
                  </a:cubicBezTo>
                  <a:cubicBezTo>
                    <a:pt x="292226" y="362340"/>
                    <a:pt x="292237" y="362340"/>
                    <a:pt x="292244" y="362340"/>
                  </a:cubicBezTo>
                  <a:cubicBezTo>
                    <a:pt x="305262" y="362340"/>
                    <a:pt x="315815" y="351787"/>
                    <a:pt x="315815" y="338769"/>
                  </a:cubicBezTo>
                  <a:cubicBezTo>
                    <a:pt x="315815" y="338761"/>
                    <a:pt x="315815" y="338751"/>
                    <a:pt x="315815" y="338743"/>
                  </a:cubicBez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A47F127B-C057-4B30-B0B8-8BFDC204532D}"/>
                </a:ext>
              </a:extLst>
            </p:cNvPr>
            <p:cNvSpPr/>
            <p:nvPr/>
          </p:nvSpPr>
          <p:spPr>
            <a:xfrm>
              <a:off x="-1617128" y="4548185"/>
              <a:ext cx="318508" cy="19558"/>
            </a:xfrm>
            <a:custGeom>
              <a:avLst/>
              <a:gdLst>
                <a:gd name="connsiteX0" fmla="*/ 294093 w 292706"/>
                <a:gd name="connsiteY0" fmla="*/ 19103 h 17973"/>
                <a:gd name="connsiteX1" fmla="*/ 0 w 292706"/>
                <a:gd name="connsiteY1" fmla="*/ 19103 h 17973"/>
                <a:gd name="connsiteX2" fmla="*/ 58387 w 292706"/>
                <a:gd name="connsiteY2" fmla="*/ 0 h 17973"/>
                <a:gd name="connsiteX3" fmla="*/ 147046 w 292706"/>
                <a:gd name="connsiteY3" fmla="*/ 0 h 17973"/>
                <a:gd name="connsiteX4" fmla="*/ 235654 w 292706"/>
                <a:gd name="connsiteY4" fmla="*/ 0 h 17973"/>
                <a:gd name="connsiteX5" fmla="*/ 294093 w 292706"/>
                <a:gd name="connsiteY5" fmla="*/ 19103 h 1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706" h="17973">
                  <a:moveTo>
                    <a:pt x="294093" y="19103"/>
                  </a:moveTo>
                  <a:lnTo>
                    <a:pt x="0" y="19103"/>
                  </a:lnTo>
                  <a:lnTo>
                    <a:pt x="58387" y="0"/>
                  </a:lnTo>
                  <a:lnTo>
                    <a:pt x="147046" y="0"/>
                  </a:lnTo>
                  <a:lnTo>
                    <a:pt x="235654" y="0"/>
                  </a:lnTo>
                  <a:lnTo>
                    <a:pt x="294093" y="19103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A2C28978-FB24-4F97-828A-EEA45005E320}"/>
                </a:ext>
              </a:extLst>
            </p:cNvPr>
            <p:cNvSpPr/>
            <p:nvPr/>
          </p:nvSpPr>
          <p:spPr>
            <a:xfrm>
              <a:off x="-1553595" y="4494571"/>
              <a:ext cx="192782" cy="41910"/>
            </a:xfrm>
            <a:custGeom>
              <a:avLst/>
              <a:gdLst>
                <a:gd name="connsiteX0" fmla="*/ 0 w 177164"/>
                <a:gd name="connsiteY0" fmla="*/ 0 h 38513"/>
                <a:gd name="connsiteX1" fmla="*/ 177267 w 177164"/>
                <a:gd name="connsiteY1" fmla="*/ 0 h 38513"/>
                <a:gd name="connsiteX2" fmla="*/ 177267 w 177164"/>
                <a:gd name="connsiteY2" fmla="*/ 39978 h 38513"/>
                <a:gd name="connsiteX3" fmla="*/ 0 w 177164"/>
                <a:gd name="connsiteY3" fmla="*/ 39978 h 3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164" h="38513">
                  <a:moveTo>
                    <a:pt x="0" y="0"/>
                  </a:moveTo>
                  <a:lnTo>
                    <a:pt x="177267" y="0"/>
                  </a:lnTo>
                  <a:lnTo>
                    <a:pt x="177267" y="39978"/>
                  </a:lnTo>
                  <a:lnTo>
                    <a:pt x="0" y="39978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cxnSp>
        <p:nvCxnSpPr>
          <p:cNvPr id="57" name="直線單箭頭接點 915">
            <a:extLst>
              <a:ext uri="{FF2B5EF4-FFF2-40B4-BE49-F238E27FC236}">
                <a16:creationId xmlns:a16="http://schemas.microsoft.com/office/drawing/2014/main" id="{5A433D8C-E7CD-4EA2-8FC5-FC40C0FD49DB}"/>
              </a:ext>
            </a:extLst>
          </p:cNvPr>
          <p:cNvCxnSpPr>
            <a:cxnSpLocks/>
          </p:cNvCxnSpPr>
          <p:nvPr/>
        </p:nvCxnSpPr>
        <p:spPr>
          <a:xfrm>
            <a:off x="1949518" y="3948880"/>
            <a:ext cx="952247" cy="0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901">
            <a:extLst>
              <a:ext uri="{FF2B5EF4-FFF2-40B4-BE49-F238E27FC236}">
                <a16:creationId xmlns:a16="http://schemas.microsoft.com/office/drawing/2014/main" id="{F525F459-4C51-45F9-99A9-5BB3542D5BF8}"/>
              </a:ext>
            </a:extLst>
          </p:cNvPr>
          <p:cNvSpPr/>
          <p:nvPr/>
        </p:nvSpPr>
        <p:spPr>
          <a:xfrm>
            <a:off x="732764" y="2792280"/>
            <a:ext cx="465941" cy="18183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10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Normal</a:t>
            </a:r>
            <a:endParaRPr lang="en-US" sz="110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4" name="矩形 901">
            <a:extLst>
              <a:ext uri="{FF2B5EF4-FFF2-40B4-BE49-F238E27FC236}">
                <a16:creationId xmlns:a16="http://schemas.microsoft.com/office/drawing/2014/main" id="{DA1E80EC-A61F-4B50-A65B-B953D727BA9D}"/>
              </a:ext>
            </a:extLst>
          </p:cNvPr>
          <p:cNvSpPr/>
          <p:nvPr/>
        </p:nvSpPr>
        <p:spPr>
          <a:xfrm>
            <a:off x="615072" y="4194250"/>
            <a:ext cx="1305035" cy="181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1F3F8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Primary NAS</a:t>
            </a:r>
            <a:endParaRPr lang="en-US" sz="1100">
              <a:solidFill>
                <a:srgbClr val="1F3F8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5" name="矩形 901">
            <a:extLst>
              <a:ext uri="{FF2B5EF4-FFF2-40B4-BE49-F238E27FC236}">
                <a16:creationId xmlns:a16="http://schemas.microsoft.com/office/drawing/2014/main" id="{BABDFD95-5835-45E4-B82C-E3C64684D5D1}"/>
              </a:ext>
            </a:extLst>
          </p:cNvPr>
          <p:cNvSpPr/>
          <p:nvPr/>
        </p:nvSpPr>
        <p:spPr>
          <a:xfrm>
            <a:off x="2975949" y="4149421"/>
            <a:ext cx="1305035" cy="181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1F3F8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Secondary NAS</a:t>
            </a:r>
            <a:endParaRPr lang="en-US" sz="1100">
              <a:solidFill>
                <a:srgbClr val="1F3F8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6" name="矩形 901">
            <a:extLst>
              <a:ext uri="{FF2B5EF4-FFF2-40B4-BE49-F238E27FC236}">
                <a16:creationId xmlns:a16="http://schemas.microsoft.com/office/drawing/2014/main" id="{E9CDD8C0-62B2-4C88-837D-2775940D8EC5}"/>
              </a:ext>
            </a:extLst>
          </p:cNvPr>
          <p:cNvSpPr/>
          <p:nvPr/>
        </p:nvSpPr>
        <p:spPr>
          <a:xfrm>
            <a:off x="1767026" y="3722295"/>
            <a:ext cx="1305035" cy="2539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000" b="1">
                <a:solidFill>
                  <a:srgbClr val="C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By schedule</a:t>
            </a:r>
            <a:endParaRPr lang="en-US" sz="1000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7" name="矩形 901">
            <a:extLst>
              <a:ext uri="{FF2B5EF4-FFF2-40B4-BE49-F238E27FC236}">
                <a16:creationId xmlns:a16="http://schemas.microsoft.com/office/drawing/2014/main" id="{50BCDB10-51B7-43CA-8F85-AF38AD37FAFE}"/>
              </a:ext>
            </a:extLst>
          </p:cNvPr>
          <p:cNvSpPr/>
          <p:nvPr/>
        </p:nvSpPr>
        <p:spPr>
          <a:xfrm>
            <a:off x="1785168" y="3997029"/>
            <a:ext cx="1305035" cy="16578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95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Snapshot send</a:t>
            </a:r>
            <a:endParaRPr lang="en-US" sz="95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24AA6EF0-B143-4D05-9F72-6A5451A8112E}"/>
              </a:ext>
            </a:extLst>
          </p:cNvPr>
          <p:cNvGrpSpPr/>
          <p:nvPr/>
        </p:nvGrpSpPr>
        <p:grpSpPr>
          <a:xfrm>
            <a:off x="7090821" y="3825871"/>
            <a:ext cx="1336515" cy="256156"/>
            <a:chOff x="4388896" y="4191428"/>
            <a:chExt cx="1165610" cy="223402"/>
          </a:xfrm>
          <a:gradFill>
            <a:gsLst>
              <a:gs pos="100000">
                <a:srgbClr val="3965B5"/>
              </a:gs>
              <a:gs pos="0">
                <a:srgbClr val="274DA5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9" name="手繪多邊形: 圖案 68">
              <a:extLst>
                <a:ext uri="{FF2B5EF4-FFF2-40B4-BE49-F238E27FC236}">
                  <a16:creationId xmlns:a16="http://schemas.microsoft.com/office/drawing/2014/main" id="{67863B4B-D759-4954-85E2-481B5D98F119}"/>
                </a:ext>
              </a:extLst>
            </p:cNvPr>
            <p:cNvSpPr/>
            <p:nvPr/>
          </p:nvSpPr>
          <p:spPr>
            <a:xfrm>
              <a:off x="4390688" y="4193220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0" name="手繪多邊形: 圖案 69">
              <a:extLst>
                <a:ext uri="{FF2B5EF4-FFF2-40B4-BE49-F238E27FC236}">
                  <a16:creationId xmlns:a16="http://schemas.microsoft.com/office/drawing/2014/main" id="{BC3E0317-DB9C-4CF1-8E75-30BE4598CAFF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1" name="手繪多邊形: 圖案 70">
              <a:extLst>
                <a:ext uri="{FF2B5EF4-FFF2-40B4-BE49-F238E27FC236}">
                  <a16:creationId xmlns:a16="http://schemas.microsoft.com/office/drawing/2014/main" id="{7AB5414C-A1DC-4BC9-AF2C-75CDCAFFE42B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2" name="手繪多邊形: 圖案 71">
              <a:extLst>
                <a:ext uri="{FF2B5EF4-FFF2-40B4-BE49-F238E27FC236}">
                  <a16:creationId xmlns:a16="http://schemas.microsoft.com/office/drawing/2014/main" id="{822694A0-317A-4C86-91C9-4FFEF0C511E4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3" name="手繪多邊形: 圖案 72">
              <a:extLst>
                <a:ext uri="{FF2B5EF4-FFF2-40B4-BE49-F238E27FC236}">
                  <a16:creationId xmlns:a16="http://schemas.microsoft.com/office/drawing/2014/main" id="{C6818C61-3AAB-4698-9A2F-91D0A66B3E5C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4" name="手繪多邊形: 圖案 73">
              <a:extLst>
                <a:ext uri="{FF2B5EF4-FFF2-40B4-BE49-F238E27FC236}">
                  <a16:creationId xmlns:a16="http://schemas.microsoft.com/office/drawing/2014/main" id="{8665BA37-AF64-44C9-A1B7-479F9548CD1B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5" name="手繪多邊形: 圖案 74">
              <a:extLst>
                <a:ext uri="{FF2B5EF4-FFF2-40B4-BE49-F238E27FC236}">
                  <a16:creationId xmlns:a16="http://schemas.microsoft.com/office/drawing/2014/main" id="{9298841D-516E-499D-B2FC-17C6FF9982F4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6" name="手繪多邊形: 圖案 75">
              <a:extLst>
                <a:ext uri="{FF2B5EF4-FFF2-40B4-BE49-F238E27FC236}">
                  <a16:creationId xmlns:a16="http://schemas.microsoft.com/office/drawing/2014/main" id="{54059617-FB08-4337-BA24-31FDE4DB5537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7" name="手繪多邊形: 圖案 76">
              <a:extLst>
                <a:ext uri="{FF2B5EF4-FFF2-40B4-BE49-F238E27FC236}">
                  <a16:creationId xmlns:a16="http://schemas.microsoft.com/office/drawing/2014/main" id="{5806155E-9656-453E-B8D0-B8A881C07367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8" name="手繪多邊形: 圖案 77">
              <a:extLst>
                <a:ext uri="{FF2B5EF4-FFF2-40B4-BE49-F238E27FC236}">
                  <a16:creationId xmlns:a16="http://schemas.microsoft.com/office/drawing/2014/main" id="{B71294CF-35AA-41E2-A2E8-571AAE3BCFD7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9" name="手繪多邊形: 圖案 78">
              <a:extLst>
                <a:ext uri="{FF2B5EF4-FFF2-40B4-BE49-F238E27FC236}">
                  <a16:creationId xmlns:a16="http://schemas.microsoft.com/office/drawing/2014/main" id="{E69F45BA-447A-4A96-B1E9-55C4B193D45A}"/>
                </a:ext>
              </a:extLst>
            </p:cNvPr>
            <p:cNvSpPr/>
            <p:nvPr/>
          </p:nvSpPr>
          <p:spPr>
            <a:xfrm>
              <a:off x="4978049" y="4251353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0" name="手繪多邊形: 圖案 79">
              <a:extLst>
                <a:ext uri="{FF2B5EF4-FFF2-40B4-BE49-F238E27FC236}">
                  <a16:creationId xmlns:a16="http://schemas.microsoft.com/office/drawing/2014/main" id="{5C11F24C-E2A9-448F-9715-6DDB324BA0CA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1" name="手繪多邊形: 圖案 80">
              <a:extLst>
                <a:ext uri="{FF2B5EF4-FFF2-40B4-BE49-F238E27FC236}">
                  <a16:creationId xmlns:a16="http://schemas.microsoft.com/office/drawing/2014/main" id="{6C833438-9F77-4685-BAB3-C92C98F6AC10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2" name="手繪多邊形: 圖案 81">
              <a:extLst>
                <a:ext uri="{FF2B5EF4-FFF2-40B4-BE49-F238E27FC236}">
                  <a16:creationId xmlns:a16="http://schemas.microsoft.com/office/drawing/2014/main" id="{8C036D31-DD05-4EAF-A26B-5EAFB16B1309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3" name="手繪多邊形: 圖案 82">
              <a:extLst>
                <a:ext uri="{FF2B5EF4-FFF2-40B4-BE49-F238E27FC236}">
                  <a16:creationId xmlns:a16="http://schemas.microsoft.com/office/drawing/2014/main" id="{39B84A27-A2ED-4A4D-B7FD-15FA64217E41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4" name="手繪多邊形: 圖案 83">
              <a:extLst>
                <a:ext uri="{FF2B5EF4-FFF2-40B4-BE49-F238E27FC236}">
                  <a16:creationId xmlns:a16="http://schemas.microsoft.com/office/drawing/2014/main" id="{E30CA93A-1F87-4B8B-BF6D-19042749F524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5" name="手繪多邊形: 圖案 84">
              <a:extLst>
                <a:ext uri="{FF2B5EF4-FFF2-40B4-BE49-F238E27FC236}">
                  <a16:creationId xmlns:a16="http://schemas.microsoft.com/office/drawing/2014/main" id="{A4C74C4E-1014-439F-BD1B-D351DCCCD0EE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6" name="手繪多邊形: 圖案 85">
              <a:extLst>
                <a:ext uri="{FF2B5EF4-FFF2-40B4-BE49-F238E27FC236}">
                  <a16:creationId xmlns:a16="http://schemas.microsoft.com/office/drawing/2014/main" id="{1BA2DB34-8791-4AC6-A09E-4B08F910C5A3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7" name="手繪多邊形: 圖案 86">
              <a:extLst>
                <a:ext uri="{FF2B5EF4-FFF2-40B4-BE49-F238E27FC236}">
                  <a16:creationId xmlns:a16="http://schemas.microsoft.com/office/drawing/2014/main" id="{AA39F9E8-0826-41FD-B3CB-24B9C4B3DF9A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8" name="手繪多邊形: 圖案 87">
              <a:extLst>
                <a:ext uri="{FF2B5EF4-FFF2-40B4-BE49-F238E27FC236}">
                  <a16:creationId xmlns:a16="http://schemas.microsoft.com/office/drawing/2014/main" id="{090EF563-0D63-4795-ABC3-EC92A124F295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9" name="手繪多邊形: 圖案 88">
              <a:extLst>
                <a:ext uri="{FF2B5EF4-FFF2-40B4-BE49-F238E27FC236}">
                  <a16:creationId xmlns:a16="http://schemas.microsoft.com/office/drawing/2014/main" id="{41CA087C-95FF-4FB6-867E-E8D579BFEC72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0" name="手繪多邊形: 圖案 89">
              <a:extLst>
                <a:ext uri="{FF2B5EF4-FFF2-40B4-BE49-F238E27FC236}">
                  <a16:creationId xmlns:a16="http://schemas.microsoft.com/office/drawing/2014/main" id="{4FFFE67D-7420-4C23-BA94-AE3DC57955B6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1" name="手繪多邊形: 圖案 90">
              <a:extLst>
                <a:ext uri="{FF2B5EF4-FFF2-40B4-BE49-F238E27FC236}">
                  <a16:creationId xmlns:a16="http://schemas.microsoft.com/office/drawing/2014/main" id="{FB4C29B6-DDD9-499E-9F9A-4E18E6C2D747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2" name="手繪多邊形: 圖案 91">
              <a:extLst>
                <a:ext uri="{FF2B5EF4-FFF2-40B4-BE49-F238E27FC236}">
                  <a16:creationId xmlns:a16="http://schemas.microsoft.com/office/drawing/2014/main" id="{872B27AC-16CF-4442-9CEE-1506B4A36D09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3" name="手繪多邊形: 圖案 92">
              <a:extLst>
                <a:ext uri="{FF2B5EF4-FFF2-40B4-BE49-F238E27FC236}">
                  <a16:creationId xmlns:a16="http://schemas.microsoft.com/office/drawing/2014/main" id="{291EB3C0-1A6F-458C-9870-56C13A65D61B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4" name="手繪多邊形: 圖案 93">
              <a:extLst>
                <a:ext uri="{FF2B5EF4-FFF2-40B4-BE49-F238E27FC236}">
                  <a16:creationId xmlns:a16="http://schemas.microsoft.com/office/drawing/2014/main" id="{63D8A37F-838A-4D62-B600-C3F4F7AA0533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5" name="手繪多邊形: 圖案 94">
              <a:extLst>
                <a:ext uri="{FF2B5EF4-FFF2-40B4-BE49-F238E27FC236}">
                  <a16:creationId xmlns:a16="http://schemas.microsoft.com/office/drawing/2014/main" id="{9F0D20F8-8408-4B6D-8C36-747490643170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6" name="手繪多邊形: 圖案 95">
              <a:extLst>
                <a:ext uri="{FF2B5EF4-FFF2-40B4-BE49-F238E27FC236}">
                  <a16:creationId xmlns:a16="http://schemas.microsoft.com/office/drawing/2014/main" id="{F72CF418-D1D7-4B70-B6C7-9865642AB3F2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7" name="手繪多邊形: 圖案 96">
              <a:extLst>
                <a:ext uri="{FF2B5EF4-FFF2-40B4-BE49-F238E27FC236}">
                  <a16:creationId xmlns:a16="http://schemas.microsoft.com/office/drawing/2014/main" id="{9B18B769-824E-41BB-8AD3-423621829CB8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8" name="手繪多邊形: 圖案 97">
              <a:extLst>
                <a:ext uri="{FF2B5EF4-FFF2-40B4-BE49-F238E27FC236}">
                  <a16:creationId xmlns:a16="http://schemas.microsoft.com/office/drawing/2014/main" id="{62E9FA34-A924-4D90-AB6A-9B5A93169F61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9" name="手繪多邊形: 圖案 98">
              <a:extLst>
                <a:ext uri="{FF2B5EF4-FFF2-40B4-BE49-F238E27FC236}">
                  <a16:creationId xmlns:a16="http://schemas.microsoft.com/office/drawing/2014/main" id="{84F9FE36-2F67-46DA-A790-C3EB7CEAEFE6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0" name="手繪多邊形: 圖案 99">
              <a:extLst>
                <a:ext uri="{FF2B5EF4-FFF2-40B4-BE49-F238E27FC236}">
                  <a16:creationId xmlns:a16="http://schemas.microsoft.com/office/drawing/2014/main" id="{B2943DB3-9BFA-4D69-9298-3E1E08E8ADEF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1" name="手繪多邊形: 圖案 100">
              <a:extLst>
                <a:ext uri="{FF2B5EF4-FFF2-40B4-BE49-F238E27FC236}">
                  <a16:creationId xmlns:a16="http://schemas.microsoft.com/office/drawing/2014/main" id="{50A745DC-B058-440A-8DE1-2E620A0705BD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2" name="手繪多邊形: 圖案 101">
              <a:extLst>
                <a:ext uri="{FF2B5EF4-FFF2-40B4-BE49-F238E27FC236}">
                  <a16:creationId xmlns:a16="http://schemas.microsoft.com/office/drawing/2014/main" id="{9EC4FD20-40EE-40C1-AC18-136E92109AAC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3" name="手繪多邊形: 圖案 102">
              <a:extLst>
                <a:ext uri="{FF2B5EF4-FFF2-40B4-BE49-F238E27FC236}">
                  <a16:creationId xmlns:a16="http://schemas.microsoft.com/office/drawing/2014/main" id="{48C1F1C0-B44F-415F-B93C-D6A227E9ECAD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4" name="手繪多邊形: 圖案 103">
              <a:extLst>
                <a:ext uri="{FF2B5EF4-FFF2-40B4-BE49-F238E27FC236}">
                  <a16:creationId xmlns:a16="http://schemas.microsoft.com/office/drawing/2014/main" id="{21748E99-D636-4947-BE8C-90A2011F3756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5" name="手繪多邊形: 圖案 104">
              <a:extLst>
                <a:ext uri="{FF2B5EF4-FFF2-40B4-BE49-F238E27FC236}">
                  <a16:creationId xmlns:a16="http://schemas.microsoft.com/office/drawing/2014/main" id="{95A0CFBA-D823-45DE-B420-0BB2D2686F78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6" name="手繪多邊形: 圖案 105">
              <a:extLst>
                <a:ext uri="{FF2B5EF4-FFF2-40B4-BE49-F238E27FC236}">
                  <a16:creationId xmlns:a16="http://schemas.microsoft.com/office/drawing/2014/main" id="{A3900A12-2D9A-4E3C-9D51-FD9F378025FD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7" name="手繪多邊形: 圖案 106">
              <a:extLst>
                <a:ext uri="{FF2B5EF4-FFF2-40B4-BE49-F238E27FC236}">
                  <a16:creationId xmlns:a16="http://schemas.microsoft.com/office/drawing/2014/main" id="{75CCF799-E1F4-4828-94B6-683E66A629D1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8" name="手繪多邊形: 圖案 107">
              <a:extLst>
                <a:ext uri="{FF2B5EF4-FFF2-40B4-BE49-F238E27FC236}">
                  <a16:creationId xmlns:a16="http://schemas.microsoft.com/office/drawing/2014/main" id="{2E4CD6D0-7BDF-48DD-B4DD-6388C1CAF5B0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9" name="手繪多邊形: 圖案 108">
              <a:extLst>
                <a:ext uri="{FF2B5EF4-FFF2-40B4-BE49-F238E27FC236}">
                  <a16:creationId xmlns:a16="http://schemas.microsoft.com/office/drawing/2014/main" id="{3CE8720C-FD0B-4E59-AA77-68A09BEB39CB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cxnSp>
        <p:nvCxnSpPr>
          <p:cNvPr id="115" name="直線單箭頭接點 915">
            <a:extLst>
              <a:ext uri="{FF2B5EF4-FFF2-40B4-BE49-F238E27FC236}">
                <a16:creationId xmlns:a16="http://schemas.microsoft.com/office/drawing/2014/main" id="{1C2D8E79-FBC2-4A88-A794-9AE532297856}"/>
              </a:ext>
            </a:extLst>
          </p:cNvPr>
          <p:cNvCxnSpPr>
            <a:cxnSpLocks/>
          </p:cNvCxnSpPr>
          <p:nvPr/>
        </p:nvCxnSpPr>
        <p:spPr>
          <a:xfrm>
            <a:off x="5402891" y="2137163"/>
            <a:ext cx="0" cy="1085836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矩形 901">
            <a:extLst>
              <a:ext uri="{FF2B5EF4-FFF2-40B4-BE49-F238E27FC236}">
                <a16:creationId xmlns:a16="http://schemas.microsoft.com/office/drawing/2014/main" id="{EBC5AE23-CBF0-4A1F-900E-16F3A00D2C7B}"/>
              </a:ext>
            </a:extLst>
          </p:cNvPr>
          <p:cNvSpPr/>
          <p:nvPr/>
        </p:nvSpPr>
        <p:spPr>
          <a:xfrm>
            <a:off x="4805654" y="2570690"/>
            <a:ext cx="465941" cy="18183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10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Normal</a:t>
            </a:r>
            <a:endParaRPr lang="en-US" sz="110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7" name="矩形 901">
            <a:extLst>
              <a:ext uri="{FF2B5EF4-FFF2-40B4-BE49-F238E27FC236}">
                <a16:creationId xmlns:a16="http://schemas.microsoft.com/office/drawing/2014/main" id="{4F0D2130-106B-4FD5-ACFA-74C233A4BC4C}"/>
              </a:ext>
            </a:extLst>
          </p:cNvPr>
          <p:cNvSpPr/>
          <p:nvPr/>
        </p:nvSpPr>
        <p:spPr>
          <a:xfrm>
            <a:off x="4746220" y="4194620"/>
            <a:ext cx="1305035" cy="181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1F3F8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Primary NAS</a:t>
            </a:r>
            <a:endParaRPr lang="en-US" sz="1100">
              <a:solidFill>
                <a:srgbClr val="1F3F8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8" name="矩形 901">
            <a:extLst>
              <a:ext uri="{FF2B5EF4-FFF2-40B4-BE49-F238E27FC236}">
                <a16:creationId xmlns:a16="http://schemas.microsoft.com/office/drawing/2014/main" id="{3F4CF34A-8D90-4C85-806F-ABDE6811F2D2}"/>
              </a:ext>
            </a:extLst>
          </p:cNvPr>
          <p:cNvSpPr/>
          <p:nvPr/>
        </p:nvSpPr>
        <p:spPr>
          <a:xfrm>
            <a:off x="7107097" y="4149791"/>
            <a:ext cx="1305035" cy="181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1F3F8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Secondary NAS</a:t>
            </a:r>
            <a:endParaRPr lang="en-US" sz="1100">
              <a:solidFill>
                <a:srgbClr val="1F3F8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19" name="直線單箭頭接點 915">
            <a:extLst>
              <a:ext uri="{FF2B5EF4-FFF2-40B4-BE49-F238E27FC236}">
                <a16:creationId xmlns:a16="http://schemas.microsoft.com/office/drawing/2014/main" id="{E4F15E62-B4B1-4DA7-9DC2-49428EA9BC74}"/>
              </a:ext>
            </a:extLst>
          </p:cNvPr>
          <p:cNvCxnSpPr>
            <a:cxnSpLocks/>
          </p:cNvCxnSpPr>
          <p:nvPr/>
        </p:nvCxnSpPr>
        <p:spPr>
          <a:xfrm>
            <a:off x="6089733" y="3946886"/>
            <a:ext cx="952247" cy="0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矩形 901">
            <a:extLst>
              <a:ext uri="{FF2B5EF4-FFF2-40B4-BE49-F238E27FC236}">
                <a16:creationId xmlns:a16="http://schemas.microsoft.com/office/drawing/2014/main" id="{77F63149-C60A-4E19-A5A6-43A7B66CA894}"/>
              </a:ext>
            </a:extLst>
          </p:cNvPr>
          <p:cNvSpPr/>
          <p:nvPr/>
        </p:nvSpPr>
        <p:spPr>
          <a:xfrm>
            <a:off x="5900850" y="3918006"/>
            <a:ext cx="1305035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000" b="1">
                <a:solidFill>
                  <a:srgbClr val="C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Real-time Snapshot</a:t>
            </a:r>
            <a:endParaRPr lang="en-US" sz="1000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21" name="直線單箭頭接點 915">
            <a:extLst>
              <a:ext uri="{FF2B5EF4-FFF2-40B4-BE49-F238E27FC236}">
                <a16:creationId xmlns:a16="http://schemas.microsoft.com/office/drawing/2014/main" id="{37CE696B-957A-4D43-BCA0-C7DEAECA9A7F}"/>
              </a:ext>
            </a:extLst>
          </p:cNvPr>
          <p:cNvCxnSpPr>
            <a:cxnSpLocks/>
          </p:cNvCxnSpPr>
          <p:nvPr/>
        </p:nvCxnSpPr>
        <p:spPr>
          <a:xfrm>
            <a:off x="5695529" y="2137162"/>
            <a:ext cx="1310818" cy="1612632"/>
          </a:xfrm>
          <a:prstGeom prst="straightConnector1">
            <a:avLst/>
          </a:prstGeom>
          <a:ln w="19050" cap="rnd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prstDash val="sysDash"/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群組 121">
            <a:extLst>
              <a:ext uri="{FF2B5EF4-FFF2-40B4-BE49-F238E27FC236}">
                <a16:creationId xmlns:a16="http://schemas.microsoft.com/office/drawing/2014/main" id="{AF937037-51C5-4960-AA51-F1D3FBF32AC1}"/>
              </a:ext>
            </a:extLst>
          </p:cNvPr>
          <p:cNvGrpSpPr/>
          <p:nvPr/>
        </p:nvGrpSpPr>
        <p:grpSpPr>
          <a:xfrm>
            <a:off x="4734902" y="1957095"/>
            <a:ext cx="1494172" cy="180068"/>
            <a:chOff x="6409340" y="2839578"/>
            <a:chExt cx="2149752" cy="2590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3" name="矩形: 圓角 122">
              <a:extLst>
                <a:ext uri="{FF2B5EF4-FFF2-40B4-BE49-F238E27FC236}">
                  <a16:creationId xmlns:a16="http://schemas.microsoft.com/office/drawing/2014/main" id="{5D74F49E-6188-4951-8B6F-CEC2A665DF49}"/>
                </a:ext>
              </a:extLst>
            </p:cNvPr>
            <p:cNvSpPr/>
            <p:nvPr/>
          </p:nvSpPr>
          <p:spPr>
            <a:xfrm>
              <a:off x="6410338" y="2847594"/>
              <a:ext cx="2148754" cy="251058"/>
            </a:xfrm>
            <a:prstGeom prst="roundRect">
              <a:avLst>
                <a:gd name="adj" fmla="val 9313"/>
              </a:avLst>
            </a:prstGeom>
            <a:gradFill>
              <a:gsLst>
                <a:gs pos="4000">
                  <a:srgbClr val="1B3394"/>
                </a:gs>
                <a:gs pos="100000">
                  <a:srgbClr val="3259A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  <p:pic>
          <p:nvPicPr>
            <p:cNvPr id="124" name="圖形 123">
              <a:extLst>
                <a:ext uri="{FF2B5EF4-FFF2-40B4-BE49-F238E27FC236}">
                  <a16:creationId xmlns:a16="http://schemas.microsoft.com/office/drawing/2014/main" id="{670591BB-27AD-4A47-9E84-FFC92246D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409340" y="2839578"/>
              <a:ext cx="2149751" cy="259073"/>
            </a:xfrm>
            <a:prstGeom prst="rect">
              <a:avLst/>
            </a:prstGeom>
          </p:spPr>
        </p:pic>
      </p:grpSp>
      <p:sp>
        <p:nvSpPr>
          <p:cNvPr id="125" name="矩形 901">
            <a:extLst>
              <a:ext uri="{FF2B5EF4-FFF2-40B4-BE49-F238E27FC236}">
                <a16:creationId xmlns:a16="http://schemas.microsoft.com/office/drawing/2014/main" id="{77576072-8A56-4D01-BE1A-7F4A0A304A18}"/>
              </a:ext>
            </a:extLst>
          </p:cNvPr>
          <p:cNvSpPr/>
          <p:nvPr/>
        </p:nvSpPr>
        <p:spPr>
          <a:xfrm>
            <a:off x="6470623" y="2930182"/>
            <a:ext cx="1350582" cy="18183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10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Disaster Recovery (Pro=0)</a:t>
            </a:r>
            <a:endParaRPr lang="en-US" sz="110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6" name="矩形 901">
            <a:extLst>
              <a:ext uri="{FF2B5EF4-FFF2-40B4-BE49-F238E27FC236}">
                <a16:creationId xmlns:a16="http://schemas.microsoft.com/office/drawing/2014/main" id="{82938F85-D2B6-4808-B0C9-4990F5365523}"/>
              </a:ext>
            </a:extLst>
          </p:cNvPr>
          <p:cNvSpPr/>
          <p:nvPr/>
        </p:nvSpPr>
        <p:spPr>
          <a:xfrm>
            <a:off x="5974277" y="4256125"/>
            <a:ext cx="1351696" cy="17113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(Round Trip Latency &lt; 5ms)</a:t>
            </a:r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E8269A29-469E-4DA0-B0FD-5E8CB2633708}"/>
              </a:ext>
            </a:extLst>
          </p:cNvPr>
          <p:cNvGrpSpPr/>
          <p:nvPr/>
        </p:nvGrpSpPr>
        <p:grpSpPr>
          <a:xfrm>
            <a:off x="3415112" y="3469431"/>
            <a:ext cx="434996" cy="434996"/>
            <a:chOff x="4435908" y="4889651"/>
            <a:chExt cx="759453" cy="759453"/>
          </a:xfrm>
        </p:grpSpPr>
        <p:sp>
          <p:nvSpPr>
            <p:cNvPr id="128" name="手繪多邊形: 圖案 956">
              <a:extLst>
                <a:ext uri="{FF2B5EF4-FFF2-40B4-BE49-F238E27FC236}">
                  <a16:creationId xmlns:a16="http://schemas.microsoft.com/office/drawing/2014/main" id="{6CEF0806-4EB8-44CA-B5E7-DE27BC00C1E5}"/>
                </a:ext>
              </a:extLst>
            </p:cNvPr>
            <p:cNvSpPr/>
            <p:nvPr/>
          </p:nvSpPr>
          <p:spPr>
            <a:xfrm>
              <a:off x="4435908" y="4889651"/>
              <a:ext cx="759453" cy="759453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gradFill>
              <a:gsLst>
                <a:gs pos="0">
                  <a:srgbClr val="FC8123"/>
                </a:gs>
                <a:gs pos="100000">
                  <a:srgbClr val="F6B21A"/>
                </a:gs>
              </a:gsLst>
              <a:lin ang="5400000" scaled="1"/>
            </a:gra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9" name="圖形 128">
              <a:extLst>
                <a:ext uri="{FF2B5EF4-FFF2-40B4-BE49-F238E27FC236}">
                  <a16:creationId xmlns:a16="http://schemas.microsoft.com/office/drawing/2014/main" id="{9B1F413C-8985-473D-B560-519788D55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45942" y="5052140"/>
              <a:ext cx="542227" cy="408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3" name="圖片 132">
            <a:extLst>
              <a:ext uri="{FF2B5EF4-FFF2-40B4-BE49-F238E27FC236}">
                <a16:creationId xmlns:a16="http://schemas.microsoft.com/office/drawing/2014/main" id="{B9367910-1B36-4E5A-AD7A-F5DD2F1412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398" y="1327967"/>
            <a:ext cx="2745521" cy="311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4" name="圖片 133">
            <a:extLst>
              <a:ext uri="{FF2B5EF4-FFF2-40B4-BE49-F238E27FC236}">
                <a16:creationId xmlns:a16="http://schemas.microsoft.com/office/drawing/2014/main" id="{87956480-ACED-4B30-BE7C-F170AD13E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4878" y="1338752"/>
            <a:ext cx="2218875" cy="311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8C8E4CAE-3A39-45D7-82C6-A01A9A4E1F4A}"/>
              </a:ext>
            </a:extLst>
          </p:cNvPr>
          <p:cNvSpPr txBox="1"/>
          <p:nvPr/>
        </p:nvSpPr>
        <p:spPr>
          <a:xfrm>
            <a:off x="235994" y="1366376"/>
            <a:ext cx="3509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</a:rPr>
              <a:t>Schedule </a:t>
            </a:r>
            <a:r>
              <a:rPr lang="en-US" altLang="zh-TW" sz="1200" b="1" err="1">
                <a:solidFill>
                  <a:schemeClr val="bg1"/>
                </a:solidFill>
                <a:latin typeface="Arial" panose="020B0604020202020204" pitchFamily="34" charset="0"/>
              </a:rPr>
              <a:t>Snapsync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</a:rPr>
              <a:t>: 5min~60min</a:t>
            </a:r>
            <a:endParaRPr lang="zh-TW" altLang="en-US" sz="1200" b="1">
              <a:solidFill>
                <a:schemeClr val="bg1"/>
              </a:solidFill>
            </a:endParaRP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B0C2294B-30A2-4346-8E0C-6657265C7B32}"/>
              </a:ext>
            </a:extLst>
          </p:cNvPr>
          <p:cNvSpPr txBox="1"/>
          <p:nvPr/>
        </p:nvSpPr>
        <p:spPr>
          <a:xfrm>
            <a:off x="4722768" y="1355614"/>
            <a:ext cx="22309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</a:rPr>
              <a:t>Realtime </a:t>
            </a:r>
            <a:r>
              <a:rPr lang="en-US" altLang="zh-TW" sz="1200" b="1" err="1">
                <a:solidFill>
                  <a:schemeClr val="bg1"/>
                </a:solidFill>
                <a:latin typeface="Arial" panose="020B0604020202020204" pitchFamily="34" charset="0"/>
              </a:rPr>
              <a:t>Snapsync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</a:rPr>
              <a:t>: RPO=0</a:t>
            </a:r>
          </a:p>
        </p:txBody>
      </p: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C8932C55-62BC-402E-97EC-6A4B5BF7EB3C}"/>
              </a:ext>
            </a:extLst>
          </p:cNvPr>
          <p:cNvSpPr txBox="1"/>
          <p:nvPr/>
        </p:nvSpPr>
        <p:spPr>
          <a:xfrm>
            <a:off x="648718" y="802946"/>
            <a:ext cx="84482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最經濟高效的複合式備份，數據保護和災難復原解決方案</a:t>
            </a:r>
            <a:endParaRPr lang="zh-TW" altLang="en-US" sz="1100"/>
          </a:p>
        </p:txBody>
      </p:sp>
      <p:pic>
        <p:nvPicPr>
          <p:cNvPr id="144" name="圖形 143">
            <a:extLst>
              <a:ext uri="{FF2B5EF4-FFF2-40B4-BE49-F238E27FC236}">
                <a16:creationId xmlns:a16="http://schemas.microsoft.com/office/drawing/2014/main" id="{173C6592-BC6C-4152-BCF7-BB78D99FD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2829" y="210413"/>
            <a:ext cx="839336" cy="579440"/>
          </a:xfrm>
          <a:prstGeom prst="rect">
            <a:avLst/>
          </a:prstGeom>
        </p:spPr>
      </p:pic>
      <p:pic>
        <p:nvPicPr>
          <p:cNvPr id="3" name="圖片 2" descr="一張含有 電腦, 微波爐, 監視器, 烤箱 的圖片&#10;&#10;自動產生的描述">
            <a:extLst>
              <a:ext uri="{FF2B5EF4-FFF2-40B4-BE49-F238E27FC236}">
                <a16:creationId xmlns:a16="http://schemas.microsoft.com/office/drawing/2014/main" id="{6C5F74E5-21D6-485A-A049-2E4B761450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80" y="3259811"/>
            <a:ext cx="1716334" cy="1071440"/>
          </a:xfrm>
          <a:prstGeom prst="rect">
            <a:avLst/>
          </a:prstGeom>
        </p:spPr>
      </p:pic>
      <p:grpSp>
        <p:nvGrpSpPr>
          <p:cNvPr id="130" name="群組 129">
            <a:extLst>
              <a:ext uri="{FF2B5EF4-FFF2-40B4-BE49-F238E27FC236}">
                <a16:creationId xmlns:a16="http://schemas.microsoft.com/office/drawing/2014/main" id="{67E1682F-93CA-43AF-A386-1E9CC3CE269A}"/>
              </a:ext>
            </a:extLst>
          </p:cNvPr>
          <p:cNvGrpSpPr/>
          <p:nvPr/>
        </p:nvGrpSpPr>
        <p:grpSpPr>
          <a:xfrm>
            <a:off x="1816514" y="3068672"/>
            <a:ext cx="434996" cy="434996"/>
            <a:chOff x="1633663" y="4907432"/>
            <a:chExt cx="759453" cy="759453"/>
          </a:xfrm>
        </p:grpSpPr>
        <p:sp>
          <p:nvSpPr>
            <p:cNvPr id="131" name="手繪多邊形: 圖案 956">
              <a:extLst>
                <a:ext uri="{FF2B5EF4-FFF2-40B4-BE49-F238E27FC236}">
                  <a16:creationId xmlns:a16="http://schemas.microsoft.com/office/drawing/2014/main" id="{6CEECDBA-EADF-461F-907E-107F886B569A}"/>
                </a:ext>
              </a:extLst>
            </p:cNvPr>
            <p:cNvSpPr/>
            <p:nvPr/>
          </p:nvSpPr>
          <p:spPr>
            <a:xfrm>
              <a:off x="1633663" y="4907432"/>
              <a:ext cx="759453" cy="759453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gradFill>
              <a:gsLst>
                <a:gs pos="0">
                  <a:srgbClr val="FC8123"/>
                </a:gs>
                <a:gs pos="100000">
                  <a:srgbClr val="F6B21A"/>
                </a:gs>
              </a:gsLst>
              <a:lin ang="5400000" scaled="1"/>
            </a:gra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2" name="圖形 131">
              <a:extLst>
                <a:ext uri="{FF2B5EF4-FFF2-40B4-BE49-F238E27FC236}">
                  <a16:creationId xmlns:a16="http://schemas.microsoft.com/office/drawing/2014/main" id="{74EEAC8A-7522-4281-A4E5-9D1E3F8E8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3697" y="5069921"/>
              <a:ext cx="542227" cy="408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0" name="圖片 139" descr="一張含有 電腦, 微波爐, 監視器, 烤箱 的圖片&#10;&#10;自動產生的描述">
            <a:extLst>
              <a:ext uri="{FF2B5EF4-FFF2-40B4-BE49-F238E27FC236}">
                <a16:creationId xmlns:a16="http://schemas.microsoft.com/office/drawing/2014/main" id="{DA3B6F9F-5C2D-41B8-906B-96C4F18381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4151" y="3259811"/>
            <a:ext cx="1716334" cy="10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37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1D896FD9-8A48-441C-B344-B1A397435078}"/>
              </a:ext>
            </a:extLst>
          </p:cNvPr>
          <p:cNvSpPr/>
          <p:nvPr/>
        </p:nvSpPr>
        <p:spPr>
          <a:xfrm flipH="1">
            <a:off x="6590392" y="1435920"/>
            <a:ext cx="2012917" cy="782550"/>
          </a:xfrm>
          <a:prstGeom prst="snip2DiagRect">
            <a:avLst>
              <a:gd name="adj1" fmla="val 0"/>
              <a:gd name="adj2" fmla="val 10696"/>
            </a:avLst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550" b="1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FA0924D3-01E6-3E45-81FF-46162C31AB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55998" y="1750230"/>
            <a:ext cx="2454974" cy="153463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AB18E71-DAC4-FE4F-A37B-D52B763B63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44" y="1383093"/>
            <a:ext cx="2164232" cy="1881124"/>
          </a:xfrm>
          <a:prstGeom prst="rect">
            <a:avLst/>
          </a:prstGeom>
        </p:spPr>
      </p:pic>
      <p:sp>
        <p:nvSpPr>
          <p:cNvPr id="28" name="標題 27"/>
          <p:cNvSpPr>
            <a:spLocks noGrp="1"/>
          </p:cNvSpPr>
          <p:nvPr>
            <p:ph type="title"/>
          </p:nvPr>
        </p:nvSpPr>
        <p:spPr>
          <a:xfrm>
            <a:off x="626475" y="136052"/>
            <a:ext cx="8517525" cy="998677"/>
          </a:xfrm>
        </p:spPr>
        <p:txBody>
          <a:bodyPr>
            <a:noAutofit/>
          </a:bodyPr>
          <a:lstStyle/>
          <a:p>
            <a:r>
              <a:rPr lang="zh-TW" altLang="en-US" sz="3000"/>
              <a:t>極致化企業效率的旗艦級六核</a:t>
            </a:r>
            <a:r>
              <a:rPr lang="en-US" altLang="zh-TW" sz="3000"/>
              <a:t> Xeon NAS</a:t>
            </a:r>
            <a:r>
              <a:rPr lang="zh-TW" altLang="en-US" sz="3000"/>
              <a:t>，</a:t>
            </a:r>
            <a:br>
              <a:rPr lang="en-US" altLang="zh-TW" sz="3000"/>
            </a:br>
            <a:r>
              <a:rPr lang="zh-TW" altLang="en-US" sz="3000"/>
              <a:t>選配 </a:t>
            </a:r>
            <a:r>
              <a:rPr lang="en-US" altLang="zh-TW" sz="3000"/>
              <a:t>Thunderbolt 3</a:t>
            </a:r>
            <a:r>
              <a:rPr lang="zh-TW" altLang="en-US" sz="3000"/>
              <a:t> 支援多人影音工作流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AC03D4C-0DF0-4DE4-9EE1-EFCDC8537D41}"/>
              </a:ext>
            </a:extLst>
          </p:cNvPr>
          <p:cNvSpPr txBox="1"/>
          <p:nvPr/>
        </p:nvSpPr>
        <p:spPr>
          <a:xfrm>
            <a:off x="3455562" y="3236683"/>
            <a:ext cx="3134831" cy="155427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TVS-h1288X-W1250-</a:t>
            </a:r>
            <a:r>
              <a:rPr lang="en-US" altLang="zh-TW" sz="1800" b="1" kern="1200">
                <a:solidFill>
                  <a:srgbClr val="EE6D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16G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 x 3.5” + 4 x 2.5”, SATA 6Gb/s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Intel Xeon W-1250 6</a:t>
            </a:r>
            <a:r>
              <a:rPr lang="zh-CN" altLang="en-US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</a:t>
            </a:r>
            <a:r>
              <a:rPr lang="en-US" altLang="zh-CN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/12</a:t>
            </a:r>
            <a:r>
              <a:rPr lang="zh-CN" altLang="en-US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執行緒</a:t>
            </a:r>
            <a:r>
              <a:rPr lang="en-US" altLang="zh-CN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3.3 GHz </a:t>
            </a:r>
            <a:r>
              <a:rPr lang="zh-CN" altLang="en-US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處理器，最大突頻</a:t>
            </a:r>
            <a:r>
              <a:rPr lang="zh-TW" altLang="en-US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4.7 GHz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100" b="1" kern="1200">
                <a:solidFill>
                  <a:srgbClr val="EE6D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16GB</a:t>
            </a:r>
            <a:r>
              <a:rPr lang="en-US" altLang="zh-TW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DDR4 ECC RAM (2 x 8GB)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x M.2 </a:t>
            </a:r>
            <a:r>
              <a:rPr lang="en-US" altLang="zh-TW" sz="1100" b="1" kern="120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NVMe</a:t>
            </a:r>
            <a:r>
              <a:rPr lang="en-US" altLang="zh-TW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PCIe Gen3 x4 SSD </a:t>
            </a:r>
            <a:r>
              <a:rPr lang="zh-CN" altLang="en-US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endParaRPr lang="en-US" altLang="zh-CN" sz="11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x 10GBASE-T </a:t>
            </a:r>
            <a:r>
              <a:rPr lang="zh-TW" altLang="en-US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網路埠</a:t>
            </a:r>
            <a:endParaRPr lang="en-US" altLang="zh-TW" sz="11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x 2.5GbE</a:t>
            </a:r>
            <a:r>
              <a:rPr lang="zh-TW" altLang="en-US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網路埠</a:t>
            </a:r>
            <a:endParaRPr lang="en-US" altLang="zh-CN" sz="11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295FE88-E570-4ACF-BDF5-EC95C8F4A9FC}"/>
              </a:ext>
            </a:extLst>
          </p:cNvPr>
          <p:cNvSpPr txBox="1"/>
          <p:nvPr/>
        </p:nvSpPr>
        <p:spPr>
          <a:xfrm>
            <a:off x="262606" y="3236683"/>
            <a:ext cx="3192956" cy="155427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TVS-h1688X-W1250-</a:t>
            </a:r>
            <a:r>
              <a:rPr lang="en-US" altLang="zh-TW" sz="1800" b="1" kern="1200">
                <a:solidFill>
                  <a:srgbClr val="EE6D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32G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 x 3.5” + 4 x 2.5”, SATA 6Gb/s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Intel Xeon W-1250 6</a:t>
            </a:r>
            <a:r>
              <a:rPr lang="zh-CN" altLang="en-US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</a:t>
            </a:r>
            <a:r>
              <a:rPr lang="en-US" altLang="zh-CN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/12</a:t>
            </a:r>
            <a:r>
              <a:rPr lang="zh-CN" altLang="en-US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執行緒</a:t>
            </a:r>
            <a:r>
              <a:rPr lang="en-US" altLang="zh-CN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3.3 GHz </a:t>
            </a:r>
            <a:r>
              <a:rPr lang="zh-CN" altLang="en-US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處理器，最大突頻</a:t>
            </a:r>
            <a:r>
              <a:rPr lang="zh-TW" altLang="en-US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4.7 GHz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100" b="1" kern="1200">
                <a:solidFill>
                  <a:srgbClr val="EE6D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32GB</a:t>
            </a:r>
            <a:r>
              <a:rPr lang="en-US" altLang="zh-TW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DDR4 ECC RAM (2 x 16GB)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x M.2 </a:t>
            </a:r>
            <a:r>
              <a:rPr lang="en-US" altLang="zh-TW" sz="1100" b="1" kern="120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NVMe</a:t>
            </a:r>
            <a:r>
              <a:rPr lang="en-US" altLang="zh-TW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PCIe Gen3 x4 SSD </a:t>
            </a:r>
            <a:r>
              <a:rPr lang="zh-CN" altLang="en-US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endParaRPr lang="en-US" altLang="zh-CN" sz="11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x 10GBASE-T </a:t>
            </a:r>
            <a:r>
              <a:rPr lang="zh-TW" altLang="en-US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網路埠</a:t>
            </a:r>
            <a:endParaRPr lang="en-US" altLang="zh-TW" sz="11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x 2.5GbE</a:t>
            </a:r>
            <a:r>
              <a:rPr lang="zh-TW" altLang="en-US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網路埠</a:t>
            </a:r>
            <a:endParaRPr lang="en-US" altLang="zh-CN" sz="11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C8F7A15-744A-0142-84C6-EF57775AC25A}"/>
              </a:ext>
            </a:extLst>
          </p:cNvPr>
          <p:cNvSpPr txBox="1"/>
          <p:nvPr/>
        </p:nvSpPr>
        <p:spPr>
          <a:xfrm>
            <a:off x="6648519" y="3236683"/>
            <a:ext cx="2357040" cy="104644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800" b="1" kern="1200">
                <a:solidFill>
                  <a:schemeClr val="tx1"/>
                </a:solidFill>
                <a:latin typeface="微軟正黑體"/>
                <a:ea typeface="微軟正黑體"/>
              </a:rPr>
              <a:t>QXP-T32P</a:t>
            </a:r>
            <a:endParaRPr lang="en-US" altLang="zh-TW" sz="18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雙埠</a:t>
            </a:r>
            <a:r>
              <a:rPr lang="en-US" altLang="zh-CN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Thunderbolt 3 </a:t>
            </a:r>
            <a:r>
              <a:rPr lang="zh-CN" altLang="en-US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擴充卡</a:t>
            </a:r>
            <a:endParaRPr lang="en-US" altLang="zh-CN" sz="11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TVS-h1288X/h1688X </a:t>
            </a:r>
            <a:r>
              <a:rPr lang="zh-CN" altLang="en-US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支援安裝</a:t>
            </a:r>
            <a:r>
              <a:rPr lang="zh-CN" altLang="en-US" sz="1100" b="1" kern="1200">
                <a:solidFill>
                  <a:srgbClr val="EE6D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兩張</a:t>
            </a:r>
            <a:r>
              <a:rPr lang="en-US" altLang="zh-CN" sz="1100" b="1" kern="120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QXP-T32P </a:t>
            </a:r>
            <a:r>
              <a:rPr lang="zh-CN" altLang="en-US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卡，提供高達</a:t>
            </a:r>
            <a:r>
              <a:rPr lang="zh-CN" altLang="en-US" sz="1100" b="1" kern="1200">
                <a:solidFill>
                  <a:srgbClr val="EE6D2B"/>
                </a:solidFill>
                <a:latin typeface="微軟正黑體"/>
                <a:ea typeface="微軟正黑體"/>
              </a:rPr>
              <a:t>四個</a:t>
            </a:r>
            <a:r>
              <a:rPr lang="en-US" altLang="zh-CN" sz="1100" b="1" kern="1200">
                <a:solidFill>
                  <a:schemeClr val="tx1"/>
                </a:solidFill>
                <a:latin typeface="微軟正黑體"/>
                <a:ea typeface="微軟正黑體"/>
              </a:rPr>
              <a:t> </a:t>
            </a:r>
            <a:r>
              <a:rPr lang="en-US" altLang="zh-CN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Thunderbolt 3 </a:t>
            </a:r>
            <a:r>
              <a:rPr lang="zh-CN" altLang="en-US" sz="11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endParaRPr lang="en-US" altLang="zh-CN" sz="11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BBA683B-D9B7-489C-8EFB-44EDB0191E5A}"/>
              </a:ext>
            </a:extLst>
          </p:cNvPr>
          <p:cNvSpPr txBox="1"/>
          <p:nvPr/>
        </p:nvSpPr>
        <p:spPr>
          <a:xfrm>
            <a:off x="6558839" y="1530102"/>
            <a:ext cx="2012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/>
              </a:rPr>
              <a:t>選購</a:t>
            </a:r>
            <a:r>
              <a:rPr kumimoji="1" lang="en-US" altLang="zh-TW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/>
              </a:rPr>
              <a:t> QXP-T32P </a:t>
            </a:r>
            <a:r>
              <a:rPr kumimoji="1" lang="zh-TW" alt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/>
              </a:rPr>
              <a:t>卡</a:t>
            </a:r>
            <a:r>
              <a:rPr kumimoji="1" lang="en-US" altLang="zh-TW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/>
              </a:rPr>
              <a:t> </a:t>
            </a:r>
            <a:r>
              <a:rPr kumimoji="1" lang="zh-TW" alt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/>
              </a:rPr>
              <a:t>升級為</a:t>
            </a:r>
            <a:r>
              <a:rPr kumimoji="1" lang="en-US" altLang="zh-TW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/>
              </a:rPr>
              <a:t> Thunderbolt 3 NAS</a:t>
            </a:r>
            <a:endParaRPr kumimoji="1" lang="zh-TW" altLang="en-US" sz="1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068F3B56-A6ED-4181-8484-102668128C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8056" y="1949247"/>
            <a:ext cx="2102028" cy="1314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形 11">
            <a:extLst>
              <a:ext uri="{FF2B5EF4-FFF2-40B4-BE49-F238E27FC236}">
                <a16:creationId xmlns:a16="http://schemas.microsoft.com/office/drawing/2014/main" id="{9E798796-AF28-43CD-AB15-FF0EDF3830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483" r="-1"/>
          <a:stretch/>
        </p:blipFill>
        <p:spPr>
          <a:xfrm>
            <a:off x="-1" y="1035964"/>
            <a:ext cx="9026909" cy="3564129"/>
          </a:xfrm>
          <a:prstGeom prst="rect">
            <a:avLst/>
          </a:prstGeom>
        </p:spPr>
      </p:pic>
      <p:grpSp>
        <p:nvGrpSpPr>
          <p:cNvPr id="3" name="圖形 13">
            <a:extLst>
              <a:ext uri="{FF2B5EF4-FFF2-40B4-BE49-F238E27FC236}">
                <a16:creationId xmlns:a16="http://schemas.microsoft.com/office/drawing/2014/main" id="{F3D491EF-3F94-4858-91EE-E93B171F6C6E}"/>
              </a:ext>
            </a:extLst>
          </p:cNvPr>
          <p:cNvGrpSpPr/>
          <p:nvPr/>
        </p:nvGrpSpPr>
        <p:grpSpPr>
          <a:xfrm flipH="1">
            <a:off x="3449361" y="1250939"/>
            <a:ext cx="4416547" cy="1545711"/>
            <a:chOff x="3394498" y="1913008"/>
            <a:chExt cx="4859191" cy="1700628"/>
          </a:xfrm>
        </p:grpSpPr>
        <p:grpSp>
          <p:nvGrpSpPr>
            <p:cNvPr id="6" name="圖形 13">
              <a:extLst>
                <a:ext uri="{FF2B5EF4-FFF2-40B4-BE49-F238E27FC236}">
                  <a16:creationId xmlns:a16="http://schemas.microsoft.com/office/drawing/2014/main" id="{F3D491EF-3F94-4858-91EE-E93B171F6C6E}"/>
                </a:ext>
              </a:extLst>
            </p:cNvPr>
            <p:cNvGrpSpPr/>
            <p:nvPr/>
          </p:nvGrpSpPr>
          <p:grpSpPr>
            <a:xfrm>
              <a:off x="3394498" y="1913008"/>
              <a:ext cx="4859191" cy="1700628"/>
              <a:chOff x="3394498" y="1913008"/>
              <a:chExt cx="4859191" cy="1700628"/>
            </a:xfrm>
            <a:solidFill>
              <a:srgbClr val="EDB839"/>
            </a:solidFill>
          </p:grpSpPr>
          <p:sp>
            <p:nvSpPr>
              <p:cNvPr id="7" name="手繪多邊形: 圖案 6">
                <a:extLst>
                  <a:ext uri="{FF2B5EF4-FFF2-40B4-BE49-F238E27FC236}">
                    <a16:creationId xmlns:a16="http://schemas.microsoft.com/office/drawing/2014/main" id="{1732DD88-AE04-4D9B-BE87-68902544B31B}"/>
                  </a:ext>
                </a:extLst>
              </p:cNvPr>
              <p:cNvSpPr/>
              <p:nvPr/>
            </p:nvSpPr>
            <p:spPr>
              <a:xfrm>
                <a:off x="7238177" y="1913008"/>
                <a:ext cx="1015512" cy="1700628"/>
              </a:xfrm>
              <a:custGeom>
                <a:avLst/>
                <a:gdLst>
                  <a:gd name="connsiteX0" fmla="*/ 169239 w 1015512"/>
                  <a:gd name="connsiteY0" fmla="*/ 1637574 h 1700628"/>
                  <a:gd name="connsiteX1" fmla="*/ 238134 w 1015512"/>
                  <a:gd name="connsiteY1" fmla="*/ 1700628 h 1700628"/>
                  <a:gd name="connsiteX2" fmla="*/ 294868 w 1015512"/>
                  <a:gd name="connsiteY2" fmla="*/ 1673342 h 1700628"/>
                  <a:gd name="connsiteX3" fmla="*/ 1000789 w 1015512"/>
                  <a:gd name="connsiteY3" fmla="*/ 889323 h 1700628"/>
                  <a:gd name="connsiteX4" fmla="*/ 1015512 w 1015512"/>
                  <a:gd name="connsiteY4" fmla="*/ 850354 h 1700628"/>
                  <a:gd name="connsiteX5" fmla="*/ 998708 w 1015512"/>
                  <a:gd name="connsiteY5" fmla="*/ 809145 h 1700628"/>
                  <a:gd name="connsiteX6" fmla="*/ 294868 w 1015512"/>
                  <a:gd name="connsiteY6" fmla="*/ 27286 h 1700628"/>
                  <a:gd name="connsiteX7" fmla="*/ 238134 w 1015512"/>
                  <a:gd name="connsiteY7" fmla="*/ 0 h 1700628"/>
                  <a:gd name="connsiteX8" fmla="*/ 169239 w 1015512"/>
                  <a:gd name="connsiteY8" fmla="*/ 63134 h 1700628"/>
                  <a:gd name="connsiteX9" fmla="*/ 169239 w 1015512"/>
                  <a:gd name="connsiteY9" fmla="*/ 214129 h 1700628"/>
                  <a:gd name="connsiteX10" fmla="*/ 100343 w 1015512"/>
                  <a:gd name="connsiteY10" fmla="*/ 277183 h 1700628"/>
                  <a:gd name="connsiteX11" fmla="*/ 720 w 1015512"/>
                  <a:gd name="connsiteY11" fmla="*/ 277183 h 1700628"/>
                  <a:gd name="connsiteX12" fmla="*/ 0 w 1015512"/>
                  <a:gd name="connsiteY12" fmla="*/ 1436728 h 1700628"/>
                  <a:gd name="connsiteX13" fmla="*/ 100423 w 1015512"/>
                  <a:gd name="connsiteY13" fmla="*/ 1436728 h 1700628"/>
                  <a:gd name="connsiteX14" fmla="*/ 169319 w 1015512"/>
                  <a:gd name="connsiteY14" fmla="*/ 1499782 h 1700628"/>
                  <a:gd name="connsiteX15" fmla="*/ 169319 w 1015512"/>
                  <a:gd name="connsiteY15" fmla="*/ 1637574 h 1700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15512" h="1700628">
                    <a:moveTo>
                      <a:pt x="169239" y="1637574"/>
                    </a:moveTo>
                    <a:cubicBezTo>
                      <a:pt x="169239" y="1672462"/>
                      <a:pt x="200126" y="1700628"/>
                      <a:pt x="238134" y="1700628"/>
                    </a:cubicBezTo>
                    <a:cubicBezTo>
                      <a:pt x="261580" y="1700628"/>
                      <a:pt x="282385" y="1689826"/>
                      <a:pt x="294868" y="1673342"/>
                    </a:cubicBezTo>
                    <a:lnTo>
                      <a:pt x="1000789" y="889323"/>
                    </a:lnTo>
                    <a:cubicBezTo>
                      <a:pt x="1009991" y="878601"/>
                      <a:pt x="1015512" y="865077"/>
                      <a:pt x="1015512" y="850354"/>
                    </a:cubicBezTo>
                    <a:cubicBezTo>
                      <a:pt x="1015512" y="834591"/>
                      <a:pt x="1009191" y="820107"/>
                      <a:pt x="998708" y="809145"/>
                    </a:cubicBezTo>
                    <a:lnTo>
                      <a:pt x="294868" y="27286"/>
                    </a:lnTo>
                    <a:cubicBezTo>
                      <a:pt x="282465" y="10802"/>
                      <a:pt x="261660" y="0"/>
                      <a:pt x="238134" y="0"/>
                    </a:cubicBezTo>
                    <a:cubicBezTo>
                      <a:pt x="200046" y="0"/>
                      <a:pt x="169239" y="28246"/>
                      <a:pt x="169239" y="63134"/>
                    </a:cubicBezTo>
                    <a:lnTo>
                      <a:pt x="169239" y="214129"/>
                    </a:lnTo>
                    <a:cubicBezTo>
                      <a:pt x="169239" y="248937"/>
                      <a:pt x="138432" y="277183"/>
                      <a:pt x="100343" y="277183"/>
                    </a:cubicBezTo>
                    <a:lnTo>
                      <a:pt x="720" y="277183"/>
                    </a:lnTo>
                    <a:lnTo>
                      <a:pt x="0" y="1436728"/>
                    </a:lnTo>
                    <a:lnTo>
                      <a:pt x="100423" y="1436728"/>
                    </a:lnTo>
                    <a:cubicBezTo>
                      <a:pt x="138592" y="1436728"/>
                      <a:pt x="169319" y="1464974"/>
                      <a:pt x="169319" y="1499782"/>
                    </a:cubicBezTo>
                    <a:lnTo>
                      <a:pt x="169319" y="1637574"/>
                    </a:lnTo>
                    <a:close/>
                  </a:path>
                </a:pathLst>
              </a:custGeom>
              <a:solidFill>
                <a:srgbClr val="EDB839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" name="手繪多邊形: 圖案 7">
                <a:extLst>
                  <a:ext uri="{FF2B5EF4-FFF2-40B4-BE49-F238E27FC236}">
                    <a16:creationId xmlns:a16="http://schemas.microsoft.com/office/drawing/2014/main" id="{A0458E3B-6139-4725-837E-E632D583207B}"/>
                  </a:ext>
                </a:extLst>
              </p:cNvPr>
              <p:cNvSpPr/>
              <p:nvPr/>
            </p:nvSpPr>
            <p:spPr>
              <a:xfrm>
                <a:off x="3394498" y="2190191"/>
                <a:ext cx="3548731" cy="1159544"/>
              </a:xfrm>
              <a:custGeom>
                <a:avLst/>
                <a:gdLst>
                  <a:gd name="connsiteX0" fmla="*/ 3548732 w 3548731"/>
                  <a:gd name="connsiteY0" fmla="*/ 1159545 h 1159544"/>
                  <a:gd name="connsiteX1" fmla="*/ 68896 w 3548731"/>
                  <a:gd name="connsiteY1" fmla="*/ 1159545 h 1159544"/>
                  <a:gd name="connsiteX2" fmla="*/ 0 w 3548731"/>
                  <a:gd name="connsiteY2" fmla="*/ 1096410 h 1159544"/>
                  <a:gd name="connsiteX3" fmla="*/ 0 w 3548731"/>
                  <a:gd name="connsiteY3" fmla="*/ 63134 h 1159544"/>
                  <a:gd name="connsiteX4" fmla="*/ 68896 w 3548731"/>
                  <a:gd name="connsiteY4" fmla="*/ 0 h 1159544"/>
                  <a:gd name="connsiteX5" fmla="*/ 3548732 w 3548731"/>
                  <a:gd name="connsiteY5" fmla="*/ 0 h 1159544"/>
                  <a:gd name="connsiteX6" fmla="*/ 3548732 w 3548731"/>
                  <a:gd name="connsiteY6" fmla="*/ 1159545 h 1159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48731" h="1159544">
                    <a:moveTo>
                      <a:pt x="3548732" y="1159545"/>
                    </a:moveTo>
                    <a:lnTo>
                      <a:pt x="68896" y="1159545"/>
                    </a:lnTo>
                    <a:cubicBezTo>
                      <a:pt x="30807" y="1159545"/>
                      <a:pt x="0" y="1131298"/>
                      <a:pt x="0" y="1096410"/>
                    </a:cubicBezTo>
                    <a:lnTo>
                      <a:pt x="0" y="63134"/>
                    </a:lnTo>
                    <a:cubicBezTo>
                      <a:pt x="0" y="28326"/>
                      <a:pt x="30807" y="0"/>
                      <a:pt x="68896" y="0"/>
                    </a:cubicBezTo>
                    <a:lnTo>
                      <a:pt x="3548732" y="0"/>
                    </a:lnTo>
                    <a:lnTo>
                      <a:pt x="3548732" y="1159545"/>
                    </a:lnTo>
                    <a:close/>
                  </a:path>
                </a:pathLst>
              </a:custGeom>
              <a:solidFill>
                <a:srgbClr val="EDB839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" name="手繪多邊形: 圖案 12">
                <a:extLst>
                  <a:ext uri="{FF2B5EF4-FFF2-40B4-BE49-F238E27FC236}">
                    <a16:creationId xmlns:a16="http://schemas.microsoft.com/office/drawing/2014/main" id="{E9CF8283-4891-4AE9-8D8E-3D619CF77BD1}"/>
                  </a:ext>
                </a:extLst>
              </p:cNvPr>
              <p:cNvSpPr/>
              <p:nvPr/>
            </p:nvSpPr>
            <p:spPr>
              <a:xfrm>
                <a:off x="7026848" y="2190191"/>
                <a:ext cx="126028" cy="1159544"/>
              </a:xfrm>
              <a:custGeom>
                <a:avLst/>
                <a:gdLst>
                  <a:gd name="connsiteX0" fmla="*/ 0 w 126028"/>
                  <a:gd name="connsiteY0" fmla="*/ 0 h 1159544"/>
                  <a:gd name="connsiteX1" fmla="*/ 126029 w 126028"/>
                  <a:gd name="connsiteY1" fmla="*/ 0 h 1159544"/>
                  <a:gd name="connsiteX2" fmla="*/ 126029 w 126028"/>
                  <a:gd name="connsiteY2" fmla="*/ 1159545 h 1159544"/>
                  <a:gd name="connsiteX3" fmla="*/ 0 w 126028"/>
                  <a:gd name="connsiteY3" fmla="*/ 1159545 h 1159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028" h="1159544">
                    <a:moveTo>
                      <a:pt x="0" y="0"/>
                    </a:moveTo>
                    <a:lnTo>
                      <a:pt x="126029" y="0"/>
                    </a:lnTo>
                    <a:lnTo>
                      <a:pt x="126029" y="1159545"/>
                    </a:lnTo>
                    <a:lnTo>
                      <a:pt x="0" y="1159545"/>
                    </a:lnTo>
                    <a:close/>
                  </a:path>
                </a:pathLst>
              </a:custGeom>
              <a:solidFill>
                <a:srgbClr val="EDB839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15" name="圖形 13">
              <a:extLst>
                <a:ext uri="{FF2B5EF4-FFF2-40B4-BE49-F238E27FC236}">
                  <a16:creationId xmlns:a16="http://schemas.microsoft.com/office/drawing/2014/main" id="{F3D491EF-3F94-4858-91EE-E93B171F6C6E}"/>
                </a:ext>
              </a:extLst>
            </p:cNvPr>
            <p:cNvGrpSpPr/>
            <p:nvPr/>
          </p:nvGrpSpPr>
          <p:grpSpPr>
            <a:xfrm>
              <a:off x="7658753" y="2367191"/>
              <a:ext cx="425537" cy="792340"/>
              <a:chOff x="7658753" y="2367191"/>
              <a:chExt cx="425537" cy="792340"/>
            </a:xfrm>
            <a:solidFill>
              <a:srgbClr val="F8D48C"/>
            </a:solidFill>
          </p:grpSpPr>
          <p:sp>
            <p:nvSpPr>
              <p:cNvPr id="16" name="手繪多邊形: 圖案 15">
                <a:extLst>
                  <a:ext uri="{FF2B5EF4-FFF2-40B4-BE49-F238E27FC236}">
                    <a16:creationId xmlns:a16="http://schemas.microsoft.com/office/drawing/2014/main" id="{81ADE655-74C7-4DAE-B029-D9FD48EE1CFF}"/>
                  </a:ext>
                </a:extLst>
              </p:cNvPr>
              <p:cNvSpPr/>
              <p:nvPr/>
            </p:nvSpPr>
            <p:spPr>
              <a:xfrm>
                <a:off x="7945858" y="2699987"/>
                <a:ext cx="138432" cy="126749"/>
              </a:xfrm>
              <a:custGeom>
                <a:avLst/>
                <a:gdLst>
                  <a:gd name="connsiteX0" fmla="*/ 138432 w 138432"/>
                  <a:gd name="connsiteY0" fmla="*/ 63375 h 126749"/>
                  <a:gd name="connsiteX1" fmla="*/ 69216 w 138432"/>
                  <a:gd name="connsiteY1" fmla="*/ 126749 h 126749"/>
                  <a:gd name="connsiteX2" fmla="*/ 0 w 138432"/>
                  <a:gd name="connsiteY2" fmla="*/ 63375 h 126749"/>
                  <a:gd name="connsiteX3" fmla="*/ 69216 w 138432"/>
                  <a:gd name="connsiteY3" fmla="*/ 0 h 126749"/>
                  <a:gd name="connsiteX4" fmla="*/ 138432 w 138432"/>
                  <a:gd name="connsiteY4" fmla="*/ 63375 h 126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432" h="126749">
                    <a:moveTo>
                      <a:pt x="138432" y="63375"/>
                    </a:moveTo>
                    <a:cubicBezTo>
                      <a:pt x="138432" y="98343"/>
                      <a:pt x="107385" y="126749"/>
                      <a:pt x="69216" y="126749"/>
                    </a:cubicBezTo>
                    <a:cubicBezTo>
                      <a:pt x="30967" y="126749"/>
                      <a:pt x="0" y="98343"/>
                      <a:pt x="0" y="63375"/>
                    </a:cubicBezTo>
                    <a:cubicBezTo>
                      <a:pt x="0" y="28327"/>
                      <a:pt x="31047" y="0"/>
                      <a:pt x="69216" y="0"/>
                    </a:cubicBezTo>
                    <a:cubicBezTo>
                      <a:pt x="107385" y="-80"/>
                      <a:pt x="138432" y="28327"/>
                      <a:pt x="138432" y="63375"/>
                    </a:cubicBezTo>
                    <a:close/>
                  </a:path>
                </a:pathLst>
              </a:custGeom>
              <a:solidFill>
                <a:srgbClr val="F8D48C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7" name="手繪多邊形: 圖案 16">
                <a:extLst>
                  <a:ext uri="{FF2B5EF4-FFF2-40B4-BE49-F238E27FC236}">
                    <a16:creationId xmlns:a16="http://schemas.microsoft.com/office/drawing/2014/main" id="{5420C0B3-6D50-4F7C-A618-C2AB568D260A}"/>
                  </a:ext>
                </a:extLst>
              </p:cNvPr>
              <p:cNvSpPr/>
              <p:nvPr/>
            </p:nvSpPr>
            <p:spPr>
              <a:xfrm>
                <a:off x="7658753" y="2699987"/>
                <a:ext cx="138511" cy="126749"/>
              </a:xfrm>
              <a:custGeom>
                <a:avLst/>
                <a:gdLst>
                  <a:gd name="connsiteX0" fmla="*/ 138512 w 138511"/>
                  <a:gd name="connsiteY0" fmla="*/ 63375 h 126749"/>
                  <a:gd name="connsiteX1" fmla="*/ 69216 w 138511"/>
                  <a:gd name="connsiteY1" fmla="*/ 126749 h 126749"/>
                  <a:gd name="connsiteX2" fmla="*/ 0 w 138511"/>
                  <a:gd name="connsiteY2" fmla="*/ 63375 h 126749"/>
                  <a:gd name="connsiteX3" fmla="*/ 69216 w 138511"/>
                  <a:gd name="connsiteY3" fmla="*/ 0 h 126749"/>
                  <a:gd name="connsiteX4" fmla="*/ 138512 w 138511"/>
                  <a:gd name="connsiteY4" fmla="*/ 63375 h 126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11" h="126749">
                    <a:moveTo>
                      <a:pt x="138512" y="63375"/>
                    </a:moveTo>
                    <a:cubicBezTo>
                      <a:pt x="138512" y="98343"/>
                      <a:pt x="107545" y="126749"/>
                      <a:pt x="69216" y="126749"/>
                    </a:cubicBezTo>
                    <a:cubicBezTo>
                      <a:pt x="30968" y="126749"/>
                      <a:pt x="0" y="98343"/>
                      <a:pt x="0" y="63375"/>
                    </a:cubicBezTo>
                    <a:cubicBezTo>
                      <a:pt x="0" y="28327"/>
                      <a:pt x="30968" y="0"/>
                      <a:pt x="69216" y="0"/>
                    </a:cubicBezTo>
                    <a:cubicBezTo>
                      <a:pt x="107465" y="-80"/>
                      <a:pt x="138512" y="28327"/>
                      <a:pt x="138512" y="63375"/>
                    </a:cubicBezTo>
                    <a:close/>
                  </a:path>
                </a:pathLst>
              </a:custGeom>
              <a:solidFill>
                <a:srgbClr val="F8D48C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8" name="手繪多邊形: 圖案 17">
                <a:extLst>
                  <a:ext uri="{FF2B5EF4-FFF2-40B4-BE49-F238E27FC236}">
                    <a16:creationId xmlns:a16="http://schemas.microsoft.com/office/drawing/2014/main" id="{7D53CE89-B615-49E6-A435-DA02AE17A8C6}"/>
                  </a:ext>
                </a:extLst>
              </p:cNvPr>
              <p:cNvSpPr/>
              <p:nvPr/>
            </p:nvSpPr>
            <p:spPr>
              <a:xfrm>
                <a:off x="7814068" y="2533389"/>
                <a:ext cx="138351" cy="126748"/>
              </a:xfrm>
              <a:custGeom>
                <a:avLst/>
                <a:gdLst>
                  <a:gd name="connsiteX0" fmla="*/ 138351 w 138351"/>
                  <a:gd name="connsiteY0" fmla="*/ 63374 h 126748"/>
                  <a:gd name="connsiteX1" fmla="*/ 69216 w 138351"/>
                  <a:gd name="connsiteY1" fmla="*/ 126749 h 126748"/>
                  <a:gd name="connsiteX2" fmla="*/ 0 w 138351"/>
                  <a:gd name="connsiteY2" fmla="*/ 63374 h 126748"/>
                  <a:gd name="connsiteX3" fmla="*/ 69216 w 138351"/>
                  <a:gd name="connsiteY3" fmla="*/ 0 h 126748"/>
                  <a:gd name="connsiteX4" fmla="*/ 138351 w 138351"/>
                  <a:gd name="connsiteY4" fmla="*/ 63374 h 12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351" h="126748">
                    <a:moveTo>
                      <a:pt x="138351" y="63374"/>
                    </a:moveTo>
                    <a:cubicBezTo>
                      <a:pt x="138351" y="98342"/>
                      <a:pt x="107384" y="126749"/>
                      <a:pt x="69216" y="126749"/>
                    </a:cubicBezTo>
                    <a:cubicBezTo>
                      <a:pt x="30967" y="126749"/>
                      <a:pt x="0" y="98342"/>
                      <a:pt x="0" y="63374"/>
                    </a:cubicBezTo>
                    <a:cubicBezTo>
                      <a:pt x="0" y="28326"/>
                      <a:pt x="30967" y="0"/>
                      <a:pt x="69216" y="0"/>
                    </a:cubicBezTo>
                    <a:cubicBezTo>
                      <a:pt x="107384" y="0"/>
                      <a:pt x="138351" y="28407"/>
                      <a:pt x="138351" y="63374"/>
                    </a:cubicBezTo>
                    <a:close/>
                  </a:path>
                </a:pathLst>
              </a:custGeom>
              <a:solidFill>
                <a:srgbClr val="F8D48C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9" name="手繪多邊形: 圖案 18">
                <a:extLst>
                  <a:ext uri="{FF2B5EF4-FFF2-40B4-BE49-F238E27FC236}">
                    <a16:creationId xmlns:a16="http://schemas.microsoft.com/office/drawing/2014/main" id="{A05F19E2-D143-4773-B8B0-E5159F181A90}"/>
                  </a:ext>
                </a:extLst>
              </p:cNvPr>
              <p:cNvSpPr/>
              <p:nvPr/>
            </p:nvSpPr>
            <p:spPr>
              <a:xfrm>
                <a:off x="7664274" y="2367191"/>
                <a:ext cx="138511" cy="126749"/>
              </a:xfrm>
              <a:custGeom>
                <a:avLst/>
                <a:gdLst>
                  <a:gd name="connsiteX0" fmla="*/ 138512 w 138511"/>
                  <a:gd name="connsiteY0" fmla="*/ 63375 h 126749"/>
                  <a:gd name="connsiteX1" fmla="*/ 69296 w 138511"/>
                  <a:gd name="connsiteY1" fmla="*/ 126749 h 126749"/>
                  <a:gd name="connsiteX2" fmla="*/ 0 w 138511"/>
                  <a:gd name="connsiteY2" fmla="*/ 63375 h 126749"/>
                  <a:gd name="connsiteX3" fmla="*/ 69296 w 138511"/>
                  <a:gd name="connsiteY3" fmla="*/ 0 h 126749"/>
                  <a:gd name="connsiteX4" fmla="*/ 138512 w 138511"/>
                  <a:gd name="connsiteY4" fmla="*/ 63375 h 126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11" h="126749">
                    <a:moveTo>
                      <a:pt x="138512" y="63375"/>
                    </a:moveTo>
                    <a:cubicBezTo>
                      <a:pt x="138512" y="98343"/>
                      <a:pt x="107465" y="126749"/>
                      <a:pt x="69296" y="126749"/>
                    </a:cubicBezTo>
                    <a:cubicBezTo>
                      <a:pt x="30967" y="126749"/>
                      <a:pt x="0" y="98343"/>
                      <a:pt x="0" y="63375"/>
                    </a:cubicBezTo>
                    <a:cubicBezTo>
                      <a:pt x="0" y="28327"/>
                      <a:pt x="30967" y="0"/>
                      <a:pt x="69296" y="0"/>
                    </a:cubicBezTo>
                    <a:cubicBezTo>
                      <a:pt x="107465" y="-80"/>
                      <a:pt x="138512" y="28327"/>
                      <a:pt x="138512" y="63375"/>
                    </a:cubicBezTo>
                    <a:close/>
                  </a:path>
                </a:pathLst>
              </a:custGeom>
              <a:solidFill>
                <a:srgbClr val="F8D48C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0" name="手繪多邊形: 圖案 19">
                <a:extLst>
                  <a:ext uri="{FF2B5EF4-FFF2-40B4-BE49-F238E27FC236}">
                    <a16:creationId xmlns:a16="http://schemas.microsoft.com/office/drawing/2014/main" id="{639B13BB-81EA-4A4C-AB2D-0CE724CDED02}"/>
                  </a:ext>
                </a:extLst>
              </p:cNvPr>
              <p:cNvSpPr/>
              <p:nvPr/>
            </p:nvSpPr>
            <p:spPr>
              <a:xfrm>
                <a:off x="7814068" y="2866505"/>
                <a:ext cx="138351" cy="126749"/>
              </a:xfrm>
              <a:custGeom>
                <a:avLst/>
                <a:gdLst>
                  <a:gd name="connsiteX0" fmla="*/ 138351 w 138351"/>
                  <a:gd name="connsiteY0" fmla="*/ 63374 h 126749"/>
                  <a:gd name="connsiteX1" fmla="*/ 69216 w 138351"/>
                  <a:gd name="connsiteY1" fmla="*/ 0 h 126749"/>
                  <a:gd name="connsiteX2" fmla="*/ 0 w 138351"/>
                  <a:gd name="connsiteY2" fmla="*/ 63374 h 126749"/>
                  <a:gd name="connsiteX3" fmla="*/ 69216 w 138351"/>
                  <a:gd name="connsiteY3" fmla="*/ 126749 h 126749"/>
                  <a:gd name="connsiteX4" fmla="*/ 138351 w 138351"/>
                  <a:gd name="connsiteY4" fmla="*/ 63374 h 126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351" h="126749">
                    <a:moveTo>
                      <a:pt x="138351" y="63374"/>
                    </a:moveTo>
                    <a:cubicBezTo>
                      <a:pt x="138351" y="28326"/>
                      <a:pt x="107384" y="0"/>
                      <a:pt x="69216" y="0"/>
                    </a:cubicBezTo>
                    <a:cubicBezTo>
                      <a:pt x="30967" y="0"/>
                      <a:pt x="0" y="28326"/>
                      <a:pt x="0" y="63374"/>
                    </a:cubicBezTo>
                    <a:cubicBezTo>
                      <a:pt x="0" y="98342"/>
                      <a:pt x="30967" y="126749"/>
                      <a:pt x="69216" y="126749"/>
                    </a:cubicBezTo>
                    <a:cubicBezTo>
                      <a:pt x="107384" y="126829"/>
                      <a:pt x="138351" y="98342"/>
                      <a:pt x="138351" y="63374"/>
                    </a:cubicBezTo>
                    <a:close/>
                  </a:path>
                </a:pathLst>
              </a:custGeom>
              <a:solidFill>
                <a:srgbClr val="F8D48C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1" name="手繪多邊形: 圖案 20">
                <a:extLst>
                  <a:ext uri="{FF2B5EF4-FFF2-40B4-BE49-F238E27FC236}">
                    <a16:creationId xmlns:a16="http://schemas.microsoft.com/office/drawing/2014/main" id="{29AC6D60-C417-4AED-8BC1-7847C51892F7}"/>
                  </a:ext>
                </a:extLst>
              </p:cNvPr>
              <p:cNvSpPr/>
              <p:nvPr/>
            </p:nvSpPr>
            <p:spPr>
              <a:xfrm>
                <a:off x="7664274" y="3032783"/>
                <a:ext cx="138511" cy="126748"/>
              </a:xfrm>
              <a:custGeom>
                <a:avLst/>
                <a:gdLst>
                  <a:gd name="connsiteX0" fmla="*/ 138512 w 138511"/>
                  <a:gd name="connsiteY0" fmla="*/ 63374 h 126748"/>
                  <a:gd name="connsiteX1" fmla="*/ 69296 w 138511"/>
                  <a:gd name="connsiteY1" fmla="*/ 0 h 126748"/>
                  <a:gd name="connsiteX2" fmla="*/ 0 w 138511"/>
                  <a:gd name="connsiteY2" fmla="*/ 63374 h 126748"/>
                  <a:gd name="connsiteX3" fmla="*/ 69296 w 138511"/>
                  <a:gd name="connsiteY3" fmla="*/ 126749 h 126748"/>
                  <a:gd name="connsiteX4" fmla="*/ 138512 w 138511"/>
                  <a:gd name="connsiteY4" fmla="*/ 63374 h 12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11" h="126748">
                    <a:moveTo>
                      <a:pt x="138512" y="63374"/>
                    </a:moveTo>
                    <a:cubicBezTo>
                      <a:pt x="138512" y="28407"/>
                      <a:pt x="107465" y="0"/>
                      <a:pt x="69296" y="0"/>
                    </a:cubicBezTo>
                    <a:cubicBezTo>
                      <a:pt x="30967" y="0"/>
                      <a:pt x="0" y="28407"/>
                      <a:pt x="0" y="63374"/>
                    </a:cubicBezTo>
                    <a:cubicBezTo>
                      <a:pt x="0" y="98422"/>
                      <a:pt x="30967" y="126749"/>
                      <a:pt x="69296" y="126749"/>
                    </a:cubicBezTo>
                    <a:cubicBezTo>
                      <a:pt x="107465" y="126669"/>
                      <a:pt x="138512" y="98342"/>
                      <a:pt x="138512" y="63374"/>
                    </a:cubicBezTo>
                    <a:close/>
                  </a:path>
                </a:pathLst>
              </a:custGeom>
              <a:solidFill>
                <a:srgbClr val="F8D48C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22" name="圖形 13">
              <a:extLst>
                <a:ext uri="{FF2B5EF4-FFF2-40B4-BE49-F238E27FC236}">
                  <a16:creationId xmlns:a16="http://schemas.microsoft.com/office/drawing/2014/main" id="{F3D491EF-3F94-4858-91EE-E93B171F6C6E}"/>
                </a:ext>
              </a:extLst>
            </p:cNvPr>
            <p:cNvGrpSpPr/>
            <p:nvPr/>
          </p:nvGrpSpPr>
          <p:grpSpPr>
            <a:xfrm>
              <a:off x="3505003" y="2367191"/>
              <a:ext cx="425456" cy="792340"/>
              <a:chOff x="3505003" y="2367191"/>
              <a:chExt cx="425456" cy="792340"/>
            </a:xfrm>
            <a:solidFill>
              <a:srgbClr val="F8D48C"/>
            </a:solidFill>
          </p:grpSpPr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D32CD8E7-701C-42D3-A263-0946BAEFABC5}"/>
                  </a:ext>
                </a:extLst>
              </p:cNvPr>
              <p:cNvSpPr/>
              <p:nvPr/>
            </p:nvSpPr>
            <p:spPr>
              <a:xfrm>
                <a:off x="3792028" y="2699987"/>
                <a:ext cx="138431" cy="126749"/>
              </a:xfrm>
              <a:custGeom>
                <a:avLst/>
                <a:gdLst>
                  <a:gd name="connsiteX0" fmla="*/ 138432 w 138431"/>
                  <a:gd name="connsiteY0" fmla="*/ 63375 h 126749"/>
                  <a:gd name="connsiteX1" fmla="*/ 69216 w 138431"/>
                  <a:gd name="connsiteY1" fmla="*/ 126749 h 126749"/>
                  <a:gd name="connsiteX2" fmla="*/ 0 w 138431"/>
                  <a:gd name="connsiteY2" fmla="*/ 63375 h 126749"/>
                  <a:gd name="connsiteX3" fmla="*/ 69216 w 138431"/>
                  <a:gd name="connsiteY3" fmla="*/ 0 h 126749"/>
                  <a:gd name="connsiteX4" fmla="*/ 138432 w 138431"/>
                  <a:gd name="connsiteY4" fmla="*/ 63375 h 126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431" h="126749">
                    <a:moveTo>
                      <a:pt x="138432" y="63375"/>
                    </a:moveTo>
                    <a:cubicBezTo>
                      <a:pt x="138432" y="98343"/>
                      <a:pt x="107465" y="126749"/>
                      <a:pt x="69216" y="126749"/>
                    </a:cubicBezTo>
                    <a:cubicBezTo>
                      <a:pt x="30967" y="126749"/>
                      <a:pt x="0" y="98343"/>
                      <a:pt x="0" y="63375"/>
                    </a:cubicBezTo>
                    <a:cubicBezTo>
                      <a:pt x="0" y="28327"/>
                      <a:pt x="30967" y="0"/>
                      <a:pt x="69216" y="0"/>
                    </a:cubicBezTo>
                    <a:cubicBezTo>
                      <a:pt x="107465" y="-80"/>
                      <a:pt x="138432" y="28327"/>
                      <a:pt x="138432" y="63375"/>
                    </a:cubicBezTo>
                    <a:close/>
                  </a:path>
                </a:pathLst>
              </a:custGeom>
              <a:solidFill>
                <a:srgbClr val="F8D48C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90A185DF-ED91-4508-929A-178E165753B6}"/>
                  </a:ext>
                </a:extLst>
              </p:cNvPr>
              <p:cNvSpPr/>
              <p:nvPr/>
            </p:nvSpPr>
            <p:spPr>
              <a:xfrm>
                <a:off x="3505003" y="2699987"/>
                <a:ext cx="138431" cy="126749"/>
              </a:xfrm>
              <a:custGeom>
                <a:avLst/>
                <a:gdLst>
                  <a:gd name="connsiteX0" fmla="*/ 138432 w 138431"/>
                  <a:gd name="connsiteY0" fmla="*/ 63375 h 126749"/>
                  <a:gd name="connsiteX1" fmla="*/ 69216 w 138431"/>
                  <a:gd name="connsiteY1" fmla="*/ 126749 h 126749"/>
                  <a:gd name="connsiteX2" fmla="*/ 0 w 138431"/>
                  <a:gd name="connsiteY2" fmla="*/ 63375 h 126749"/>
                  <a:gd name="connsiteX3" fmla="*/ 69216 w 138431"/>
                  <a:gd name="connsiteY3" fmla="*/ 0 h 126749"/>
                  <a:gd name="connsiteX4" fmla="*/ 138432 w 138431"/>
                  <a:gd name="connsiteY4" fmla="*/ 63375 h 126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431" h="126749">
                    <a:moveTo>
                      <a:pt x="138432" y="63375"/>
                    </a:moveTo>
                    <a:cubicBezTo>
                      <a:pt x="138432" y="98343"/>
                      <a:pt x="107465" y="126749"/>
                      <a:pt x="69216" y="126749"/>
                    </a:cubicBezTo>
                    <a:cubicBezTo>
                      <a:pt x="30967" y="126749"/>
                      <a:pt x="0" y="98343"/>
                      <a:pt x="0" y="63375"/>
                    </a:cubicBezTo>
                    <a:cubicBezTo>
                      <a:pt x="0" y="28327"/>
                      <a:pt x="31047" y="0"/>
                      <a:pt x="69216" y="0"/>
                    </a:cubicBezTo>
                    <a:cubicBezTo>
                      <a:pt x="107465" y="-80"/>
                      <a:pt x="138432" y="28327"/>
                      <a:pt x="138432" y="63375"/>
                    </a:cubicBezTo>
                    <a:close/>
                  </a:path>
                </a:pathLst>
              </a:custGeom>
              <a:solidFill>
                <a:srgbClr val="F8D48C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C627C08C-7BAA-4759-BEE9-BE6C758E1BCF}"/>
                  </a:ext>
                </a:extLst>
              </p:cNvPr>
              <p:cNvSpPr/>
              <p:nvPr/>
            </p:nvSpPr>
            <p:spPr>
              <a:xfrm>
                <a:off x="3660238" y="2533389"/>
                <a:ext cx="138431" cy="126748"/>
              </a:xfrm>
              <a:custGeom>
                <a:avLst/>
                <a:gdLst>
                  <a:gd name="connsiteX0" fmla="*/ 138432 w 138431"/>
                  <a:gd name="connsiteY0" fmla="*/ 63374 h 126748"/>
                  <a:gd name="connsiteX1" fmla="*/ 69216 w 138431"/>
                  <a:gd name="connsiteY1" fmla="*/ 126749 h 126748"/>
                  <a:gd name="connsiteX2" fmla="*/ 0 w 138431"/>
                  <a:gd name="connsiteY2" fmla="*/ 63374 h 126748"/>
                  <a:gd name="connsiteX3" fmla="*/ 69216 w 138431"/>
                  <a:gd name="connsiteY3" fmla="*/ 0 h 126748"/>
                  <a:gd name="connsiteX4" fmla="*/ 138432 w 138431"/>
                  <a:gd name="connsiteY4" fmla="*/ 63374 h 12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431" h="126748">
                    <a:moveTo>
                      <a:pt x="138432" y="63374"/>
                    </a:moveTo>
                    <a:cubicBezTo>
                      <a:pt x="138432" y="98342"/>
                      <a:pt x="107465" y="126749"/>
                      <a:pt x="69216" y="126749"/>
                    </a:cubicBezTo>
                    <a:cubicBezTo>
                      <a:pt x="31047" y="126749"/>
                      <a:pt x="0" y="98342"/>
                      <a:pt x="0" y="63374"/>
                    </a:cubicBezTo>
                    <a:cubicBezTo>
                      <a:pt x="0" y="28326"/>
                      <a:pt x="30967" y="0"/>
                      <a:pt x="69216" y="0"/>
                    </a:cubicBezTo>
                    <a:cubicBezTo>
                      <a:pt x="107465" y="0"/>
                      <a:pt x="138432" y="28407"/>
                      <a:pt x="138432" y="63374"/>
                    </a:cubicBezTo>
                    <a:close/>
                  </a:path>
                </a:pathLst>
              </a:custGeom>
              <a:solidFill>
                <a:srgbClr val="F8D48C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6" name="手繪多邊形: 圖案 25">
                <a:extLst>
                  <a:ext uri="{FF2B5EF4-FFF2-40B4-BE49-F238E27FC236}">
                    <a16:creationId xmlns:a16="http://schemas.microsoft.com/office/drawing/2014/main" id="{3E85F3AD-A485-46B6-8A8C-D60B7ED73C73}"/>
                  </a:ext>
                </a:extLst>
              </p:cNvPr>
              <p:cNvSpPr/>
              <p:nvPr/>
            </p:nvSpPr>
            <p:spPr>
              <a:xfrm>
                <a:off x="3510604" y="2367191"/>
                <a:ext cx="138431" cy="126748"/>
              </a:xfrm>
              <a:custGeom>
                <a:avLst/>
                <a:gdLst>
                  <a:gd name="connsiteX0" fmla="*/ 138432 w 138431"/>
                  <a:gd name="connsiteY0" fmla="*/ 63374 h 126748"/>
                  <a:gd name="connsiteX1" fmla="*/ 69216 w 138431"/>
                  <a:gd name="connsiteY1" fmla="*/ 126749 h 126748"/>
                  <a:gd name="connsiteX2" fmla="*/ 0 w 138431"/>
                  <a:gd name="connsiteY2" fmla="*/ 63374 h 126748"/>
                  <a:gd name="connsiteX3" fmla="*/ 69216 w 138431"/>
                  <a:gd name="connsiteY3" fmla="*/ 0 h 126748"/>
                  <a:gd name="connsiteX4" fmla="*/ 138432 w 138431"/>
                  <a:gd name="connsiteY4" fmla="*/ 63374 h 12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431" h="126748">
                    <a:moveTo>
                      <a:pt x="138432" y="63374"/>
                    </a:moveTo>
                    <a:cubicBezTo>
                      <a:pt x="138432" y="98342"/>
                      <a:pt x="107385" y="126749"/>
                      <a:pt x="69216" y="126749"/>
                    </a:cubicBezTo>
                    <a:cubicBezTo>
                      <a:pt x="31047" y="126749"/>
                      <a:pt x="0" y="98342"/>
                      <a:pt x="0" y="63374"/>
                    </a:cubicBezTo>
                    <a:cubicBezTo>
                      <a:pt x="0" y="28326"/>
                      <a:pt x="30967" y="0"/>
                      <a:pt x="69216" y="0"/>
                    </a:cubicBezTo>
                    <a:cubicBezTo>
                      <a:pt x="107465" y="0"/>
                      <a:pt x="138432" y="28326"/>
                      <a:pt x="138432" y="63374"/>
                    </a:cubicBezTo>
                    <a:close/>
                  </a:path>
                </a:pathLst>
              </a:custGeom>
              <a:solidFill>
                <a:srgbClr val="F8D48C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7" name="手繪多邊形: 圖案 26">
                <a:extLst>
                  <a:ext uri="{FF2B5EF4-FFF2-40B4-BE49-F238E27FC236}">
                    <a16:creationId xmlns:a16="http://schemas.microsoft.com/office/drawing/2014/main" id="{AAB1D40B-C21A-41E4-A812-EEDF453551F9}"/>
                  </a:ext>
                </a:extLst>
              </p:cNvPr>
              <p:cNvSpPr/>
              <p:nvPr/>
            </p:nvSpPr>
            <p:spPr>
              <a:xfrm>
                <a:off x="3660238" y="2866505"/>
                <a:ext cx="138431" cy="126749"/>
              </a:xfrm>
              <a:custGeom>
                <a:avLst/>
                <a:gdLst>
                  <a:gd name="connsiteX0" fmla="*/ 138432 w 138431"/>
                  <a:gd name="connsiteY0" fmla="*/ 63374 h 126749"/>
                  <a:gd name="connsiteX1" fmla="*/ 69216 w 138431"/>
                  <a:gd name="connsiteY1" fmla="*/ 0 h 126749"/>
                  <a:gd name="connsiteX2" fmla="*/ 0 w 138431"/>
                  <a:gd name="connsiteY2" fmla="*/ 63374 h 126749"/>
                  <a:gd name="connsiteX3" fmla="*/ 69216 w 138431"/>
                  <a:gd name="connsiteY3" fmla="*/ 126749 h 126749"/>
                  <a:gd name="connsiteX4" fmla="*/ 138432 w 138431"/>
                  <a:gd name="connsiteY4" fmla="*/ 63374 h 126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431" h="126749">
                    <a:moveTo>
                      <a:pt x="138432" y="63374"/>
                    </a:moveTo>
                    <a:cubicBezTo>
                      <a:pt x="138432" y="28326"/>
                      <a:pt x="107465" y="0"/>
                      <a:pt x="69216" y="0"/>
                    </a:cubicBezTo>
                    <a:cubicBezTo>
                      <a:pt x="31047" y="0"/>
                      <a:pt x="0" y="28326"/>
                      <a:pt x="0" y="63374"/>
                    </a:cubicBezTo>
                    <a:cubicBezTo>
                      <a:pt x="0" y="98342"/>
                      <a:pt x="30967" y="126749"/>
                      <a:pt x="69216" y="126749"/>
                    </a:cubicBezTo>
                    <a:cubicBezTo>
                      <a:pt x="107465" y="126829"/>
                      <a:pt x="138432" y="98342"/>
                      <a:pt x="138432" y="63374"/>
                    </a:cubicBezTo>
                    <a:close/>
                  </a:path>
                </a:pathLst>
              </a:custGeom>
              <a:solidFill>
                <a:srgbClr val="F8D48C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8" name="手繪多邊形: 圖案 27">
                <a:extLst>
                  <a:ext uri="{FF2B5EF4-FFF2-40B4-BE49-F238E27FC236}">
                    <a16:creationId xmlns:a16="http://schemas.microsoft.com/office/drawing/2014/main" id="{BF8D4075-2CF5-41A8-B846-8FF26E4B31B2}"/>
                  </a:ext>
                </a:extLst>
              </p:cNvPr>
              <p:cNvSpPr/>
              <p:nvPr/>
            </p:nvSpPr>
            <p:spPr>
              <a:xfrm>
                <a:off x="3510604" y="3032783"/>
                <a:ext cx="138431" cy="126748"/>
              </a:xfrm>
              <a:custGeom>
                <a:avLst/>
                <a:gdLst>
                  <a:gd name="connsiteX0" fmla="*/ 138432 w 138431"/>
                  <a:gd name="connsiteY0" fmla="*/ 63374 h 126748"/>
                  <a:gd name="connsiteX1" fmla="*/ 69216 w 138431"/>
                  <a:gd name="connsiteY1" fmla="*/ 0 h 126748"/>
                  <a:gd name="connsiteX2" fmla="*/ 0 w 138431"/>
                  <a:gd name="connsiteY2" fmla="*/ 63374 h 126748"/>
                  <a:gd name="connsiteX3" fmla="*/ 69216 w 138431"/>
                  <a:gd name="connsiteY3" fmla="*/ 126749 h 126748"/>
                  <a:gd name="connsiteX4" fmla="*/ 138432 w 138431"/>
                  <a:gd name="connsiteY4" fmla="*/ 63374 h 12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431" h="126748">
                    <a:moveTo>
                      <a:pt x="138432" y="63374"/>
                    </a:moveTo>
                    <a:cubicBezTo>
                      <a:pt x="138432" y="28407"/>
                      <a:pt x="107385" y="0"/>
                      <a:pt x="69216" y="0"/>
                    </a:cubicBezTo>
                    <a:cubicBezTo>
                      <a:pt x="31047" y="0"/>
                      <a:pt x="0" y="28407"/>
                      <a:pt x="0" y="63374"/>
                    </a:cubicBezTo>
                    <a:cubicBezTo>
                      <a:pt x="0" y="98422"/>
                      <a:pt x="30967" y="126749"/>
                      <a:pt x="69216" y="126749"/>
                    </a:cubicBezTo>
                    <a:cubicBezTo>
                      <a:pt x="107465" y="126749"/>
                      <a:pt x="138432" y="98342"/>
                      <a:pt x="138432" y="63374"/>
                    </a:cubicBezTo>
                    <a:close/>
                  </a:path>
                </a:pathLst>
              </a:custGeom>
              <a:solidFill>
                <a:srgbClr val="F8D48C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B7A04887-2CB1-6942-8A23-25CEF73B0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119" y="136053"/>
            <a:ext cx="7604881" cy="660782"/>
          </a:xfrm>
        </p:spPr>
        <p:txBody>
          <a:bodyPr>
            <a:noAutofit/>
          </a:bodyPr>
          <a:lstStyle/>
          <a:p>
            <a:r>
              <a:rPr lang="zh-TW" altLang="en-US" sz="3000"/>
              <a:t>最新企業級</a:t>
            </a:r>
            <a:r>
              <a:rPr lang="en-US" altLang="zh-TW" sz="3000"/>
              <a:t> Xeon W-1250 6 </a:t>
            </a:r>
            <a:r>
              <a:rPr lang="zh-TW" altLang="en-US" sz="3000"/>
              <a:t>核心</a:t>
            </a:r>
            <a:r>
              <a:rPr lang="en-US" altLang="zh-TW" sz="3000"/>
              <a:t> 3.3 GHz</a:t>
            </a:r>
            <a:endParaRPr lang="zh-TW" altLang="en-US" sz="3000"/>
          </a:p>
        </p:txBody>
      </p:sp>
      <p:pic>
        <p:nvPicPr>
          <p:cNvPr id="4" name="圖片 3" descr="一張含有 食物 的圖片&#10;&#10;自動產生的描述">
            <a:extLst>
              <a:ext uri="{FF2B5EF4-FFF2-40B4-BE49-F238E27FC236}">
                <a16:creationId xmlns:a16="http://schemas.microsoft.com/office/drawing/2014/main" id="{7FA0B0A4-6ADD-BC48-A986-4409E2AB1A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36" y="1444258"/>
            <a:ext cx="2747539" cy="2747539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7B0A241-BE3E-3648-AC53-431DA923ACAE}"/>
              </a:ext>
            </a:extLst>
          </p:cNvPr>
          <p:cNvSpPr/>
          <p:nvPr/>
        </p:nvSpPr>
        <p:spPr>
          <a:xfrm>
            <a:off x="4889095" y="1582109"/>
            <a:ext cx="3394760" cy="866904"/>
          </a:xfrm>
          <a:prstGeom prst="rect">
            <a:avLst/>
          </a:prstGeom>
          <a:effectLst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450"/>
              </a:spcBef>
              <a:buClr>
                <a:srgbClr val="FF0000"/>
              </a:buClr>
              <a:buSzPct val="100000"/>
              <a:tabLst>
                <a:tab pos="135731" algn="l"/>
              </a:tabLst>
            </a:pPr>
            <a:r>
              <a:rPr lang="en-US" altLang="zh-TW" b="1">
                <a:solidFill>
                  <a:schemeClr val="tx1"/>
                </a:solidFill>
                <a:latin typeface="Microsoft JhengHei"/>
                <a:ea typeface="Microsoft JhengHei"/>
              </a:rPr>
              <a:t>Intel</a:t>
            </a:r>
            <a:r>
              <a:rPr lang="en-US" altLang="zh-TW" b="1" baseline="30000">
                <a:solidFill>
                  <a:schemeClr val="tx1"/>
                </a:solidFill>
                <a:latin typeface="Microsoft JhengHei"/>
                <a:ea typeface="Microsoft JhengHei"/>
              </a:rPr>
              <a:t>®</a:t>
            </a:r>
            <a:r>
              <a:rPr lang="en-US" altLang="zh-TW" b="1">
                <a:solidFill>
                  <a:schemeClr val="tx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b="1">
                <a:solidFill>
                  <a:srgbClr val="FF0000"/>
                </a:solidFill>
                <a:latin typeface="Microsoft JhengHei"/>
                <a:ea typeface="Microsoft JhengHei"/>
              </a:rPr>
              <a:t>Xeon</a:t>
            </a:r>
            <a:r>
              <a:rPr lang="en-US" altLang="zh-TW" b="1" baseline="30000">
                <a:solidFill>
                  <a:srgbClr val="FF0000"/>
                </a:solidFill>
                <a:latin typeface="Microsoft JhengHei"/>
                <a:ea typeface="Microsoft JhengHei"/>
              </a:rPr>
              <a:t>®</a:t>
            </a:r>
            <a:r>
              <a:rPr lang="en-US" altLang="zh-TW" b="1">
                <a:solidFill>
                  <a:srgbClr val="FF0000"/>
                </a:solidFill>
                <a:latin typeface="Microsoft JhengHei"/>
                <a:ea typeface="Microsoft JhengHei"/>
              </a:rPr>
              <a:t> W-1250 </a:t>
            </a:r>
          </a:p>
          <a:p>
            <a:pPr lvl="1" indent="-342900">
              <a:spcBef>
                <a:spcPts val="450"/>
              </a:spcBef>
              <a:buClr>
                <a:srgbClr val="FF0000"/>
              </a:buClr>
              <a:buSzPct val="100000"/>
              <a:tabLst>
                <a:tab pos="0" algn="l"/>
              </a:tabLst>
            </a:pPr>
            <a:r>
              <a:rPr lang="en-US" altLang="zh-TW" b="1">
                <a:solidFill>
                  <a:srgbClr val="FF0000"/>
                </a:solidFill>
                <a:latin typeface="Microsoft JhengHei"/>
                <a:ea typeface="Microsoft JhengHei"/>
              </a:rPr>
              <a:t>6</a:t>
            </a:r>
            <a:r>
              <a:rPr lang="zh-TW" altLang="en-US" b="1">
                <a:solidFill>
                  <a:srgbClr val="FF0000"/>
                </a:solidFill>
                <a:latin typeface="Microsoft JhengHei"/>
                <a:ea typeface="Microsoft JhengHei"/>
              </a:rPr>
              <a:t>核心 </a:t>
            </a:r>
            <a:r>
              <a:rPr lang="en-US" altLang="zh-TW" b="1">
                <a:solidFill>
                  <a:srgbClr val="FF0000"/>
                </a:solidFill>
                <a:latin typeface="Microsoft JhengHei"/>
                <a:ea typeface="Microsoft JhengHei"/>
              </a:rPr>
              <a:t>/</a:t>
            </a:r>
            <a:r>
              <a:rPr lang="zh-TW" altLang="en-US" b="1">
                <a:solidFill>
                  <a:srgbClr val="FF0000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b="1">
                <a:solidFill>
                  <a:srgbClr val="FF0000"/>
                </a:solidFill>
                <a:latin typeface="Microsoft JhengHei"/>
                <a:ea typeface="Microsoft JhengHei"/>
              </a:rPr>
              <a:t>12</a:t>
            </a:r>
            <a:r>
              <a:rPr lang="zh-CN" altLang="en-US" b="1">
                <a:solidFill>
                  <a:srgbClr val="FF0000"/>
                </a:solidFill>
                <a:latin typeface="Microsoft JhengHei"/>
                <a:ea typeface="Microsoft JhengHei"/>
              </a:rPr>
              <a:t>執行緒</a:t>
            </a:r>
            <a:r>
              <a:rPr lang="en-US" altLang="zh-CN" b="1">
                <a:solidFill>
                  <a:srgbClr val="0070C0"/>
                </a:solidFill>
                <a:latin typeface="Microsoft JhengHei"/>
                <a:ea typeface="Microsoft JhengHei"/>
              </a:rPr>
              <a:t> </a:t>
            </a: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</a:rPr>
              <a:t>處理器</a:t>
            </a:r>
            <a:endParaRPr lang="en-US" altLang="zh-CN" b="1">
              <a:solidFill>
                <a:schemeClr val="tx1"/>
              </a:solidFill>
              <a:latin typeface="Microsoft JhengHei"/>
              <a:ea typeface="Microsoft JhengHei"/>
            </a:endParaRPr>
          </a:p>
          <a:p>
            <a:pPr lvl="1" indent="-342900">
              <a:spcBef>
                <a:spcPts val="450"/>
              </a:spcBef>
              <a:buClr>
                <a:srgbClr val="FF0000"/>
              </a:buClr>
              <a:buSzPct val="100000"/>
              <a:tabLst>
                <a:tab pos="0" algn="l"/>
              </a:tabLst>
            </a:pPr>
            <a:r>
              <a:rPr lang="en-US" altLang="zh-TW" b="1">
                <a:solidFill>
                  <a:schemeClr val="tx1"/>
                </a:solidFill>
                <a:latin typeface="Microsoft JhengHei"/>
                <a:ea typeface="Microsoft JhengHei"/>
              </a:rPr>
              <a:t>3.3 GHz</a:t>
            </a: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</a:rPr>
              <a:t>，</a:t>
            </a: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  <a:cs typeface="Calibri"/>
              </a:rPr>
              <a:t>最高</a:t>
            </a: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</a:rPr>
              <a:t>突頻至 </a:t>
            </a:r>
            <a:r>
              <a:rPr lang="en-US" altLang="zh-TW" b="1">
                <a:solidFill>
                  <a:schemeClr val="tx1"/>
                </a:solidFill>
                <a:latin typeface="Microsoft JhengHei"/>
                <a:ea typeface="Microsoft JhengHei"/>
              </a:rPr>
              <a:t>4.7 GHz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83F09979-053F-448A-8C1B-105584C974CC}"/>
              </a:ext>
            </a:extLst>
          </p:cNvPr>
          <p:cNvGrpSpPr/>
          <p:nvPr/>
        </p:nvGrpSpPr>
        <p:grpSpPr>
          <a:xfrm>
            <a:off x="96921" y="164237"/>
            <a:ext cx="1566582" cy="476596"/>
            <a:chOff x="120454" y="107087"/>
            <a:chExt cx="1566582" cy="476596"/>
          </a:xfrm>
        </p:grpSpPr>
        <p:sp>
          <p:nvSpPr>
            <p:cNvPr id="9" name="平行四邊形 8">
              <a:extLst>
                <a:ext uri="{FF2B5EF4-FFF2-40B4-BE49-F238E27FC236}">
                  <a16:creationId xmlns:a16="http://schemas.microsoft.com/office/drawing/2014/main" id="{E2A5AF91-6FB7-423D-9B36-1FC8037CC8D1}"/>
                </a:ext>
              </a:extLst>
            </p:cNvPr>
            <p:cNvSpPr/>
            <p:nvPr/>
          </p:nvSpPr>
          <p:spPr>
            <a:xfrm>
              <a:off x="120454" y="107087"/>
              <a:ext cx="1566582" cy="476596"/>
            </a:xfrm>
            <a:prstGeom prst="parallelogram">
              <a:avLst>
                <a:gd name="adj" fmla="val 45382"/>
              </a:avLst>
            </a:prstGeom>
            <a:solidFill>
              <a:srgbClr val="33333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BDF4F6EE-80B0-4131-BC7B-92703D7E4DCB}"/>
                </a:ext>
              </a:extLst>
            </p:cNvPr>
            <p:cNvSpPr txBox="1"/>
            <p:nvPr/>
          </p:nvSpPr>
          <p:spPr>
            <a:xfrm>
              <a:off x="318798" y="149255"/>
              <a:ext cx="122032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zh-TW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j-cs"/>
                </a:rPr>
                <a:t>強勁有力</a:t>
              </a:r>
              <a:endParaRPr lang="zh-TW" altLang="en-US" sz="1050"/>
            </a:p>
          </p:txBody>
        </p:sp>
      </p:grpSp>
      <p:grpSp>
        <p:nvGrpSpPr>
          <p:cNvPr id="29" name="圖形 13">
            <a:extLst>
              <a:ext uri="{FF2B5EF4-FFF2-40B4-BE49-F238E27FC236}">
                <a16:creationId xmlns:a16="http://schemas.microsoft.com/office/drawing/2014/main" id="{7146E2A1-6BC5-9D46-94AB-219802F79054}"/>
              </a:ext>
            </a:extLst>
          </p:cNvPr>
          <p:cNvGrpSpPr/>
          <p:nvPr/>
        </p:nvGrpSpPr>
        <p:grpSpPr>
          <a:xfrm flipH="1">
            <a:off x="3466790" y="2873670"/>
            <a:ext cx="4416547" cy="1545711"/>
            <a:chOff x="3394498" y="1913008"/>
            <a:chExt cx="4859191" cy="1700628"/>
          </a:xfrm>
        </p:grpSpPr>
        <p:grpSp>
          <p:nvGrpSpPr>
            <p:cNvPr id="30" name="圖形 13">
              <a:extLst>
                <a:ext uri="{FF2B5EF4-FFF2-40B4-BE49-F238E27FC236}">
                  <a16:creationId xmlns:a16="http://schemas.microsoft.com/office/drawing/2014/main" id="{7B30FA12-6296-3748-9361-710E303630AD}"/>
                </a:ext>
              </a:extLst>
            </p:cNvPr>
            <p:cNvGrpSpPr/>
            <p:nvPr/>
          </p:nvGrpSpPr>
          <p:grpSpPr>
            <a:xfrm>
              <a:off x="3394498" y="1913008"/>
              <a:ext cx="4859191" cy="1700628"/>
              <a:chOff x="3394498" y="1913008"/>
              <a:chExt cx="4859191" cy="1700628"/>
            </a:xfrm>
            <a:solidFill>
              <a:srgbClr val="EDB839"/>
            </a:solidFill>
          </p:grpSpPr>
          <p:sp>
            <p:nvSpPr>
              <p:cNvPr id="45" name="手繪多邊形: 圖案 6">
                <a:extLst>
                  <a:ext uri="{FF2B5EF4-FFF2-40B4-BE49-F238E27FC236}">
                    <a16:creationId xmlns:a16="http://schemas.microsoft.com/office/drawing/2014/main" id="{82747CB7-CDDE-F144-844A-B1E01B2AB9EB}"/>
                  </a:ext>
                </a:extLst>
              </p:cNvPr>
              <p:cNvSpPr/>
              <p:nvPr/>
            </p:nvSpPr>
            <p:spPr>
              <a:xfrm>
                <a:off x="7238177" y="1913008"/>
                <a:ext cx="1015512" cy="1700628"/>
              </a:xfrm>
              <a:custGeom>
                <a:avLst/>
                <a:gdLst>
                  <a:gd name="connsiteX0" fmla="*/ 169239 w 1015512"/>
                  <a:gd name="connsiteY0" fmla="*/ 1637574 h 1700628"/>
                  <a:gd name="connsiteX1" fmla="*/ 238134 w 1015512"/>
                  <a:gd name="connsiteY1" fmla="*/ 1700628 h 1700628"/>
                  <a:gd name="connsiteX2" fmla="*/ 294868 w 1015512"/>
                  <a:gd name="connsiteY2" fmla="*/ 1673342 h 1700628"/>
                  <a:gd name="connsiteX3" fmla="*/ 1000789 w 1015512"/>
                  <a:gd name="connsiteY3" fmla="*/ 889323 h 1700628"/>
                  <a:gd name="connsiteX4" fmla="*/ 1015512 w 1015512"/>
                  <a:gd name="connsiteY4" fmla="*/ 850354 h 1700628"/>
                  <a:gd name="connsiteX5" fmla="*/ 998708 w 1015512"/>
                  <a:gd name="connsiteY5" fmla="*/ 809145 h 1700628"/>
                  <a:gd name="connsiteX6" fmla="*/ 294868 w 1015512"/>
                  <a:gd name="connsiteY6" fmla="*/ 27286 h 1700628"/>
                  <a:gd name="connsiteX7" fmla="*/ 238134 w 1015512"/>
                  <a:gd name="connsiteY7" fmla="*/ 0 h 1700628"/>
                  <a:gd name="connsiteX8" fmla="*/ 169239 w 1015512"/>
                  <a:gd name="connsiteY8" fmla="*/ 63134 h 1700628"/>
                  <a:gd name="connsiteX9" fmla="*/ 169239 w 1015512"/>
                  <a:gd name="connsiteY9" fmla="*/ 214129 h 1700628"/>
                  <a:gd name="connsiteX10" fmla="*/ 100343 w 1015512"/>
                  <a:gd name="connsiteY10" fmla="*/ 277183 h 1700628"/>
                  <a:gd name="connsiteX11" fmla="*/ 720 w 1015512"/>
                  <a:gd name="connsiteY11" fmla="*/ 277183 h 1700628"/>
                  <a:gd name="connsiteX12" fmla="*/ 0 w 1015512"/>
                  <a:gd name="connsiteY12" fmla="*/ 1436728 h 1700628"/>
                  <a:gd name="connsiteX13" fmla="*/ 100423 w 1015512"/>
                  <a:gd name="connsiteY13" fmla="*/ 1436728 h 1700628"/>
                  <a:gd name="connsiteX14" fmla="*/ 169319 w 1015512"/>
                  <a:gd name="connsiteY14" fmla="*/ 1499782 h 1700628"/>
                  <a:gd name="connsiteX15" fmla="*/ 169319 w 1015512"/>
                  <a:gd name="connsiteY15" fmla="*/ 1637574 h 1700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15512" h="1700628">
                    <a:moveTo>
                      <a:pt x="169239" y="1637574"/>
                    </a:moveTo>
                    <a:cubicBezTo>
                      <a:pt x="169239" y="1672462"/>
                      <a:pt x="200126" y="1700628"/>
                      <a:pt x="238134" y="1700628"/>
                    </a:cubicBezTo>
                    <a:cubicBezTo>
                      <a:pt x="261580" y="1700628"/>
                      <a:pt x="282385" y="1689826"/>
                      <a:pt x="294868" y="1673342"/>
                    </a:cubicBezTo>
                    <a:lnTo>
                      <a:pt x="1000789" y="889323"/>
                    </a:lnTo>
                    <a:cubicBezTo>
                      <a:pt x="1009991" y="878601"/>
                      <a:pt x="1015512" y="865077"/>
                      <a:pt x="1015512" y="850354"/>
                    </a:cubicBezTo>
                    <a:cubicBezTo>
                      <a:pt x="1015512" y="834591"/>
                      <a:pt x="1009191" y="820107"/>
                      <a:pt x="998708" y="809145"/>
                    </a:cubicBezTo>
                    <a:lnTo>
                      <a:pt x="294868" y="27286"/>
                    </a:lnTo>
                    <a:cubicBezTo>
                      <a:pt x="282465" y="10802"/>
                      <a:pt x="261660" y="0"/>
                      <a:pt x="238134" y="0"/>
                    </a:cubicBezTo>
                    <a:cubicBezTo>
                      <a:pt x="200046" y="0"/>
                      <a:pt x="169239" y="28246"/>
                      <a:pt x="169239" y="63134"/>
                    </a:cubicBezTo>
                    <a:lnTo>
                      <a:pt x="169239" y="214129"/>
                    </a:lnTo>
                    <a:cubicBezTo>
                      <a:pt x="169239" y="248937"/>
                      <a:pt x="138432" y="277183"/>
                      <a:pt x="100343" y="277183"/>
                    </a:cubicBezTo>
                    <a:lnTo>
                      <a:pt x="720" y="277183"/>
                    </a:lnTo>
                    <a:lnTo>
                      <a:pt x="0" y="1436728"/>
                    </a:lnTo>
                    <a:lnTo>
                      <a:pt x="100423" y="1436728"/>
                    </a:lnTo>
                    <a:cubicBezTo>
                      <a:pt x="138592" y="1436728"/>
                      <a:pt x="169319" y="1464974"/>
                      <a:pt x="169319" y="1499782"/>
                    </a:cubicBezTo>
                    <a:lnTo>
                      <a:pt x="169319" y="1637574"/>
                    </a:lnTo>
                    <a:close/>
                  </a:path>
                </a:pathLst>
              </a:custGeom>
              <a:solidFill>
                <a:srgbClr val="EDB839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6" name="手繪多邊形: 圖案 7">
                <a:extLst>
                  <a:ext uri="{FF2B5EF4-FFF2-40B4-BE49-F238E27FC236}">
                    <a16:creationId xmlns:a16="http://schemas.microsoft.com/office/drawing/2014/main" id="{7DB16214-2B9A-8944-9F60-2F2AD42473F2}"/>
                  </a:ext>
                </a:extLst>
              </p:cNvPr>
              <p:cNvSpPr/>
              <p:nvPr/>
            </p:nvSpPr>
            <p:spPr>
              <a:xfrm>
                <a:off x="3394498" y="2190191"/>
                <a:ext cx="3548731" cy="1159544"/>
              </a:xfrm>
              <a:custGeom>
                <a:avLst/>
                <a:gdLst>
                  <a:gd name="connsiteX0" fmla="*/ 3548732 w 3548731"/>
                  <a:gd name="connsiteY0" fmla="*/ 1159545 h 1159544"/>
                  <a:gd name="connsiteX1" fmla="*/ 68896 w 3548731"/>
                  <a:gd name="connsiteY1" fmla="*/ 1159545 h 1159544"/>
                  <a:gd name="connsiteX2" fmla="*/ 0 w 3548731"/>
                  <a:gd name="connsiteY2" fmla="*/ 1096410 h 1159544"/>
                  <a:gd name="connsiteX3" fmla="*/ 0 w 3548731"/>
                  <a:gd name="connsiteY3" fmla="*/ 63134 h 1159544"/>
                  <a:gd name="connsiteX4" fmla="*/ 68896 w 3548731"/>
                  <a:gd name="connsiteY4" fmla="*/ 0 h 1159544"/>
                  <a:gd name="connsiteX5" fmla="*/ 3548732 w 3548731"/>
                  <a:gd name="connsiteY5" fmla="*/ 0 h 1159544"/>
                  <a:gd name="connsiteX6" fmla="*/ 3548732 w 3548731"/>
                  <a:gd name="connsiteY6" fmla="*/ 1159545 h 1159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48731" h="1159544">
                    <a:moveTo>
                      <a:pt x="3548732" y="1159545"/>
                    </a:moveTo>
                    <a:lnTo>
                      <a:pt x="68896" y="1159545"/>
                    </a:lnTo>
                    <a:cubicBezTo>
                      <a:pt x="30807" y="1159545"/>
                      <a:pt x="0" y="1131298"/>
                      <a:pt x="0" y="1096410"/>
                    </a:cubicBezTo>
                    <a:lnTo>
                      <a:pt x="0" y="63134"/>
                    </a:lnTo>
                    <a:cubicBezTo>
                      <a:pt x="0" y="28326"/>
                      <a:pt x="30807" y="0"/>
                      <a:pt x="68896" y="0"/>
                    </a:cubicBezTo>
                    <a:lnTo>
                      <a:pt x="3548732" y="0"/>
                    </a:lnTo>
                    <a:lnTo>
                      <a:pt x="3548732" y="1159545"/>
                    </a:lnTo>
                    <a:close/>
                  </a:path>
                </a:pathLst>
              </a:custGeom>
              <a:solidFill>
                <a:srgbClr val="EDB839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7" name="手繪多邊形: 圖案 12">
                <a:extLst>
                  <a:ext uri="{FF2B5EF4-FFF2-40B4-BE49-F238E27FC236}">
                    <a16:creationId xmlns:a16="http://schemas.microsoft.com/office/drawing/2014/main" id="{A52F5F70-6531-FD46-A2E4-60CE64667256}"/>
                  </a:ext>
                </a:extLst>
              </p:cNvPr>
              <p:cNvSpPr/>
              <p:nvPr/>
            </p:nvSpPr>
            <p:spPr>
              <a:xfrm>
                <a:off x="7026848" y="2190191"/>
                <a:ext cx="126028" cy="1159544"/>
              </a:xfrm>
              <a:custGeom>
                <a:avLst/>
                <a:gdLst>
                  <a:gd name="connsiteX0" fmla="*/ 0 w 126028"/>
                  <a:gd name="connsiteY0" fmla="*/ 0 h 1159544"/>
                  <a:gd name="connsiteX1" fmla="*/ 126029 w 126028"/>
                  <a:gd name="connsiteY1" fmla="*/ 0 h 1159544"/>
                  <a:gd name="connsiteX2" fmla="*/ 126029 w 126028"/>
                  <a:gd name="connsiteY2" fmla="*/ 1159545 h 1159544"/>
                  <a:gd name="connsiteX3" fmla="*/ 0 w 126028"/>
                  <a:gd name="connsiteY3" fmla="*/ 1159545 h 1159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028" h="1159544">
                    <a:moveTo>
                      <a:pt x="0" y="0"/>
                    </a:moveTo>
                    <a:lnTo>
                      <a:pt x="126029" y="0"/>
                    </a:lnTo>
                    <a:lnTo>
                      <a:pt x="126029" y="1159545"/>
                    </a:lnTo>
                    <a:lnTo>
                      <a:pt x="0" y="1159545"/>
                    </a:lnTo>
                    <a:close/>
                  </a:path>
                </a:pathLst>
              </a:custGeom>
              <a:solidFill>
                <a:srgbClr val="EDB839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31" name="圖形 13">
              <a:extLst>
                <a:ext uri="{FF2B5EF4-FFF2-40B4-BE49-F238E27FC236}">
                  <a16:creationId xmlns:a16="http://schemas.microsoft.com/office/drawing/2014/main" id="{69BF2B03-D7F0-5C46-88DB-5E58B4BF4888}"/>
                </a:ext>
              </a:extLst>
            </p:cNvPr>
            <p:cNvGrpSpPr/>
            <p:nvPr/>
          </p:nvGrpSpPr>
          <p:grpSpPr>
            <a:xfrm>
              <a:off x="7658753" y="2367191"/>
              <a:ext cx="425537" cy="792340"/>
              <a:chOff x="7658753" y="2367191"/>
              <a:chExt cx="425537" cy="792340"/>
            </a:xfrm>
            <a:solidFill>
              <a:srgbClr val="F8D48C"/>
            </a:solidFill>
          </p:grpSpPr>
          <p:sp>
            <p:nvSpPr>
              <p:cNvPr id="39" name="手繪多邊形: 圖案 15">
                <a:extLst>
                  <a:ext uri="{FF2B5EF4-FFF2-40B4-BE49-F238E27FC236}">
                    <a16:creationId xmlns:a16="http://schemas.microsoft.com/office/drawing/2014/main" id="{7B7A0831-CE00-8F4D-A3CE-847E848F87EA}"/>
                  </a:ext>
                </a:extLst>
              </p:cNvPr>
              <p:cNvSpPr/>
              <p:nvPr/>
            </p:nvSpPr>
            <p:spPr>
              <a:xfrm>
                <a:off x="7945858" y="2699987"/>
                <a:ext cx="138432" cy="126749"/>
              </a:xfrm>
              <a:custGeom>
                <a:avLst/>
                <a:gdLst>
                  <a:gd name="connsiteX0" fmla="*/ 138432 w 138432"/>
                  <a:gd name="connsiteY0" fmla="*/ 63375 h 126749"/>
                  <a:gd name="connsiteX1" fmla="*/ 69216 w 138432"/>
                  <a:gd name="connsiteY1" fmla="*/ 126749 h 126749"/>
                  <a:gd name="connsiteX2" fmla="*/ 0 w 138432"/>
                  <a:gd name="connsiteY2" fmla="*/ 63375 h 126749"/>
                  <a:gd name="connsiteX3" fmla="*/ 69216 w 138432"/>
                  <a:gd name="connsiteY3" fmla="*/ 0 h 126749"/>
                  <a:gd name="connsiteX4" fmla="*/ 138432 w 138432"/>
                  <a:gd name="connsiteY4" fmla="*/ 63375 h 126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432" h="126749">
                    <a:moveTo>
                      <a:pt x="138432" y="63375"/>
                    </a:moveTo>
                    <a:cubicBezTo>
                      <a:pt x="138432" y="98343"/>
                      <a:pt x="107385" y="126749"/>
                      <a:pt x="69216" y="126749"/>
                    </a:cubicBezTo>
                    <a:cubicBezTo>
                      <a:pt x="30967" y="126749"/>
                      <a:pt x="0" y="98343"/>
                      <a:pt x="0" y="63375"/>
                    </a:cubicBezTo>
                    <a:cubicBezTo>
                      <a:pt x="0" y="28327"/>
                      <a:pt x="31047" y="0"/>
                      <a:pt x="69216" y="0"/>
                    </a:cubicBezTo>
                    <a:cubicBezTo>
                      <a:pt x="107385" y="-80"/>
                      <a:pt x="138432" y="28327"/>
                      <a:pt x="138432" y="63375"/>
                    </a:cubicBezTo>
                    <a:close/>
                  </a:path>
                </a:pathLst>
              </a:custGeom>
              <a:solidFill>
                <a:srgbClr val="F8D48C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0" name="手繪多邊形: 圖案 16">
                <a:extLst>
                  <a:ext uri="{FF2B5EF4-FFF2-40B4-BE49-F238E27FC236}">
                    <a16:creationId xmlns:a16="http://schemas.microsoft.com/office/drawing/2014/main" id="{27B46213-6466-274E-A214-2B55EB12A00F}"/>
                  </a:ext>
                </a:extLst>
              </p:cNvPr>
              <p:cNvSpPr/>
              <p:nvPr/>
            </p:nvSpPr>
            <p:spPr>
              <a:xfrm>
                <a:off x="7658753" y="2699987"/>
                <a:ext cx="138511" cy="126749"/>
              </a:xfrm>
              <a:custGeom>
                <a:avLst/>
                <a:gdLst>
                  <a:gd name="connsiteX0" fmla="*/ 138512 w 138511"/>
                  <a:gd name="connsiteY0" fmla="*/ 63375 h 126749"/>
                  <a:gd name="connsiteX1" fmla="*/ 69216 w 138511"/>
                  <a:gd name="connsiteY1" fmla="*/ 126749 h 126749"/>
                  <a:gd name="connsiteX2" fmla="*/ 0 w 138511"/>
                  <a:gd name="connsiteY2" fmla="*/ 63375 h 126749"/>
                  <a:gd name="connsiteX3" fmla="*/ 69216 w 138511"/>
                  <a:gd name="connsiteY3" fmla="*/ 0 h 126749"/>
                  <a:gd name="connsiteX4" fmla="*/ 138512 w 138511"/>
                  <a:gd name="connsiteY4" fmla="*/ 63375 h 126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11" h="126749">
                    <a:moveTo>
                      <a:pt x="138512" y="63375"/>
                    </a:moveTo>
                    <a:cubicBezTo>
                      <a:pt x="138512" y="98343"/>
                      <a:pt x="107545" y="126749"/>
                      <a:pt x="69216" y="126749"/>
                    </a:cubicBezTo>
                    <a:cubicBezTo>
                      <a:pt x="30968" y="126749"/>
                      <a:pt x="0" y="98343"/>
                      <a:pt x="0" y="63375"/>
                    </a:cubicBezTo>
                    <a:cubicBezTo>
                      <a:pt x="0" y="28327"/>
                      <a:pt x="30968" y="0"/>
                      <a:pt x="69216" y="0"/>
                    </a:cubicBezTo>
                    <a:cubicBezTo>
                      <a:pt x="107465" y="-80"/>
                      <a:pt x="138512" y="28327"/>
                      <a:pt x="138512" y="63375"/>
                    </a:cubicBezTo>
                    <a:close/>
                  </a:path>
                </a:pathLst>
              </a:custGeom>
              <a:solidFill>
                <a:srgbClr val="F8D48C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1" name="手繪多邊形: 圖案 17">
                <a:extLst>
                  <a:ext uri="{FF2B5EF4-FFF2-40B4-BE49-F238E27FC236}">
                    <a16:creationId xmlns:a16="http://schemas.microsoft.com/office/drawing/2014/main" id="{529F8152-D67E-E345-801F-7BAC54B2D8C3}"/>
                  </a:ext>
                </a:extLst>
              </p:cNvPr>
              <p:cNvSpPr/>
              <p:nvPr/>
            </p:nvSpPr>
            <p:spPr>
              <a:xfrm>
                <a:off x="7814068" y="2533389"/>
                <a:ext cx="138351" cy="126748"/>
              </a:xfrm>
              <a:custGeom>
                <a:avLst/>
                <a:gdLst>
                  <a:gd name="connsiteX0" fmla="*/ 138351 w 138351"/>
                  <a:gd name="connsiteY0" fmla="*/ 63374 h 126748"/>
                  <a:gd name="connsiteX1" fmla="*/ 69216 w 138351"/>
                  <a:gd name="connsiteY1" fmla="*/ 126749 h 126748"/>
                  <a:gd name="connsiteX2" fmla="*/ 0 w 138351"/>
                  <a:gd name="connsiteY2" fmla="*/ 63374 h 126748"/>
                  <a:gd name="connsiteX3" fmla="*/ 69216 w 138351"/>
                  <a:gd name="connsiteY3" fmla="*/ 0 h 126748"/>
                  <a:gd name="connsiteX4" fmla="*/ 138351 w 138351"/>
                  <a:gd name="connsiteY4" fmla="*/ 63374 h 12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351" h="126748">
                    <a:moveTo>
                      <a:pt x="138351" y="63374"/>
                    </a:moveTo>
                    <a:cubicBezTo>
                      <a:pt x="138351" y="98342"/>
                      <a:pt x="107384" y="126749"/>
                      <a:pt x="69216" y="126749"/>
                    </a:cubicBezTo>
                    <a:cubicBezTo>
                      <a:pt x="30967" y="126749"/>
                      <a:pt x="0" y="98342"/>
                      <a:pt x="0" y="63374"/>
                    </a:cubicBezTo>
                    <a:cubicBezTo>
                      <a:pt x="0" y="28326"/>
                      <a:pt x="30967" y="0"/>
                      <a:pt x="69216" y="0"/>
                    </a:cubicBezTo>
                    <a:cubicBezTo>
                      <a:pt x="107384" y="0"/>
                      <a:pt x="138351" y="28407"/>
                      <a:pt x="138351" y="63374"/>
                    </a:cubicBezTo>
                    <a:close/>
                  </a:path>
                </a:pathLst>
              </a:custGeom>
              <a:solidFill>
                <a:srgbClr val="F8D48C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2" name="手繪多邊形: 圖案 18">
                <a:extLst>
                  <a:ext uri="{FF2B5EF4-FFF2-40B4-BE49-F238E27FC236}">
                    <a16:creationId xmlns:a16="http://schemas.microsoft.com/office/drawing/2014/main" id="{F7A16401-2357-C44C-B7BA-54E9929D47E6}"/>
                  </a:ext>
                </a:extLst>
              </p:cNvPr>
              <p:cNvSpPr/>
              <p:nvPr/>
            </p:nvSpPr>
            <p:spPr>
              <a:xfrm>
                <a:off x="7664274" y="2367191"/>
                <a:ext cx="138511" cy="126749"/>
              </a:xfrm>
              <a:custGeom>
                <a:avLst/>
                <a:gdLst>
                  <a:gd name="connsiteX0" fmla="*/ 138512 w 138511"/>
                  <a:gd name="connsiteY0" fmla="*/ 63375 h 126749"/>
                  <a:gd name="connsiteX1" fmla="*/ 69296 w 138511"/>
                  <a:gd name="connsiteY1" fmla="*/ 126749 h 126749"/>
                  <a:gd name="connsiteX2" fmla="*/ 0 w 138511"/>
                  <a:gd name="connsiteY2" fmla="*/ 63375 h 126749"/>
                  <a:gd name="connsiteX3" fmla="*/ 69296 w 138511"/>
                  <a:gd name="connsiteY3" fmla="*/ 0 h 126749"/>
                  <a:gd name="connsiteX4" fmla="*/ 138512 w 138511"/>
                  <a:gd name="connsiteY4" fmla="*/ 63375 h 126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11" h="126749">
                    <a:moveTo>
                      <a:pt x="138512" y="63375"/>
                    </a:moveTo>
                    <a:cubicBezTo>
                      <a:pt x="138512" y="98343"/>
                      <a:pt x="107465" y="126749"/>
                      <a:pt x="69296" y="126749"/>
                    </a:cubicBezTo>
                    <a:cubicBezTo>
                      <a:pt x="30967" y="126749"/>
                      <a:pt x="0" y="98343"/>
                      <a:pt x="0" y="63375"/>
                    </a:cubicBezTo>
                    <a:cubicBezTo>
                      <a:pt x="0" y="28327"/>
                      <a:pt x="30967" y="0"/>
                      <a:pt x="69296" y="0"/>
                    </a:cubicBezTo>
                    <a:cubicBezTo>
                      <a:pt x="107465" y="-80"/>
                      <a:pt x="138512" y="28327"/>
                      <a:pt x="138512" y="63375"/>
                    </a:cubicBezTo>
                    <a:close/>
                  </a:path>
                </a:pathLst>
              </a:custGeom>
              <a:solidFill>
                <a:srgbClr val="F8D48C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3" name="手繪多邊形: 圖案 19">
                <a:extLst>
                  <a:ext uri="{FF2B5EF4-FFF2-40B4-BE49-F238E27FC236}">
                    <a16:creationId xmlns:a16="http://schemas.microsoft.com/office/drawing/2014/main" id="{DAF57E28-CB3B-2446-B889-D3754E8EBB39}"/>
                  </a:ext>
                </a:extLst>
              </p:cNvPr>
              <p:cNvSpPr/>
              <p:nvPr/>
            </p:nvSpPr>
            <p:spPr>
              <a:xfrm>
                <a:off x="7814068" y="2866505"/>
                <a:ext cx="138351" cy="126749"/>
              </a:xfrm>
              <a:custGeom>
                <a:avLst/>
                <a:gdLst>
                  <a:gd name="connsiteX0" fmla="*/ 138351 w 138351"/>
                  <a:gd name="connsiteY0" fmla="*/ 63374 h 126749"/>
                  <a:gd name="connsiteX1" fmla="*/ 69216 w 138351"/>
                  <a:gd name="connsiteY1" fmla="*/ 0 h 126749"/>
                  <a:gd name="connsiteX2" fmla="*/ 0 w 138351"/>
                  <a:gd name="connsiteY2" fmla="*/ 63374 h 126749"/>
                  <a:gd name="connsiteX3" fmla="*/ 69216 w 138351"/>
                  <a:gd name="connsiteY3" fmla="*/ 126749 h 126749"/>
                  <a:gd name="connsiteX4" fmla="*/ 138351 w 138351"/>
                  <a:gd name="connsiteY4" fmla="*/ 63374 h 126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351" h="126749">
                    <a:moveTo>
                      <a:pt x="138351" y="63374"/>
                    </a:moveTo>
                    <a:cubicBezTo>
                      <a:pt x="138351" y="28326"/>
                      <a:pt x="107384" y="0"/>
                      <a:pt x="69216" y="0"/>
                    </a:cubicBezTo>
                    <a:cubicBezTo>
                      <a:pt x="30967" y="0"/>
                      <a:pt x="0" y="28326"/>
                      <a:pt x="0" y="63374"/>
                    </a:cubicBezTo>
                    <a:cubicBezTo>
                      <a:pt x="0" y="98342"/>
                      <a:pt x="30967" y="126749"/>
                      <a:pt x="69216" y="126749"/>
                    </a:cubicBezTo>
                    <a:cubicBezTo>
                      <a:pt x="107384" y="126829"/>
                      <a:pt x="138351" y="98342"/>
                      <a:pt x="138351" y="63374"/>
                    </a:cubicBezTo>
                    <a:close/>
                  </a:path>
                </a:pathLst>
              </a:custGeom>
              <a:solidFill>
                <a:srgbClr val="F8D48C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4" name="手繪多邊形: 圖案 20">
                <a:extLst>
                  <a:ext uri="{FF2B5EF4-FFF2-40B4-BE49-F238E27FC236}">
                    <a16:creationId xmlns:a16="http://schemas.microsoft.com/office/drawing/2014/main" id="{44678E6E-D50C-2649-BB3B-3A65DBE97CDF}"/>
                  </a:ext>
                </a:extLst>
              </p:cNvPr>
              <p:cNvSpPr/>
              <p:nvPr/>
            </p:nvSpPr>
            <p:spPr>
              <a:xfrm>
                <a:off x="7664274" y="3032783"/>
                <a:ext cx="138511" cy="126748"/>
              </a:xfrm>
              <a:custGeom>
                <a:avLst/>
                <a:gdLst>
                  <a:gd name="connsiteX0" fmla="*/ 138512 w 138511"/>
                  <a:gd name="connsiteY0" fmla="*/ 63374 h 126748"/>
                  <a:gd name="connsiteX1" fmla="*/ 69296 w 138511"/>
                  <a:gd name="connsiteY1" fmla="*/ 0 h 126748"/>
                  <a:gd name="connsiteX2" fmla="*/ 0 w 138511"/>
                  <a:gd name="connsiteY2" fmla="*/ 63374 h 126748"/>
                  <a:gd name="connsiteX3" fmla="*/ 69296 w 138511"/>
                  <a:gd name="connsiteY3" fmla="*/ 126749 h 126748"/>
                  <a:gd name="connsiteX4" fmla="*/ 138512 w 138511"/>
                  <a:gd name="connsiteY4" fmla="*/ 63374 h 12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11" h="126748">
                    <a:moveTo>
                      <a:pt x="138512" y="63374"/>
                    </a:moveTo>
                    <a:cubicBezTo>
                      <a:pt x="138512" y="28407"/>
                      <a:pt x="107465" y="0"/>
                      <a:pt x="69296" y="0"/>
                    </a:cubicBezTo>
                    <a:cubicBezTo>
                      <a:pt x="30967" y="0"/>
                      <a:pt x="0" y="28407"/>
                      <a:pt x="0" y="63374"/>
                    </a:cubicBezTo>
                    <a:cubicBezTo>
                      <a:pt x="0" y="98422"/>
                      <a:pt x="30967" y="126749"/>
                      <a:pt x="69296" y="126749"/>
                    </a:cubicBezTo>
                    <a:cubicBezTo>
                      <a:pt x="107465" y="126669"/>
                      <a:pt x="138512" y="98342"/>
                      <a:pt x="138512" y="63374"/>
                    </a:cubicBezTo>
                    <a:close/>
                  </a:path>
                </a:pathLst>
              </a:custGeom>
              <a:solidFill>
                <a:srgbClr val="F8D48C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32" name="圖形 13">
              <a:extLst>
                <a:ext uri="{FF2B5EF4-FFF2-40B4-BE49-F238E27FC236}">
                  <a16:creationId xmlns:a16="http://schemas.microsoft.com/office/drawing/2014/main" id="{46AF2880-30F7-D24E-B249-4A4EB918326B}"/>
                </a:ext>
              </a:extLst>
            </p:cNvPr>
            <p:cNvGrpSpPr/>
            <p:nvPr/>
          </p:nvGrpSpPr>
          <p:grpSpPr>
            <a:xfrm>
              <a:off x="3505003" y="2367191"/>
              <a:ext cx="425456" cy="792340"/>
              <a:chOff x="3505003" y="2367191"/>
              <a:chExt cx="425456" cy="792340"/>
            </a:xfrm>
            <a:solidFill>
              <a:srgbClr val="F8D48C"/>
            </a:solidFill>
          </p:grpSpPr>
          <p:sp>
            <p:nvSpPr>
              <p:cNvPr id="33" name="手繪多邊形: 圖案 22">
                <a:extLst>
                  <a:ext uri="{FF2B5EF4-FFF2-40B4-BE49-F238E27FC236}">
                    <a16:creationId xmlns:a16="http://schemas.microsoft.com/office/drawing/2014/main" id="{A62AA937-3B65-AF4A-A152-6EA406BD39E8}"/>
                  </a:ext>
                </a:extLst>
              </p:cNvPr>
              <p:cNvSpPr/>
              <p:nvPr/>
            </p:nvSpPr>
            <p:spPr>
              <a:xfrm>
                <a:off x="3792028" y="2699987"/>
                <a:ext cx="138431" cy="126749"/>
              </a:xfrm>
              <a:custGeom>
                <a:avLst/>
                <a:gdLst>
                  <a:gd name="connsiteX0" fmla="*/ 138432 w 138431"/>
                  <a:gd name="connsiteY0" fmla="*/ 63375 h 126749"/>
                  <a:gd name="connsiteX1" fmla="*/ 69216 w 138431"/>
                  <a:gd name="connsiteY1" fmla="*/ 126749 h 126749"/>
                  <a:gd name="connsiteX2" fmla="*/ 0 w 138431"/>
                  <a:gd name="connsiteY2" fmla="*/ 63375 h 126749"/>
                  <a:gd name="connsiteX3" fmla="*/ 69216 w 138431"/>
                  <a:gd name="connsiteY3" fmla="*/ 0 h 126749"/>
                  <a:gd name="connsiteX4" fmla="*/ 138432 w 138431"/>
                  <a:gd name="connsiteY4" fmla="*/ 63375 h 126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431" h="126749">
                    <a:moveTo>
                      <a:pt x="138432" y="63375"/>
                    </a:moveTo>
                    <a:cubicBezTo>
                      <a:pt x="138432" y="98343"/>
                      <a:pt x="107465" y="126749"/>
                      <a:pt x="69216" y="126749"/>
                    </a:cubicBezTo>
                    <a:cubicBezTo>
                      <a:pt x="30967" y="126749"/>
                      <a:pt x="0" y="98343"/>
                      <a:pt x="0" y="63375"/>
                    </a:cubicBezTo>
                    <a:cubicBezTo>
                      <a:pt x="0" y="28327"/>
                      <a:pt x="30967" y="0"/>
                      <a:pt x="69216" y="0"/>
                    </a:cubicBezTo>
                    <a:cubicBezTo>
                      <a:pt x="107465" y="-80"/>
                      <a:pt x="138432" y="28327"/>
                      <a:pt x="138432" y="63375"/>
                    </a:cubicBezTo>
                    <a:close/>
                  </a:path>
                </a:pathLst>
              </a:custGeom>
              <a:solidFill>
                <a:srgbClr val="F8D48C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4" name="手繪多邊形: 圖案 23">
                <a:extLst>
                  <a:ext uri="{FF2B5EF4-FFF2-40B4-BE49-F238E27FC236}">
                    <a16:creationId xmlns:a16="http://schemas.microsoft.com/office/drawing/2014/main" id="{ECF7C426-627B-DB4A-9F26-21301FCE36E2}"/>
                  </a:ext>
                </a:extLst>
              </p:cNvPr>
              <p:cNvSpPr/>
              <p:nvPr/>
            </p:nvSpPr>
            <p:spPr>
              <a:xfrm>
                <a:off x="3505003" y="2699987"/>
                <a:ext cx="138431" cy="126749"/>
              </a:xfrm>
              <a:custGeom>
                <a:avLst/>
                <a:gdLst>
                  <a:gd name="connsiteX0" fmla="*/ 138432 w 138431"/>
                  <a:gd name="connsiteY0" fmla="*/ 63375 h 126749"/>
                  <a:gd name="connsiteX1" fmla="*/ 69216 w 138431"/>
                  <a:gd name="connsiteY1" fmla="*/ 126749 h 126749"/>
                  <a:gd name="connsiteX2" fmla="*/ 0 w 138431"/>
                  <a:gd name="connsiteY2" fmla="*/ 63375 h 126749"/>
                  <a:gd name="connsiteX3" fmla="*/ 69216 w 138431"/>
                  <a:gd name="connsiteY3" fmla="*/ 0 h 126749"/>
                  <a:gd name="connsiteX4" fmla="*/ 138432 w 138431"/>
                  <a:gd name="connsiteY4" fmla="*/ 63375 h 126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431" h="126749">
                    <a:moveTo>
                      <a:pt x="138432" y="63375"/>
                    </a:moveTo>
                    <a:cubicBezTo>
                      <a:pt x="138432" y="98343"/>
                      <a:pt x="107465" y="126749"/>
                      <a:pt x="69216" y="126749"/>
                    </a:cubicBezTo>
                    <a:cubicBezTo>
                      <a:pt x="30967" y="126749"/>
                      <a:pt x="0" y="98343"/>
                      <a:pt x="0" y="63375"/>
                    </a:cubicBezTo>
                    <a:cubicBezTo>
                      <a:pt x="0" y="28327"/>
                      <a:pt x="31047" y="0"/>
                      <a:pt x="69216" y="0"/>
                    </a:cubicBezTo>
                    <a:cubicBezTo>
                      <a:pt x="107465" y="-80"/>
                      <a:pt x="138432" y="28327"/>
                      <a:pt x="138432" y="63375"/>
                    </a:cubicBezTo>
                    <a:close/>
                  </a:path>
                </a:pathLst>
              </a:custGeom>
              <a:solidFill>
                <a:srgbClr val="F8D48C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5" name="手繪多邊形: 圖案 24">
                <a:extLst>
                  <a:ext uri="{FF2B5EF4-FFF2-40B4-BE49-F238E27FC236}">
                    <a16:creationId xmlns:a16="http://schemas.microsoft.com/office/drawing/2014/main" id="{B34477A3-7312-5A46-972E-75F20DBE1A0A}"/>
                  </a:ext>
                </a:extLst>
              </p:cNvPr>
              <p:cNvSpPr/>
              <p:nvPr/>
            </p:nvSpPr>
            <p:spPr>
              <a:xfrm>
                <a:off x="3660238" y="2533389"/>
                <a:ext cx="138431" cy="126748"/>
              </a:xfrm>
              <a:custGeom>
                <a:avLst/>
                <a:gdLst>
                  <a:gd name="connsiteX0" fmla="*/ 138432 w 138431"/>
                  <a:gd name="connsiteY0" fmla="*/ 63374 h 126748"/>
                  <a:gd name="connsiteX1" fmla="*/ 69216 w 138431"/>
                  <a:gd name="connsiteY1" fmla="*/ 126749 h 126748"/>
                  <a:gd name="connsiteX2" fmla="*/ 0 w 138431"/>
                  <a:gd name="connsiteY2" fmla="*/ 63374 h 126748"/>
                  <a:gd name="connsiteX3" fmla="*/ 69216 w 138431"/>
                  <a:gd name="connsiteY3" fmla="*/ 0 h 126748"/>
                  <a:gd name="connsiteX4" fmla="*/ 138432 w 138431"/>
                  <a:gd name="connsiteY4" fmla="*/ 63374 h 12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431" h="126748">
                    <a:moveTo>
                      <a:pt x="138432" y="63374"/>
                    </a:moveTo>
                    <a:cubicBezTo>
                      <a:pt x="138432" y="98342"/>
                      <a:pt x="107465" y="126749"/>
                      <a:pt x="69216" y="126749"/>
                    </a:cubicBezTo>
                    <a:cubicBezTo>
                      <a:pt x="31047" y="126749"/>
                      <a:pt x="0" y="98342"/>
                      <a:pt x="0" y="63374"/>
                    </a:cubicBezTo>
                    <a:cubicBezTo>
                      <a:pt x="0" y="28326"/>
                      <a:pt x="30967" y="0"/>
                      <a:pt x="69216" y="0"/>
                    </a:cubicBezTo>
                    <a:cubicBezTo>
                      <a:pt x="107465" y="0"/>
                      <a:pt x="138432" y="28407"/>
                      <a:pt x="138432" y="63374"/>
                    </a:cubicBezTo>
                    <a:close/>
                  </a:path>
                </a:pathLst>
              </a:custGeom>
              <a:solidFill>
                <a:srgbClr val="F8D48C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6" name="手繪多邊形: 圖案 25">
                <a:extLst>
                  <a:ext uri="{FF2B5EF4-FFF2-40B4-BE49-F238E27FC236}">
                    <a16:creationId xmlns:a16="http://schemas.microsoft.com/office/drawing/2014/main" id="{92CCB951-739C-AE4E-A89F-E44843DB9B23}"/>
                  </a:ext>
                </a:extLst>
              </p:cNvPr>
              <p:cNvSpPr/>
              <p:nvPr/>
            </p:nvSpPr>
            <p:spPr>
              <a:xfrm>
                <a:off x="3510604" y="2367191"/>
                <a:ext cx="138431" cy="126748"/>
              </a:xfrm>
              <a:custGeom>
                <a:avLst/>
                <a:gdLst>
                  <a:gd name="connsiteX0" fmla="*/ 138432 w 138431"/>
                  <a:gd name="connsiteY0" fmla="*/ 63374 h 126748"/>
                  <a:gd name="connsiteX1" fmla="*/ 69216 w 138431"/>
                  <a:gd name="connsiteY1" fmla="*/ 126749 h 126748"/>
                  <a:gd name="connsiteX2" fmla="*/ 0 w 138431"/>
                  <a:gd name="connsiteY2" fmla="*/ 63374 h 126748"/>
                  <a:gd name="connsiteX3" fmla="*/ 69216 w 138431"/>
                  <a:gd name="connsiteY3" fmla="*/ 0 h 126748"/>
                  <a:gd name="connsiteX4" fmla="*/ 138432 w 138431"/>
                  <a:gd name="connsiteY4" fmla="*/ 63374 h 12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431" h="126748">
                    <a:moveTo>
                      <a:pt x="138432" y="63374"/>
                    </a:moveTo>
                    <a:cubicBezTo>
                      <a:pt x="138432" y="98342"/>
                      <a:pt x="107385" y="126749"/>
                      <a:pt x="69216" y="126749"/>
                    </a:cubicBezTo>
                    <a:cubicBezTo>
                      <a:pt x="31047" y="126749"/>
                      <a:pt x="0" y="98342"/>
                      <a:pt x="0" y="63374"/>
                    </a:cubicBezTo>
                    <a:cubicBezTo>
                      <a:pt x="0" y="28326"/>
                      <a:pt x="30967" y="0"/>
                      <a:pt x="69216" y="0"/>
                    </a:cubicBezTo>
                    <a:cubicBezTo>
                      <a:pt x="107465" y="0"/>
                      <a:pt x="138432" y="28326"/>
                      <a:pt x="138432" y="63374"/>
                    </a:cubicBezTo>
                    <a:close/>
                  </a:path>
                </a:pathLst>
              </a:custGeom>
              <a:solidFill>
                <a:srgbClr val="F8D48C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7" name="手繪多邊形: 圖案 26">
                <a:extLst>
                  <a:ext uri="{FF2B5EF4-FFF2-40B4-BE49-F238E27FC236}">
                    <a16:creationId xmlns:a16="http://schemas.microsoft.com/office/drawing/2014/main" id="{F0F97E08-73B7-5049-939D-FE800CAE930D}"/>
                  </a:ext>
                </a:extLst>
              </p:cNvPr>
              <p:cNvSpPr/>
              <p:nvPr/>
            </p:nvSpPr>
            <p:spPr>
              <a:xfrm>
                <a:off x="3660238" y="2866505"/>
                <a:ext cx="138431" cy="126749"/>
              </a:xfrm>
              <a:custGeom>
                <a:avLst/>
                <a:gdLst>
                  <a:gd name="connsiteX0" fmla="*/ 138432 w 138431"/>
                  <a:gd name="connsiteY0" fmla="*/ 63374 h 126749"/>
                  <a:gd name="connsiteX1" fmla="*/ 69216 w 138431"/>
                  <a:gd name="connsiteY1" fmla="*/ 0 h 126749"/>
                  <a:gd name="connsiteX2" fmla="*/ 0 w 138431"/>
                  <a:gd name="connsiteY2" fmla="*/ 63374 h 126749"/>
                  <a:gd name="connsiteX3" fmla="*/ 69216 w 138431"/>
                  <a:gd name="connsiteY3" fmla="*/ 126749 h 126749"/>
                  <a:gd name="connsiteX4" fmla="*/ 138432 w 138431"/>
                  <a:gd name="connsiteY4" fmla="*/ 63374 h 126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431" h="126749">
                    <a:moveTo>
                      <a:pt x="138432" y="63374"/>
                    </a:moveTo>
                    <a:cubicBezTo>
                      <a:pt x="138432" y="28326"/>
                      <a:pt x="107465" y="0"/>
                      <a:pt x="69216" y="0"/>
                    </a:cubicBezTo>
                    <a:cubicBezTo>
                      <a:pt x="31047" y="0"/>
                      <a:pt x="0" y="28326"/>
                      <a:pt x="0" y="63374"/>
                    </a:cubicBezTo>
                    <a:cubicBezTo>
                      <a:pt x="0" y="98342"/>
                      <a:pt x="30967" y="126749"/>
                      <a:pt x="69216" y="126749"/>
                    </a:cubicBezTo>
                    <a:cubicBezTo>
                      <a:pt x="107465" y="126829"/>
                      <a:pt x="138432" y="98342"/>
                      <a:pt x="138432" y="63374"/>
                    </a:cubicBezTo>
                    <a:close/>
                  </a:path>
                </a:pathLst>
              </a:custGeom>
              <a:solidFill>
                <a:srgbClr val="F8D48C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8" name="手繪多邊形: 圖案 27">
                <a:extLst>
                  <a:ext uri="{FF2B5EF4-FFF2-40B4-BE49-F238E27FC236}">
                    <a16:creationId xmlns:a16="http://schemas.microsoft.com/office/drawing/2014/main" id="{3C84FA4C-2F2D-7E49-AA84-7DF4BA84EA6B}"/>
                  </a:ext>
                </a:extLst>
              </p:cNvPr>
              <p:cNvSpPr/>
              <p:nvPr/>
            </p:nvSpPr>
            <p:spPr>
              <a:xfrm>
                <a:off x="3510604" y="3032783"/>
                <a:ext cx="138431" cy="126748"/>
              </a:xfrm>
              <a:custGeom>
                <a:avLst/>
                <a:gdLst>
                  <a:gd name="connsiteX0" fmla="*/ 138432 w 138431"/>
                  <a:gd name="connsiteY0" fmla="*/ 63374 h 126748"/>
                  <a:gd name="connsiteX1" fmla="*/ 69216 w 138431"/>
                  <a:gd name="connsiteY1" fmla="*/ 0 h 126748"/>
                  <a:gd name="connsiteX2" fmla="*/ 0 w 138431"/>
                  <a:gd name="connsiteY2" fmla="*/ 63374 h 126748"/>
                  <a:gd name="connsiteX3" fmla="*/ 69216 w 138431"/>
                  <a:gd name="connsiteY3" fmla="*/ 126749 h 126748"/>
                  <a:gd name="connsiteX4" fmla="*/ 138432 w 138431"/>
                  <a:gd name="connsiteY4" fmla="*/ 63374 h 12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431" h="126748">
                    <a:moveTo>
                      <a:pt x="138432" y="63374"/>
                    </a:moveTo>
                    <a:cubicBezTo>
                      <a:pt x="138432" y="28407"/>
                      <a:pt x="107385" y="0"/>
                      <a:pt x="69216" y="0"/>
                    </a:cubicBezTo>
                    <a:cubicBezTo>
                      <a:pt x="31047" y="0"/>
                      <a:pt x="0" y="28407"/>
                      <a:pt x="0" y="63374"/>
                    </a:cubicBezTo>
                    <a:cubicBezTo>
                      <a:pt x="0" y="98422"/>
                      <a:pt x="30967" y="126749"/>
                      <a:pt x="69216" y="126749"/>
                    </a:cubicBezTo>
                    <a:cubicBezTo>
                      <a:pt x="107465" y="126749"/>
                      <a:pt x="138432" y="98342"/>
                      <a:pt x="138432" y="63374"/>
                    </a:cubicBezTo>
                    <a:close/>
                  </a:path>
                </a:pathLst>
              </a:custGeom>
              <a:solidFill>
                <a:srgbClr val="F8D48C"/>
              </a:solidFill>
              <a:ln w="7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48" name="矩形 47">
            <a:extLst>
              <a:ext uri="{FF2B5EF4-FFF2-40B4-BE49-F238E27FC236}">
                <a16:creationId xmlns:a16="http://schemas.microsoft.com/office/drawing/2014/main" id="{BAEA07A7-79E4-854B-B5CD-80E3739736C6}"/>
              </a:ext>
            </a:extLst>
          </p:cNvPr>
          <p:cNvSpPr/>
          <p:nvPr/>
        </p:nvSpPr>
        <p:spPr>
          <a:xfrm>
            <a:off x="4822905" y="3240632"/>
            <a:ext cx="3503077" cy="866904"/>
          </a:xfrm>
          <a:prstGeom prst="rect">
            <a:avLst/>
          </a:prstGeom>
          <a:effectLst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450"/>
              </a:spcBef>
              <a:buClr>
                <a:srgbClr val="FF0000"/>
              </a:buClr>
              <a:buSzPct val="100000"/>
              <a:tabLst>
                <a:tab pos="135731" algn="l"/>
              </a:tabLst>
            </a:pP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</a:rPr>
              <a:t>內建</a:t>
            </a:r>
            <a:r>
              <a:rPr lang="en-US" altLang="zh-TW" b="1">
                <a:solidFill>
                  <a:schemeClr val="tx1"/>
                </a:solidFill>
                <a:latin typeface="Microsoft JhengHei"/>
                <a:ea typeface="Microsoft JhengHei"/>
              </a:rPr>
              <a:t> Intel UHD Graphics P630</a:t>
            </a:r>
          </a:p>
          <a:p>
            <a:pPr>
              <a:spcBef>
                <a:spcPts val="450"/>
              </a:spcBef>
              <a:buClr>
                <a:srgbClr val="FF0000"/>
              </a:buClr>
              <a:buSzPct val="100000"/>
              <a:tabLst>
                <a:tab pos="135731" algn="l"/>
              </a:tabLst>
            </a:pP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</a:rPr>
              <a:t>最高達</a:t>
            </a:r>
            <a:r>
              <a:rPr lang="en-US" altLang="zh-TW" b="1">
                <a:solidFill>
                  <a:schemeClr val="tx1"/>
                </a:solidFill>
                <a:latin typeface="Microsoft JhengHei"/>
                <a:ea typeface="Microsoft JhengHei"/>
              </a:rPr>
              <a:t> 1.20 GHz </a:t>
            </a: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</a:rPr>
              <a:t>動態處理頻率</a:t>
            </a:r>
            <a:endParaRPr lang="en-US" altLang="zh-TW" b="1">
              <a:solidFill>
                <a:schemeClr val="tx1"/>
              </a:solidFill>
              <a:latin typeface="Microsoft JhengHei"/>
              <a:ea typeface="Microsoft JhengHei"/>
            </a:endParaRPr>
          </a:p>
          <a:p>
            <a:pPr>
              <a:spcBef>
                <a:spcPts val="450"/>
              </a:spcBef>
              <a:buClr>
                <a:srgbClr val="FF0000"/>
              </a:buClr>
              <a:buSzPct val="100000"/>
              <a:tabLst>
                <a:tab pos="135731" algn="l"/>
              </a:tabLst>
            </a:pP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</a:rPr>
              <a:t>提供</a:t>
            </a:r>
            <a:r>
              <a:rPr lang="en-US" altLang="zh-TW" b="1">
                <a:solidFill>
                  <a:schemeClr val="tx1"/>
                </a:solidFill>
                <a:latin typeface="Microsoft JhengHei"/>
                <a:ea typeface="Microsoft JhengHei"/>
              </a:rPr>
              <a:t> 4K </a:t>
            </a: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</a:rPr>
              <a:t>影像輸出與圖形應用</a:t>
            </a:r>
            <a:endParaRPr lang="en-US" altLang="zh-TW" b="1">
              <a:solidFill>
                <a:schemeClr val="tx1"/>
              </a:solidFill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4125947340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3930</Words>
  <Application>Microsoft Office PowerPoint</Application>
  <PresentationFormat>如螢幕大小 (16:9)</PresentationFormat>
  <Paragraphs>692</Paragraphs>
  <Slides>54</Slides>
  <Notes>27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63" baseType="lpstr">
      <vt:lpstr>微軟正黑體</vt:lpstr>
      <vt:lpstr>微軟正黑體</vt:lpstr>
      <vt:lpstr>微軟正黑體 Light</vt:lpstr>
      <vt:lpstr>新細明體</vt:lpstr>
      <vt:lpstr>Arial</vt:lpstr>
      <vt:lpstr>Calibri</vt:lpstr>
      <vt:lpstr>Open Sans</vt:lpstr>
      <vt:lpstr>Wingdings</vt:lpstr>
      <vt:lpstr>自訂設計</vt:lpstr>
      <vt:lpstr>PowerPoint 簡報</vt:lpstr>
      <vt:lpstr>PowerPoint 簡報</vt:lpstr>
      <vt:lpstr>強大的在線資料縮減技術 – 能大幅延長 SSD 的使用壽命</vt:lpstr>
      <vt:lpstr>突破想像的巨量儲存 - 是進行大數據分析 / 邊緣運算 / AI 推論的最佳資料載體</vt:lpstr>
      <vt:lpstr>強大的資料自我修復能力</vt:lpstr>
      <vt:lpstr>一次提供三階段的備份方式 :  給您最齊全的資料備援保護</vt:lpstr>
      <vt:lpstr>Snapsync快照同步</vt:lpstr>
      <vt:lpstr>極致化企業效率的旗艦級六核 Xeon NAS， 選配 Thunderbolt 3 支援多人影音工作流</vt:lpstr>
      <vt:lpstr>最新企業級 Xeon W-1250 6 核心 3.3 GHz</vt:lpstr>
      <vt:lpstr>2020 影音編輯工作室的最佳桌上型旗艦機</vt:lpstr>
      <vt:lpstr>編輯者也可輕鬆直連NAS進行檔案共享與協同作業</vt:lpstr>
      <vt:lpstr>大家愛用的 Adobe Premiere  正式支援多位編輯者透過NAS來進行編輯協作</vt:lpstr>
      <vt:lpstr>使用TVS-h1288X進行Adobe Premiere編輯協作</vt:lpstr>
      <vt:lpstr>支援高達 128GB ECC DDR4 記憶體</vt:lpstr>
      <vt:lpstr>TVS-h1688X 正面硬體配置</vt:lpstr>
      <vt:lpstr>TVS-h1288X 正面硬體配置</vt:lpstr>
      <vt:lpstr>快速磁碟安裝與托盤上鎖功能</vt:lpstr>
      <vt:lpstr>TVS-h1688X 背面硬體配置</vt:lpstr>
      <vt:lpstr>TVS-h1288X背面硬體配置</vt:lpstr>
      <vt:lpstr>TVS-h1688X / TVS-h1288X 內部硬體配置</vt:lpstr>
      <vt:lpstr>分區溫控，有效降低風扇噪音</vt:lpstr>
      <vt:lpstr>Broadcom BCM57416 10GBASE-T 雙埠網卡</vt:lpstr>
      <vt:lpstr>提供高達 4000 MB/s 的網路吞吐量</vt:lpstr>
      <vt:lpstr>搭配 QSW-M1208 網管型10GE網路交換器 建構多條10GbE聚合的高速協作環境</vt:lpstr>
      <vt:lpstr>標配四個 2.5 GbE 網路埠</vt:lpstr>
      <vt:lpstr>雙機皆內建兩個 PCIe Gen3 x4 M.2 SSD 埠</vt:lpstr>
      <vt:lpstr>PowerPoint 簡報</vt:lpstr>
      <vt:lpstr>Intel 第 11 代筆記型 CPU Tiger Lake 支援Thunderbolt 4 同時向下支援 Thunderbolt 3</vt:lpstr>
      <vt:lpstr>快速升級 NAS 成為 Thunderbolt 3 NAS， 內容創作者的高速大容量影音檔案儲存體</vt:lpstr>
      <vt:lpstr>不只搭載全新 Xeon W 六核心處理器， 更支援擴充最多 4 埠 Thunderbolt 3</vt:lpstr>
      <vt:lpstr>多台 Mac x Thunderbolt 3 NAS 協作神器</vt:lpstr>
      <vt:lpstr>選購 Thunderbolt 3 卡，可裝2張卡擴充達4埠</vt:lpstr>
      <vt:lpstr>雙槽位彈性擴充，同時支援四台 Thunderbolt 3 電腦同時協作/讀取NAS內資料</vt:lpstr>
      <vt:lpstr>搭配選購的 Thunderbolt 3 認證線材</vt:lpstr>
      <vt:lpstr>PowerPoint 簡報</vt:lpstr>
      <vt:lpstr>儲存擴充：TL SATA JBOD 擴充櫃 提供高效與經濟的儲存擴充需求</vt:lpstr>
      <vt:lpstr>隨附 QXP 擴充卡與外接線材，即買即用</vt:lpstr>
      <vt:lpstr>儲存擴充：TL-D800C USB JBOD 擴充櫃 提供經濟的儲存擴充需求</vt:lpstr>
      <vt:lpstr>網路擴充：豐富的各式網路相關擴充配件</vt:lpstr>
      <vt:lpstr>效能擴充：利用 QM2 卡擴展 NVMe SSD </vt:lpstr>
      <vt:lpstr>PowerPoint 簡報</vt:lpstr>
      <vt:lpstr>HBS 3.0 輕鬆完成備份 3-2-1 的策略</vt:lpstr>
      <vt:lpstr>QuObjects 立即讓 NAS 成為 S3 格式存取載體</vt:lpstr>
      <vt:lpstr>HybridMount 無縫掛載雲空間，兩種彈性存取模式 </vt:lpstr>
      <vt:lpstr>LUN 資料上雲與大型資料庫雲端備份利器： VJBOD cloud 區塊型雲網關</vt:lpstr>
      <vt:lpstr>Hyper Data Protector 虛擬機備份 高速主動式虛擬機備份</vt:lpstr>
      <vt:lpstr>Boxafe: Google G Suite與Microsoft 365的 備份還原方案</vt:lpstr>
      <vt:lpstr>虛擬機工作站與容器工作站創建應用儲存一體機</vt:lpstr>
      <vt:lpstr>QNAP 32Gb/16Gb Fibre Channel 介面卡</vt:lpstr>
      <vt:lpstr>建立 FC-SAN 儲存、備份與複本資料管理</vt:lpstr>
      <vt:lpstr>內建 4K Intel 圖形顯示晶片，打造高效能多媒體影音播放與串流平台</vt:lpstr>
      <vt:lpstr>額外支援 NVIDIA 顯卡，強化 AI 與虛擬機應用</vt:lpstr>
      <vt:lpstr>全新監控應用程式 -  QVR Elite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Coco Chiang</dc:creator>
  <cp:lastModifiedBy>QNAP_Yvonne Tsai</cp:lastModifiedBy>
  <cp:revision>1</cp:revision>
  <dcterms:modified xsi:type="dcterms:W3CDTF">2020-09-25T08:43:04Z</dcterms:modified>
</cp:coreProperties>
</file>